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media/image1.jpeg" ContentType="image/jpeg"/>
  <Override PartName="/ppt/media/image2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bg-BG" sz="1800" spc="-1" strike="noStrike">
                <a:solidFill>
                  <a:schemeClr val="dk1"/>
                </a:solidFill>
                <a:latin typeface="Arial"/>
              </a:rPr>
              <a:t>Для перемещения страницы щёлкните мышью</a:t>
            </a: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E641348-9BB9-4EB4-99E9-DF34DFCD3300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B8593E9-F84E-4B6F-9BE8-66644DA36DE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3D3E61F-0793-4211-ACA3-3A55A803ACC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43270CC-1C22-4C0E-B509-BD27AAD5ADF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F7D5C35-81BF-4384-B240-82231026A8D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EE6B39B-C624-4D27-9A2F-E0689DB8AAC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Два контен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Изображение и 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Графика 56"/>
          <p:cNvSpPr/>
          <p:nvPr/>
        </p:nvSpPr>
        <p:spPr>
          <a:xfrm>
            <a:off x="537840" y="0"/>
            <a:ext cx="11123640" cy="4638960"/>
          </a:xfrm>
          <a:custGeom>
            <a:avLst/>
            <a:gdLst>
              <a:gd name="textAreaLeft" fmla="*/ 0 w 11123640"/>
              <a:gd name="textAreaRight" fmla="*/ 11124000 w 11123640"/>
              <a:gd name="textAreaTop" fmla="*/ 0 h 4638960"/>
              <a:gd name="textAreaBottom" fmla="*/ 4639320 h 4638960"/>
            </a:gdLst>
            <a:ahLst/>
            <a:rect l="textAreaLeft" t="textAreaTop" r="textAreaRight" b="textAreaBottom"/>
            <a:pathLst>
              <a:path w="10279257" h="4286802">
                <a:moveTo>
                  <a:pt x="10279257" y="530339"/>
                </a:moveTo>
                <a:lnTo>
                  <a:pt x="10264140" y="775983"/>
                </a:lnTo>
                <a:lnTo>
                  <a:pt x="10213752" y="1009030"/>
                </a:lnTo>
                <a:lnTo>
                  <a:pt x="10175960" y="1121145"/>
                </a:lnTo>
                <a:lnTo>
                  <a:pt x="10134390" y="1229480"/>
                </a:lnTo>
                <a:lnTo>
                  <a:pt x="10044951" y="1432294"/>
                </a:lnTo>
                <a:lnTo>
                  <a:pt x="9946692" y="1616212"/>
                </a:lnTo>
                <a:lnTo>
                  <a:pt x="9845915" y="1786273"/>
                </a:lnTo>
                <a:lnTo>
                  <a:pt x="9737580" y="1942477"/>
                </a:lnTo>
                <a:lnTo>
                  <a:pt x="9622947" y="2083565"/>
                </a:lnTo>
                <a:lnTo>
                  <a:pt x="9504534" y="2212056"/>
                </a:lnTo>
                <a:lnTo>
                  <a:pt x="9379822" y="2329209"/>
                </a:lnTo>
                <a:lnTo>
                  <a:pt x="9250071" y="2436285"/>
                </a:lnTo>
                <a:lnTo>
                  <a:pt x="9115282" y="2532023"/>
                </a:lnTo>
                <a:lnTo>
                  <a:pt x="8903650" y="2657994"/>
                </a:lnTo>
                <a:lnTo>
                  <a:pt x="8606358" y="2796563"/>
                </a:lnTo>
                <a:lnTo>
                  <a:pt x="8290170" y="2909937"/>
                </a:lnTo>
                <a:lnTo>
                  <a:pt x="7957607" y="3005675"/>
                </a:lnTo>
                <a:lnTo>
                  <a:pt x="7613705" y="3088816"/>
                </a:lnTo>
                <a:lnTo>
                  <a:pt x="7073288" y="3207229"/>
                </a:lnTo>
                <a:lnTo>
                  <a:pt x="6503898" y="3340759"/>
                </a:lnTo>
                <a:lnTo>
                  <a:pt x="6113387" y="3447835"/>
                </a:lnTo>
                <a:lnTo>
                  <a:pt x="5716577" y="3577585"/>
                </a:lnTo>
                <a:lnTo>
                  <a:pt x="5312210" y="3740088"/>
                </a:lnTo>
                <a:lnTo>
                  <a:pt x="5109396" y="3834566"/>
                </a:lnTo>
                <a:lnTo>
                  <a:pt x="5006099" y="3883695"/>
                </a:lnTo>
                <a:lnTo>
                  <a:pt x="4800766" y="3971875"/>
                </a:lnTo>
                <a:lnTo>
                  <a:pt x="4592913" y="4049977"/>
                </a:lnTo>
                <a:lnTo>
                  <a:pt x="4385061" y="4115482"/>
                </a:lnTo>
                <a:lnTo>
                  <a:pt x="4174688" y="4172170"/>
                </a:lnTo>
                <a:lnTo>
                  <a:pt x="3966836" y="4217519"/>
                </a:lnTo>
                <a:lnTo>
                  <a:pt x="3758983" y="4251531"/>
                </a:lnTo>
                <a:lnTo>
                  <a:pt x="3552390" y="4274206"/>
                </a:lnTo>
                <a:lnTo>
                  <a:pt x="3345798" y="4285544"/>
                </a:lnTo>
                <a:lnTo>
                  <a:pt x="3141724" y="4286803"/>
                </a:lnTo>
                <a:lnTo>
                  <a:pt x="2941430" y="4277985"/>
                </a:lnTo>
                <a:lnTo>
                  <a:pt x="2742395" y="4257830"/>
                </a:lnTo>
                <a:lnTo>
                  <a:pt x="2545880" y="4226337"/>
                </a:lnTo>
                <a:lnTo>
                  <a:pt x="2355663" y="4183507"/>
                </a:lnTo>
                <a:lnTo>
                  <a:pt x="2166706" y="4131859"/>
                </a:lnTo>
                <a:lnTo>
                  <a:pt x="1985308" y="4066353"/>
                </a:lnTo>
                <a:lnTo>
                  <a:pt x="1807688" y="3992030"/>
                </a:lnTo>
                <a:lnTo>
                  <a:pt x="1633848" y="3907630"/>
                </a:lnTo>
                <a:lnTo>
                  <a:pt x="1468825" y="3810632"/>
                </a:lnTo>
                <a:lnTo>
                  <a:pt x="1308842" y="3704816"/>
                </a:lnTo>
                <a:lnTo>
                  <a:pt x="1156417" y="3586403"/>
                </a:lnTo>
                <a:lnTo>
                  <a:pt x="1011550" y="3455393"/>
                </a:lnTo>
                <a:lnTo>
                  <a:pt x="874241" y="3316824"/>
                </a:lnTo>
                <a:lnTo>
                  <a:pt x="745750" y="3166918"/>
                </a:lnTo>
                <a:lnTo>
                  <a:pt x="624818" y="3005675"/>
                </a:lnTo>
                <a:lnTo>
                  <a:pt x="512703" y="2831835"/>
                </a:lnTo>
                <a:lnTo>
                  <a:pt x="411926" y="2649176"/>
                </a:lnTo>
                <a:lnTo>
                  <a:pt x="321227" y="2453921"/>
                </a:lnTo>
                <a:lnTo>
                  <a:pt x="239345" y="2249848"/>
                </a:lnTo>
                <a:lnTo>
                  <a:pt x="170061" y="2033177"/>
                </a:lnTo>
                <a:lnTo>
                  <a:pt x="113374" y="1805169"/>
                </a:lnTo>
                <a:lnTo>
                  <a:pt x="66765" y="1565823"/>
                </a:lnTo>
                <a:lnTo>
                  <a:pt x="49129" y="1443631"/>
                </a:lnTo>
                <a:lnTo>
                  <a:pt x="32753" y="1320179"/>
                </a:lnTo>
                <a:lnTo>
                  <a:pt x="11337" y="1078314"/>
                </a:lnTo>
                <a:lnTo>
                  <a:pt x="0" y="847787"/>
                </a:lnTo>
                <a:lnTo>
                  <a:pt x="0" y="624818"/>
                </a:lnTo>
                <a:lnTo>
                  <a:pt x="16376" y="306110"/>
                </a:lnTo>
                <a:lnTo>
                  <a:pt x="57947" y="0"/>
                </a:lnTo>
                <a:lnTo>
                  <a:pt x="10208713" y="0"/>
                </a:lnTo>
                <a:lnTo>
                  <a:pt x="10212492" y="8818"/>
                </a:lnTo>
                <a:lnTo>
                  <a:pt x="10261621" y="272098"/>
                </a:lnTo>
                <a:lnTo>
                  <a:pt x="10279257" y="530339"/>
                </a:lnTo>
                <a:close/>
              </a:path>
            </a:pathLst>
          </a:custGeom>
          <a:solidFill>
            <a:schemeClr val="accent1">
              <a:lumMod val="75000"/>
              <a:alpha val="15000"/>
            </a:schemeClr>
          </a:solidFill>
          <a:ln w="1259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Свободна форма: фигура 7"/>
          <p:cNvSpPr/>
          <p:nvPr/>
        </p:nvSpPr>
        <p:spPr>
          <a:xfrm>
            <a:off x="0" y="4804560"/>
            <a:ext cx="2243880" cy="2049480"/>
          </a:xfrm>
          <a:custGeom>
            <a:avLst/>
            <a:gdLst>
              <a:gd name="textAreaLeft" fmla="*/ 0 w 2243880"/>
              <a:gd name="textAreaRight" fmla="*/ 2244240 w 2243880"/>
              <a:gd name="textAreaTop" fmla="*/ 0 h 2049480"/>
              <a:gd name="textAreaBottom" fmla="*/ 2049840 h 2049480"/>
            </a:gdLst>
            <a:ahLst/>
            <a:rect l="textAreaLeft" t="textAreaTop" r="textAreaRight" b="textAreaBottom"/>
            <a:pathLst>
              <a:path w="2800349" h="2557645">
                <a:moveTo>
                  <a:pt x="2804160" y="2437913"/>
                </a:moveTo>
                <a:lnTo>
                  <a:pt x="2801620" y="2523794"/>
                </a:lnTo>
                <a:lnTo>
                  <a:pt x="2796540" y="2558899"/>
                </a:lnTo>
                <a:lnTo>
                  <a:pt x="0" y="2558899"/>
                </a:lnTo>
                <a:lnTo>
                  <a:pt x="0" y="234451"/>
                </a:lnTo>
                <a:lnTo>
                  <a:pt x="4445" y="233197"/>
                </a:lnTo>
                <a:lnTo>
                  <a:pt x="84455" y="209376"/>
                </a:lnTo>
                <a:lnTo>
                  <a:pt x="197485" y="173017"/>
                </a:lnTo>
                <a:lnTo>
                  <a:pt x="427990" y="91523"/>
                </a:lnTo>
                <a:lnTo>
                  <a:pt x="603250" y="38239"/>
                </a:lnTo>
                <a:lnTo>
                  <a:pt x="722630" y="13164"/>
                </a:lnTo>
                <a:lnTo>
                  <a:pt x="841375" y="0"/>
                </a:lnTo>
                <a:lnTo>
                  <a:pt x="931545" y="0"/>
                </a:lnTo>
                <a:lnTo>
                  <a:pt x="991870" y="5015"/>
                </a:lnTo>
                <a:lnTo>
                  <a:pt x="1021080" y="9403"/>
                </a:lnTo>
                <a:lnTo>
                  <a:pt x="1063625" y="17552"/>
                </a:lnTo>
                <a:lnTo>
                  <a:pt x="1141095" y="40747"/>
                </a:lnTo>
                <a:lnTo>
                  <a:pt x="1211580" y="72717"/>
                </a:lnTo>
                <a:lnTo>
                  <a:pt x="1275080" y="112210"/>
                </a:lnTo>
                <a:lnTo>
                  <a:pt x="1332865" y="159226"/>
                </a:lnTo>
                <a:lnTo>
                  <a:pt x="1384300" y="211256"/>
                </a:lnTo>
                <a:lnTo>
                  <a:pt x="1430655" y="268929"/>
                </a:lnTo>
                <a:lnTo>
                  <a:pt x="1471295" y="331616"/>
                </a:lnTo>
                <a:lnTo>
                  <a:pt x="1508760" y="398065"/>
                </a:lnTo>
                <a:lnTo>
                  <a:pt x="1542415" y="467648"/>
                </a:lnTo>
                <a:lnTo>
                  <a:pt x="1586865" y="576724"/>
                </a:lnTo>
                <a:lnTo>
                  <a:pt x="1661160" y="799891"/>
                </a:lnTo>
                <a:lnTo>
                  <a:pt x="1704975" y="944072"/>
                </a:lnTo>
                <a:lnTo>
                  <a:pt x="1727835" y="1018670"/>
                </a:lnTo>
                <a:lnTo>
                  <a:pt x="1779905" y="1167239"/>
                </a:lnTo>
                <a:lnTo>
                  <a:pt x="1826260" y="1275061"/>
                </a:lnTo>
                <a:lnTo>
                  <a:pt x="1862455" y="1344644"/>
                </a:lnTo>
                <a:lnTo>
                  <a:pt x="1903095" y="1411720"/>
                </a:lnTo>
                <a:lnTo>
                  <a:pt x="1949450" y="1475034"/>
                </a:lnTo>
                <a:lnTo>
                  <a:pt x="1975485" y="1505124"/>
                </a:lnTo>
                <a:lnTo>
                  <a:pt x="2014855" y="1545244"/>
                </a:lnTo>
                <a:lnTo>
                  <a:pt x="2099310" y="1617961"/>
                </a:lnTo>
                <a:lnTo>
                  <a:pt x="2237740" y="1714500"/>
                </a:lnTo>
                <a:lnTo>
                  <a:pt x="2381250" y="1804770"/>
                </a:lnTo>
                <a:lnTo>
                  <a:pt x="2473960" y="1868084"/>
                </a:lnTo>
                <a:lnTo>
                  <a:pt x="2560955" y="1937040"/>
                </a:lnTo>
                <a:lnTo>
                  <a:pt x="2620645" y="1995966"/>
                </a:lnTo>
                <a:lnTo>
                  <a:pt x="2657475" y="2039221"/>
                </a:lnTo>
                <a:lnTo>
                  <a:pt x="2674620" y="2062415"/>
                </a:lnTo>
                <a:lnTo>
                  <a:pt x="2701925" y="2101281"/>
                </a:lnTo>
                <a:lnTo>
                  <a:pt x="2745740" y="2182775"/>
                </a:lnTo>
                <a:lnTo>
                  <a:pt x="2776855" y="2266776"/>
                </a:lnTo>
                <a:lnTo>
                  <a:pt x="2795905" y="2352031"/>
                </a:lnTo>
                <a:lnTo>
                  <a:pt x="2804160" y="2437913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4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Свободна форма: фигура 8"/>
          <p:cNvSpPr/>
          <p:nvPr/>
        </p:nvSpPr>
        <p:spPr>
          <a:xfrm>
            <a:off x="9903240" y="0"/>
            <a:ext cx="2286360" cy="1955520"/>
          </a:xfrm>
          <a:custGeom>
            <a:avLst/>
            <a:gdLst>
              <a:gd name="textAreaLeft" fmla="*/ 0 w 2286360"/>
              <a:gd name="textAreaRight" fmla="*/ 2286720 w 2286360"/>
              <a:gd name="textAreaTop" fmla="*/ 0 h 1955520"/>
              <a:gd name="textAreaBottom" fmla="*/ 1955880 h 1955520"/>
            </a:gdLst>
            <a:ahLst/>
            <a:rect l="textAreaLeft" t="textAreaTop" r="textAreaRight" b="textAreaBottom"/>
            <a:pathLst>
              <a:path w="2851149" h="2438539">
                <a:moveTo>
                  <a:pt x="2853055" y="0"/>
                </a:moveTo>
                <a:lnTo>
                  <a:pt x="2853055" y="2439793"/>
                </a:lnTo>
                <a:lnTo>
                  <a:pt x="2835911" y="2434778"/>
                </a:lnTo>
                <a:lnTo>
                  <a:pt x="2804161" y="2422868"/>
                </a:lnTo>
                <a:lnTo>
                  <a:pt x="2774315" y="2411584"/>
                </a:lnTo>
                <a:lnTo>
                  <a:pt x="2719705" y="2385882"/>
                </a:lnTo>
                <a:lnTo>
                  <a:pt x="2668270" y="2357673"/>
                </a:lnTo>
                <a:lnTo>
                  <a:pt x="2621915" y="2327583"/>
                </a:lnTo>
                <a:lnTo>
                  <a:pt x="2578100" y="2295612"/>
                </a:lnTo>
                <a:lnTo>
                  <a:pt x="2537461" y="2260507"/>
                </a:lnTo>
                <a:lnTo>
                  <a:pt x="2499995" y="2224148"/>
                </a:lnTo>
                <a:lnTo>
                  <a:pt x="2464436" y="2185909"/>
                </a:lnTo>
                <a:lnTo>
                  <a:pt x="2414905" y="2124476"/>
                </a:lnTo>
                <a:lnTo>
                  <a:pt x="2353311" y="2036713"/>
                </a:lnTo>
                <a:lnTo>
                  <a:pt x="2266315" y="1895040"/>
                </a:lnTo>
                <a:lnTo>
                  <a:pt x="2206625" y="1794113"/>
                </a:lnTo>
                <a:lnTo>
                  <a:pt x="2182495" y="1755247"/>
                </a:lnTo>
                <a:lnTo>
                  <a:pt x="2127886" y="1678768"/>
                </a:lnTo>
                <a:lnTo>
                  <a:pt x="2066925" y="1607932"/>
                </a:lnTo>
                <a:lnTo>
                  <a:pt x="1999615" y="1544617"/>
                </a:lnTo>
                <a:lnTo>
                  <a:pt x="1944370" y="1503244"/>
                </a:lnTo>
                <a:lnTo>
                  <a:pt x="1905636" y="1478795"/>
                </a:lnTo>
                <a:lnTo>
                  <a:pt x="1865630" y="1456228"/>
                </a:lnTo>
                <a:lnTo>
                  <a:pt x="1824355" y="1438049"/>
                </a:lnTo>
                <a:lnTo>
                  <a:pt x="1781811" y="1422377"/>
                </a:lnTo>
                <a:lnTo>
                  <a:pt x="1737361" y="1409839"/>
                </a:lnTo>
                <a:lnTo>
                  <a:pt x="1691640" y="1401690"/>
                </a:lnTo>
                <a:lnTo>
                  <a:pt x="1644650" y="1397302"/>
                </a:lnTo>
                <a:lnTo>
                  <a:pt x="1620520" y="1396675"/>
                </a:lnTo>
                <a:lnTo>
                  <a:pt x="1566545" y="1397302"/>
                </a:lnTo>
                <a:lnTo>
                  <a:pt x="1461136" y="1407332"/>
                </a:lnTo>
                <a:lnTo>
                  <a:pt x="1355725" y="1421750"/>
                </a:lnTo>
                <a:lnTo>
                  <a:pt x="1249680" y="1435541"/>
                </a:lnTo>
                <a:lnTo>
                  <a:pt x="1196975" y="1439302"/>
                </a:lnTo>
                <a:lnTo>
                  <a:pt x="1149350" y="1441810"/>
                </a:lnTo>
                <a:lnTo>
                  <a:pt x="1054100" y="1441810"/>
                </a:lnTo>
                <a:lnTo>
                  <a:pt x="959486" y="1433661"/>
                </a:lnTo>
                <a:lnTo>
                  <a:pt x="866140" y="1417989"/>
                </a:lnTo>
                <a:lnTo>
                  <a:pt x="775970" y="1394794"/>
                </a:lnTo>
                <a:lnTo>
                  <a:pt x="687070" y="1362824"/>
                </a:lnTo>
                <a:lnTo>
                  <a:pt x="601345" y="1322704"/>
                </a:lnTo>
                <a:lnTo>
                  <a:pt x="520065" y="1273808"/>
                </a:lnTo>
                <a:lnTo>
                  <a:pt x="481330" y="1244972"/>
                </a:lnTo>
                <a:lnTo>
                  <a:pt x="454025" y="1224285"/>
                </a:lnTo>
                <a:lnTo>
                  <a:pt x="403225" y="1177896"/>
                </a:lnTo>
                <a:lnTo>
                  <a:pt x="356236" y="1126492"/>
                </a:lnTo>
                <a:lnTo>
                  <a:pt x="316230" y="1070701"/>
                </a:lnTo>
                <a:lnTo>
                  <a:pt x="299086" y="1040611"/>
                </a:lnTo>
                <a:lnTo>
                  <a:pt x="283211" y="1009894"/>
                </a:lnTo>
                <a:lnTo>
                  <a:pt x="256540" y="943445"/>
                </a:lnTo>
                <a:lnTo>
                  <a:pt x="234315" y="873862"/>
                </a:lnTo>
                <a:lnTo>
                  <a:pt x="215265" y="801145"/>
                </a:lnTo>
                <a:lnTo>
                  <a:pt x="191770" y="690188"/>
                </a:lnTo>
                <a:lnTo>
                  <a:pt x="163195" y="544127"/>
                </a:lnTo>
                <a:lnTo>
                  <a:pt x="147320" y="475797"/>
                </a:lnTo>
                <a:lnTo>
                  <a:pt x="135255" y="421886"/>
                </a:lnTo>
                <a:lnTo>
                  <a:pt x="113030" y="304661"/>
                </a:lnTo>
                <a:lnTo>
                  <a:pt x="93980" y="214391"/>
                </a:lnTo>
                <a:lnTo>
                  <a:pt x="77470" y="156718"/>
                </a:lnTo>
                <a:lnTo>
                  <a:pt x="57786" y="101554"/>
                </a:lnTo>
                <a:lnTo>
                  <a:pt x="33655" y="50150"/>
                </a:lnTo>
                <a:lnTo>
                  <a:pt x="18415" y="26329"/>
                </a:lnTo>
                <a:lnTo>
                  <a:pt x="3811" y="5015"/>
                </a:lnTo>
                <a:lnTo>
                  <a:pt x="0" y="0"/>
                </a:lnTo>
                <a:lnTo>
                  <a:pt x="2853055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634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Свободна форма: фигура 9"/>
          <p:cNvSpPr/>
          <p:nvPr/>
        </p:nvSpPr>
        <p:spPr>
          <a:xfrm>
            <a:off x="0" y="0"/>
            <a:ext cx="2209320" cy="1962720"/>
          </a:xfrm>
          <a:custGeom>
            <a:avLst/>
            <a:gdLst>
              <a:gd name="textAreaLeft" fmla="*/ 0 w 2209320"/>
              <a:gd name="textAreaRight" fmla="*/ 2209680 w 2209320"/>
              <a:gd name="textAreaTop" fmla="*/ 0 h 1962720"/>
              <a:gd name="textAreaBottom" fmla="*/ 1963080 h 1962720"/>
            </a:gdLst>
            <a:ahLst/>
            <a:rect l="textAreaLeft" t="textAreaTop" r="textAreaRight" b="textAreaBottom"/>
            <a:pathLst>
              <a:path w="2603499" h="2313164">
                <a:moveTo>
                  <a:pt x="2604135" y="0"/>
                </a:moveTo>
                <a:lnTo>
                  <a:pt x="2591435" y="122240"/>
                </a:lnTo>
                <a:lnTo>
                  <a:pt x="2581275" y="184301"/>
                </a:lnTo>
                <a:lnTo>
                  <a:pt x="2567940" y="245735"/>
                </a:lnTo>
                <a:lnTo>
                  <a:pt x="2532380" y="361079"/>
                </a:lnTo>
                <a:lnTo>
                  <a:pt x="2484755" y="469529"/>
                </a:lnTo>
                <a:lnTo>
                  <a:pt x="2425700" y="569828"/>
                </a:lnTo>
                <a:lnTo>
                  <a:pt x="2357755" y="663859"/>
                </a:lnTo>
                <a:lnTo>
                  <a:pt x="2280285" y="752876"/>
                </a:lnTo>
                <a:lnTo>
                  <a:pt x="2195195" y="835623"/>
                </a:lnTo>
                <a:lnTo>
                  <a:pt x="2103120" y="913355"/>
                </a:lnTo>
                <a:lnTo>
                  <a:pt x="2054225" y="949714"/>
                </a:lnTo>
                <a:lnTo>
                  <a:pt x="2019300" y="976043"/>
                </a:lnTo>
                <a:lnTo>
                  <a:pt x="1951990" y="1031834"/>
                </a:lnTo>
                <a:lnTo>
                  <a:pt x="1857375" y="1120851"/>
                </a:lnTo>
                <a:lnTo>
                  <a:pt x="1740535" y="1251240"/>
                </a:lnTo>
                <a:lnTo>
                  <a:pt x="1633855" y="1390406"/>
                </a:lnTo>
                <a:lnTo>
                  <a:pt x="1585595" y="1461870"/>
                </a:lnTo>
                <a:lnTo>
                  <a:pt x="1517650" y="1565304"/>
                </a:lnTo>
                <a:lnTo>
                  <a:pt x="1384300" y="1782202"/>
                </a:lnTo>
                <a:lnTo>
                  <a:pt x="1276350" y="1940175"/>
                </a:lnTo>
                <a:lnTo>
                  <a:pt x="1196340" y="2037967"/>
                </a:lnTo>
                <a:lnTo>
                  <a:pt x="1109345" y="2126356"/>
                </a:lnTo>
                <a:lnTo>
                  <a:pt x="1036320" y="2185282"/>
                </a:lnTo>
                <a:lnTo>
                  <a:pt x="984250" y="2220387"/>
                </a:lnTo>
                <a:lnTo>
                  <a:pt x="957580" y="2236059"/>
                </a:lnTo>
                <a:lnTo>
                  <a:pt x="917575" y="2257373"/>
                </a:lnTo>
                <a:lnTo>
                  <a:pt x="840105" y="2288717"/>
                </a:lnTo>
                <a:lnTo>
                  <a:pt x="762635" y="2309403"/>
                </a:lnTo>
                <a:lnTo>
                  <a:pt x="685165" y="2318180"/>
                </a:lnTo>
                <a:lnTo>
                  <a:pt x="608330" y="2318180"/>
                </a:lnTo>
                <a:lnTo>
                  <a:pt x="532765" y="2309403"/>
                </a:lnTo>
                <a:lnTo>
                  <a:pt x="457200" y="2292478"/>
                </a:lnTo>
                <a:lnTo>
                  <a:pt x="383540" y="2268657"/>
                </a:lnTo>
                <a:lnTo>
                  <a:pt x="310515" y="2239194"/>
                </a:lnTo>
                <a:lnTo>
                  <a:pt x="237490" y="2204089"/>
                </a:lnTo>
                <a:lnTo>
                  <a:pt x="130810" y="2145163"/>
                </a:lnTo>
                <a:lnTo>
                  <a:pt x="0" y="2059908"/>
                </a:lnTo>
                <a:lnTo>
                  <a:pt x="0" y="0"/>
                </a:lnTo>
                <a:lnTo>
                  <a:pt x="260413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634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Свободна форма: фигура 10"/>
          <p:cNvSpPr/>
          <p:nvPr/>
        </p:nvSpPr>
        <p:spPr>
          <a:xfrm>
            <a:off x="9486720" y="4590360"/>
            <a:ext cx="2705040" cy="2267280"/>
          </a:xfrm>
          <a:custGeom>
            <a:avLst/>
            <a:gdLst>
              <a:gd name="textAreaLeft" fmla="*/ 0 w 2705040"/>
              <a:gd name="textAreaRight" fmla="*/ 2705400 w 2705040"/>
              <a:gd name="textAreaTop" fmla="*/ 0 h 2267280"/>
              <a:gd name="textAreaBottom" fmla="*/ 2267640 h 2267280"/>
            </a:gdLst>
            <a:ahLst/>
            <a:rect l="textAreaLeft" t="textAreaTop" r="textAreaRight" b="textAreaBottom"/>
            <a:pathLst>
              <a:path w="3575049" h="2996457">
                <a:moveTo>
                  <a:pt x="3576955" y="0"/>
                </a:moveTo>
                <a:lnTo>
                  <a:pt x="3576955" y="3000218"/>
                </a:lnTo>
                <a:lnTo>
                  <a:pt x="0" y="3000218"/>
                </a:lnTo>
                <a:lnTo>
                  <a:pt x="12065" y="2970129"/>
                </a:lnTo>
                <a:lnTo>
                  <a:pt x="47625" y="2896157"/>
                </a:lnTo>
                <a:lnTo>
                  <a:pt x="87630" y="2822186"/>
                </a:lnTo>
                <a:lnTo>
                  <a:pt x="132715" y="2750095"/>
                </a:lnTo>
                <a:lnTo>
                  <a:pt x="183515" y="2678005"/>
                </a:lnTo>
                <a:lnTo>
                  <a:pt x="240030" y="2607795"/>
                </a:lnTo>
                <a:lnTo>
                  <a:pt x="302895" y="2539466"/>
                </a:lnTo>
                <a:lnTo>
                  <a:pt x="336550" y="2506242"/>
                </a:lnTo>
                <a:lnTo>
                  <a:pt x="368300" y="2475525"/>
                </a:lnTo>
                <a:lnTo>
                  <a:pt x="431800" y="2419733"/>
                </a:lnTo>
                <a:lnTo>
                  <a:pt x="496570" y="2368957"/>
                </a:lnTo>
                <a:lnTo>
                  <a:pt x="561340" y="2323194"/>
                </a:lnTo>
                <a:lnTo>
                  <a:pt x="626111" y="2281821"/>
                </a:lnTo>
                <a:lnTo>
                  <a:pt x="692786" y="2244835"/>
                </a:lnTo>
                <a:lnTo>
                  <a:pt x="759461" y="2210984"/>
                </a:lnTo>
                <a:lnTo>
                  <a:pt x="826770" y="2180267"/>
                </a:lnTo>
                <a:lnTo>
                  <a:pt x="930275" y="2139521"/>
                </a:lnTo>
                <a:lnTo>
                  <a:pt x="1073150" y="2091251"/>
                </a:lnTo>
                <a:lnTo>
                  <a:pt x="1295400" y="2027310"/>
                </a:lnTo>
                <a:lnTo>
                  <a:pt x="1452880" y="1984056"/>
                </a:lnTo>
                <a:lnTo>
                  <a:pt x="1514475" y="1966503"/>
                </a:lnTo>
                <a:lnTo>
                  <a:pt x="1638936" y="1923249"/>
                </a:lnTo>
                <a:lnTo>
                  <a:pt x="1760855" y="1871219"/>
                </a:lnTo>
                <a:lnTo>
                  <a:pt x="1877695" y="1811039"/>
                </a:lnTo>
                <a:lnTo>
                  <a:pt x="1961515" y="1758381"/>
                </a:lnTo>
                <a:lnTo>
                  <a:pt x="2014220" y="1721396"/>
                </a:lnTo>
                <a:lnTo>
                  <a:pt x="2065020" y="1681276"/>
                </a:lnTo>
                <a:lnTo>
                  <a:pt x="2112645" y="1638648"/>
                </a:lnTo>
                <a:lnTo>
                  <a:pt x="2157095" y="1594140"/>
                </a:lnTo>
                <a:lnTo>
                  <a:pt x="2198370" y="1547125"/>
                </a:lnTo>
                <a:lnTo>
                  <a:pt x="2236470" y="1497602"/>
                </a:lnTo>
                <a:lnTo>
                  <a:pt x="2270125" y="1445571"/>
                </a:lnTo>
                <a:lnTo>
                  <a:pt x="2286000" y="1418616"/>
                </a:lnTo>
                <a:lnTo>
                  <a:pt x="2317115" y="1357809"/>
                </a:lnTo>
                <a:lnTo>
                  <a:pt x="2369820" y="1236195"/>
                </a:lnTo>
                <a:lnTo>
                  <a:pt x="2416175" y="1113328"/>
                </a:lnTo>
                <a:lnTo>
                  <a:pt x="2463800" y="990461"/>
                </a:lnTo>
                <a:lnTo>
                  <a:pt x="2491105" y="929654"/>
                </a:lnTo>
                <a:lnTo>
                  <a:pt x="2516505" y="875116"/>
                </a:lnTo>
                <a:lnTo>
                  <a:pt x="2575561" y="767921"/>
                </a:lnTo>
                <a:lnTo>
                  <a:pt x="2642236" y="663232"/>
                </a:lnTo>
                <a:lnTo>
                  <a:pt x="2717165" y="561679"/>
                </a:lnTo>
                <a:lnTo>
                  <a:pt x="2800350" y="465140"/>
                </a:lnTo>
                <a:lnTo>
                  <a:pt x="2891790" y="372990"/>
                </a:lnTo>
                <a:lnTo>
                  <a:pt x="2992120" y="285854"/>
                </a:lnTo>
                <a:lnTo>
                  <a:pt x="3100070" y="206242"/>
                </a:lnTo>
                <a:lnTo>
                  <a:pt x="3158490" y="168629"/>
                </a:lnTo>
                <a:lnTo>
                  <a:pt x="3199765" y="143554"/>
                </a:lnTo>
                <a:lnTo>
                  <a:pt x="3286125" y="97165"/>
                </a:lnTo>
                <a:lnTo>
                  <a:pt x="3376295" y="57045"/>
                </a:lnTo>
                <a:lnTo>
                  <a:pt x="3467735" y="25075"/>
                </a:lnTo>
                <a:lnTo>
                  <a:pt x="3513455" y="12537"/>
                </a:lnTo>
                <a:lnTo>
                  <a:pt x="3560445" y="2508"/>
                </a:lnTo>
                <a:lnTo>
                  <a:pt x="357695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634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Gill Sans MT"/>
              </a:rPr>
              <a:t>Щелкните для изменения стиля основного заголовка</a:t>
            </a:r>
            <a:endParaRPr b="0" lang="bg-BG" sz="60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6" name="Google Shape;50;p2"/>
          <p:cNvGrpSpPr/>
          <p:nvPr/>
        </p:nvGrpSpPr>
        <p:grpSpPr>
          <a:xfrm>
            <a:off x="7950600" y="260280"/>
            <a:ext cx="3637080" cy="833040"/>
            <a:chOff x="7950600" y="260280"/>
            <a:chExt cx="3637080" cy="833040"/>
          </a:xfrm>
        </p:grpSpPr>
        <p:sp>
          <p:nvSpPr>
            <p:cNvPr id="7" name="Google Shape;51;p2"/>
            <p:cNvSpPr/>
            <p:nvPr/>
          </p:nvSpPr>
          <p:spPr>
            <a:xfrm rot="669600">
              <a:off x="10023840" y="817560"/>
              <a:ext cx="34920" cy="3024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30240"/>
                <a:gd name="textAreaBottom" fmla="*/ 30600 h 30240"/>
              </a:gdLst>
              <a:ahLst/>
              <a:rect l="textAreaLeft" t="textAreaTop" r="textAreaRight" b="textAreaBottom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120" bIns="15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" name="Google Shape;52;p2"/>
            <p:cNvSpPr/>
            <p:nvPr/>
          </p:nvSpPr>
          <p:spPr>
            <a:xfrm rot="669600">
              <a:off x="9676800" y="804960"/>
              <a:ext cx="18720" cy="1764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17640"/>
                <a:gd name="textAreaBottom" fmla="*/ 18000 h 17640"/>
              </a:gdLst>
              <a:ahLst/>
              <a:rect l="textAreaLeft" t="textAreaTop" r="textAreaRight" b="textAreaBottom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" name="Google Shape;53;p2"/>
            <p:cNvSpPr/>
            <p:nvPr/>
          </p:nvSpPr>
          <p:spPr>
            <a:xfrm rot="669600">
              <a:off x="9732960" y="535320"/>
              <a:ext cx="39240" cy="5544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55440"/>
                <a:gd name="textAreaBottom" fmla="*/ 55800 h 55440"/>
              </a:gdLst>
              <a:ahLst/>
              <a:rect l="textAreaLeft" t="textAreaTop" r="textAreaRight" b="textAreaBottom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" name="Google Shape;54;p2"/>
            <p:cNvSpPr/>
            <p:nvPr/>
          </p:nvSpPr>
          <p:spPr>
            <a:xfrm rot="669600">
              <a:off x="9817560" y="800280"/>
              <a:ext cx="14040" cy="14040"/>
            </a:xfrm>
            <a:custGeom>
              <a:avLst/>
              <a:gdLst>
                <a:gd name="textAreaLeft" fmla="*/ 0 w 14040"/>
                <a:gd name="textAreaRight" fmla="*/ 14400 w 14040"/>
                <a:gd name="textAreaTop" fmla="*/ 0 h 14040"/>
                <a:gd name="textAreaBottom" fmla="*/ 14400 h 14040"/>
              </a:gdLst>
              <a:ahLst/>
              <a:rect l="textAreaLeft" t="textAreaTop" r="textAreaRight" b="textAreaBottom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" bIns="7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" name="Google Shape;55;p2"/>
            <p:cNvSpPr/>
            <p:nvPr/>
          </p:nvSpPr>
          <p:spPr>
            <a:xfrm rot="669600">
              <a:off x="9915480" y="558720"/>
              <a:ext cx="72720" cy="68040"/>
            </a:xfrm>
            <a:custGeom>
              <a:avLst/>
              <a:gdLst>
                <a:gd name="textAreaLeft" fmla="*/ 0 w 72720"/>
                <a:gd name="textAreaRight" fmla="*/ 73080 w 72720"/>
                <a:gd name="textAreaTop" fmla="*/ 0 h 68040"/>
                <a:gd name="textAreaBottom" fmla="*/ 68400 h 68040"/>
              </a:gdLst>
              <a:ahLst/>
              <a:rect l="textAreaLeft" t="textAreaTop" r="textAreaRight" b="textAreaBottom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200" bIns="34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" name="Google Shape;56;p2"/>
            <p:cNvSpPr/>
            <p:nvPr/>
          </p:nvSpPr>
          <p:spPr>
            <a:xfrm rot="669600">
              <a:off x="9625320" y="695880"/>
              <a:ext cx="69120" cy="5544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55440"/>
                <a:gd name="textAreaBottom" fmla="*/ 55800 h 55440"/>
              </a:gdLst>
              <a:ahLst/>
              <a:rect l="textAreaLeft" t="textAreaTop" r="textAreaRight" b="textAreaBottom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" name="Google Shape;57;p2"/>
            <p:cNvSpPr/>
            <p:nvPr/>
          </p:nvSpPr>
          <p:spPr>
            <a:xfrm rot="669600">
              <a:off x="9634680" y="922320"/>
              <a:ext cx="51120" cy="464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46440"/>
                <a:gd name="textAreaBottom" fmla="*/ 46800 h 46440"/>
              </a:gdLst>
              <a:ahLst/>
              <a:rect l="textAreaLeft" t="textAreaTop" r="textAreaRight" b="textAreaBottom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400" bIns="23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" name="Google Shape;58;p2"/>
            <p:cNvSpPr/>
            <p:nvPr/>
          </p:nvSpPr>
          <p:spPr>
            <a:xfrm rot="669600">
              <a:off x="9357480" y="784440"/>
              <a:ext cx="44640" cy="410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" name="Google Shape;59;p2"/>
            <p:cNvSpPr/>
            <p:nvPr/>
          </p:nvSpPr>
          <p:spPr>
            <a:xfrm rot="669600">
              <a:off x="9375120" y="979920"/>
              <a:ext cx="37440" cy="3204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" name="Google Shape;60;p2"/>
            <p:cNvSpPr/>
            <p:nvPr/>
          </p:nvSpPr>
          <p:spPr>
            <a:xfrm rot="669600">
              <a:off x="9149760" y="834120"/>
              <a:ext cx="33120" cy="2844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28440"/>
                <a:gd name="textAreaBottom" fmla="*/ 28800 h 28440"/>
              </a:gdLst>
              <a:ahLst/>
              <a:rect l="textAreaLeft" t="textAreaTop" r="textAreaRight" b="textAreaBottom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" name="Google Shape;61;p2"/>
            <p:cNvSpPr/>
            <p:nvPr/>
          </p:nvSpPr>
          <p:spPr>
            <a:xfrm rot="669600">
              <a:off x="8771400" y="739080"/>
              <a:ext cx="40320" cy="356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35640"/>
                <a:gd name="textAreaBottom" fmla="*/ 36000 h 35640"/>
              </a:gdLst>
              <a:ahLst/>
              <a:rect l="textAreaLeft" t="textAreaTop" r="textAreaRight" b="textAreaBottom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" name="Google Shape;62;p2"/>
            <p:cNvSpPr/>
            <p:nvPr/>
          </p:nvSpPr>
          <p:spPr>
            <a:xfrm rot="669600">
              <a:off x="8426520" y="711000"/>
              <a:ext cx="24840" cy="22320"/>
            </a:xfrm>
            <a:custGeom>
              <a:avLst/>
              <a:gdLst>
                <a:gd name="textAreaLeft" fmla="*/ 0 w 24840"/>
                <a:gd name="textAreaRight" fmla="*/ 25200 w 2484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9" name="Google Shape;63;p2"/>
            <p:cNvSpPr/>
            <p:nvPr/>
          </p:nvSpPr>
          <p:spPr>
            <a:xfrm rot="669600">
              <a:off x="7954200" y="609120"/>
              <a:ext cx="47520" cy="4392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3920"/>
                <a:gd name="textAreaBottom" fmla="*/ 44280 h 43920"/>
              </a:gdLst>
              <a:ahLst/>
              <a:rect l="textAreaLeft" t="textAreaTop" r="textAreaRight" b="textAreaBottom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" name="Google Shape;64;p2"/>
            <p:cNvSpPr/>
            <p:nvPr/>
          </p:nvSpPr>
          <p:spPr>
            <a:xfrm rot="669600">
              <a:off x="8529120" y="950040"/>
              <a:ext cx="32040" cy="30240"/>
            </a:xfrm>
            <a:custGeom>
              <a:avLst/>
              <a:gdLst>
                <a:gd name="textAreaLeft" fmla="*/ 0 w 32040"/>
                <a:gd name="textAreaRight" fmla="*/ 32400 w 32040"/>
                <a:gd name="textAreaTop" fmla="*/ 0 h 30240"/>
                <a:gd name="textAreaBottom" fmla="*/ 30600 h 30240"/>
              </a:gdLst>
              <a:ahLst/>
              <a:rect l="textAreaLeft" t="textAreaTop" r="textAreaRight" b="textAreaBottom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120" bIns="15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" name="Google Shape;65;p2"/>
            <p:cNvSpPr/>
            <p:nvPr/>
          </p:nvSpPr>
          <p:spPr>
            <a:xfrm rot="669600">
              <a:off x="9068400" y="495720"/>
              <a:ext cx="23040" cy="22320"/>
            </a:xfrm>
            <a:custGeom>
              <a:avLst/>
              <a:gdLst>
                <a:gd name="textAreaLeft" fmla="*/ 0 w 23040"/>
                <a:gd name="textAreaRight" fmla="*/ 23400 w 2304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" name="Google Shape;66;p2"/>
            <p:cNvSpPr/>
            <p:nvPr/>
          </p:nvSpPr>
          <p:spPr>
            <a:xfrm rot="669600">
              <a:off x="9072360" y="998640"/>
              <a:ext cx="51120" cy="482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3" name="Google Shape;67;p2"/>
            <p:cNvSpPr/>
            <p:nvPr/>
          </p:nvSpPr>
          <p:spPr>
            <a:xfrm rot="669600">
              <a:off x="9250920" y="520200"/>
              <a:ext cx="52920" cy="5004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0040"/>
                <a:gd name="textAreaBottom" fmla="*/ 50400 h 50040"/>
              </a:gdLst>
              <a:ahLst/>
              <a:rect l="textAreaLeft" t="textAreaTop" r="textAreaRight" b="textAreaBottom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" name="Google Shape;68;p2"/>
            <p:cNvSpPr/>
            <p:nvPr/>
          </p:nvSpPr>
          <p:spPr>
            <a:xfrm rot="669600">
              <a:off x="9450720" y="561600"/>
              <a:ext cx="48240" cy="4464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44640"/>
                <a:gd name="textAreaBottom" fmla="*/ 45000 h 44640"/>
              </a:gdLst>
              <a:ahLst/>
              <a:rect l="textAreaLeft" t="textAreaTop" r="textAreaRight" b="textAreaBottom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2320" bIns="22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5" name="Google Shape;69;p2"/>
            <p:cNvSpPr/>
            <p:nvPr/>
          </p:nvSpPr>
          <p:spPr>
            <a:xfrm rot="669600">
              <a:off x="9567360" y="263520"/>
              <a:ext cx="37440" cy="3564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5640"/>
                <a:gd name="textAreaBottom" fmla="*/ 36000 h 35640"/>
              </a:gdLst>
              <a:ahLst/>
              <a:rect l="textAreaLeft" t="textAreaTop" r="textAreaRight" b="textAreaBottom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" name="Google Shape;70;p2"/>
            <p:cNvSpPr/>
            <p:nvPr/>
          </p:nvSpPr>
          <p:spPr>
            <a:xfrm rot="669600">
              <a:off x="9864000" y="361440"/>
              <a:ext cx="23040" cy="22320"/>
            </a:xfrm>
            <a:custGeom>
              <a:avLst/>
              <a:gdLst>
                <a:gd name="textAreaLeft" fmla="*/ 0 w 23040"/>
                <a:gd name="textAreaRight" fmla="*/ 23400 w 2304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" name="Google Shape;71;p2"/>
            <p:cNvSpPr/>
            <p:nvPr/>
          </p:nvSpPr>
          <p:spPr>
            <a:xfrm rot="669600">
              <a:off x="10181520" y="349920"/>
              <a:ext cx="39240" cy="3744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8" name="Google Shape;72;p2"/>
            <p:cNvSpPr/>
            <p:nvPr/>
          </p:nvSpPr>
          <p:spPr>
            <a:xfrm rot="669600">
              <a:off x="10117440" y="621720"/>
              <a:ext cx="57240" cy="5292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" name="Google Shape;73;p2"/>
            <p:cNvSpPr/>
            <p:nvPr/>
          </p:nvSpPr>
          <p:spPr>
            <a:xfrm rot="669600">
              <a:off x="10335240" y="838440"/>
              <a:ext cx="50040" cy="4644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46440"/>
                <a:gd name="textAreaBottom" fmla="*/ 46800 h 46440"/>
              </a:gdLst>
              <a:ahLst/>
              <a:rect l="textAreaLeft" t="textAreaTop" r="textAreaRight" b="textAreaBottom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400" bIns="23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" name="Google Shape;74;p2"/>
            <p:cNvSpPr/>
            <p:nvPr/>
          </p:nvSpPr>
          <p:spPr>
            <a:xfrm rot="669600">
              <a:off x="10819800" y="1023120"/>
              <a:ext cx="36720" cy="356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35640"/>
                <a:gd name="textAreaBottom" fmla="*/ 36000 h 35640"/>
              </a:gdLst>
              <a:ahLst/>
              <a:rect l="textAreaLeft" t="textAreaTop" r="textAreaRight" b="textAreaBottom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1" name="Google Shape;75;p2"/>
            <p:cNvSpPr/>
            <p:nvPr/>
          </p:nvSpPr>
          <p:spPr>
            <a:xfrm rot="669600">
              <a:off x="10158840" y="1043280"/>
              <a:ext cx="49320" cy="4572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45720"/>
                <a:gd name="textAreaBottom" fmla="*/ 46080 h 45720"/>
              </a:gdLst>
              <a:ahLst/>
              <a:rect l="textAreaLeft" t="textAreaTop" r="textAreaRight" b="textAreaBottom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2" name="Google Shape;76;p2"/>
            <p:cNvSpPr/>
            <p:nvPr/>
          </p:nvSpPr>
          <p:spPr>
            <a:xfrm rot="669600">
              <a:off x="10623960" y="795960"/>
              <a:ext cx="38520" cy="3744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3" name="Google Shape;77;p2"/>
            <p:cNvSpPr/>
            <p:nvPr/>
          </p:nvSpPr>
          <p:spPr>
            <a:xfrm rot="669600">
              <a:off x="10812960" y="467280"/>
              <a:ext cx="60120" cy="554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55440"/>
                <a:gd name="textAreaBottom" fmla="*/ 55800 h 55440"/>
              </a:gdLst>
              <a:ahLst/>
              <a:rect l="textAreaLeft" t="textAreaTop" r="textAreaRight" b="textAreaBottom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4" name="Google Shape;78;p2"/>
            <p:cNvSpPr/>
            <p:nvPr/>
          </p:nvSpPr>
          <p:spPr>
            <a:xfrm rot="669600">
              <a:off x="11173680" y="537120"/>
              <a:ext cx="63720" cy="5904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0 h 59040"/>
                <a:gd name="textAreaBottom" fmla="*/ 59400 h 59040"/>
              </a:gdLst>
              <a:ahLst/>
              <a:rect l="textAreaLeft" t="textAreaTop" r="textAreaRight" b="textAreaBottom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5" name="Google Shape;79;p2"/>
            <p:cNvSpPr/>
            <p:nvPr/>
          </p:nvSpPr>
          <p:spPr>
            <a:xfrm rot="669600">
              <a:off x="11084040" y="283680"/>
              <a:ext cx="60120" cy="4932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49320"/>
                <a:gd name="textAreaBottom" fmla="*/ 49680 h 49320"/>
              </a:gdLst>
              <a:ahLst/>
              <a:rect l="textAreaLeft" t="textAreaTop" r="textAreaRight" b="textAreaBottom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6" name="Google Shape;80;p2"/>
            <p:cNvSpPr/>
            <p:nvPr/>
          </p:nvSpPr>
          <p:spPr>
            <a:xfrm rot="669600">
              <a:off x="11512080" y="316080"/>
              <a:ext cx="70920" cy="54720"/>
            </a:xfrm>
            <a:custGeom>
              <a:avLst/>
              <a:gdLst>
                <a:gd name="textAreaLeft" fmla="*/ 0 w 70920"/>
                <a:gd name="textAreaRight" fmla="*/ 71280 w 70920"/>
                <a:gd name="textAreaTop" fmla="*/ 0 h 54720"/>
                <a:gd name="textAreaBottom" fmla="*/ 55080 h 54720"/>
              </a:gdLst>
              <a:ahLst/>
              <a:rect l="textAreaLeft" t="textAreaTop" r="textAreaRight" b="textAreaBottom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37" name="Графика 3"/>
          <p:cNvSpPr/>
          <p:nvPr/>
        </p:nvSpPr>
        <p:spPr>
          <a:xfrm>
            <a:off x="187920" y="3803400"/>
            <a:ext cx="937800" cy="2811960"/>
          </a:xfrm>
          <a:custGeom>
            <a:avLst/>
            <a:gdLst>
              <a:gd name="textAreaLeft" fmla="*/ 0 w 937800"/>
              <a:gd name="textAreaRight" fmla="*/ 938160 w 937800"/>
              <a:gd name="textAreaTop" fmla="*/ 0 h 2811960"/>
              <a:gd name="textAreaBottom" fmla="*/ 2812320 h 2811960"/>
            </a:gdLst>
            <a:ahLst/>
            <a:rect l="textAreaLeft" t="textAreaTop" r="textAreaRight" b="textAreaBottom"/>
            <a:pathLst>
              <a:path w="938224" h="2812470">
                <a:moveTo>
                  <a:pt x="936529" y="1060983"/>
                </a:moveTo>
                <a:cubicBezTo>
                  <a:pt x="934833" y="1045724"/>
                  <a:pt x="933138" y="1032159"/>
                  <a:pt x="929747" y="1018595"/>
                </a:cubicBezTo>
                <a:cubicBezTo>
                  <a:pt x="924660" y="1005031"/>
                  <a:pt x="919574" y="993162"/>
                  <a:pt x="909400" y="986380"/>
                </a:cubicBezTo>
                <a:cubicBezTo>
                  <a:pt x="899227" y="979598"/>
                  <a:pt x="885663" y="977902"/>
                  <a:pt x="875490" y="982989"/>
                </a:cubicBezTo>
                <a:cubicBezTo>
                  <a:pt x="863621" y="988075"/>
                  <a:pt x="853448" y="996553"/>
                  <a:pt x="848361" y="1008422"/>
                </a:cubicBezTo>
                <a:cubicBezTo>
                  <a:pt x="834797" y="1032159"/>
                  <a:pt x="834797" y="1060983"/>
                  <a:pt x="833101" y="1089808"/>
                </a:cubicBezTo>
                <a:cubicBezTo>
                  <a:pt x="831406" y="1118632"/>
                  <a:pt x="829710" y="1145760"/>
                  <a:pt x="828015" y="1172889"/>
                </a:cubicBezTo>
                <a:cubicBezTo>
                  <a:pt x="824624" y="1227146"/>
                  <a:pt x="821233" y="1281403"/>
                  <a:pt x="819537" y="1332269"/>
                </a:cubicBezTo>
                <a:cubicBezTo>
                  <a:pt x="814450" y="1420437"/>
                  <a:pt x="811059" y="1503518"/>
                  <a:pt x="809364" y="1574730"/>
                </a:cubicBezTo>
                <a:cubicBezTo>
                  <a:pt x="812755" y="1489954"/>
                  <a:pt x="816146" y="1398395"/>
                  <a:pt x="821233" y="1300054"/>
                </a:cubicBezTo>
                <a:cubicBezTo>
                  <a:pt x="824624" y="1244101"/>
                  <a:pt x="828015" y="1188149"/>
                  <a:pt x="831406" y="1127109"/>
                </a:cubicBezTo>
                <a:cubicBezTo>
                  <a:pt x="833101" y="1111849"/>
                  <a:pt x="833101" y="1096590"/>
                  <a:pt x="834797" y="1081330"/>
                </a:cubicBezTo>
                <a:cubicBezTo>
                  <a:pt x="836492" y="1066070"/>
                  <a:pt x="836492" y="1050810"/>
                  <a:pt x="839883" y="1035550"/>
                </a:cubicBezTo>
                <a:cubicBezTo>
                  <a:pt x="843275" y="1020291"/>
                  <a:pt x="848361" y="1006726"/>
                  <a:pt x="856839" y="996553"/>
                </a:cubicBezTo>
                <a:cubicBezTo>
                  <a:pt x="863621" y="988075"/>
                  <a:pt x="872099" y="982989"/>
                  <a:pt x="882272" y="979598"/>
                </a:cubicBezTo>
                <a:cubicBezTo>
                  <a:pt x="868708" y="982989"/>
                  <a:pt x="856839" y="993162"/>
                  <a:pt x="850057" y="1005031"/>
                </a:cubicBezTo>
                <a:cubicBezTo>
                  <a:pt x="839883" y="1020291"/>
                  <a:pt x="836492" y="1040637"/>
                  <a:pt x="834797" y="1059288"/>
                </a:cubicBezTo>
                <a:cubicBezTo>
                  <a:pt x="831406" y="1098285"/>
                  <a:pt x="829710" y="1138978"/>
                  <a:pt x="826319" y="1176280"/>
                </a:cubicBezTo>
                <a:cubicBezTo>
                  <a:pt x="821233" y="1254274"/>
                  <a:pt x="816146" y="1328878"/>
                  <a:pt x="812755" y="1401786"/>
                </a:cubicBezTo>
                <a:cubicBezTo>
                  <a:pt x="805973" y="1547602"/>
                  <a:pt x="800886" y="1679853"/>
                  <a:pt x="797495" y="1791759"/>
                </a:cubicBezTo>
                <a:cubicBezTo>
                  <a:pt x="795800" y="1954530"/>
                  <a:pt x="795800" y="2118997"/>
                  <a:pt x="799191" y="2286855"/>
                </a:cubicBezTo>
                <a:cubicBezTo>
                  <a:pt x="800886" y="2378414"/>
                  <a:pt x="804277" y="2469973"/>
                  <a:pt x="807668" y="2561532"/>
                </a:cubicBezTo>
                <a:cubicBezTo>
                  <a:pt x="807668" y="2583573"/>
                  <a:pt x="809364" y="2607311"/>
                  <a:pt x="807668" y="2629353"/>
                </a:cubicBezTo>
                <a:cubicBezTo>
                  <a:pt x="805973" y="2651395"/>
                  <a:pt x="799191" y="2673437"/>
                  <a:pt x="785626" y="2692088"/>
                </a:cubicBezTo>
                <a:cubicBezTo>
                  <a:pt x="772062" y="2709043"/>
                  <a:pt x="751716" y="2720912"/>
                  <a:pt x="729674" y="2722607"/>
                </a:cubicBezTo>
                <a:cubicBezTo>
                  <a:pt x="719500" y="2724303"/>
                  <a:pt x="707632" y="2722607"/>
                  <a:pt x="697458" y="2717521"/>
                </a:cubicBezTo>
                <a:cubicBezTo>
                  <a:pt x="687285" y="2712434"/>
                  <a:pt x="680503" y="2703956"/>
                  <a:pt x="677112" y="2693783"/>
                </a:cubicBezTo>
                <a:cubicBezTo>
                  <a:pt x="668634" y="2673437"/>
                  <a:pt x="670330" y="2649699"/>
                  <a:pt x="666939" y="2627657"/>
                </a:cubicBezTo>
                <a:cubicBezTo>
                  <a:pt x="665243" y="2605615"/>
                  <a:pt x="663548" y="2581878"/>
                  <a:pt x="661852" y="2559836"/>
                </a:cubicBezTo>
                <a:cubicBezTo>
                  <a:pt x="658461" y="2514057"/>
                  <a:pt x="656766" y="2469973"/>
                  <a:pt x="656766" y="2424193"/>
                </a:cubicBezTo>
                <a:cubicBezTo>
                  <a:pt x="655070" y="2334330"/>
                  <a:pt x="655070" y="2242771"/>
                  <a:pt x="656766" y="2152908"/>
                </a:cubicBezTo>
                <a:cubicBezTo>
                  <a:pt x="661852" y="1791759"/>
                  <a:pt x="680503" y="1430610"/>
                  <a:pt x="683894" y="1066070"/>
                </a:cubicBezTo>
                <a:cubicBezTo>
                  <a:pt x="685590" y="933818"/>
                  <a:pt x="685590" y="723572"/>
                  <a:pt x="675417" y="513326"/>
                </a:cubicBezTo>
                <a:cubicBezTo>
                  <a:pt x="672025" y="460764"/>
                  <a:pt x="668634" y="408203"/>
                  <a:pt x="665243" y="357337"/>
                </a:cubicBezTo>
                <a:cubicBezTo>
                  <a:pt x="663548" y="331904"/>
                  <a:pt x="658461" y="304775"/>
                  <a:pt x="646592" y="282733"/>
                </a:cubicBezTo>
                <a:cubicBezTo>
                  <a:pt x="633028" y="258996"/>
                  <a:pt x="607595" y="243736"/>
                  <a:pt x="580467" y="242040"/>
                </a:cubicBezTo>
                <a:cubicBezTo>
                  <a:pt x="566902" y="242040"/>
                  <a:pt x="553338" y="247127"/>
                  <a:pt x="543165" y="255605"/>
                </a:cubicBezTo>
                <a:cubicBezTo>
                  <a:pt x="532992" y="264082"/>
                  <a:pt x="527905" y="275951"/>
                  <a:pt x="522818" y="286124"/>
                </a:cubicBezTo>
                <a:cubicBezTo>
                  <a:pt x="514341" y="308166"/>
                  <a:pt x="509254" y="328513"/>
                  <a:pt x="505863" y="350555"/>
                </a:cubicBezTo>
                <a:cubicBezTo>
                  <a:pt x="500776" y="391247"/>
                  <a:pt x="502472" y="430245"/>
                  <a:pt x="502472" y="460764"/>
                </a:cubicBezTo>
                <a:cubicBezTo>
                  <a:pt x="502472" y="426854"/>
                  <a:pt x="500776" y="392943"/>
                  <a:pt x="504168" y="359032"/>
                </a:cubicBezTo>
                <a:cubicBezTo>
                  <a:pt x="505863" y="342077"/>
                  <a:pt x="509254" y="325122"/>
                  <a:pt x="514341" y="308166"/>
                </a:cubicBezTo>
                <a:cubicBezTo>
                  <a:pt x="519427" y="291211"/>
                  <a:pt x="524514" y="274255"/>
                  <a:pt x="536383" y="260691"/>
                </a:cubicBezTo>
                <a:cubicBezTo>
                  <a:pt x="543165" y="253909"/>
                  <a:pt x="549947" y="247127"/>
                  <a:pt x="560120" y="243736"/>
                </a:cubicBezTo>
                <a:cubicBezTo>
                  <a:pt x="570293" y="240345"/>
                  <a:pt x="578771" y="240345"/>
                  <a:pt x="588944" y="242040"/>
                </a:cubicBezTo>
                <a:cubicBezTo>
                  <a:pt x="607595" y="245431"/>
                  <a:pt x="624551" y="255605"/>
                  <a:pt x="636419" y="269169"/>
                </a:cubicBezTo>
                <a:cubicBezTo>
                  <a:pt x="660157" y="297993"/>
                  <a:pt x="663548" y="335295"/>
                  <a:pt x="665243" y="369205"/>
                </a:cubicBezTo>
                <a:cubicBezTo>
                  <a:pt x="675417" y="503153"/>
                  <a:pt x="680503" y="637100"/>
                  <a:pt x="682199" y="771047"/>
                </a:cubicBezTo>
                <a:cubicBezTo>
                  <a:pt x="687285" y="1042333"/>
                  <a:pt x="678808" y="1310227"/>
                  <a:pt x="670330" y="1576426"/>
                </a:cubicBezTo>
                <a:cubicBezTo>
                  <a:pt x="661852" y="1844320"/>
                  <a:pt x="653375" y="2112215"/>
                  <a:pt x="655070" y="2380109"/>
                </a:cubicBezTo>
                <a:cubicBezTo>
                  <a:pt x="655070" y="2446235"/>
                  <a:pt x="658461" y="2514057"/>
                  <a:pt x="661852" y="2580182"/>
                </a:cubicBezTo>
                <a:cubicBezTo>
                  <a:pt x="663548" y="2612398"/>
                  <a:pt x="665243" y="2648004"/>
                  <a:pt x="670330" y="2680219"/>
                </a:cubicBezTo>
                <a:cubicBezTo>
                  <a:pt x="673721" y="2695479"/>
                  <a:pt x="680503" y="2709043"/>
                  <a:pt x="694067" y="2715825"/>
                </a:cubicBezTo>
                <a:cubicBezTo>
                  <a:pt x="707632" y="2722607"/>
                  <a:pt x="722892" y="2722607"/>
                  <a:pt x="738151" y="2719216"/>
                </a:cubicBezTo>
                <a:cubicBezTo>
                  <a:pt x="753411" y="2715825"/>
                  <a:pt x="766975" y="2705652"/>
                  <a:pt x="777149" y="2693783"/>
                </a:cubicBezTo>
                <a:cubicBezTo>
                  <a:pt x="787322" y="2681914"/>
                  <a:pt x="792408" y="2666655"/>
                  <a:pt x="795800" y="2651395"/>
                </a:cubicBezTo>
                <a:cubicBezTo>
                  <a:pt x="802582" y="2619180"/>
                  <a:pt x="800886" y="2586965"/>
                  <a:pt x="799191" y="2553054"/>
                </a:cubicBezTo>
                <a:cubicBezTo>
                  <a:pt x="797495" y="2486928"/>
                  <a:pt x="794104" y="2419106"/>
                  <a:pt x="792408" y="2352981"/>
                </a:cubicBezTo>
                <a:cubicBezTo>
                  <a:pt x="792408" y="2381805"/>
                  <a:pt x="794104" y="2410629"/>
                  <a:pt x="794104" y="2439453"/>
                </a:cubicBezTo>
                <a:lnTo>
                  <a:pt x="797495" y="2544576"/>
                </a:lnTo>
                <a:cubicBezTo>
                  <a:pt x="799191" y="2580182"/>
                  <a:pt x="800886" y="2615789"/>
                  <a:pt x="794104" y="2648004"/>
                </a:cubicBezTo>
                <a:cubicBezTo>
                  <a:pt x="790713" y="2664959"/>
                  <a:pt x="783931" y="2680219"/>
                  <a:pt x="773758" y="2693783"/>
                </a:cubicBezTo>
                <a:cubicBezTo>
                  <a:pt x="763584" y="2705652"/>
                  <a:pt x="750020" y="2715825"/>
                  <a:pt x="734760" y="2719216"/>
                </a:cubicBezTo>
                <a:cubicBezTo>
                  <a:pt x="719500" y="2722607"/>
                  <a:pt x="702545" y="2722607"/>
                  <a:pt x="688981" y="2714130"/>
                </a:cubicBezTo>
                <a:cubicBezTo>
                  <a:pt x="677112" y="2705652"/>
                  <a:pt x="670330" y="2690392"/>
                  <a:pt x="668634" y="2673437"/>
                </a:cubicBezTo>
                <a:cubicBezTo>
                  <a:pt x="661852" y="2603920"/>
                  <a:pt x="658461" y="2534403"/>
                  <a:pt x="656766" y="2463190"/>
                </a:cubicBezTo>
                <a:cubicBezTo>
                  <a:pt x="655070" y="2393673"/>
                  <a:pt x="655070" y="2322461"/>
                  <a:pt x="655070" y="2252944"/>
                </a:cubicBezTo>
                <a:cubicBezTo>
                  <a:pt x="656766" y="1971485"/>
                  <a:pt x="668634" y="1690027"/>
                  <a:pt x="677112" y="1408568"/>
                </a:cubicBezTo>
                <a:cubicBezTo>
                  <a:pt x="670330" y="1659507"/>
                  <a:pt x="661852" y="1901968"/>
                  <a:pt x="658461" y="2173254"/>
                </a:cubicBezTo>
                <a:cubicBezTo>
                  <a:pt x="656766" y="2258031"/>
                  <a:pt x="656766" y="2347894"/>
                  <a:pt x="658461" y="2437757"/>
                </a:cubicBezTo>
                <a:cubicBezTo>
                  <a:pt x="658461" y="2483537"/>
                  <a:pt x="661852" y="2527621"/>
                  <a:pt x="663548" y="2571705"/>
                </a:cubicBezTo>
                <a:cubicBezTo>
                  <a:pt x="665243" y="2593747"/>
                  <a:pt x="666939" y="2615789"/>
                  <a:pt x="668634" y="2637831"/>
                </a:cubicBezTo>
                <a:cubicBezTo>
                  <a:pt x="670330" y="2659872"/>
                  <a:pt x="670330" y="2681914"/>
                  <a:pt x="678808" y="2697174"/>
                </a:cubicBezTo>
                <a:cubicBezTo>
                  <a:pt x="685590" y="2710738"/>
                  <a:pt x="697458" y="2717521"/>
                  <a:pt x="712718" y="2719216"/>
                </a:cubicBezTo>
                <a:cubicBezTo>
                  <a:pt x="727978" y="2720912"/>
                  <a:pt x="743238" y="2715825"/>
                  <a:pt x="755107" y="2709043"/>
                </a:cubicBezTo>
                <a:cubicBezTo>
                  <a:pt x="782235" y="2693783"/>
                  <a:pt x="792408" y="2663264"/>
                  <a:pt x="797495" y="2632744"/>
                </a:cubicBezTo>
                <a:cubicBezTo>
                  <a:pt x="800886" y="2602224"/>
                  <a:pt x="799191" y="2570009"/>
                  <a:pt x="797495" y="2536099"/>
                </a:cubicBezTo>
                <a:cubicBezTo>
                  <a:pt x="797495" y="2503883"/>
                  <a:pt x="795800" y="2471668"/>
                  <a:pt x="795800" y="2439453"/>
                </a:cubicBezTo>
                <a:cubicBezTo>
                  <a:pt x="794104" y="2354676"/>
                  <a:pt x="792408" y="2271595"/>
                  <a:pt x="790713" y="2186818"/>
                </a:cubicBezTo>
                <a:cubicBezTo>
                  <a:pt x="790713" y="2163081"/>
                  <a:pt x="790713" y="2135952"/>
                  <a:pt x="789017" y="2108824"/>
                </a:cubicBezTo>
                <a:cubicBezTo>
                  <a:pt x="789017" y="2110519"/>
                  <a:pt x="789017" y="2112215"/>
                  <a:pt x="789017" y="2112215"/>
                </a:cubicBezTo>
                <a:cubicBezTo>
                  <a:pt x="787322" y="2164776"/>
                  <a:pt x="787322" y="2336025"/>
                  <a:pt x="794104" y="2570009"/>
                </a:cubicBezTo>
                <a:cubicBezTo>
                  <a:pt x="794104" y="2598833"/>
                  <a:pt x="795800" y="2629353"/>
                  <a:pt x="787322" y="2656481"/>
                </a:cubicBezTo>
                <a:cubicBezTo>
                  <a:pt x="783931" y="2670046"/>
                  <a:pt x="777149" y="2683610"/>
                  <a:pt x="768671" y="2693783"/>
                </a:cubicBezTo>
                <a:cubicBezTo>
                  <a:pt x="760193" y="2703956"/>
                  <a:pt x="746629" y="2710738"/>
                  <a:pt x="733065" y="2714130"/>
                </a:cubicBezTo>
                <a:cubicBezTo>
                  <a:pt x="719500" y="2717521"/>
                  <a:pt x="705936" y="2717521"/>
                  <a:pt x="694067" y="2710738"/>
                </a:cubicBezTo>
                <a:cubicBezTo>
                  <a:pt x="683894" y="2703956"/>
                  <a:pt x="677112" y="2693783"/>
                  <a:pt x="675417" y="2678523"/>
                </a:cubicBezTo>
                <a:cubicBezTo>
                  <a:pt x="673721" y="2663264"/>
                  <a:pt x="672025" y="2646308"/>
                  <a:pt x="670330" y="2629353"/>
                </a:cubicBezTo>
                <a:cubicBezTo>
                  <a:pt x="668634" y="2612398"/>
                  <a:pt x="668634" y="2595442"/>
                  <a:pt x="666939" y="2576791"/>
                </a:cubicBezTo>
                <a:cubicBezTo>
                  <a:pt x="663548" y="2507274"/>
                  <a:pt x="661852" y="2434366"/>
                  <a:pt x="661852" y="2361458"/>
                </a:cubicBezTo>
                <a:cubicBezTo>
                  <a:pt x="661852" y="2288550"/>
                  <a:pt x="661852" y="2213947"/>
                  <a:pt x="663548" y="2137648"/>
                </a:cubicBezTo>
                <a:cubicBezTo>
                  <a:pt x="668634" y="1837538"/>
                  <a:pt x="682199" y="1532342"/>
                  <a:pt x="688981" y="1281403"/>
                </a:cubicBezTo>
                <a:cubicBezTo>
                  <a:pt x="695763" y="1028768"/>
                  <a:pt x="694067" y="830391"/>
                  <a:pt x="692372" y="742223"/>
                </a:cubicBezTo>
                <a:cubicBezTo>
                  <a:pt x="690676" y="706617"/>
                  <a:pt x="690676" y="672706"/>
                  <a:pt x="688981" y="637100"/>
                </a:cubicBezTo>
                <a:cubicBezTo>
                  <a:pt x="687285" y="603189"/>
                  <a:pt x="685590" y="567583"/>
                  <a:pt x="683894" y="533672"/>
                </a:cubicBezTo>
                <a:cubicBezTo>
                  <a:pt x="682199" y="499762"/>
                  <a:pt x="678808" y="465851"/>
                  <a:pt x="677112" y="431940"/>
                </a:cubicBezTo>
                <a:cubicBezTo>
                  <a:pt x="673721" y="398029"/>
                  <a:pt x="673721" y="364119"/>
                  <a:pt x="666939" y="326817"/>
                </a:cubicBezTo>
                <a:cubicBezTo>
                  <a:pt x="663548" y="308166"/>
                  <a:pt x="656766" y="289515"/>
                  <a:pt x="643201" y="272560"/>
                </a:cubicBezTo>
                <a:cubicBezTo>
                  <a:pt x="629637" y="255605"/>
                  <a:pt x="610986" y="243736"/>
                  <a:pt x="588944" y="240345"/>
                </a:cubicBezTo>
                <a:cubicBezTo>
                  <a:pt x="578771" y="238649"/>
                  <a:pt x="565207" y="238649"/>
                  <a:pt x="555034" y="243736"/>
                </a:cubicBezTo>
                <a:cubicBezTo>
                  <a:pt x="543165" y="248822"/>
                  <a:pt x="534687" y="255605"/>
                  <a:pt x="527905" y="264082"/>
                </a:cubicBezTo>
                <a:cubicBezTo>
                  <a:pt x="514341" y="282733"/>
                  <a:pt x="509254" y="299689"/>
                  <a:pt x="504168" y="318339"/>
                </a:cubicBezTo>
                <a:cubicBezTo>
                  <a:pt x="493994" y="355641"/>
                  <a:pt x="493994" y="394638"/>
                  <a:pt x="493994" y="431940"/>
                </a:cubicBezTo>
                <a:cubicBezTo>
                  <a:pt x="493994" y="469242"/>
                  <a:pt x="495690" y="508239"/>
                  <a:pt x="495690" y="547237"/>
                </a:cubicBezTo>
                <a:cubicBezTo>
                  <a:pt x="497385" y="652360"/>
                  <a:pt x="495690" y="738832"/>
                  <a:pt x="495690" y="820218"/>
                </a:cubicBezTo>
                <a:cubicBezTo>
                  <a:pt x="495690" y="828695"/>
                  <a:pt x="497385" y="867693"/>
                  <a:pt x="497385" y="908385"/>
                </a:cubicBezTo>
                <a:cubicBezTo>
                  <a:pt x="493994" y="1116936"/>
                  <a:pt x="483821" y="1323791"/>
                  <a:pt x="480430" y="1484867"/>
                </a:cubicBezTo>
                <a:cubicBezTo>
                  <a:pt x="477039" y="1596772"/>
                  <a:pt x="453302" y="1908751"/>
                  <a:pt x="456693" y="1934184"/>
                </a:cubicBezTo>
                <a:cubicBezTo>
                  <a:pt x="463475" y="2022351"/>
                  <a:pt x="456693" y="1957921"/>
                  <a:pt x="453302" y="2222425"/>
                </a:cubicBezTo>
                <a:cubicBezTo>
                  <a:pt x="453302" y="2254640"/>
                  <a:pt x="456693" y="2358067"/>
                  <a:pt x="456693" y="2422497"/>
                </a:cubicBezTo>
                <a:cubicBezTo>
                  <a:pt x="456693" y="2531012"/>
                  <a:pt x="458388" y="2600529"/>
                  <a:pt x="461779" y="2675132"/>
                </a:cubicBezTo>
                <a:cubicBezTo>
                  <a:pt x="461779" y="2692088"/>
                  <a:pt x="461779" y="2709043"/>
                  <a:pt x="454997" y="2724303"/>
                </a:cubicBezTo>
                <a:cubicBezTo>
                  <a:pt x="448215" y="2737867"/>
                  <a:pt x="439737" y="2748040"/>
                  <a:pt x="429564" y="2742954"/>
                </a:cubicBezTo>
                <a:cubicBezTo>
                  <a:pt x="422782" y="2741258"/>
                  <a:pt x="410913" y="2715825"/>
                  <a:pt x="407522" y="2693783"/>
                </a:cubicBezTo>
                <a:cubicBezTo>
                  <a:pt x="404131" y="2670046"/>
                  <a:pt x="400740" y="2641222"/>
                  <a:pt x="399044" y="2610702"/>
                </a:cubicBezTo>
                <a:cubicBezTo>
                  <a:pt x="390567" y="2515752"/>
                  <a:pt x="390567" y="2441148"/>
                  <a:pt x="390567" y="2376718"/>
                </a:cubicBezTo>
                <a:cubicBezTo>
                  <a:pt x="390567" y="2312288"/>
                  <a:pt x="392262" y="2258031"/>
                  <a:pt x="392262" y="2203774"/>
                </a:cubicBezTo>
                <a:cubicBezTo>
                  <a:pt x="392262" y="2149517"/>
                  <a:pt x="393958" y="2096955"/>
                  <a:pt x="392262" y="2037611"/>
                </a:cubicBezTo>
                <a:cubicBezTo>
                  <a:pt x="390567" y="1978267"/>
                  <a:pt x="387176" y="1910446"/>
                  <a:pt x="383785" y="1829061"/>
                </a:cubicBezTo>
                <a:cubicBezTo>
                  <a:pt x="382089" y="1808714"/>
                  <a:pt x="378698" y="1671376"/>
                  <a:pt x="378698" y="1537429"/>
                </a:cubicBezTo>
                <a:cubicBezTo>
                  <a:pt x="378698" y="1403481"/>
                  <a:pt x="380394" y="1276316"/>
                  <a:pt x="380394" y="1276316"/>
                </a:cubicBezTo>
                <a:cubicBezTo>
                  <a:pt x="383785" y="1076243"/>
                  <a:pt x="383785" y="913472"/>
                  <a:pt x="380394" y="762569"/>
                </a:cubicBezTo>
                <a:cubicBezTo>
                  <a:pt x="378698" y="686270"/>
                  <a:pt x="375307" y="613362"/>
                  <a:pt x="371916" y="540454"/>
                </a:cubicBezTo>
                <a:cubicBezTo>
                  <a:pt x="370220" y="521803"/>
                  <a:pt x="370220" y="503153"/>
                  <a:pt x="368525" y="484502"/>
                </a:cubicBezTo>
                <a:cubicBezTo>
                  <a:pt x="368525" y="476024"/>
                  <a:pt x="366829" y="465851"/>
                  <a:pt x="366829" y="457373"/>
                </a:cubicBezTo>
                <a:cubicBezTo>
                  <a:pt x="365134" y="447200"/>
                  <a:pt x="365134" y="438722"/>
                  <a:pt x="361743" y="428549"/>
                </a:cubicBezTo>
                <a:cubicBezTo>
                  <a:pt x="360047" y="423463"/>
                  <a:pt x="360047" y="418376"/>
                  <a:pt x="358352" y="413289"/>
                </a:cubicBezTo>
                <a:lnTo>
                  <a:pt x="351569" y="399725"/>
                </a:lnTo>
                <a:cubicBezTo>
                  <a:pt x="348178" y="394638"/>
                  <a:pt x="344787" y="391247"/>
                  <a:pt x="343092" y="386161"/>
                </a:cubicBezTo>
                <a:cubicBezTo>
                  <a:pt x="338005" y="382770"/>
                  <a:pt x="334614" y="377683"/>
                  <a:pt x="329528" y="375988"/>
                </a:cubicBezTo>
                <a:cubicBezTo>
                  <a:pt x="319354" y="369205"/>
                  <a:pt x="305790" y="369205"/>
                  <a:pt x="293921" y="370901"/>
                </a:cubicBezTo>
                <a:cubicBezTo>
                  <a:pt x="282053" y="374292"/>
                  <a:pt x="271879" y="381074"/>
                  <a:pt x="265097" y="387856"/>
                </a:cubicBezTo>
                <a:cubicBezTo>
                  <a:pt x="246446" y="406507"/>
                  <a:pt x="236273" y="428549"/>
                  <a:pt x="231187" y="453982"/>
                </a:cubicBezTo>
                <a:cubicBezTo>
                  <a:pt x="226100" y="479415"/>
                  <a:pt x="226100" y="501457"/>
                  <a:pt x="224404" y="526890"/>
                </a:cubicBezTo>
                <a:cubicBezTo>
                  <a:pt x="221013" y="574365"/>
                  <a:pt x="217622" y="625231"/>
                  <a:pt x="214231" y="676097"/>
                </a:cubicBezTo>
                <a:cubicBezTo>
                  <a:pt x="207449" y="777829"/>
                  <a:pt x="202362" y="882952"/>
                  <a:pt x="198971" y="989771"/>
                </a:cubicBezTo>
                <a:cubicBezTo>
                  <a:pt x="192189" y="1203408"/>
                  <a:pt x="192189" y="1420437"/>
                  <a:pt x="202362" y="1612032"/>
                </a:cubicBezTo>
                <a:cubicBezTo>
                  <a:pt x="207449" y="1708678"/>
                  <a:pt x="210840" y="1790063"/>
                  <a:pt x="215927" y="1864667"/>
                </a:cubicBezTo>
                <a:cubicBezTo>
                  <a:pt x="217622" y="1901968"/>
                  <a:pt x="222709" y="1937575"/>
                  <a:pt x="221013" y="1969790"/>
                </a:cubicBezTo>
                <a:cubicBezTo>
                  <a:pt x="221013" y="1986745"/>
                  <a:pt x="217622" y="2002005"/>
                  <a:pt x="214231" y="2017265"/>
                </a:cubicBezTo>
                <a:cubicBezTo>
                  <a:pt x="209145" y="2032525"/>
                  <a:pt x="204058" y="2046089"/>
                  <a:pt x="193885" y="2056262"/>
                </a:cubicBezTo>
                <a:cubicBezTo>
                  <a:pt x="175234" y="2078304"/>
                  <a:pt x="146410" y="2091868"/>
                  <a:pt x="120977" y="2085086"/>
                </a:cubicBezTo>
                <a:cubicBezTo>
                  <a:pt x="95544" y="2078304"/>
                  <a:pt x="80284" y="2051176"/>
                  <a:pt x="73502" y="2020656"/>
                </a:cubicBezTo>
                <a:cubicBezTo>
                  <a:pt x="66720" y="1990136"/>
                  <a:pt x="65024" y="1952834"/>
                  <a:pt x="61633" y="1917228"/>
                </a:cubicBezTo>
                <a:cubicBezTo>
                  <a:pt x="58242" y="1879927"/>
                  <a:pt x="56546" y="1840929"/>
                  <a:pt x="56546" y="1800236"/>
                </a:cubicBezTo>
                <a:cubicBezTo>
                  <a:pt x="51460" y="1703591"/>
                  <a:pt x="51460" y="1632379"/>
                  <a:pt x="51460" y="1576426"/>
                </a:cubicBezTo>
                <a:cubicBezTo>
                  <a:pt x="53155" y="1518778"/>
                  <a:pt x="49764" y="1383135"/>
                  <a:pt x="51460" y="1288185"/>
                </a:cubicBezTo>
                <a:lnTo>
                  <a:pt x="53155" y="1311923"/>
                </a:lnTo>
                <a:cubicBezTo>
                  <a:pt x="53155" y="1279707"/>
                  <a:pt x="54851" y="1215277"/>
                  <a:pt x="54851" y="1183062"/>
                </a:cubicBezTo>
                <a:cubicBezTo>
                  <a:pt x="54851" y="1150847"/>
                  <a:pt x="56546" y="1159324"/>
                  <a:pt x="56546" y="1167802"/>
                </a:cubicBezTo>
                <a:cubicBezTo>
                  <a:pt x="58242" y="1183062"/>
                  <a:pt x="59938" y="1200017"/>
                  <a:pt x="61633" y="1144065"/>
                </a:cubicBezTo>
                <a:cubicBezTo>
                  <a:pt x="65024" y="1010117"/>
                  <a:pt x="66720" y="872779"/>
                  <a:pt x="70111" y="733745"/>
                </a:cubicBezTo>
                <a:cubicBezTo>
                  <a:pt x="70111" y="593016"/>
                  <a:pt x="71806" y="457373"/>
                  <a:pt x="71806" y="321730"/>
                </a:cubicBezTo>
                <a:cubicBezTo>
                  <a:pt x="70111" y="313253"/>
                  <a:pt x="70111" y="304775"/>
                  <a:pt x="68415" y="286124"/>
                </a:cubicBezTo>
                <a:cubicBezTo>
                  <a:pt x="68415" y="245431"/>
                  <a:pt x="68415" y="206434"/>
                  <a:pt x="68415" y="165741"/>
                </a:cubicBezTo>
                <a:cubicBezTo>
                  <a:pt x="66720" y="142004"/>
                  <a:pt x="63329" y="150481"/>
                  <a:pt x="63329" y="133526"/>
                </a:cubicBezTo>
                <a:cubicBezTo>
                  <a:pt x="56546" y="133526"/>
                  <a:pt x="51460" y="-34332"/>
                  <a:pt x="44678" y="6361"/>
                </a:cubicBezTo>
                <a:cubicBezTo>
                  <a:pt x="42982" y="21621"/>
                  <a:pt x="37896" y="253909"/>
                  <a:pt x="34504" y="359032"/>
                </a:cubicBezTo>
                <a:cubicBezTo>
                  <a:pt x="32809" y="382770"/>
                  <a:pt x="31113" y="326817"/>
                  <a:pt x="29418" y="303080"/>
                </a:cubicBezTo>
                <a:cubicBezTo>
                  <a:pt x="27722" y="438722"/>
                  <a:pt x="24331" y="447200"/>
                  <a:pt x="22636" y="391247"/>
                </a:cubicBezTo>
                <a:cubicBezTo>
                  <a:pt x="22636" y="423463"/>
                  <a:pt x="20940" y="455678"/>
                  <a:pt x="20940" y="455678"/>
                </a:cubicBezTo>
                <a:cubicBezTo>
                  <a:pt x="20940" y="447200"/>
                  <a:pt x="17549" y="423463"/>
                  <a:pt x="17549" y="423463"/>
                </a:cubicBezTo>
                <a:cubicBezTo>
                  <a:pt x="9071" y="767656"/>
                  <a:pt x="-2797" y="1152542"/>
                  <a:pt x="594" y="1488258"/>
                </a:cubicBezTo>
                <a:cubicBezTo>
                  <a:pt x="594" y="1561166"/>
                  <a:pt x="2289" y="1679853"/>
                  <a:pt x="5680" y="1761239"/>
                </a:cubicBezTo>
                <a:cubicBezTo>
                  <a:pt x="7376" y="1801932"/>
                  <a:pt x="9071" y="1890100"/>
                  <a:pt x="12463" y="1924010"/>
                </a:cubicBezTo>
                <a:cubicBezTo>
                  <a:pt x="20940" y="1979963"/>
                  <a:pt x="22636" y="1971485"/>
                  <a:pt x="27722" y="1995223"/>
                </a:cubicBezTo>
                <a:cubicBezTo>
                  <a:pt x="29418" y="2010483"/>
                  <a:pt x="32809" y="2029134"/>
                  <a:pt x="37896" y="2047784"/>
                </a:cubicBezTo>
                <a:cubicBezTo>
                  <a:pt x="44678" y="2066435"/>
                  <a:pt x="54851" y="2088477"/>
                  <a:pt x="73502" y="2103737"/>
                </a:cubicBezTo>
                <a:cubicBezTo>
                  <a:pt x="93848" y="2120692"/>
                  <a:pt x="122672" y="2125779"/>
                  <a:pt x="148105" y="2120692"/>
                </a:cubicBezTo>
                <a:cubicBezTo>
                  <a:pt x="173538" y="2115606"/>
                  <a:pt x="195580" y="2100346"/>
                  <a:pt x="212536" y="2081695"/>
                </a:cubicBezTo>
                <a:cubicBezTo>
                  <a:pt x="221013" y="2071522"/>
                  <a:pt x="227795" y="2059653"/>
                  <a:pt x="232882" y="2049480"/>
                </a:cubicBezTo>
                <a:cubicBezTo>
                  <a:pt x="237969" y="2037611"/>
                  <a:pt x="241360" y="2025742"/>
                  <a:pt x="244751" y="2013874"/>
                </a:cubicBezTo>
                <a:cubicBezTo>
                  <a:pt x="249837" y="1990136"/>
                  <a:pt x="249837" y="1966399"/>
                  <a:pt x="249837" y="1942661"/>
                </a:cubicBezTo>
                <a:cubicBezTo>
                  <a:pt x="248142" y="1896882"/>
                  <a:pt x="244751" y="1856189"/>
                  <a:pt x="241360" y="1815496"/>
                </a:cubicBezTo>
                <a:cubicBezTo>
                  <a:pt x="231187" y="1652725"/>
                  <a:pt x="226100" y="1523864"/>
                  <a:pt x="222709" y="1530647"/>
                </a:cubicBezTo>
                <a:cubicBezTo>
                  <a:pt x="219318" y="1430610"/>
                  <a:pt x="217622" y="1371266"/>
                  <a:pt x="215927" y="1310227"/>
                </a:cubicBezTo>
                <a:cubicBezTo>
                  <a:pt x="214231" y="1249188"/>
                  <a:pt x="212536" y="1186453"/>
                  <a:pt x="214231" y="1083025"/>
                </a:cubicBezTo>
                <a:cubicBezTo>
                  <a:pt x="215927" y="945687"/>
                  <a:pt x="221013" y="789698"/>
                  <a:pt x="232882" y="625231"/>
                </a:cubicBezTo>
                <a:cubicBezTo>
                  <a:pt x="236273" y="584538"/>
                  <a:pt x="239664" y="542150"/>
                  <a:pt x="243055" y="499762"/>
                </a:cubicBezTo>
                <a:cubicBezTo>
                  <a:pt x="244751" y="477720"/>
                  <a:pt x="246446" y="459069"/>
                  <a:pt x="253228" y="442113"/>
                </a:cubicBezTo>
                <a:cubicBezTo>
                  <a:pt x="260011" y="425158"/>
                  <a:pt x="271879" y="408203"/>
                  <a:pt x="285444" y="399725"/>
                </a:cubicBezTo>
                <a:cubicBezTo>
                  <a:pt x="292226" y="396334"/>
                  <a:pt x="300703" y="392943"/>
                  <a:pt x="305790" y="394638"/>
                </a:cubicBezTo>
                <a:cubicBezTo>
                  <a:pt x="307486" y="394638"/>
                  <a:pt x="309181" y="396334"/>
                  <a:pt x="310877" y="396334"/>
                </a:cubicBezTo>
                <a:lnTo>
                  <a:pt x="312572" y="398029"/>
                </a:lnTo>
                <a:lnTo>
                  <a:pt x="314268" y="399725"/>
                </a:lnTo>
                <a:lnTo>
                  <a:pt x="319354" y="403116"/>
                </a:lnTo>
                <a:lnTo>
                  <a:pt x="322745" y="408203"/>
                </a:lnTo>
                <a:cubicBezTo>
                  <a:pt x="332919" y="421767"/>
                  <a:pt x="336310" y="443809"/>
                  <a:pt x="338005" y="462460"/>
                </a:cubicBezTo>
                <a:cubicBezTo>
                  <a:pt x="341396" y="504848"/>
                  <a:pt x="344787" y="548932"/>
                  <a:pt x="346483" y="591320"/>
                </a:cubicBezTo>
                <a:cubicBezTo>
                  <a:pt x="356656" y="779525"/>
                  <a:pt x="356656" y="960947"/>
                  <a:pt x="354961" y="1144065"/>
                </a:cubicBezTo>
                <a:cubicBezTo>
                  <a:pt x="354961" y="1211886"/>
                  <a:pt x="353265" y="1278012"/>
                  <a:pt x="353265" y="1342442"/>
                </a:cubicBezTo>
                <a:cubicBezTo>
                  <a:pt x="351569" y="1513691"/>
                  <a:pt x="349874" y="1679853"/>
                  <a:pt x="353265" y="1840929"/>
                </a:cubicBezTo>
                <a:cubicBezTo>
                  <a:pt x="354961" y="1922315"/>
                  <a:pt x="360047" y="2000309"/>
                  <a:pt x="360047" y="2080000"/>
                </a:cubicBezTo>
                <a:cubicBezTo>
                  <a:pt x="360047" y="2157994"/>
                  <a:pt x="358352" y="2235989"/>
                  <a:pt x="358352" y="2313983"/>
                </a:cubicBezTo>
                <a:cubicBezTo>
                  <a:pt x="358352" y="2391978"/>
                  <a:pt x="358352" y="2468277"/>
                  <a:pt x="361743" y="2544576"/>
                </a:cubicBezTo>
                <a:cubicBezTo>
                  <a:pt x="363438" y="2581878"/>
                  <a:pt x="366829" y="2620875"/>
                  <a:pt x="370220" y="2658177"/>
                </a:cubicBezTo>
                <a:lnTo>
                  <a:pt x="373611" y="2687001"/>
                </a:lnTo>
                <a:cubicBezTo>
                  <a:pt x="375307" y="2697174"/>
                  <a:pt x="377002" y="2707347"/>
                  <a:pt x="380394" y="2717521"/>
                </a:cubicBezTo>
                <a:cubicBezTo>
                  <a:pt x="383785" y="2727694"/>
                  <a:pt x="387176" y="2736171"/>
                  <a:pt x="392262" y="2746345"/>
                </a:cubicBezTo>
                <a:cubicBezTo>
                  <a:pt x="393958" y="2751431"/>
                  <a:pt x="399044" y="2756518"/>
                  <a:pt x="404131" y="2761604"/>
                </a:cubicBezTo>
                <a:cubicBezTo>
                  <a:pt x="409218" y="2766691"/>
                  <a:pt x="414304" y="2770082"/>
                  <a:pt x="419391" y="2773473"/>
                </a:cubicBezTo>
                <a:cubicBezTo>
                  <a:pt x="431260" y="2778560"/>
                  <a:pt x="446519" y="2775169"/>
                  <a:pt x="456693" y="2766691"/>
                </a:cubicBezTo>
                <a:lnTo>
                  <a:pt x="463475" y="2759909"/>
                </a:lnTo>
                <a:cubicBezTo>
                  <a:pt x="465170" y="2758213"/>
                  <a:pt x="466866" y="2754822"/>
                  <a:pt x="468561" y="2753127"/>
                </a:cubicBezTo>
                <a:cubicBezTo>
                  <a:pt x="471952" y="2748040"/>
                  <a:pt x="475343" y="2744649"/>
                  <a:pt x="478735" y="2739563"/>
                </a:cubicBezTo>
                <a:cubicBezTo>
                  <a:pt x="488908" y="2719216"/>
                  <a:pt x="490603" y="2697174"/>
                  <a:pt x="490603" y="2678523"/>
                </a:cubicBezTo>
                <a:cubicBezTo>
                  <a:pt x="488908" y="2641222"/>
                  <a:pt x="488908" y="2603920"/>
                  <a:pt x="487212" y="2566618"/>
                </a:cubicBezTo>
                <a:cubicBezTo>
                  <a:pt x="485517" y="2492015"/>
                  <a:pt x="483821" y="2419106"/>
                  <a:pt x="485517" y="2344503"/>
                </a:cubicBezTo>
                <a:cubicBezTo>
                  <a:pt x="485517" y="2049480"/>
                  <a:pt x="497385" y="1754457"/>
                  <a:pt x="507559" y="1450956"/>
                </a:cubicBezTo>
                <a:cubicBezTo>
                  <a:pt x="517732" y="1147456"/>
                  <a:pt x="527905" y="832086"/>
                  <a:pt x="519427" y="498066"/>
                </a:cubicBezTo>
                <a:cubicBezTo>
                  <a:pt x="519427" y="455678"/>
                  <a:pt x="516036" y="413289"/>
                  <a:pt x="519427" y="372596"/>
                </a:cubicBezTo>
                <a:cubicBezTo>
                  <a:pt x="521123" y="352250"/>
                  <a:pt x="524514" y="331904"/>
                  <a:pt x="531296" y="313253"/>
                </a:cubicBezTo>
                <a:cubicBezTo>
                  <a:pt x="538078" y="294602"/>
                  <a:pt x="546556" y="275951"/>
                  <a:pt x="560120" y="269169"/>
                </a:cubicBezTo>
                <a:cubicBezTo>
                  <a:pt x="573684" y="262387"/>
                  <a:pt x="594031" y="267473"/>
                  <a:pt x="609291" y="277647"/>
                </a:cubicBezTo>
                <a:cubicBezTo>
                  <a:pt x="624551" y="287820"/>
                  <a:pt x="633028" y="306471"/>
                  <a:pt x="638115" y="325122"/>
                </a:cubicBezTo>
                <a:cubicBezTo>
                  <a:pt x="643201" y="343772"/>
                  <a:pt x="644897" y="365814"/>
                  <a:pt x="646592" y="386161"/>
                </a:cubicBezTo>
                <a:lnTo>
                  <a:pt x="651679" y="448896"/>
                </a:lnTo>
                <a:cubicBezTo>
                  <a:pt x="663548" y="618449"/>
                  <a:pt x="666939" y="788002"/>
                  <a:pt x="668634" y="959251"/>
                </a:cubicBezTo>
                <a:cubicBezTo>
                  <a:pt x="668634" y="1300054"/>
                  <a:pt x="653375" y="1639161"/>
                  <a:pt x="646592" y="1973181"/>
                </a:cubicBezTo>
                <a:cubicBezTo>
                  <a:pt x="643201" y="2139343"/>
                  <a:pt x="641506" y="2305506"/>
                  <a:pt x="644897" y="2469973"/>
                </a:cubicBezTo>
                <a:cubicBezTo>
                  <a:pt x="646592" y="2510665"/>
                  <a:pt x="648288" y="2551358"/>
                  <a:pt x="649984" y="2592051"/>
                </a:cubicBezTo>
                <a:cubicBezTo>
                  <a:pt x="651679" y="2612398"/>
                  <a:pt x="653375" y="2632744"/>
                  <a:pt x="655070" y="2653090"/>
                </a:cubicBezTo>
                <a:cubicBezTo>
                  <a:pt x="656766" y="2673437"/>
                  <a:pt x="656766" y="2695479"/>
                  <a:pt x="670330" y="2715825"/>
                </a:cubicBezTo>
                <a:cubicBezTo>
                  <a:pt x="677112" y="2725998"/>
                  <a:pt x="687285" y="2732780"/>
                  <a:pt x="697458" y="2736171"/>
                </a:cubicBezTo>
                <a:cubicBezTo>
                  <a:pt x="707632" y="2739563"/>
                  <a:pt x="719500" y="2741258"/>
                  <a:pt x="731369" y="2739563"/>
                </a:cubicBezTo>
                <a:cubicBezTo>
                  <a:pt x="753411" y="2736171"/>
                  <a:pt x="773758" y="2725998"/>
                  <a:pt x="789017" y="2709043"/>
                </a:cubicBezTo>
                <a:cubicBezTo>
                  <a:pt x="802582" y="2692088"/>
                  <a:pt x="811059" y="2671741"/>
                  <a:pt x="814450" y="2651395"/>
                </a:cubicBezTo>
                <a:cubicBezTo>
                  <a:pt x="817841" y="2631048"/>
                  <a:pt x="817841" y="2610702"/>
                  <a:pt x="817841" y="2590356"/>
                </a:cubicBezTo>
                <a:cubicBezTo>
                  <a:pt x="805973" y="2273291"/>
                  <a:pt x="804277" y="1966399"/>
                  <a:pt x="811059" y="1676462"/>
                </a:cubicBezTo>
                <a:cubicBezTo>
                  <a:pt x="814450" y="1530647"/>
                  <a:pt x="819537" y="1389917"/>
                  <a:pt x="828015" y="1254274"/>
                </a:cubicBezTo>
                <a:cubicBezTo>
                  <a:pt x="831406" y="1186453"/>
                  <a:pt x="836492" y="1118632"/>
                  <a:pt x="841579" y="1054201"/>
                </a:cubicBezTo>
                <a:cubicBezTo>
                  <a:pt x="843275" y="1038941"/>
                  <a:pt x="846666" y="1023682"/>
                  <a:pt x="853448" y="1013508"/>
                </a:cubicBezTo>
                <a:cubicBezTo>
                  <a:pt x="860230" y="1001640"/>
                  <a:pt x="872099" y="993162"/>
                  <a:pt x="882272" y="991467"/>
                </a:cubicBezTo>
                <a:cubicBezTo>
                  <a:pt x="894141" y="989771"/>
                  <a:pt x="904314" y="993162"/>
                  <a:pt x="912791" y="1001640"/>
                </a:cubicBezTo>
                <a:cubicBezTo>
                  <a:pt x="921269" y="1011813"/>
                  <a:pt x="926356" y="1025377"/>
                  <a:pt x="929747" y="1038941"/>
                </a:cubicBezTo>
                <a:cubicBezTo>
                  <a:pt x="933138" y="1054201"/>
                  <a:pt x="934833" y="1067766"/>
                  <a:pt x="933138" y="1083025"/>
                </a:cubicBezTo>
                <a:cubicBezTo>
                  <a:pt x="933138" y="1098285"/>
                  <a:pt x="933138" y="1113545"/>
                  <a:pt x="933138" y="1130500"/>
                </a:cubicBezTo>
                <a:cubicBezTo>
                  <a:pt x="933138" y="1161020"/>
                  <a:pt x="933138" y="1191540"/>
                  <a:pt x="933138" y="1222059"/>
                </a:cubicBezTo>
                <a:cubicBezTo>
                  <a:pt x="933138" y="1283098"/>
                  <a:pt x="933138" y="1342442"/>
                  <a:pt x="931442" y="1400090"/>
                </a:cubicBezTo>
                <a:cubicBezTo>
                  <a:pt x="931442" y="1515387"/>
                  <a:pt x="929747" y="1625596"/>
                  <a:pt x="929747" y="1729024"/>
                </a:cubicBezTo>
                <a:cubicBezTo>
                  <a:pt x="926356" y="2142734"/>
                  <a:pt x="924660" y="2453017"/>
                  <a:pt x="922965" y="2619180"/>
                </a:cubicBezTo>
                <a:lnTo>
                  <a:pt x="926356" y="2812470"/>
                </a:lnTo>
                <a:cubicBezTo>
                  <a:pt x="931442" y="2597138"/>
                  <a:pt x="933138" y="2124084"/>
                  <a:pt x="936529" y="1625596"/>
                </a:cubicBezTo>
                <a:cubicBezTo>
                  <a:pt x="936529" y="1500127"/>
                  <a:pt x="938224" y="1374657"/>
                  <a:pt x="938224" y="1250883"/>
                </a:cubicBezTo>
                <a:cubicBezTo>
                  <a:pt x="936529" y="1183062"/>
                  <a:pt x="938224" y="1122023"/>
                  <a:pt x="936529" y="1060983"/>
                </a:cubicBezTo>
                <a:close/>
              </a:path>
            </a:pathLst>
          </a:custGeom>
          <a:solidFill>
            <a:srgbClr val="fff3e6"/>
          </a:solidFill>
          <a:ln w="16799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8" name="Google Shape;81;p2"/>
          <p:cNvGrpSpPr/>
          <p:nvPr/>
        </p:nvGrpSpPr>
        <p:grpSpPr>
          <a:xfrm>
            <a:off x="1324440" y="5306040"/>
            <a:ext cx="2378520" cy="1337760"/>
            <a:chOff x="1324440" y="5306040"/>
            <a:chExt cx="2378520" cy="1337760"/>
          </a:xfrm>
        </p:grpSpPr>
        <p:sp>
          <p:nvSpPr>
            <p:cNvPr id="39" name="Google Shape;82;p2"/>
            <p:cNvSpPr/>
            <p:nvPr/>
          </p:nvSpPr>
          <p:spPr>
            <a:xfrm rot="21403200">
              <a:off x="2737080" y="6213600"/>
              <a:ext cx="64440" cy="6120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0" name="Google Shape;83;p2"/>
            <p:cNvSpPr/>
            <p:nvPr/>
          </p:nvSpPr>
          <p:spPr>
            <a:xfrm rot="21403200">
              <a:off x="2297520" y="6175080"/>
              <a:ext cx="56880" cy="536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53640"/>
                <a:gd name="textAreaBottom" fmla="*/ 54000 h 53640"/>
              </a:gdLst>
              <a:ahLst/>
              <a:rect l="textAreaLeft" t="textAreaTop" r="textAreaRight" b="textAreaBottom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000" bIns="27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1" name="Google Shape;84;p2"/>
            <p:cNvSpPr/>
            <p:nvPr/>
          </p:nvSpPr>
          <p:spPr>
            <a:xfrm rot="21403200">
              <a:off x="2664360" y="6519960"/>
              <a:ext cx="40320" cy="349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34920"/>
                <a:gd name="textAreaBottom" fmla="*/ 35280 h 34920"/>
              </a:gdLst>
              <a:ahLst/>
              <a:rect l="textAreaLeft" t="textAreaTop" r="textAreaRight" b="textAreaBottom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640" bIns="17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2" name="Google Shape;85;p2"/>
            <p:cNvSpPr/>
            <p:nvPr/>
          </p:nvSpPr>
          <p:spPr>
            <a:xfrm rot="21403200">
              <a:off x="2508480" y="6283800"/>
              <a:ext cx="53640" cy="5040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3" name="Google Shape;86;p2"/>
            <p:cNvSpPr/>
            <p:nvPr/>
          </p:nvSpPr>
          <p:spPr>
            <a:xfrm rot="21403200">
              <a:off x="2195640" y="6325200"/>
              <a:ext cx="54360" cy="3780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37800"/>
                <a:gd name="textAreaBottom" fmla="*/ 38160 h 37800"/>
              </a:gdLst>
              <a:ahLst/>
              <a:rect l="textAreaLeft" t="textAreaTop" r="textAreaRight" b="textAreaBottom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080" bIns="19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4" name="Google Shape;87;p2"/>
            <p:cNvSpPr/>
            <p:nvPr/>
          </p:nvSpPr>
          <p:spPr>
            <a:xfrm rot="21403200">
              <a:off x="1968120" y="6154920"/>
              <a:ext cx="32400" cy="30960"/>
            </a:xfrm>
            <a:custGeom>
              <a:avLst/>
              <a:gdLst>
                <a:gd name="textAreaLeft" fmla="*/ 0 w 32400"/>
                <a:gd name="textAreaRight" fmla="*/ 32760 w 32400"/>
                <a:gd name="textAreaTop" fmla="*/ 0 h 30960"/>
                <a:gd name="textAreaBottom" fmla="*/ 31320 h 30960"/>
              </a:gdLst>
              <a:ahLst/>
              <a:rect l="textAreaLeft" t="textAreaTop" r="textAreaRight" b="textAreaBottom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480" bIns="15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5" name="Google Shape;88;p2"/>
            <p:cNvSpPr/>
            <p:nvPr/>
          </p:nvSpPr>
          <p:spPr>
            <a:xfrm rot="21403200">
              <a:off x="1736640" y="6301800"/>
              <a:ext cx="36720" cy="3492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34920"/>
                <a:gd name="textAreaBottom" fmla="*/ 35280 h 34920"/>
              </a:gdLst>
              <a:ahLst/>
              <a:rect l="textAreaLeft" t="textAreaTop" r="textAreaRight" b="textAreaBottom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640" bIns="17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6" name="Google Shape;89;p2"/>
            <p:cNvSpPr/>
            <p:nvPr/>
          </p:nvSpPr>
          <p:spPr>
            <a:xfrm rot="21403200">
              <a:off x="1601640" y="6262200"/>
              <a:ext cx="29160" cy="2844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8440"/>
                <a:gd name="textAreaBottom" fmla="*/ 28800 h 28440"/>
              </a:gdLst>
              <a:ahLst/>
              <a:rect l="textAreaLeft" t="textAreaTop" r="textAreaRight" b="textAreaBottom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7" name="Google Shape;90;p2"/>
            <p:cNvSpPr/>
            <p:nvPr/>
          </p:nvSpPr>
          <p:spPr>
            <a:xfrm rot="21403200">
              <a:off x="1406520" y="6314040"/>
              <a:ext cx="54360" cy="6804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8040"/>
                <a:gd name="textAreaBottom" fmla="*/ 68400 h 68040"/>
              </a:gdLst>
              <a:ahLst/>
              <a:rect l="textAreaLeft" t="textAreaTop" r="textAreaRight" b="textAreaBottom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200" bIns="34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8" name="Google Shape;91;p2"/>
            <p:cNvSpPr/>
            <p:nvPr/>
          </p:nvSpPr>
          <p:spPr>
            <a:xfrm rot="21403200">
              <a:off x="2693880" y="5967360"/>
              <a:ext cx="53640" cy="4932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49320"/>
                <a:gd name="textAreaBottom" fmla="*/ 49680 h 49320"/>
              </a:gdLst>
              <a:ahLst/>
              <a:rect l="textAreaLeft" t="textAreaTop" r="textAreaRight" b="textAreaBottom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9" name="Google Shape;92;p2"/>
            <p:cNvSpPr/>
            <p:nvPr/>
          </p:nvSpPr>
          <p:spPr>
            <a:xfrm rot="21403200">
              <a:off x="3026160" y="6230160"/>
              <a:ext cx="30960" cy="2988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9880"/>
                <a:gd name="textAreaBottom" fmla="*/ 30240 h 29880"/>
              </a:gdLst>
              <a:ahLst/>
              <a:rect l="textAreaLeft" t="textAreaTop" r="textAreaRight" b="textAreaBottom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120" bIns="15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0" name="Google Shape;93;p2"/>
            <p:cNvSpPr/>
            <p:nvPr/>
          </p:nvSpPr>
          <p:spPr>
            <a:xfrm rot="21403200">
              <a:off x="3646800" y="6592680"/>
              <a:ext cx="54360" cy="4932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49320"/>
                <a:gd name="textAreaBottom" fmla="*/ 49680 h 49320"/>
              </a:gdLst>
              <a:ahLst/>
              <a:rect l="textAreaLeft" t="textAreaTop" r="textAreaRight" b="textAreaBottom"/>
              <a:pathLst>
                <a:path w="1059" h="961">
                  <a:moveTo>
                    <a:pt x="326" y="1"/>
                  </a:moveTo>
                  <a:lnTo>
                    <a:pt x="98" y="164"/>
                  </a:lnTo>
                  <a:lnTo>
                    <a:pt x="17" y="359"/>
                  </a:lnTo>
                  <a:lnTo>
                    <a:pt x="1" y="473"/>
                  </a:lnTo>
                  <a:lnTo>
                    <a:pt x="17" y="603"/>
                  </a:lnTo>
                  <a:lnTo>
                    <a:pt x="98" y="782"/>
                  </a:lnTo>
                  <a:lnTo>
                    <a:pt x="326" y="961"/>
                  </a:lnTo>
                  <a:lnTo>
                    <a:pt x="733" y="961"/>
                  </a:lnTo>
                  <a:lnTo>
                    <a:pt x="961" y="782"/>
                  </a:lnTo>
                  <a:lnTo>
                    <a:pt x="1042" y="603"/>
                  </a:lnTo>
                  <a:lnTo>
                    <a:pt x="1058" y="473"/>
                  </a:lnTo>
                  <a:lnTo>
                    <a:pt x="1042" y="359"/>
                  </a:lnTo>
                  <a:lnTo>
                    <a:pt x="961" y="164"/>
                  </a:lnTo>
                  <a:lnTo>
                    <a:pt x="733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1" name="Google Shape;94;p2"/>
            <p:cNvSpPr/>
            <p:nvPr/>
          </p:nvSpPr>
          <p:spPr>
            <a:xfrm rot="21403200">
              <a:off x="1567080" y="5956560"/>
              <a:ext cx="66240" cy="82440"/>
            </a:xfrm>
            <a:custGeom>
              <a:avLst/>
              <a:gdLst>
                <a:gd name="textAreaLeft" fmla="*/ 0 w 66240"/>
                <a:gd name="textAreaRight" fmla="*/ 66600 w 66240"/>
                <a:gd name="textAreaTop" fmla="*/ 0 h 82440"/>
                <a:gd name="textAreaBottom" fmla="*/ 82800 h 82440"/>
              </a:gdLst>
              <a:ahLst/>
              <a:rect l="textAreaLeft" t="textAreaTop" r="textAreaRight" b="textAreaBottom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400" bIns="41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2" name="Google Shape;95;p2"/>
            <p:cNvSpPr/>
            <p:nvPr/>
          </p:nvSpPr>
          <p:spPr>
            <a:xfrm rot="21403200">
              <a:off x="1325880" y="5838840"/>
              <a:ext cx="60480" cy="5616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56160"/>
                <a:gd name="textAreaBottom" fmla="*/ 56520 h 56160"/>
              </a:gdLst>
              <a:ahLst/>
              <a:rect l="textAreaLeft" t="textAreaTop" r="textAreaRight" b="textAreaBottom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080" bIns="28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3" name="Google Shape;96;p2"/>
            <p:cNvSpPr/>
            <p:nvPr/>
          </p:nvSpPr>
          <p:spPr>
            <a:xfrm rot="21403200">
              <a:off x="1648440" y="5607000"/>
              <a:ext cx="53640" cy="5436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54360"/>
                <a:gd name="textAreaBottom" fmla="*/ 54720 h 54360"/>
              </a:gdLst>
              <a:ahLst/>
              <a:rect l="textAreaLeft" t="textAreaTop" r="textAreaRight" b="textAreaBottom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4" name="Google Shape;97;p2"/>
            <p:cNvSpPr/>
            <p:nvPr/>
          </p:nvSpPr>
          <p:spPr>
            <a:xfrm rot="21403200">
              <a:off x="1413360" y="5547600"/>
              <a:ext cx="54360" cy="5112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560" bIns="25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5" name="Google Shape;98;p2"/>
            <p:cNvSpPr/>
            <p:nvPr/>
          </p:nvSpPr>
          <p:spPr>
            <a:xfrm rot="21403200">
              <a:off x="1446840" y="5306400"/>
              <a:ext cx="24840" cy="21600"/>
            </a:xfrm>
            <a:custGeom>
              <a:avLst/>
              <a:gdLst>
                <a:gd name="textAreaLeft" fmla="*/ 0 w 24840"/>
                <a:gd name="textAreaRight" fmla="*/ 25200 w 24840"/>
                <a:gd name="textAreaTop" fmla="*/ 0 h 21600"/>
                <a:gd name="textAreaBottom" fmla="*/ 21960 h 21600"/>
              </a:gdLst>
              <a:ahLst/>
              <a:rect l="textAreaLeft" t="textAreaTop" r="textAreaRight" b="textAreaBottom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Для правки структуры щёлкните мышью</a:t>
            </a:r>
            <a:endParaRPr b="0" lang="bg-BG" sz="28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Второй уровень структуры</a:t>
            </a:r>
            <a:endParaRPr b="0" lang="bg-BG" sz="20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Третий уровень структуры</a:t>
            </a:r>
            <a:endParaRPr b="0" lang="bg-BG" sz="18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Четвёртый уровень структуры</a:t>
            </a:r>
            <a:endParaRPr b="0" lang="bg-BG" sz="18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Пятый уровень структуры</a:t>
            </a:r>
            <a:endParaRPr b="0" lang="bg-BG" sz="20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Шестой уровень структуры</a:t>
            </a:r>
            <a:endParaRPr b="0" lang="bg-BG" sz="20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Седьмой уровень структуры</a:t>
            </a:r>
            <a:endParaRPr b="0" lang="bg-BG" sz="20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Свободна форма: фигура 6"/>
          <p:cNvSpPr/>
          <p:nvPr/>
        </p:nvSpPr>
        <p:spPr>
          <a:xfrm>
            <a:off x="0" y="4833360"/>
            <a:ext cx="2243880" cy="2049480"/>
          </a:xfrm>
          <a:custGeom>
            <a:avLst/>
            <a:gdLst>
              <a:gd name="textAreaLeft" fmla="*/ 0 w 2243880"/>
              <a:gd name="textAreaRight" fmla="*/ 2244240 w 2243880"/>
              <a:gd name="textAreaTop" fmla="*/ 0 h 2049480"/>
              <a:gd name="textAreaBottom" fmla="*/ 2049840 h 2049480"/>
            </a:gdLst>
            <a:ahLst/>
            <a:rect l="textAreaLeft" t="textAreaTop" r="textAreaRight" b="textAreaBottom"/>
            <a:pathLst>
              <a:path w="2800349" h="2557645">
                <a:moveTo>
                  <a:pt x="2804160" y="2437913"/>
                </a:moveTo>
                <a:lnTo>
                  <a:pt x="2801620" y="2523794"/>
                </a:lnTo>
                <a:lnTo>
                  <a:pt x="2796540" y="2558899"/>
                </a:lnTo>
                <a:lnTo>
                  <a:pt x="0" y="2558899"/>
                </a:lnTo>
                <a:lnTo>
                  <a:pt x="0" y="234451"/>
                </a:lnTo>
                <a:lnTo>
                  <a:pt x="4445" y="233197"/>
                </a:lnTo>
                <a:lnTo>
                  <a:pt x="84455" y="209376"/>
                </a:lnTo>
                <a:lnTo>
                  <a:pt x="197485" y="173017"/>
                </a:lnTo>
                <a:lnTo>
                  <a:pt x="427990" y="91523"/>
                </a:lnTo>
                <a:lnTo>
                  <a:pt x="603250" y="38239"/>
                </a:lnTo>
                <a:lnTo>
                  <a:pt x="722630" y="13164"/>
                </a:lnTo>
                <a:lnTo>
                  <a:pt x="841375" y="0"/>
                </a:lnTo>
                <a:lnTo>
                  <a:pt x="931545" y="0"/>
                </a:lnTo>
                <a:lnTo>
                  <a:pt x="991870" y="5015"/>
                </a:lnTo>
                <a:lnTo>
                  <a:pt x="1021080" y="9403"/>
                </a:lnTo>
                <a:lnTo>
                  <a:pt x="1063625" y="17552"/>
                </a:lnTo>
                <a:lnTo>
                  <a:pt x="1141095" y="40747"/>
                </a:lnTo>
                <a:lnTo>
                  <a:pt x="1211580" y="72717"/>
                </a:lnTo>
                <a:lnTo>
                  <a:pt x="1275080" y="112210"/>
                </a:lnTo>
                <a:lnTo>
                  <a:pt x="1332865" y="159226"/>
                </a:lnTo>
                <a:lnTo>
                  <a:pt x="1384300" y="211256"/>
                </a:lnTo>
                <a:lnTo>
                  <a:pt x="1430655" y="268929"/>
                </a:lnTo>
                <a:lnTo>
                  <a:pt x="1471295" y="331616"/>
                </a:lnTo>
                <a:lnTo>
                  <a:pt x="1508760" y="398065"/>
                </a:lnTo>
                <a:lnTo>
                  <a:pt x="1542415" y="467648"/>
                </a:lnTo>
                <a:lnTo>
                  <a:pt x="1586865" y="576724"/>
                </a:lnTo>
                <a:lnTo>
                  <a:pt x="1661160" y="799891"/>
                </a:lnTo>
                <a:lnTo>
                  <a:pt x="1704975" y="944072"/>
                </a:lnTo>
                <a:lnTo>
                  <a:pt x="1727835" y="1018670"/>
                </a:lnTo>
                <a:lnTo>
                  <a:pt x="1779905" y="1167239"/>
                </a:lnTo>
                <a:lnTo>
                  <a:pt x="1826260" y="1275061"/>
                </a:lnTo>
                <a:lnTo>
                  <a:pt x="1862455" y="1344644"/>
                </a:lnTo>
                <a:lnTo>
                  <a:pt x="1903095" y="1411720"/>
                </a:lnTo>
                <a:lnTo>
                  <a:pt x="1949450" y="1475034"/>
                </a:lnTo>
                <a:lnTo>
                  <a:pt x="1975485" y="1505124"/>
                </a:lnTo>
                <a:lnTo>
                  <a:pt x="2014855" y="1545244"/>
                </a:lnTo>
                <a:lnTo>
                  <a:pt x="2099310" y="1617961"/>
                </a:lnTo>
                <a:lnTo>
                  <a:pt x="2237740" y="1714500"/>
                </a:lnTo>
                <a:lnTo>
                  <a:pt x="2381250" y="1804770"/>
                </a:lnTo>
                <a:lnTo>
                  <a:pt x="2473960" y="1868084"/>
                </a:lnTo>
                <a:lnTo>
                  <a:pt x="2560955" y="1937040"/>
                </a:lnTo>
                <a:lnTo>
                  <a:pt x="2620645" y="1995966"/>
                </a:lnTo>
                <a:lnTo>
                  <a:pt x="2657475" y="2039221"/>
                </a:lnTo>
                <a:lnTo>
                  <a:pt x="2674620" y="2062415"/>
                </a:lnTo>
                <a:lnTo>
                  <a:pt x="2701925" y="2101281"/>
                </a:lnTo>
                <a:lnTo>
                  <a:pt x="2745740" y="2182775"/>
                </a:lnTo>
                <a:lnTo>
                  <a:pt x="2776855" y="2266776"/>
                </a:lnTo>
                <a:lnTo>
                  <a:pt x="2795905" y="2352031"/>
                </a:lnTo>
                <a:lnTo>
                  <a:pt x="2804160" y="2437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4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" name="Свободна форма: фигура 7"/>
          <p:cNvSpPr/>
          <p:nvPr/>
        </p:nvSpPr>
        <p:spPr>
          <a:xfrm>
            <a:off x="9903240" y="0"/>
            <a:ext cx="2286360" cy="1955520"/>
          </a:xfrm>
          <a:custGeom>
            <a:avLst/>
            <a:gdLst>
              <a:gd name="textAreaLeft" fmla="*/ 0 w 2286360"/>
              <a:gd name="textAreaRight" fmla="*/ 2286720 w 2286360"/>
              <a:gd name="textAreaTop" fmla="*/ 0 h 1955520"/>
              <a:gd name="textAreaBottom" fmla="*/ 1955880 h 1955520"/>
            </a:gdLst>
            <a:ahLst/>
            <a:rect l="textAreaLeft" t="textAreaTop" r="textAreaRight" b="textAreaBottom"/>
            <a:pathLst>
              <a:path w="2851149" h="2438539">
                <a:moveTo>
                  <a:pt x="2853055" y="0"/>
                </a:moveTo>
                <a:lnTo>
                  <a:pt x="2853055" y="2439793"/>
                </a:lnTo>
                <a:lnTo>
                  <a:pt x="2835911" y="2434778"/>
                </a:lnTo>
                <a:lnTo>
                  <a:pt x="2804161" y="2422868"/>
                </a:lnTo>
                <a:lnTo>
                  <a:pt x="2774315" y="2411584"/>
                </a:lnTo>
                <a:lnTo>
                  <a:pt x="2719705" y="2385882"/>
                </a:lnTo>
                <a:lnTo>
                  <a:pt x="2668270" y="2357673"/>
                </a:lnTo>
                <a:lnTo>
                  <a:pt x="2621915" y="2327583"/>
                </a:lnTo>
                <a:lnTo>
                  <a:pt x="2578100" y="2295612"/>
                </a:lnTo>
                <a:lnTo>
                  <a:pt x="2537461" y="2260507"/>
                </a:lnTo>
                <a:lnTo>
                  <a:pt x="2499995" y="2224148"/>
                </a:lnTo>
                <a:lnTo>
                  <a:pt x="2464436" y="2185909"/>
                </a:lnTo>
                <a:lnTo>
                  <a:pt x="2414905" y="2124476"/>
                </a:lnTo>
                <a:lnTo>
                  <a:pt x="2353311" y="2036713"/>
                </a:lnTo>
                <a:lnTo>
                  <a:pt x="2266315" y="1895040"/>
                </a:lnTo>
                <a:lnTo>
                  <a:pt x="2206625" y="1794113"/>
                </a:lnTo>
                <a:lnTo>
                  <a:pt x="2182495" y="1755247"/>
                </a:lnTo>
                <a:lnTo>
                  <a:pt x="2127886" y="1678768"/>
                </a:lnTo>
                <a:lnTo>
                  <a:pt x="2066925" y="1607932"/>
                </a:lnTo>
                <a:lnTo>
                  <a:pt x="1999615" y="1544617"/>
                </a:lnTo>
                <a:lnTo>
                  <a:pt x="1944370" y="1503244"/>
                </a:lnTo>
                <a:lnTo>
                  <a:pt x="1905636" y="1478795"/>
                </a:lnTo>
                <a:lnTo>
                  <a:pt x="1865630" y="1456228"/>
                </a:lnTo>
                <a:lnTo>
                  <a:pt x="1824355" y="1438049"/>
                </a:lnTo>
                <a:lnTo>
                  <a:pt x="1781811" y="1422377"/>
                </a:lnTo>
                <a:lnTo>
                  <a:pt x="1737361" y="1409839"/>
                </a:lnTo>
                <a:lnTo>
                  <a:pt x="1691640" y="1401690"/>
                </a:lnTo>
                <a:lnTo>
                  <a:pt x="1644650" y="1397302"/>
                </a:lnTo>
                <a:lnTo>
                  <a:pt x="1620520" y="1396675"/>
                </a:lnTo>
                <a:lnTo>
                  <a:pt x="1566545" y="1397302"/>
                </a:lnTo>
                <a:lnTo>
                  <a:pt x="1461136" y="1407332"/>
                </a:lnTo>
                <a:lnTo>
                  <a:pt x="1355725" y="1421750"/>
                </a:lnTo>
                <a:lnTo>
                  <a:pt x="1249680" y="1435541"/>
                </a:lnTo>
                <a:lnTo>
                  <a:pt x="1196975" y="1439302"/>
                </a:lnTo>
                <a:lnTo>
                  <a:pt x="1149350" y="1441810"/>
                </a:lnTo>
                <a:lnTo>
                  <a:pt x="1054100" y="1441810"/>
                </a:lnTo>
                <a:lnTo>
                  <a:pt x="959486" y="1433661"/>
                </a:lnTo>
                <a:lnTo>
                  <a:pt x="866140" y="1417989"/>
                </a:lnTo>
                <a:lnTo>
                  <a:pt x="775970" y="1394794"/>
                </a:lnTo>
                <a:lnTo>
                  <a:pt x="687070" y="1362824"/>
                </a:lnTo>
                <a:lnTo>
                  <a:pt x="601345" y="1322704"/>
                </a:lnTo>
                <a:lnTo>
                  <a:pt x="520065" y="1273808"/>
                </a:lnTo>
                <a:lnTo>
                  <a:pt x="481330" y="1244972"/>
                </a:lnTo>
                <a:lnTo>
                  <a:pt x="454025" y="1224285"/>
                </a:lnTo>
                <a:lnTo>
                  <a:pt x="403225" y="1177896"/>
                </a:lnTo>
                <a:lnTo>
                  <a:pt x="356236" y="1126492"/>
                </a:lnTo>
                <a:lnTo>
                  <a:pt x="316230" y="1070701"/>
                </a:lnTo>
                <a:lnTo>
                  <a:pt x="299086" y="1040611"/>
                </a:lnTo>
                <a:lnTo>
                  <a:pt x="283211" y="1009894"/>
                </a:lnTo>
                <a:lnTo>
                  <a:pt x="256540" y="943445"/>
                </a:lnTo>
                <a:lnTo>
                  <a:pt x="234315" y="873862"/>
                </a:lnTo>
                <a:lnTo>
                  <a:pt x="215265" y="801145"/>
                </a:lnTo>
                <a:lnTo>
                  <a:pt x="191770" y="690188"/>
                </a:lnTo>
                <a:lnTo>
                  <a:pt x="163195" y="544127"/>
                </a:lnTo>
                <a:lnTo>
                  <a:pt x="147320" y="475797"/>
                </a:lnTo>
                <a:lnTo>
                  <a:pt x="135255" y="421886"/>
                </a:lnTo>
                <a:lnTo>
                  <a:pt x="113030" y="304661"/>
                </a:lnTo>
                <a:lnTo>
                  <a:pt x="93980" y="214391"/>
                </a:lnTo>
                <a:lnTo>
                  <a:pt x="77470" y="156718"/>
                </a:lnTo>
                <a:lnTo>
                  <a:pt x="57786" y="101554"/>
                </a:lnTo>
                <a:lnTo>
                  <a:pt x="33655" y="50150"/>
                </a:lnTo>
                <a:lnTo>
                  <a:pt x="18415" y="26329"/>
                </a:lnTo>
                <a:lnTo>
                  <a:pt x="3811" y="5015"/>
                </a:lnTo>
                <a:lnTo>
                  <a:pt x="0" y="0"/>
                </a:lnTo>
                <a:lnTo>
                  <a:pt x="285305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34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Gill Sans MT"/>
              </a:rPr>
              <a:t>Щелкните для изменения стиля основного заголовка</a:t>
            </a:r>
            <a:endParaRPr b="0" lang="bg-BG" sz="60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62" name="Google Shape;81;p2"/>
          <p:cNvGrpSpPr/>
          <p:nvPr/>
        </p:nvGrpSpPr>
        <p:grpSpPr>
          <a:xfrm>
            <a:off x="1324440" y="5306040"/>
            <a:ext cx="2378520" cy="1337760"/>
            <a:chOff x="1324440" y="5306040"/>
            <a:chExt cx="2378520" cy="1337760"/>
          </a:xfrm>
        </p:grpSpPr>
        <p:sp>
          <p:nvSpPr>
            <p:cNvPr id="63" name="Google Shape;82;p2"/>
            <p:cNvSpPr/>
            <p:nvPr/>
          </p:nvSpPr>
          <p:spPr>
            <a:xfrm rot="21403200">
              <a:off x="2737080" y="6213600"/>
              <a:ext cx="64440" cy="6120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4" name="Google Shape;83;p2"/>
            <p:cNvSpPr/>
            <p:nvPr/>
          </p:nvSpPr>
          <p:spPr>
            <a:xfrm rot="21403200">
              <a:off x="2297520" y="6175080"/>
              <a:ext cx="56880" cy="536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53640"/>
                <a:gd name="textAreaBottom" fmla="*/ 54000 h 53640"/>
              </a:gdLst>
              <a:ahLst/>
              <a:rect l="textAreaLeft" t="textAreaTop" r="textAreaRight" b="textAreaBottom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000" bIns="27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5" name="Google Shape;84;p2"/>
            <p:cNvSpPr/>
            <p:nvPr/>
          </p:nvSpPr>
          <p:spPr>
            <a:xfrm rot="21403200">
              <a:off x="2664360" y="6519960"/>
              <a:ext cx="40320" cy="349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34920"/>
                <a:gd name="textAreaBottom" fmla="*/ 35280 h 34920"/>
              </a:gdLst>
              <a:ahLst/>
              <a:rect l="textAreaLeft" t="textAreaTop" r="textAreaRight" b="textAreaBottom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640" bIns="17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6" name="Google Shape;85;p2"/>
            <p:cNvSpPr/>
            <p:nvPr/>
          </p:nvSpPr>
          <p:spPr>
            <a:xfrm rot="21403200">
              <a:off x="2508480" y="6283800"/>
              <a:ext cx="53640" cy="5040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7" name="Google Shape;86;p2"/>
            <p:cNvSpPr/>
            <p:nvPr/>
          </p:nvSpPr>
          <p:spPr>
            <a:xfrm rot="21403200">
              <a:off x="2195640" y="6325200"/>
              <a:ext cx="54360" cy="3780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37800"/>
                <a:gd name="textAreaBottom" fmla="*/ 38160 h 37800"/>
              </a:gdLst>
              <a:ahLst/>
              <a:rect l="textAreaLeft" t="textAreaTop" r="textAreaRight" b="textAreaBottom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080" bIns="19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8" name="Google Shape;87;p2"/>
            <p:cNvSpPr/>
            <p:nvPr/>
          </p:nvSpPr>
          <p:spPr>
            <a:xfrm rot="21403200">
              <a:off x="1968120" y="6154920"/>
              <a:ext cx="32400" cy="30960"/>
            </a:xfrm>
            <a:custGeom>
              <a:avLst/>
              <a:gdLst>
                <a:gd name="textAreaLeft" fmla="*/ 0 w 32400"/>
                <a:gd name="textAreaRight" fmla="*/ 32760 w 32400"/>
                <a:gd name="textAreaTop" fmla="*/ 0 h 30960"/>
                <a:gd name="textAreaBottom" fmla="*/ 31320 h 30960"/>
              </a:gdLst>
              <a:ahLst/>
              <a:rect l="textAreaLeft" t="textAreaTop" r="textAreaRight" b="textAreaBottom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480" bIns="15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9" name="Google Shape;88;p2"/>
            <p:cNvSpPr/>
            <p:nvPr/>
          </p:nvSpPr>
          <p:spPr>
            <a:xfrm rot="21403200">
              <a:off x="1736640" y="6301800"/>
              <a:ext cx="36720" cy="3492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34920"/>
                <a:gd name="textAreaBottom" fmla="*/ 35280 h 34920"/>
              </a:gdLst>
              <a:ahLst/>
              <a:rect l="textAreaLeft" t="textAreaTop" r="textAreaRight" b="textAreaBottom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640" bIns="17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0" name="Google Shape;89;p2"/>
            <p:cNvSpPr/>
            <p:nvPr/>
          </p:nvSpPr>
          <p:spPr>
            <a:xfrm rot="21403200">
              <a:off x="1601640" y="6262200"/>
              <a:ext cx="29160" cy="2844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8440"/>
                <a:gd name="textAreaBottom" fmla="*/ 28800 h 28440"/>
              </a:gdLst>
              <a:ahLst/>
              <a:rect l="textAreaLeft" t="textAreaTop" r="textAreaRight" b="textAreaBottom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1" name="Google Shape;90;p2"/>
            <p:cNvSpPr/>
            <p:nvPr/>
          </p:nvSpPr>
          <p:spPr>
            <a:xfrm rot="21403200">
              <a:off x="1406520" y="6314040"/>
              <a:ext cx="54360" cy="6804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8040"/>
                <a:gd name="textAreaBottom" fmla="*/ 68400 h 68040"/>
              </a:gdLst>
              <a:ahLst/>
              <a:rect l="textAreaLeft" t="textAreaTop" r="textAreaRight" b="textAreaBottom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200" bIns="34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2" name="Google Shape;91;p2"/>
            <p:cNvSpPr/>
            <p:nvPr/>
          </p:nvSpPr>
          <p:spPr>
            <a:xfrm rot="21403200">
              <a:off x="2693880" y="5967360"/>
              <a:ext cx="53640" cy="4932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49320"/>
                <a:gd name="textAreaBottom" fmla="*/ 49680 h 49320"/>
              </a:gdLst>
              <a:ahLst/>
              <a:rect l="textAreaLeft" t="textAreaTop" r="textAreaRight" b="textAreaBottom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3" name="Google Shape;92;p2"/>
            <p:cNvSpPr/>
            <p:nvPr/>
          </p:nvSpPr>
          <p:spPr>
            <a:xfrm rot="21403200">
              <a:off x="3026160" y="6230160"/>
              <a:ext cx="30960" cy="2988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9880"/>
                <a:gd name="textAreaBottom" fmla="*/ 30240 h 29880"/>
              </a:gdLst>
              <a:ahLst/>
              <a:rect l="textAreaLeft" t="textAreaTop" r="textAreaRight" b="textAreaBottom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120" bIns="15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4" name="Google Shape;93;p2"/>
            <p:cNvSpPr/>
            <p:nvPr/>
          </p:nvSpPr>
          <p:spPr>
            <a:xfrm rot="21403200">
              <a:off x="3646800" y="6592680"/>
              <a:ext cx="54360" cy="4932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49320"/>
                <a:gd name="textAreaBottom" fmla="*/ 49680 h 49320"/>
              </a:gdLst>
              <a:ahLst/>
              <a:rect l="textAreaLeft" t="textAreaTop" r="textAreaRight" b="textAreaBottom"/>
              <a:pathLst>
                <a:path w="1059" h="961">
                  <a:moveTo>
                    <a:pt x="326" y="1"/>
                  </a:moveTo>
                  <a:lnTo>
                    <a:pt x="98" y="164"/>
                  </a:lnTo>
                  <a:lnTo>
                    <a:pt x="17" y="359"/>
                  </a:lnTo>
                  <a:lnTo>
                    <a:pt x="1" y="473"/>
                  </a:lnTo>
                  <a:lnTo>
                    <a:pt x="17" y="603"/>
                  </a:lnTo>
                  <a:lnTo>
                    <a:pt x="98" y="782"/>
                  </a:lnTo>
                  <a:lnTo>
                    <a:pt x="326" y="961"/>
                  </a:lnTo>
                  <a:lnTo>
                    <a:pt x="733" y="961"/>
                  </a:lnTo>
                  <a:lnTo>
                    <a:pt x="961" y="782"/>
                  </a:lnTo>
                  <a:lnTo>
                    <a:pt x="1042" y="603"/>
                  </a:lnTo>
                  <a:lnTo>
                    <a:pt x="1058" y="473"/>
                  </a:lnTo>
                  <a:lnTo>
                    <a:pt x="1042" y="359"/>
                  </a:lnTo>
                  <a:lnTo>
                    <a:pt x="961" y="164"/>
                  </a:lnTo>
                  <a:lnTo>
                    <a:pt x="733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5" name="Google Shape;94;p2"/>
            <p:cNvSpPr/>
            <p:nvPr/>
          </p:nvSpPr>
          <p:spPr>
            <a:xfrm rot="21403200">
              <a:off x="1567080" y="5956560"/>
              <a:ext cx="66240" cy="82440"/>
            </a:xfrm>
            <a:custGeom>
              <a:avLst/>
              <a:gdLst>
                <a:gd name="textAreaLeft" fmla="*/ 0 w 66240"/>
                <a:gd name="textAreaRight" fmla="*/ 66600 w 66240"/>
                <a:gd name="textAreaTop" fmla="*/ 0 h 82440"/>
                <a:gd name="textAreaBottom" fmla="*/ 82800 h 82440"/>
              </a:gdLst>
              <a:ahLst/>
              <a:rect l="textAreaLeft" t="textAreaTop" r="textAreaRight" b="textAreaBottom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400" bIns="41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6" name="Google Shape;95;p2"/>
            <p:cNvSpPr/>
            <p:nvPr/>
          </p:nvSpPr>
          <p:spPr>
            <a:xfrm rot="21403200">
              <a:off x="1325880" y="5838840"/>
              <a:ext cx="60480" cy="5616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56160"/>
                <a:gd name="textAreaBottom" fmla="*/ 56520 h 56160"/>
              </a:gdLst>
              <a:ahLst/>
              <a:rect l="textAreaLeft" t="textAreaTop" r="textAreaRight" b="textAreaBottom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080" bIns="28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7" name="Google Shape;96;p2"/>
            <p:cNvSpPr/>
            <p:nvPr/>
          </p:nvSpPr>
          <p:spPr>
            <a:xfrm rot="21403200">
              <a:off x="1648440" y="5607000"/>
              <a:ext cx="53640" cy="5436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54360"/>
                <a:gd name="textAreaBottom" fmla="*/ 54720 h 54360"/>
              </a:gdLst>
              <a:ahLst/>
              <a:rect l="textAreaLeft" t="textAreaTop" r="textAreaRight" b="textAreaBottom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8" name="Google Shape;97;p2"/>
            <p:cNvSpPr/>
            <p:nvPr/>
          </p:nvSpPr>
          <p:spPr>
            <a:xfrm rot="21403200">
              <a:off x="1413360" y="5547600"/>
              <a:ext cx="54360" cy="5112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560" bIns="25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9" name="Google Shape;98;p2"/>
            <p:cNvSpPr/>
            <p:nvPr/>
          </p:nvSpPr>
          <p:spPr>
            <a:xfrm rot="21403200">
              <a:off x="1446840" y="5306400"/>
              <a:ext cx="24840" cy="21600"/>
            </a:xfrm>
            <a:custGeom>
              <a:avLst/>
              <a:gdLst>
                <a:gd name="textAreaLeft" fmla="*/ 0 w 24840"/>
                <a:gd name="textAreaRight" fmla="*/ 25200 w 24840"/>
                <a:gd name="textAreaTop" fmla="*/ 0 h 21600"/>
                <a:gd name="textAreaBottom" fmla="*/ 21960 h 21600"/>
              </a:gdLst>
              <a:ahLst/>
              <a:rect l="textAreaLeft" t="textAreaTop" r="textAreaRight" b="textAreaBottom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80" name="Google Shape;50;p2"/>
          <p:cNvGrpSpPr/>
          <p:nvPr/>
        </p:nvGrpSpPr>
        <p:grpSpPr>
          <a:xfrm>
            <a:off x="7950600" y="260280"/>
            <a:ext cx="3637080" cy="833040"/>
            <a:chOff x="7950600" y="260280"/>
            <a:chExt cx="3637080" cy="833040"/>
          </a:xfrm>
        </p:grpSpPr>
        <p:sp>
          <p:nvSpPr>
            <p:cNvPr id="81" name="Google Shape;51;p2"/>
            <p:cNvSpPr/>
            <p:nvPr/>
          </p:nvSpPr>
          <p:spPr>
            <a:xfrm rot="669600">
              <a:off x="10023840" y="817560"/>
              <a:ext cx="34920" cy="3024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30240"/>
                <a:gd name="textAreaBottom" fmla="*/ 30600 h 30240"/>
              </a:gdLst>
              <a:ahLst/>
              <a:rect l="textAreaLeft" t="textAreaTop" r="textAreaRight" b="textAreaBottom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120" bIns="15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2" name="Google Shape;52;p2"/>
            <p:cNvSpPr/>
            <p:nvPr/>
          </p:nvSpPr>
          <p:spPr>
            <a:xfrm rot="669600">
              <a:off x="9676800" y="804960"/>
              <a:ext cx="18720" cy="1764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17640"/>
                <a:gd name="textAreaBottom" fmla="*/ 18000 h 17640"/>
              </a:gdLst>
              <a:ahLst/>
              <a:rect l="textAreaLeft" t="textAreaTop" r="textAreaRight" b="textAreaBottom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3" name="Google Shape;53;p2"/>
            <p:cNvSpPr/>
            <p:nvPr/>
          </p:nvSpPr>
          <p:spPr>
            <a:xfrm rot="669600">
              <a:off x="9732960" y="535320"/>
              <a:ext cx="39240" cy="5544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55440"/>
                <a:gd name="textAreaBottom" fmla="*/ 55800 h 55440"/>
              </a:gdLst>
              <a:ahLst/>
              <a:rect l="textAreaLeft" t="textAreaTop" r="textAreaRight" b="textAreaBottom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4" name="Google Shape;54;p2"/>
            <p:cNvSpPr/>
            <p:nvPr/>
          </p:nvSpPr>
          <p:spPr>
            <a:xfrm rot="669600">
              <a:off x="9817560" y="800280"/>
              <a:ext cx="14040" cy="14040"/>
            </a:xfrm>
            <a:custGeom>
              <a:avLst/>
              <a:gdLst>
                <a:gd name="textAreaLeft" fmla="*/ 0 w 14040"/>
                <a:gd name="textAreaRight" fmla="*/ 14400 w 14040"/>
                <a:gd name="textAreaTop" fmla="*/ 0 h 14040"/>
                <a:gd name="textAreaBottom" fmla="*/ 14400 h 14040"/>
              </a:gdLst>
              <a:ahLst/>
              <a:rect l="textAreaLeft" t="textAreaTop" r="textAreaRight" b="textAreaBottom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" bIns="7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5" name="Google Shape;55;p2"/>
            <p:cNvSpPr/>
            <p:nvPr/>
          </p:nvSpPr>
          <p:spPr>
            <a:xfrm rot="669600">
              <a:off x="9915480" y="558720"/>
              <a:ext cx="72720" cy="68040"/>
            </a:xfrm>
            <a:custGeom>
              <a:avLst/>
              <a:gdLst>
                <a:gd name="textAreaLeft" fmla="*/ 0 w 72720"/>
                <a:gd name="textAreaRight" fmla="*/ 73080 w 72720"/>
                <a:gd name="textAreaTop" fmla="*/ 0 h 68040"/>
                <a:gd name="textAreaBottom" fmla="*/ 68400 h 68040"/>
              </a:gdLst>
              <a:ahLst/>
              <a:rect l="textAreaLeft" t="textAreaTop" r="textAreaRight" b="textAreaBottom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200" bIns="34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6" name="Google Shape;56;p2"/>
            <p:cNvSpPr/>
            <p:nvPr/>
          </p:nvSpPr>
          <p:spPr>
            <a:xfrm rot="669600">
              <a:off x="9625320" y="695880"/>
              <a:ext cx="69120" cy="5544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55440"/>
                <a:gd name="textAreaBottom" fmla="*/ 55800 h 55440"/>
              </a:gdLst>
              <a:ahLst/>
              <a:rect l="textAreaLeft" t="textAreaTop" r="textAreaRight" b="textAreaBottom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7" name="Google Shape;57;p2"/>
            <p:cNvSpPr/>
            <p:nvPr/>
          </p:nvSpPr>
          <p:spPr>
            <a:xfrm rot="669600">
              <a:off x="9634680" y="922320"/>
              <a:ext cx="51120" cy="464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46440"/>
                <a:gd name="textAreaBottom" fmla="*/ 46800 h 46440"/>
              </a:gdLst>
              <a:ahLst/>
              <a:rect l="textAreaLeft" t="textAreaTop" r="textAreaRight" b="textAreaBottom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400" bIns="23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8" name="Google Shape;58;p2"/>
            <p:cNvSpPr/>
            <p:nvPr/>
          </p:nvSpPr>
          <p:spPr>
            <a:xfrm rot="669600">
              <a:off x="9357480" y="784440"/>
              <a:ext cx="44640" cy="410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9" name="Google Shape;59;p2"/>
            <p:cNvSpPr/>
            <p:nvPr/>
          </p:nvSpPr>
          <p:spPr>
            <a:xfrm rot="669600">
              <a:off x="9375120" y="979920"/>
              <a:ext cx="37440" cy="3204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0" name="Google Shape;60;p2"/>
            <p:cNvSpPr/>
            <p:nvPr/>
          </p:nvSpPr>
          <p:spPr>
            <a:xfrm rot="669600">
              <a:off x="9149760" y="834120"/>
              <a:ext cx="33120" cy="2844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28440"/>
                <a:gd name="textAreaBottom" fmla="*/ 28800 h 28440"/>
              </a:gdLst>
              <a:ahLst/>
              <a:rect l="textAreaLeft" t="textAreaTop" r="textAreaRight" b="textAreaBottom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1" name="Google Shape;61;p2"/>
            <p:cNvSpPr/>
            <p:nvPr/>
          </p:nvSpPr>
          <p:spPr>
            <a:xfrm rot="669600">
              <a:off x="8771400" y="739080"/>
              <a:ext cx="40320" cy="356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35640"/>
                <a:gd name="textAreaBottom" fmla="*/ 36000 h 35640"/>
              </a:gdLst>
              <a:ahLst/>
              <a:rect l="textAreaLeft" t="textAreaTop" r="textAreaRight" b="textAreaBottom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2" name="Google Shape;62;p2"/>
            <p:cNvSpPr/>
            <p:nvPr/>
          </p:nvSpPr>
          <p:spPr>
            <a:xfrm rot="669600">
              <a:off x="8426520" y="711000"/>
              <a:ext cx="24840" cy="22320"/>
            </a:xfrm>
            <a:custGeom>
              <a:avLst/>
              <a:gdLst>
                <a:gd name="textAreaLeft" fmla="*/ 0 w 24840"/>
                <a:gd name="textAreaRight" fmla="*/ 25200 w 2484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3" name="Google Shape;63;p2"/>
            <p:cNvSpPr/>
            <p:nvPr/>
          </p:nvSpPr>
          <p:spPr>
            <a:xfrm rot="669600">
              <a:off x="7954200" y="609120"/>
              <a:ext cx="47520" cy="4392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3920"/>
                <a:gd name="textAreaBottom" fmla="*/ 44280 h 43920"/>
              </a:gdLst>
              <a:ahLst/>
              <a:rect l="textAreaLeft" t="textAreaTop" r="textAreaRight" b="textAreaBottom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4" name="Google Shape;64;p2"/>
            <p:cNvSpPr/>
            <p:nvPr/>
          </p:nvSpPr>
          <p:spPr>
            <a:xfrm rot="669600">
              <a:off x="8529120" y="950040"/>
              <a:ext cx="32040" cy="30240"/>
            </a:xfrm>
            <a:custGeom>
              <a:avLst/>
              <a:gdLst>
                <a:gd name="textAreaLeft" fmla="*/ 0 w 32040"/>
                <a:gd name="textAreaRight" fmla="*/ 32400 w 32040"/>
                <a:gd name="textAreaTop" fmla="*/ 0 h 30240"/>
                <a:gd name="textAreaBottom" fmla="*/ 30600 h 30240"/>
              </a:gdLst>
              <a:ahLst/>
              <a:rect l="textAreaLeft" t="textAreaTop" r="textAreaRight" b="textAreaBottom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120" bIns="15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5" name="Google Shape;65;p2"/>
            <p:cNvSpPr/>
            <p:nvPr/>
          </p:nvSpPr>
          <p:spPr>
            <a:xfrm rot="669600">
              <a:off x="9068400" y="495720"/>
              <a:ext cx="23040" cy="22320"/>
            </a:xfrm>
            <a:custGeom>
              <a:avLst/>
              <a:gdLst>
                <a:gd name="textAreaLeft" fmla="*/ 0 w 23040"/>
                <a:gd name="textAreaRight" fmla="*/ 23400 w 2304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6" name="Google Shape;66;p2"/>
            <p:cNvSpPr/>
            <p:nvPr/>
          </p:nvSpPr>
          <p:spPr>
            <a:xfrm rot="669600">
              <a:off x="9072360" y="998640"/>
              <a:ext cx="51120" cy="482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7" name="Google Shape;67;p2"/>
            <p:cNvSpPr/>
            <p:nvPr/>
          </p:nvSpPr>
          <p:spPr>
            <a:xfrm rot="669600">
              <a:off x="9250920" y="520200"/>
              <a:ext cx="52920" cy="5004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0040"/>
                <a:gd name="textAreaBottom" fmla="*/ 50400 h 50040"/>
              </a:gdLst>
              <a:ahLst/>
              <a:rect l="textAreaLeft" t="textAreaTop" r="textAreaRight" b="textAreaBottom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8" name="Google Shape;68;p2"/>
            <p:cNvSpPr/>
            <p:nvPr/>
          </p:nvSpPr>
          <p:spPr>
            <a:xfrm rot="669600">
              <a:off x="9450720" y="561600"/>
              <a:ext cx="48240" cy="4464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44640"/>
                <a:gd name="textAreaBottom" fmla="*/ 45000 h 44640"/>
              </a:gdLst>
              <a:ahLst/>
              <a:rect l="textAreaLeft" t="textAreaTop" r="textAreaRight" b="textAreaBottom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2320" bIns="22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9" name="Google Shape;69;p2"/>
            <p:cNvSpPr/>
            <p:nvPr/>
          </p:nvSpPr>
          <p:spPr>
            <a:xfrm rot="669600">
              <a:off x="9567360" y="263520"/>
              <a:ext cx="37440" cy="3564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5640"/>
                <a:gd name="textAreaBottom" fmla="*/ 36000 h 35640"/>
              </a:gdLst>
              <a:ahLst/>
              <a:rect l="textAreaLeft" t="textAreaTop" r="textAreaRight" b="textAreaBottom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0" name="Google Shape;70;p2"/>
            <p:cNvSpPr/>
            <p:nvPr/>
          </p:nvSpPr>
          <p:spPr>
            <a:xfrm rot="669600">
              <a:off x="9864000" y="361440"/>
              <a:ext cx="23040" cy="22320"/>
            </a:xfrm>
            <a:custGeom>
              <a:avLst/>
              <a:gdLst>
                <a:gd name="textAreaLeft" fmla="*/ 0 w 23040"/>
                <a:gd name="textAreaRight" fmla="*/ 23400 w 2304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1" name="Google Shape;71;p2"/>
            <p:cNvSpPr/>
            <p:nvPr/>
          </p:nvSpPr>
          <p:spPr>
            <a:xfrm rot="669600">
              <a:off x="10181520" y="349920"/>
              <a:ext cx="39240" cy="3744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2" name="Google Shape;72;p2"/>
            <p:cNvSpPr/>
            <p:nvPr/>
          </p:nvSpPr>
          <p:spPr>
            <a:xfrm rot="669600">
              <a:off x="10117440" y="621720"/>
              <a:ext cx="57240" cy="5292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3" name="Google Shape;73;p2"/>
            <p:cNvSpPr/>
            <p:nvPr/>
          </p:nvSpPr>
          <p:spPr>
            <a:xfrm rot="669600">
              <a:off x="10335240" y="838440"/>
              <a:ext cx="50040" cy="4644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46440"/>
                <a:gd name="textAreaBottom" fmla="*/ 46800 h 46440"/>
              </a:gdLst>
              <a:ahLst/>
              <a:rect l="textAreaLeft" t="textAreaTop" r="textAreaRight" b="textAreaBottom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400" bIns="23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4" name="Google Shape;74;p2"/>
            <p:cNvSpPr/>
            <p:nvPr/>
          </p:nvSpPr>
          <p:spPr>
            <a:xfrm rot="669600">
              <a:off x="10819800" y="1023120"/>
              <a:ext cx="36720" cy="356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35640"/>
                <a:gd name="textAreaBottom" fmla="*/ 36000 h 35640"/>
              </a:gdLst>
              <a:ahLst/>
              <a:rect l="textAreaLeft" t="textAreaTop" r="textAreaRight" b="textAreaBottom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5" name="Google Shape;75;p2"/>
            <p:cNvSpPr/>
            <p:nvPr/>
          </p:nvSpPr>
          <p:spPr>
            <a:xfrm rot="669600">
              <a:off x="10158840" y="1043280"/>
              <a:ext cx="49320" cy="4572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45720"/>
                <a:gd name="textAreaBottom" fmla="*/ 46080 h 45720"/>
              </a:gdLst>
              <a:ahLst/>
              <a:rect l="textAreaLeft" t="textAreaTop" r="textAreaRight" b="textAreaBottom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6" name="Google Shape;76;p2"/>
            <p:cNvSpPr/>
            <p:nvPr/>
          </p:nvSpPr>
          <p:spPr>
            <a:xfrm rot="669600">
              <a:off x="10623960" y="795960"/>
              <a:ext cx="38520" cy="3744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7" name="Google Shape;77;p2"/>
            <p:cNvSpPr/>
            <p:nvPr/>
          </p:nvSpPr>
          <p:spPr>
            <a:xfrm rot="669600">
              <a:off x="10812960" y="467280"/>
              <a:ext cx="60120" cy="554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55440"/>
                <a:gd name="textAreaBottom" fmla="*/ 55800 h 55440"/>
              </a:gdLst>
              <a:ahLst/>
              <a:rect l="textAreaLeft" t="textAreaTop" r="textAreaRight" b="textAreaBottom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8" name="Google Shape;78;p2"/>
            <p:cNvSpPr/>
            <p:nvPr/>
          </p:nvSpPr>
          <p:spPr>
            <a:xfrm rot="669600">
              <a:off x="11173680" y="537120"/>
              <a:ext cx="63720" cy="5904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0 h 59040"/>
                <a:gd name="textAreaBottom" fmla="*/ 59400 h 59040"/>
              </a:gdLst>
              <a:ahLst/>
              <a:rect l="textAreaLeft" t="textAreaTop" r="textAreaRight" b="textAreaBottom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9" name="Google Shape;79;p2"/>
            <p:cNvSpPr/>
            <p:nvPr/>
          </p:nvSpPr>
          <p:spPr>
            <a:xfrm rot="669600">
              <a:off x="11084040" y="283680"/>
              <a:ext cx="60120" cy="4932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49320"/>
                <a:gd name="textAreaBottom" fmla="*/ 49680 h 49320"/>
              </a:gdLst>
              <a:ahLst/>
              <a:rect l="textAreaLeft" t="textAreaTop" r="textAreaRight" b="textAreaBottom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0" name="Google Shape;80;p2"/>
            <p:cNvSpPr/>
            <p:nvPr/>
          </p:nvSpPr>
          <p:spPr>
            <a:xfrm rot="669600">
              <a:off x="11512080" y="316080"/>
              <a:ext cx="70920" cy="54720"/>
            </a:xfrm>
            <a:custGeom>
              <a:avLst/>
              <a:gdLst>
                <a:gd name="textAreaLeft" fmla="*/ 0 w 70920"/>
                <a:gd name="textAreaRight" fmla="*/ 71280 w 70920"/>
                <a:gd name="textAreaTop" fmla="*/ 0 h 54720"/>
                <a:gd name="textAreaBottom" fmla="*/ 55080 h 54720"/>
              </a:gdLst>
              <a:ahLst/>
              <a:rect l="textAreaLeft" t="textAreaTop" r="textAreaRight" b="textAreaBottom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111" name="Графика 3"/>
          <p:cNvSpPr/>
          <p:nvPr/>
        </p:nvSpPr>
        <p:spPr>
          <a:xfrm>
            <a:off x="231120" y="3687480"/>
            <a:ext cx="937800" cy="2811960"/>
          </a:xfrm>
          <a:custGeom>
            <a:avLst/>
            <a:gdLst>
              <a:gd name="textAreaLeft" fmla="*/ 0 w 937800"/>
              <a:gd name="textAreaRight" fmla="*/ 938160 w 937800"/>
              <a:gd name="textAreaTop" fmla="*/ 0 h 2811960"/>
              <a:gd name="textAreaBottom" fmla="*/ 2812320 h 2811960"/>
            </a:gdLst>
            <a:ahLst/>
            <a:rect l="textAreaLeft" t="textAreaTop" r="textAreaRight" b="textAreaBottom"/>
            <a:pathLst>
              <a:path w="938224" h="2812470">
                <a:moveTo>
                  <a:pt x="936529" y="1060983"/>
                </a:moveTo>
                <a:cubicBezTo>
                  <a:pt x="934833" y="1045724"/>
                  <a:pt x="933138" y="1032159"/>
                  <a:pt x="929747" y="1018595"/>
                </a:cubicBezTo>
                <a:cubicBezTo>
                  <a:pt x="924660" y="1005031"/>
                  <a:pt x="919574" y="993162"/>
                  <a:pt x="909400" y="986380"/>
                </a:cubicBezTo>
                <a:cubicBezTo>
                  <a:pt x="899227" y="979598"/>
                  <a:pt x="885663" y="977902"/>
                  <a:pt x="875490" y="982989"/>
                </a:cubicBezTo>
                <a:cubicBezTo>
                  <a:pt x="863621" y="988075"/>
                  <a:pt x="853448" y="996553"/>
                  <a:pt x="848361" y="1008422"/>
                </a:cubicBezTo>
                <a:cubicBezTo>
                  <a:pt x="834797" y="1032159"/>
                  <a:pt x="834797" y="1060983"/>
                  <a:pt x="833101" y="1089808"/>
                </a:cubicBezTo>
                <a:cubicBezTo>
                  <a:pt x="831406" y="1118632"/>
                  <a:pt x="829710" y="1145760"/>
                  <a:pt x="828015" y="1172889"/>
                </a:cubicBezTo>
                <a:cubicBezTo>
                  <a:pt x="824624" y="1227146"/>
                  <a:pt x="821233" y="1281403"/>
                  <a:pt x="819537" y="1332269"/>
                </a:cubicBezTo>
                <a:cubicBezTo>
                  <a:pt x="814450" y="1420437"/>
                  <a:pt x="811059" y="1503518"/>
                  <a:pt x="809364" y="1574730"/>
                </a:cubicBezTo>
                <a:cubicBezTo>
                  <a:pt x="812755" y="1489954"/>
                  <a:pt x="816146" y="1398395"/>
                  <a:pt x="821233" y="1300054"/>
                </a:cubicBezTo>
                <a:cubicBezTo>
                  <a:pt x="824624" y="1244101"/>
                  <a:pt x="828015" y="1188149"/>
                  <a:pt x="831406" y="1127109"/>
                </a:cubicBezTo>
                <a:cubicBezTo>
                  <a:pt x="833101" y="1111849"/>
                  <a:pt x="833101" y="1096590"/>
                  <a:pt x="834797" y="1081330"/>
                </a:cubicBezTo>
                <a:cubicBezTo>
                  <a:pt x="836492" y="1066070"/>
                  <a:pt x="836492" y="1050810"/>
                  <a:pt x="839883" y="1035550"/>
                </a:cubicBezTo>
                <a:cubicBezTo>
                  <a:pt x="843275" y="1020291"/>
                  <a:pt x="848361" y="1006726"/>
                  <a:pt x="856839" y="996553"/>
                </a:cubicBezTo>
                <a:cubicBezTo>
                  <a:pt x="863621" y="988075"/>
                  <a:pt x="872099" y="982989"/>
                  <a:pt x="882272" y="979598"/>
                </a:cubicBezTo>
                <a:cubicBezTo>
                  <a:pt x="868708" y="982989"/>
                  <a:pt x="856839" y="993162"/>
                  <a:pt x="850057" y="1005031"/>
                </a:cubicBezTo>
                <a:cubicBezTo>
                  <a:pt x="839883" y="1020291"/>
                  <a:pt x="836492" y="1040637"/>
                  <a:pt x="834797" y="1059288"/>
                </a:cubicBezTo>
                <a:cubicBezTo>
                  <a:pt x="831406" y="1098285"/>
                  <a:pt x="829710" y="1138978"/>
                  <a:pt x="826319" y="1176280"/>
                </a:cubicBezTo>
                <a:cubicBezTo>
                  <a:pt x="821233" y="1254274"/>
                  <a:pt x="816146" y="1328878"/>
                  <a:pt x="812755" y="1401786"/>
                </a:cubicBezTo>
                <a:cubicBezTo>
                  <a:pt x="805973" y="1547602"/>
                  <a:pt x="800886" y="1679853"/>
                  <a:pt x="797495" y="1791759"/>
                </a:cubicBezTo>
                <a:cubicBezTo>
                  <a:pt x="795800" y="1954530"/>
                  <a:pt x="795800" y="2118997"/>
                  <a:pt x="799191" y="2286855"/>
                </a:cubicBezTo>
                <a:cubicBezTo>
                  <a:pt x="800886" y="2378414"/>
                  <a:pt x="804277" y="2469973"/>
                  <a:pt x="807668" y="2561532"/>
                </a:cubicBezTo>
                <a:cubicBezTo>
                  <a:pt x="807668" y="2583573"/>
                  <a:pt x="809364" y="2607311"/>
                  <a:pt x="807668" y="2629353"/>
                </a:cubicBezTo>
                <a:cubicBezTo>
                  <a:pt x="805973" y="2651395"/>
                  <a:pt x="799191" y="2673437"/>
                  <a:pt x="785626" y="2692088"/>
                </a:cubicBezTo>
                <a:cubicBezTo>
                  <a:pt x="772062" y="2709043"/>
                  <a:pt x="751716" y="2720912"/>
                  <a:pt x="729674" y="2722607"/>
                </a:cubicBezTo>
                <a:cubicBezTo>
                  <a:pt x="719500" y="2724303"/>
                  <a:pt x="707632" y="2722607"/>
                  <a:pt x="697458" y="2717521"/>
                </a:cubicBezTo>
                <a:cubicBezTo>
                  <a:pt x="687285" y="2712434"/>
                  <a:pt x="680503" y="2703956"/>
                  <a:pt x="677112" y="2693783"/>
                </a:cubicBezTo>
                <a:cubicBezTo>
                  <a:pt x="668634" y="2673437"/>
                  <a:pt x="670330" y="2649699"/>
                  <a:pt x="666939" y="2627657"/>
                </a:cubicBezTo>
                <a:cubicBezTo>
                  <a:pt x="665243" y="2605615"/>
                  <a:pt x="663548" y="2581878"/>
                  <a:pt x="661852" y="2559836"/>
                </a:cubicBezTo>
                <a:cubicBezTo>
                  <a:pt x="658461" y="2514057"/>
                  <a:pt x="656766" y="2469973"/>
                  <a:pt x="656766" y="2424193"/>
                </a:cubicBezTo>
                <a:cubicBezTo>
                  <a:pt x="655070" y="2334330"/>
                  <a:pt x="655070" y="2242771"/>
                  <a:pt x="656766" y="2152908"/>
                </a:cubicBezTo>
                <a:cubicBezTo>
                  <a:pt x="661852" y="1791759"/>
                  <a:pt x="680503" y="1430610"/>
                  <a:pt x="683894" y="1066070"/>
                </a:cubicBezTo>
                <a:cubicBezTo>
                  <a:pt x="685590" y="933818"/>
                  <a:pt x="685590" y="723572"/>
                  <a:pt x="675417" y="513326"/>
                </a:cubicBezTo>
                <a:cubicBezTo>
                  <a:pt x="672025" y="460764"/>
                  <a:pt x="668634" y="408203"/>
                  <a:pt x="665243" y="357337"/>
                </a:cubicBezTo>
                <a:cubicBezTo>
                  <a:pt x="663548" y="331904"/>
                  <a:pt x="658461" y="304775"/>
                  <a:pt x="646592" y="282733"/>
                </a:cubicBezTo>
                <a:cubicBezTo>
                  <a:pt x="633028" y="258996"/>
                  <a:pt x="607595" y="243736"/>
                  <a:pt x="580467" y="242040"/>
                </a:cubicBezTo>
                <a:cubicBezTo>
                  <a:pt x="566902" y="242040"/>
                  <a:pt x="553338" y="247127"/>
                  <a:pt x="543165" y="255605"/>
                </a:cubicBezTo>
                <a:cubicBezTo>
                  <a:pt x="532992" y="264082"/>
                  <a:pt x="527905" y="275951"/>
                  <a:pt x="522818" y="286124"/>
                </a:cubicBezTo>
                <a:cubicBezTo>
                  <a:pt x="514341" y="308166"/>
                  <a:pt x="509254" y="328513"/>
                  <a:pt x="505863" y="350555"/>
                </a:cubicBezTo>
                <a:cubicBezTo>
                  <a:pt x="500776" y="391247"/>
                  <a:pt x="502472" y="430245"/>
                  <a:pt x="502472" y="460764"/>
                </a:cubicBezTo>
                <a:cubicBezTo>
                  <a:pt x="502472" y="426854"/>
                  <a:pt x="500776" y="392943"/>
                  <a:pt x="504168" y="359032"/>
                </a:cubicBezTo>
                <a:cubicBezTo>
                  <a:pt x="505863" y="342077"/>
                  <a:pt x="509254" y="325122"/>
                  <a:pt x="514341" y="308166"/>
                </a:cubicBezTo>
                <a:cubicBezTo>
                  <a:pt x="519427" y="291211"/>
                  <a:pt x="524514" y="274255"/>
                  <a:pt x="536383" y="260691"/>
                </a:cubicBezTo>
                <a:cubicBezTo>
                  <a:pt x="543165" y="253909"/>
                  <a:pt x="549947" y="247127"/>
                  <a:pt x="560120" y="243736"/>
                </a:cubicBezTo>
                <a:cubicBezTo>
                  <a:pt x="570293" y="240345"/>
                  <a:pt x="578771" y="240345"/>
                  <a:pt x="588944" y="242040"/>
                </a:cubicBezTo>
                <a:cubicBezTo>
                  <a:pt x="607595" y="245431"/>
                  <a:pt x="624551" y="255605"/>
                  <a:pt x="636419" y="269169"/>
                </a:cubicBezTo>
                <a:cubicBezTo>
                  <a:pt x="660157" y="297993"/>
                  <a:pt x="663548" y="335295"/>
                  <a:pt x="665243" y="369205"/>
                </a:cubicBezTo>
                <a:cubicBezTo>
                  <a:pt x="675417" y="503153"/>
                  <a:pt x="680503" y="637100"/>
                  <a:pt x="682199" y="771047"/>
                </a:cubicBezTo>
                <a:cubicBezTo>
                  <a:pt x="687285" y="1042333"/>
                  <a:pt x="678808" y="1310227"/>
                  <a:pt x="670330" y="1576426"/>
                </a:cubicBezTo>
                <a:cubicBezTo>
                  <a:pt x="661852" y="1844320"/>
                  <a:pt x="653375" y="2112215"/>
                  <a:pt x="655070" y="2380109"/>
                </a:cubicBezTo>
                <a:cubicBezTo>
                  <a:pt x="655070" y="2446235"/>
                  <a:pt x="658461" y="2514057"/>
                  <a:pt x="661852" y="2580182"/>
                </a:cubicBezTo>
                <a:cubicBezTo>
                  <a:pt x="663548" y="2612398"/>
                  <a:pt x="665243" y="2648004"/>
                  <a:pt x="670330" y="2680219"/>
                </a:cubicBezTo>
                <a:cubicBezTo>
                  <a:pt x="673721" y="2695479"/>
                  <a:pt x="680503" y="2709043"/>
                  <a:pt x="694067" y="2715825"/>
                </a:cubicBezTo>
                <a:cubicBezTo>
                  <a:pt x="707632" y="2722607"/>
                  <a:pt x="722892" y="2722607"/>
                  <a:pt x="738151" y="2719216"/>
                </a:cubicBezTo>
                <a:cubicBezTo>
                  <a:pt x="753411" y="2715825"/>
                  <a:pt x="766975" y="2705652"/>
                  <a:pt x="777149" y="2693783"/>
                </a:cubicBezTo>
                <a:cubicBezTo>
                  <a:pt x="787322" y="2681914"/>
                  <a:pt x="792408" y="2666655"/>
                  <a:pt x="795800" y="2651395"/>
                </a:cubicBezTo>
                <a:cubicBezTo>
                  <a:pt x="802582" y="2619180"/>
                  <a:pt x="800886" y="2586965"/>
                  <a:pt x="799191" y="2553054"/>
                </a:cubicBezTo>
                <a:cubicBezTo>
                  <a:pt x="797495" y="2486928"/>
                  <a:pt x="794104" y="2419106"/>
                  <a:pt x="792408" y="2352981"/>
                </a:cubicBezTo>
                <a:cubicBezTo>
                  <a:pt x="792408" y="2381805"/>
                  <a:pt x="794104" y="2410629"/>
                  <a:pt x="794104" y="2439453"/>
                </a:cubicBezTo>
                <a:lnTo>
                  <a:pt x="797495" y="2544576"/>
                </a:lnTo>
                <a:cubicBezTo>
                  <a:pt x="799191" y="2580182"/>
                  <a:pt x="800886" y="2615789"/>
                  <a:pt x="794104" y="2648004"/>
                </a:cubicBezTo>
                <a:cubicBezTo>
                  <a:pt x="790713" y="2664959"/>
                  <a:pt x="783931" y="2680219"/>
                  <a:pt x="773758" y="2693783"/>
                </a:cubicBezTo>
                <a:cubicBezTo>
                  <a:pt x="763584" y="2705652"/>
                  <a:pt x="750020" y="2715825"/>
                  <a:pt x="734760" y="2719216"/>
                </a:cubicBezTo>
                <a:cubicBezTo>
                  <a:pt x="719500" y="2722607"/>
                  <a:pt x="702545" y="2722607"/>
                  <a:pt x="688981" y="2714130"/>
                </a:cubicBezTo>
                <a:cubicBezTo>
                  <a:pt x="677112" y="2705652"/>
                  <a:pt x="670330" y="2690392"/>
                  <a:pt x="668634" y="2673437"/>
                </a:cubicBezTo>
                <a:cubicBezTo>
                  <a:pt x="661852" y="2603920"/>
                  <a:pt x="658461" y="2534403"/>
                  <a:pt x="656766" y="2463190"/>
                </a:cubicBezTo>
                <a:cubicBezTo>
                  <a:pt x="655070" y="2393673"/>
                  <a:pt x="655070" y="2322461"/>
                  <a:pt x="655070" y="2252944"/>
                </a:cubicBezTo>
                <a:cubicBezTo>
                  <a:pt x="656766" y="1971485"/>
                  <a:pt x="668634" y="1690027"/>
                  <a:pt x="677112" y="1408568"/>
                </a:cubicBezTo>
                <a:cubicBezTo>
                  <a:pt x="670330" y="1659507"/>
                  <a:pt x="661852" y="1901968"/>
                  <a:pt x="658461" y="2173254"/>
                </a:cubicBezTo>
                <a:cubicBezTo>
                  <a:pt x="656766" y="2258031"/>
                  <a:pt x="656766" y="2347894"/>
                  <a:pt x="658461" y="2437757"/>
                </a:cubicBezTo>
                <a:cubicBezTo>
                  <a:pt x="658461" y="2483537"/>
                  <a:pt x="661852" y="2527621"/>
                  <a:pt x="663548" y="2571705"/>
                </a:cubicBezTo>
                <a:cubicBezTo>
                  <a:pt x="665243" y="2593747"/>
                  <a:pt x="666939" y="2615789"/>
                  <a:pt x="668634" y="2637831"/>
                </a:cubicBezTo>
                <a:cubicBezTo>
                  <a:pt x="670330" y="2659872"/>
                  <a:pt x="670330" y="2681914"/>
                  <a:pt x="678808" y="2697174"/>
                </a:cubicBezTo>
                <a:cubicBezTo>
                  <a:pt x="685590" y="2710738"/>
                  <a:pt x="697458" y="2717521"/>
                  <a:pt x="712718" y="2719216"/>
                </a:cubicBezTo>
                <a:cubicBezTo>
                  <a:pt x="727978" y="2720912"/>
                  <a:pt x="743238" y="2715825"/>
                  <a:pt x="755107" y="2709043"/>
                </a:cubicBezTo>
                <a:cubicBezTo>
                  <a:pt x="782235" y="2693783"/>
                  <a:pt x="792408" y="2663264"/>
                  <a:pt x="797495" y="2632744"/>
                </a:cubicBezTo>
                <a:cubicBezTo>
                  <a:pt x="800886" y="2602224"/>
                  <a:pt x="799191" y="2570009"/>
                  <a:pt x="797495" y="2536099"/>
                </a:cubicBezTo>
                <a:cubicBezTo>
                  <a:pt x="797495" y="2503883"/>
                  <a:pt x="795800" y="2471668"/>
                  <a:pt x="795800" y="2439453"/>
                </a:cubicBezTo>
                <a:cubicBezTo>
                  <a:pt x="794104" y="2354676"/>
                  <a:pt x="792408" y="2271595"/>
                  <a:pt x="790713" y="2186818"/>
                </a:cubicBezTo>
                <a:cubicBezTo>
                  <a:pt x="790713" y="2163081"/>
                  <a:pt x="790713" y="2135952"/>
                  <a:pt x="789017" y="2108824"/>
                </a:cubicBezTo>
                <a:cubicBezTo>
                  <a:pt x="789017" y="2110519"/>
                  <a:pt x="789017" y="2112215"/>
                  <a:pt x="789017" y="2112215"/>
                </a:cubicBezTo>
                <a:cubicBezTo>
                  <a:pt x="787322" y="2164776"/>
                  <a:pt x="787322" y="2336025"/>
                  <a:pt x="794104" y="2570009"/>
                </a:cubicBezTo>
                <a:cubicBezTo>
                  <a:pt x="794104" y="2598833"/>
                  <a:pt x="795800" y="2629353"/>
                  <a:pt x="787322" y="2656481"/>
                </a:cubicBezTo>
                <a:cubicBezTo>
                  <a:pt x="783931" y="2670046"/>
                  <a:pt x="777149" y="2683610"/>
                  <a:pt x="768671" y="2693783"/>
                </a:cubicBezTo>
                <a:cubicBezTo>
                  <a:pt x="760193" y="2703956"/>
                  <a:pt x="746629" y="2710738"/>
                  <a:pt x="733065" y="2714130"/>
                </a:cubicBezTo>
                <a:cubicBezTo>
                  <a:pt x="719500" y="2717521"/>
                  <a:pt x="705936" y="2717521"/>
                  <a:pt x="694067" y="2710738"/>
                </a:cubicBezTo>
                <a:cubicBezTo>
                  <a:pt x="683894" y="2703956"/>
                  <a:pt x="677112" y="2693783"/>
                  <a:pt x="675417" y="2678523"/>
                </a:cubicBezTo>
                <a:cubicBezTo>
                  <a:pt x="673721" y="2663264"/>
                  <a:pt x="672025" y="2646308"/>
                  <a:pt x="670330" y="2629353"/>
                </a:cubicBezTo>
                <a:cubicBezTo>
                  <a:pt x="668634" y="2612398"/>
                  <a:pt x="668634" y="2595442"/>
                  <a:pt x="666939" y="2576791"/>
                </a:cubicBezTo>
                <a:cubicBezTo>
                  <a:pt x="663548" y="2507274"/>
                  <a:pt x="661852" y="2434366"/>
                  <a:pt x="661852" y="2361458"/>
                </a:cubicBezTo>
                <a:cubicBezTo>
                  <a:pt x="661852" y="2288550"/>
                  <a:pt x="661852" y="2213947"/>
                  <a:pt x="663548" y="2137648"/>
                </a:cubicBezTo>
                <a:cubicBezTo>
                  <a:pt x="668634" y="1837538"/>
                  <a:pt x="682199" y="1532342"/>
                  <a:pt x="688981" y="1281403"/>
                </a:cubicBezTo>
                <a:cubicBezTo>
                  <a:pt x="695763" y="1028768"/>
                  <a:pt x="694067" y="830391"/>
                  <a:pt x="692372" y="742223"/>
                </a:cubicBezTo>
                <a:cubicBezTo>
                  <a:pt x="690676" y="706617"/>
                  <a:pt x="690676" y="672706"/>
                  <a:pt x="688981" y="637100"/>
                </a:cubicBezTo>
                <a:cubicBezTo>
                  <a:pt x="687285" y="603189"/>
                  <a:pt x="685590" y="567583"/>
                  <a:pt x="683894" y="533672"/>
                </a:cubicBezTo>
                <a:cubicBezTo>
                  <a:pt x="682199" y="499762"/>
                  <a:pt x="678808" y="465851"/>
                  <a:pt x="677112" y="431940"/>
                </a:cubicBezTo>
                <a:cubicBezTo>
                  <a:pt x="673721" y="398029"/>
                  <a:pt x="673721" y="364119"/>
                  <a:pt x="666939" y="326817"/>
                </a:cubicBezTo>
                <a:cubicBezTo>
                  <a:pt x="663548" y="308166"/>
                  <a:pt x="656766" y="289515"/>
                  <a:pt x="643201" y="272560"/>
                </a:cubicBezTo>
                <a:cubicBezTo>
                  <a:pt x="629637" y="255605"/>
                  <a:pt x="610986" y="243736"/>
                  <a:pt x="588944" y="240345"/>
                </a:cubicBezTo>
                <a:cubicBezTo>
                  <a:pt x="578771" y="238649"/>
                  <a:pt x="565207" y="238649"/>
                  <a:pt x="555034" y="243736"/>
                </a:cubicBezTo>
                <a:cubicBezTo>
                  <a:pt x="543165" y="248822"/>
                  <a:pt x="534687" y="255605"/>
                  <a:pt x="527905" y="264082"/>
                </a:cubicBezTo>
                <a:cubicBezTo>
                  <a:pt x="514341" y="282733"/>
                  <a:pt x="509254" y="299689"/>
                  <a:pt x="504168" y="318339"/>
                </a:cubicBezTo>
                <a:cubicBezTo>
                  <a:pt x="493994" y="355641"/>
                  <a:pt x="493994" y="394638"/>
                  <a:pt x="493994" y="431940"/>
                </a:cubicBezTo>
                <a:cubicBezTo>
                  <a:pt x="493994" y="469242"/>
                  <a:pt x="495690" y="508239"/>
                  <a:pt x="495690" y="547237"/>
                </a:cubicBezTo>
                <a:cubicBezTo>
                  <a:pt x="497385" y="652360"/>
                  <a:pt x="495690" y="738832"/>
                  <a:pt x="495690" y="820218"/>
                </a:cubicBezTo>
                <a:cubicBezTo>
                  <a:pt x="495690" y="828695"/>
                  <a:pt x="497385" y="867693"/>
                  <a:pt x="497385" y="908385"/>
                </a:cubicBezTo>
                <a:cubicBezTo>
                  <a:pt x="493994" y="1116936"/>
                  <a:pt x="483821" y="1323791"/>
                  <a:pt x="480430" y="1484867"/>
                </a:cubicBezTo>
                <a:cubicBezTo>
                  <a:pt x="477039" y="1596772"/>
                  <a:pt x="453302" y="1908751"/>
                  <a:pt x="456693" y="1934184"/>
                </a:cubicBezTo>
                <a:cubicBezTo>
                  <a:pt x="463475" y="2022351"/>
                  <a:pt x="456693" y="1957921"/>
                  <a:pt x="453302" y="2222425"/>
                </a:cubicBezTo>
                <a:cubicBezTo>
                  <a:pt x="453302" y="2254640"/>
                  <a:pt x="456693" y="2358067"/>
                  <a:pt x="456693" y="2422497"/>
                </a:cubicBezTo>
                <a:cubicBezTo>
                  <a:pt x="456693" y="2531012"/>
                  <a:pt x="458388" y="2600529"/>
                  <a:pt x="461779" y="2675132"/>
                </a:cubicBezTo>
                <a:cubicBezTo>
                  <a:pt x="461779" y="2692088"/>
                  <a:pt x="461779" y="2709043"/>
                  <a:pt x="454997" y="2724303"/>
                </a:cubicBezTo>
                <a:cubicBezTo>
                  <a:pt x="448215" y="2737867"/>
                  <a:pt x="439737" y="2748040"/>
                  <a:pt x="429564" y="2742954"/>
                </a:cubicBezTo>
                <a:cubicBezTo>
                  <a:pt x="422782" y="2741258"/>
                  <a:pt x="410913" y="2715825"/>
                  <a:pt x="407522" y="2693783"/>
                </a:cubicBezTo>
                <a:cubicBezTo>
                  <a:pt x="404131" y="2670046"/>
                  <a:pt x="400740" y="2641222"/>
                  <a:pt x="399044" y="2610702"/>
                </a:cubicBezTo>
                <a:cubicBezTo>
                  <a:pt x="390567" y="2515752"/>
                  <a:pt x="390567" y="2441148"/>
                  <a:pt x="390567" y="2376718"/>
                </a:cubicBezTo>
                <a:cubicBezTo>
                  <a:pt x="390567" y="2312288"/>
                  <a:pt x="392262" y="2258031"/>
                  <a:pt x="392262" y="2203774"/>
                </a:cubicBezTo>
                <a:cubicBezTo>
                  <a:pt x="392262" y="2149517"/>
                  <a:pt x="393958" y="2096955"/>
                  <a:pt x="392262" y="2037611"/>
                </a:cubicBezTo>
                <a:cubicBezTo>
                  <a:pt x="390567" y="1978267"/>
                  <a:pt x="387176" y="1910446"/>
                  <a:pt x="383785" y="1829061"/>
                </a:cubicBezTo>
                <a:cubicBezTo>
                  <a:pt x="382089" y="1808714"/>
                  <a:pt x="378698" y="1671376"/>
                  <a:pt x="378698" y="1537429"/>
                </a:cubicBezTo>
                <a:cubicBezTo>
                  <a:pt x="378698" y="1403481"/>
                  <a:pt x="380394" y="1276316"/>
                  <a:pt x="380394" y="1276316"/>
                </a:cubicBezTo>
                <a:cubicBezTo>
                  <a:pt x="383785" y="1076243"/>
                  <a:pt x="383785" y="913472"/>
                  <a:pt x="380394" y="762569"/>
                </a:cubicBezTo>
                <a:cubicBezTo>
                  <a:pt x="378698" y="686270"/>
                  <a:pt x="375307" y="613362"/>
                  <a:pt x="371916" y="540454"/>
                </a:cubicBezTo>
                <a:cubicBezTo>
                  <a:pt x="370220" y="521803"/>
                  <a:pt x="370220" y="503153"/>
                  <a:pt x="368525" y="484502"/>
                </a:cubicBezTo>
                <a:cubicBezTo>
                  <a:pt x="368525" y="476024"/>
                  <a:pt x="366829" y="465851"/>
                  <a:pt x="366829" y="457373"/>
                </a:cubicBezTo>
                <a:cubicBezTo>
                  <a:pt x="365134" y="447200"/>
                  <a:pt x="365134" y="438722"/>
                  <a:pt x="361743" y="428549"/>
                </a:cubicBezTo>
                <a:cubicBezTo>
                  <a:pt x="360047" y="423463"/>
                  <a:pt x="360047" y="418376"/>
                  <a:pt x="358352" y="413289"/>
                </a:cubicBezTo>
                <a:lnTo>
                  <a:pt x="351569" y="399725"/>
                </a:lnTo>
                <a:cubicBezTo>
                  <a:pt x="348178" y="394638"/>
                  <a:pt x="344787" y="391247"/>
                  <a:pt x="343092" y="386161"/>
                </a:cubicBezTo>
                <a:cubicBezTo>
                  <a:pt x="338005" y="382770"/>
                  <a:pt x="334614" y="377683"/>
                  <a:pt x="329528" y="375988"/>
                </a:cubicBezTo>
                <a:cubicBezTo>
                  <a:pt x="319354" y="369205"/>
                  <a:pt x="305790" y="369205"/>
                  <a:pt x="293921" y="370901"/>
                </a:cubicBezTo>
                <a:cubicBezTo>
                  <a:pt x="282053" y="374292"/>
                  <a:pt x="271879" y="381074"/>
                  <a:pt x="265097" y="387856"/>
                </a:cubicBezTo>
                <a:cubicBezTo>
                  <a:pt x="246446" y="406507"/>
                  <a:pt x="236273" y="428549"/>
                  <a:pt x="231187" y="453982"/>
                </a:cubicBezTo>
                <a:cubicBezTo>
                  <a:pt x="226100" y="479415"/>
                  <a:pt x="226100" y="501457"/>
                  <a:pt x="224404" y="526890"/>
                </a:cubicBezTo>
                <a:cubicBezTo>
                  <a:pt x="221013" y="574365"/>
                  <a:pt x="217622" y="625231"/>
                  <a:pt x="214231" y="676097"/>
                </a:cubicBezTo>
                <a:cubicBezTo>
                  <a:pt x="207449" y="777829"/>
                  <a:pt x="202362" y="882952"/>
                  <a:pt x="198971" y="989771"/>
                </a:cubicBezTo>
                <a:cubicBezTo>
                  <a:pt x="192189" y="1203408"/>
                  <a:pt x="192189" y="1420437"/>
                  <a:pt x="202362" y="1612032"/>
                </a:cubicBezTo>
                <a:cubicBezTo>
                  <a:pt x="207449" y="1708678"/>
                  <a:pt x="210840" y="1790063"/>
                  <a:pt x="215927" y="1864667"/>
                </a:cubicBezTo>
                <a:cubicBezTo>
                  <a:pt x="217622" y="1901968"/>
                  <a:pt x="222709" y="1937575"/>
                  <a:pt x="221013" y="1969790"/>
                </a:cubicBezTo>
                <a:cubicBezTo>
                  <a:pt x="221013" y="1986745"/>
                  <a:pt x="217622" y="2002005"/>
                  <a:pt x="214231" y="2017265"/>
                </a:cubicBezTo>
                <a:cubicBezTo>
                  <a:pt x="209145" y="2032525"/>
                  <a:pt x="204058" y="2046089"/>
                  <a:pt x="193885" y="2056262"/>
                </a:cubicBezTo>
                <a:cubicBezTo>
                  <a:pt x="175234" y="2078304"/>
                  <a:pt x="146410" y="2091868"/>
                  <a:pt x="120977" y="2085086"/>
                </a:cubicBezTo>
                <a:cubicBezTo>
                  <a:pt x="95544" y="2078304"/>
                  <a:pt x="80284" y="2051176"/>
                  <a:pt x="73502" y="2020656"/>
                </a:cubicBezTo>
                <a:cubicBezTo>
                  <a:pt x="66720" y="1990136"/>
                  <a:pt x="65024" y="1952834"/>
                  <a:pt x="61633" y="1917228"/>
                </a:cubicBezTo>
                <a:cubicBezTo>
                  <a:pt x="58242" y="1879927"/>
                  <a:pt x="56546" y="1840929"/>
                  <a:pt x="56546" y="1800236"/>
                </a:cubicBezTo>
                <a:cubicBezTo>
                  <a:pt x="51460" y="1703591"/>
                  <a:pt x="51460" y="1632379"/>
                  <a:pt x="51460" y="1576426"/>
                </a:cubicBezTo>
                <a:cubicBezTo>
                  <a:pt x="53155" y="1518778"/>
                  <a:pt x="49764" y="1383135"/>
                  <a:pt x="51460" y="1288185"/>
                </a:cubicBezTo>
                <a:lnTo>
                  <a:pt x="53155" y="1311923"/>
                </a:lnTo>
                <a:cubicBezTo>
                  <a:pt x="53155" y="1279707"/>
                  <a:pt x="54851" y="1215277"/>
                  <a:pt x="54851" y="1183062"/>
                </a:cubicBezTo>
                <a:cubicBezTo>
                  <a:pt x="54851" y="1150847"/>
                  <a:pt x="56546" y="1159324"/>
                  <a:pt x="56546" y="1167802"/>
                </a:cubicBezTo>
                <a:cubicBezTo>
                  <a:pt x="58242" y="1183062"/>
                  <a:pt x="59938" y="1200017"/>
                  <a:pt x="61633" y="1144065"/>
                </a:cubicBezTo>
                <a:cubicBezTo>
                  <a:pt x="65024" y="1010117"/>
                  <a:pt x="66720" y="872779"/>
                  <a:pt x="70111" y="733745"/>
                </a:cubicBezTo>
                <a:cubicBezTo>
                  <a:pt x="70111" y="593016"/>
                  <a:pt x="71806" y="457373"/>
                  <a:pt x="71806" y="321730"/>
                </a:cubicBezTo>
                <a:cubicBezTo>
                  <a:pt x="70111" y="313253"/>
                  <a:pt x="70111" y="304775"/>
                  <a:pt x="68415" y="286124"/>
                </a:cubicBezTo>
                <a:cubicBezTo>
                  <a:pt x="68415" y="245431"/>
                  <a:pt x="68415" y="206434"/>
                  <a:pt x="68415" y="165741"/>
                </a:cubicBezTo>
                <a:cubicBezTo>
                  <a:pt x="66720" y="142004"/>
                  <a:pt x="63329" y="150481"/>
                  <a:pt x="63329" y="133526"/>
                </a:cubicBezTo>
                <a:cubicBezTo>
                  <a:pt x="56546" y="133526"/>
                  <a:pt x="51460" y="-34332"/>
                  <a:pt x="44678" y="6361"/>
                </a:cubicBezTo>
                <a:cubicBezTo>
                  <a:pt x="42982" y="21621"/>
                  <a:pt x="37896" y="253909"/>
                  <a:pt x="34504" y="359032"/>
                </a:cubicBezTo>
                <a:cubicBezTo>
                  <a:pt x="32809" y="382770"/>
                  <a:pt x="31113" y="326817"/>
                  <a:pt x="29418" y="303080"/>
                </a:cubicBezTo>
                <a:cubicBezTo>
                  <a:pt x="27722" y="438722"/>
                  <a:pt x="24331" y="447200"/>
                  <a:pt x="22636" y="391247"/>
                </a:cubicBezTo>
                <a:cubicBezTo>
                  <a:pt x="22636" y="423463"/>
                  <a:pt x="20940" y="455678"/>
                  <a:pt x="20940" y="455678"/>
                </a:cubicBezTo>
                <a:cubicBezTo>
                  <a:pt x="20940" y="447200"/>
                  <a:pt x="17549" y="423463"/>
                  <a:pt x="17549" y="423463"/>
                </a:cubicBezTo>
                <a:cubicBezTo>
                  <a:pt x="9071" y="767656"/>
                  <a:pt x="-2797" y="1152542"/>
                  <a:pt x="594" y="1488258"/>
                </a:cubicBezTo>
                <a:cubicBezTo>
                  <a:pt x="594" y="1561166"/>
                  <a:pt x="2289" y="1679853"/>
                  <a:pt x="5680" y="1761239"/>
                </a:cubicBezTo>
                <a:cubicBezTo>
                  <a:pt x="7376" y="1801932"/>
                  <a:pt x="9071" y="1890100"/>
                  <a:pt x="12463" y="1924010"/>
                </a:cubicBezTo>
                <a:cubicBezTo>
                  <a:pt x="20940" y="1979963"/>
                  <a:pt x="22636" y="1971485"/>
                  <a:pt x="27722" y="1995223"/>
                </a:cubicBezTo>
                <a:cubicBezTo>
                  <a:pt x="29418" y="2010483"/>
                  <a:pt x="32809" y="2029134"/>
                  <a:pt x="37896" y="2047784"/>
                </a:cubicBezTo>
                <a:cubicBezTo>
                  <a:pt x="44678" y="2066435"/>
                  <a:pt x="54851" y="2088477"/>
                  <a:pt x="73502" y="2103737"/>
                </a:cubicBezTo>
                <a:cubicBezTo>
                  <a:pt x="93848" y="2120692"/>
                  <a:pt x="122672" y="2125779"/>
                  <a:pt x="148105" y="2120692"/>
                </a:cubicBezTo>
                <a:cubicBezTo>
                  <a:pt x="173538" y="2115606"/>
                  <a:pt x="195580" y="2100346"/>
                  <a:pt x="212536" y="2081695"/>
                </a:cubicBezTo>
                <a:cubicBezTo>
                  <a:pt x="221013" y="2071522"/>
                  <a:pt x="227795" y="2059653"/>
                  <a:pt x="232882" y="2049480"/>
                </a:cubicBezTo>
                <a:cubicBezTo>
                  <a:pt x="237969" y="2037611"/>
                  <a:pt x="241360" y="2025742"/>
                  <a:pt x="244751" y="2013874"/>
                </a:cubicBezTo>
                <a:cubicBezTo>
                  <a:pt x="249837" y="1990136"/>
                  <a:pt x="249837" y="1966399"/>
                  <a:pt x="249837" y="1942661"/>
                </a:cubicBezTo>
                <a:cubicBezTo>
                  <a:pt x="248142" y="1896882"/>
                  <a:pt x="244751" y="1856189"/>
                  <a:pt x="241360" y="1815496"/>
                </a:cubicBezTo>
                <a:cubicBezTo>
                  <a:pt x="231187" y="1652725"/>
                  <a:pt x="226100" y="1523864"/>
                  <a:pt x="222709" y="1530647"/>
                </a:cubicBezTo>
                <a:cubicBezTo>
                  <a:pt x="219318" y="1430610"/>
                  <a:pt x="217622" y="1371266"/>
                  <a:pt x="215927" y="1310227"/>
                </a:cubicBezTo>
                <a:cubicBezTo>
                  <a:pt x="214231" y="1249188"/>
                  <a:pt x="212536" y="1186453"/>
                  <a:pt x="214231" y="1083025"/>
                </a:cubicBezTo>
                <a:cubicBezTo>
                  <a:pt x="215927" y="945687"/>
                  <a:pt x="221013" y="789698"/>
                  <a:pt x="232882" y="625231"/>
                </a:cubicBezTo>
                <a:cubicBezTo>
                  <a:pt x="236273" y="584538"/>
                  <a:pt x="239664" y="542150"/>
                  <a:pt x="243055" y="499762"/>
                </a:cubicBezTo>
                <a:cubicBezTo>
                  <a:pt x="244751" y="477720"/>
                  <a:pt x="246446" y="459069"/>
                  <a:pt x="253228" y="442113"/>
                </a:cubicBezTo>
                <a:cubicBezTo>
                  <a:pt x="260011" y="425158"/>
                  <a:pt x="271879" y="408203"/>
                  <a:pt x="285444" y="399725"/>
                </a:cubicBezTo>
                <a:cubicBezTo>
                  <a:pt x="292226" y="396334"/>
                  <a:pt x="300703" y="392943"/>
                  <a:pt x="305790" y="394638"/>
                </a:cubicBezTo>
                <a:cubicBezTo>
                  <a:pt x="307486" y="394638"/>
                  <a:pt x="309181" y="396334"/>
                  <a:pt x="310877" y="396334"/>
                </a:cubicBezTo>
                <a:lnTo>
                  <a:pt x="312572" y="398029"/>
                </a:lnTo>
                <a:lnTo>
                  <a:pt x="314268" y="399725"/>
                </a:lnTo>
                <a:lnTo>
                  <a:pt x="319354" y="403116"/>
                </a:lnTo>
                <a:lnTo>
                  <a:pt x="322745" y="408203"/>
                </a:lnTo>
                <a:cubicBezTo>
                  <a:pt x="332919" y="421767"/>
                  <a:pt x="336310" y="443809"/>
                  <a:pt x="338005" y="462460"/>
                </a:cubicBezTo>
                <a:cubicBezTo>
                  <a:pt x="341396" y="504848"/>
                  <a:pt x="344787" y="548932"/>
                  <a:pt x="346483" y="591320"/>
                </a:cubicBezTo>
                <a:cubicBezTo>
                  <a:pt x="356656" y="779525"/>
                  <a:pt x="356656" y="960947"/>
                  <a:pt x="354961" y="1144065"/>
                </a:cubicBezTo>
                <a:cubicBezTo>
                  <a:pt x="354961" y="1211886"/>
                  <a:pt x="353265" y="1278012"/>
                  <a:pt x="353265" y="1342442"/>
                </a:cubicBezTo>
                <a:cubicBezTo>
                  <a:pt x="351569" y="1513691"/>
                  <a:pt x="349874" y="1679853"/>
                  <a:pt x="353265" y="1840929"/>
                </a:cubicBezTo>
                <a:cubicBezTo>
                  <a:pt x="354961" y="1922315"/>
                  <a:pt x="360047" y="2000309"/>
                  <a:pt x="360047" y="2080000"/>
                </a:cubicBezTo>
                <a:cubicBezTo>
                  <a:pt x="360047" y="2157994"/>
                  <a:pt x="358352" y="2235989"/>
                  <a:pt x="358352" y="2313983"/>
                </a:cubicBezTo>
                <a:cubicBezTo>
                  <a:pt x="358352" y="2391978"/>
                  <a:pt x="358352" y="2468277"/>
                  <a:pt x="361743" y="2544576"/>
                </a:cubicBezTo>
                <a:cubicBezTo>
                  <a:pt x="363438" y="2581878"/>
                  <a:pt x="366829" y="2620875"/>
                  <a:pt x="370220" y="2658177"/>
                </a:cubicBezTo>
                <a:lnTo>
                  <a:pt x="373611" y="2687001"/>
                </a:lnTo>
                <a:cubicBezTo>
                  <a:pt x="375307" y="2697174"/>
                  <a:pt x="377002" y="2707347"/>
                  <a:pt x="380394" y="2717521"/>
                </a:cubicBezTo>
                <a:cubicBezTo>
                  <a:pt x="383785" y="2727694"/>
                  <a:pt x="387176" y="2736171"/>
                  <a:pt x="392262" y="2746345"/>
                </a:cubicBezTo>
                <a:cubicBezTo>
                  <a:pt x="393958" y="2751431"/>
                  <a:pt x="399044" y="2756518"/>
                  <a:pt x="404131" y="2761604"/>
                </a:cubicBezTo>
                <a:cubicBezTo>
                  <a:pt x="409218" y="2766691"/>
                  <a:pt x="414304" y="2770082"/>
                  <a:pt x="419391" y="2773473"/>
                </a:cubicBezTo>
                <a:cubicBezTo>
                  <a:pt x="431260" y="2778560"/>
                  <a:pt x="446519" y="2775169"/>
                  <a:pt x="456693" y="2766691"/>
                </a:cubicBezTo>
                <a:lnTo>
                  <a:pt x="463475" y="2759909"/>
                </a:lnTo>
                <a:cubicBezTo>
                  <a:pt x="465170" y="2758213"/>
                  <a:pt x="466866" y="2754822"/>
                  <a:pt x="468561" y="2753127"/>
                </a:cubicBezTo>
                <a:cubicBezTo>
                  <a:pt x="471952" y="2748040"/>
                  <a:pt x="475343" y="2744649"/>
                  <a:pt x="478735" y="2739563"/>
                </a:cubicBezTo>
                <a:cubicBezTo>
                  <a:pt x="488908" y="2719216"/>
                  <a:pt x="490603" y="2697174"/>
                  <a:pt x="490603" y="2678523"/>
                </a:cubicBezTo>
                <a:cubicBezTo>
                  <a:pt x="488908" y="2641222"/>
                  <a:pt x="488908" y="2603920"/>
                  <a:pt x="487212" y="2566618"/>
                </a:cubicBezTo>
                <a:cubicBezTo>
                  <a:pt x="485517" y="2492015"/>
                  <a:pt x="483821" y="2419106"/>
                  <a:pt x="485517" y="2344503"/>
                </a:cubicBezTo>
                <a:cubicBezTo>
                  <a:pt x="485517" y="2049480"/>
                  <a:pt x="497385" y="1754457"/>
                  <a:pt x="507559" y="1450956"/>
                </a:cubicBezTo>
                <a:cubicBezTo>
                  <a:pt x="517732" y="1147456"/>
                  <a:pt x="527905" y="832086"/>
                  <a:pt x="519427" y="498066"/>
                </a:cubicBezTo>
                <a:cubicBezTo>
                  <a:pt x="519427" y="455678"/>
                  <a:pt x="516036" y="413289"/>
                  <a:pt x="519427" y="372596"/>
                </a:cubicBezTo>
                <a:cubicBezTo>
                  <a:pt x="521123" y="352250"/>
                  <a:pt x="524514" y="331904"/>
                  <a:pt x="531296" y="313253"/>
                </a:cubicBezTo>
                <a:cubicBezTo>
                  <a:pt x="538078" y="294602"/>
                  <a:pt x="546556" y="275951"/>
                  <a:pt x="560120" y="269169"/>
                </a:cubicBezTo>
                <a:cubicBezTo>
                  <a:pt x="573684" y="262387"/>
                  <a:pt x="594031" y="267473"/>
                  <a:pt x="609291" y="277647"/>
                </a:cubicBezTo>
                <a:cubicBezTo>
                  <a:pt x="624551" y="287820"/>
                  <a:pt x="633028" y="306471"/>
                  <a:pt x="638115" y="325122"/>
                </a:cubicBezTo>
                <a:cubicBezTo>
                  <a:pt x="643201" y="343772"/>
                  <a:pt x="644897" y="365814"/>
                  <a:pt x="646592" y="386161"/>
                </a:cubicBezTo>
                <a:lnTo>
                  <a:pt x="651679" y="448896"/>
                </a:lnTo>
                <a:cubicBezTo>
                  <a:pt x="663548" y="618449"/>
                  <a:pt x="666939" y="788002"/>
                  <a:pt x="668634" y="959251"/>
                </a:cubicBezTo>
                <a:cubicBezTo>
                  <a:pt x="668634" y="1300054"/>
                  <a:pt x="653375" y="1639161"/>
                  <a:pt x="646592" y="1973181"/>
                </a:cubicBezTo>
                <a:cubicBezTo>
                  <a:pt x="643201" y="2139343"/>
                  <a:pt x="641506" y="2305506"/>
                  <a:pt x="644897" y="2469973"/>
                </a:cubicBezTo>
                <a:cubicBezTo>
                  <a:pt x="646592" y="2510665"/>
                  <a:pt x="648288" y="2551358"/>
                  <a:pt x="649984" y="2592051"/>
                </a:cubicBezTo>
                <a:cubicBezTo>
                  <a:pt x="651679" y="2612398"/>
                  <a:pt x="653375" y="2632744"/>
                  <a:pt x="655070" y="2653090"/>
                </a:cubicBezTo>
                <a:cubicBezTo>
                  <a:pt x="656766" y="2673437"/>
                  <a:pt x="656766" y="2695479"/>
                  <a:pt x="670330" y="2715825"/>
                </a:cubicBezTo>
                <a:cubicBezTo>
                  <a:pt x="677112" y="2725998"/>
                  <a:pt x="687285" y="2732780"/>
                  <a:pt x="697458" y="2736171"/>
                </a:cubicBezTo>
                <a:cubicBezTo>
                  <a:pt x="707632" y="2739563"/>
                  <a:pt x="719500" y="2741258"/>
                  <a:pt x="731369" y="2739563"/>
                </a:cubicBezTo>
                <a:cubicBezTo>
                  <a:pt x="753411" y="2736171"/>
                  <a:pt x="773758" y="2725998"/>
                  <a:pt x="789017" y="2709043"/>
                </a:cubicBezTo>
                <a:cubicBezTo>
                  <a:pt x="802582" y="2692088"/>
                  <a:pt x="811059" y="2671741"/>
                  <a:pt x="814450" y="2651395"/>
                </a:cubicBezTo>
                <a:cubicBezTo>
                  <a:pt x="817841" y="2631048"/>
                  <a:pt x="817841" y="2610702"/>
                  <a:pt x="817841" y="2590356"/>
                </a:cubicBezTo>
                <a:cubicBezTo>
                  <a:pt x="805973" y="2273291"/>
                  <a:pt x="804277" y="1966399"/>
                  <a:pt x="811059" y="1676462"/>
                </a:cubicBezTo>
                <a:cubicBezTo>
                  <a:pt x="814450" y="1530647"/>
                  <a:pt x="819537" y="1389917"/>
                  <a:pt x="828015" y="1254274"/>
                </a:cubicBezTo>
                <a:cubicBezTo>
                  <a:pt x="831406" y="1186453"/>
                  <a:pt x="836492" y="1118632"/>
                  <a:pt x="841579" y="1054201"/>
                </a:cubicBezTo>
                <a:cubicBezTo>
                  <a:pt x="843275" y="1038941"/>
                  <a:pt x="846666" y="1023682"/>
                  <a:pt x="853448" y="1013508"/>
                </a:cubicBezTo>
                <a:cubicBezTo>
                  <a:pt x="860230" y="1001640"/>
                  <a:pt x="872099" y="993162"/>
                  <a:pt x="882272" y="991467"/>
                </a:cubicBezTo>
                <a:cubicBezTo>
                  <a:pt x="894141" y="989771"/>
                  <a:pt x="904314" y="993162"/>
                  <a:pt x="912791" y="1001640"/>
                </a:cubicBezTo>
                <a:cubicBezTo>
                  <a:pt x="921269" y="1011813"/>
                  <a:pt x="926356" y="1025377"/>
                  <a:pt x="929747" y="1038941"/>
                </a:cubicBezTo>
                <a:cubicBezTo>
                  <a:pt x="933138" y="1054201"/>
                  <a:pt x="934833" y="1067766"/>
                  <a:pt x="933138" y="1083025"/>
                </a:cubicBezTo>
                <a:cubicBezTo>
                  <a:pt x="933138" y="1098285"/>
                  <a:pt x="933138" y="1113545"/>
                  <a:pt x="933138" y="1130500"/>
                </a:cubicBezTo>
                <a:cubicBezTo>
                  <a:pt x="933138" y="1161020"/>
                  <a:pt x="933138" y="1191540"/>
                  <a:pt x="933138" y="1222059"/>
                </a:cubicBezTo>
                <a:cubicBezTo>
                  <a:pt x="933138" y="1283098"/>
                  <a:pt x="933138" y="1342442"/>
                  <a:pt x="931442" y="1400090"/>
                </a:cubicBezTo>
                <a:cubicBezTo>
                  <a:pt x="931442" y="1515387"/>
                  <a:pt x="929747" y="1625596"/>
                  <a:pt x="929747" y="1729024"/>
                </a:cubicBezTo>
                <a:cubicBezTo>
                  <a:pt x="926356" y="2142734"/>
                  <a:pt x="924660" y="2453017"/>
                  <a:pt x="922965" y="2619180"/>
                </a:cubicBezTo>
                <a:lnTo>
                  <a:pt x="926356" y="2812470"/>
                </a:lnTo>
                <a:cubicBezTo>
                  <a:pt x="931442" y="2597138"/>
                  <a:pt x="933138" y="2124084"/>
                  <a:pt x="936529" y="1625596"/>
                </a:cubicBezTo>
                <a:cubicBezTo>
                  <a:pt x="936529" y="1500127"/>
                  <a:pt x="938224" y="1374657"/>
                  <a:pt x="938224" y="1250883"/>
                </a:cubicBezTo>
                <a:cubicBezTo>
                  <a:pt x="936529" y="1183062"/>
                  <a:pt x="938224" y="1122023"/>
                  <a:pt x="936529" y="10609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6799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Для правки структуры щёлкните мышью</a:t>
            </a:r>
            <a:endParaRPr b="0" lang="bg-BG" sz="28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Второй уровень структуры</a:t>
            </a:r>
            <a:endParaRPr b="0" lang="bg-BG" sz="20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Третий уровень структуры</a:t>
            </a:r>
            <a:endParaRPr b="0" lang="bg-BG" sz="18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Четвёртый уровень структуры</a:t>
            </a:r>
            <a:endParaRPr b="0" lang="bg-BG" sz="18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Пятый уровень структуры</a:t>
            </a:r>
            <a:endParaRPr b="0" lang="bg-BG" sz="20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Шестой уровень структуры</a:t>
            </a:r>
            <a:endParaRPr b="0" lang="bg-BG" sz="20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Седьмой уровень структуры</a:t>
            </a:r>
            <a:endParaRPr b="0" lang="bg-BG" sz="20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Графика 4"/>
          <p:cNvSpPr/>
          <p:nvPr/>
        </p:nvSpPr>
        <p:spPr>
          <a:xfrm>
            <a:off x="0" y="0"/>
            <a:ext cx="6964920" cy="5992200"/>
          </a:xfrm>
          <a:custGeom>
            <a:avLst/>
            <a:gdLst>
              <a:gd name="textAreaLeft" fmla="*/ 0 w 6964920"/>
              <a:gd name="textAreaRight" fmla="*/ 6965280 w 6964920"/>
              <a:gd name="textAreaTop" fmla="*/ 0 h 5992200"/>
              <a:gd name="textAreaBottom" fmla="*/ 5992560 h 5992200"/>
            </a:gdLst>
            <a:ahLst/>
            <a:rect l="textAreaLeft" t="textAreaTop" r="textAreaRight" b="textAreaBottom"/>
            <a:pathLst>
              <a:path w="5257800" h="4523422">
                <a:moveTo>
                  <a:pt x="5257800" y="1119188"/>
                </a:moveTo>
                <a:lnTo>
                  <a:pt x="5254943" y="1178243"/>
                </a:lnTo>
                <a:lnTo>
                  <a:pt x="5244465" y="1269683"/>
                </a:lnTo>
                <a:lnTo>
                  <a:pt x="5217795" y="1394460"/>
                </a:lnTo>
                <a:lnTo>
                  <a:pt x="5202555" y="1456373"/>
                </a:lnTo>
                <a:lnTo>
                  <a:pt x="5159693" y="1622108"/>
                </a:lnTo>
                <a:lnTo>
                  <a:pt x="5066348" y="1951673"/>
                </a:lnTo>
                <a:lnTo>
                  <a:pt x="4964430" y="2278380"/>
                </a:lnTo>
                <a:lnTo>
                  <a:pt x="4855845" y="2602230"/>
                </a:lnTo>
                <a:lnTo>
                  <a:pt x="4738688" y="2924175"/>
                </a:lnTo>
                <a:lnTo>
                  <a:pt x="4613910" y="3243263"/>
                </a:lnTo>
                <a:lnTo>
                  <a:pt x="4480560" y="3560445"/>
                </a:lnTo>
                <a:lnTo>
                  <a:pt x="4339590" y="3872865"/>
                </a:lnTo>
                <a:lnTo>
                  <a:pt x="4267200" y="4028123"/>
                </a:lnTo>
                <a:lnTo>
                  <a:pt x="4239578" y="4084320"/>
                </a:lnTo>
                <a:lnTo>
                  <a:pt x="4180523" y="4196715"/>
                </a:lnTo>
                <a:lnTo>
                  <a:pt x="4112895" y="4302443"/>
                </a:lnTo>
                <a:lnTo>
                  <a:pt x="4055745" y="4372928"/>
                </a:lnTo>
                <a:lnTo>
                  <a:pt x="4012883" y="4413885"/>
                </a:lnTo>
                <a:lnTo>
                  <a:pt x="3990975" y="4431983"/>
                </a:lnTo>
                <a:lnTo>
                  <a:pt x="3957638" y="4455795"/>
                </a:lnTo>
                <a:lnTo>
                  <a:pt x="3890963" y="4491038"/>
                </a:lnTo>
                <a:lnTo>
                  <a:pt x="3824288" y="4512945"/>
                </a:lnTo>
                <a:lnTo>
                  <a:pt x="3758565" y="4523423"/>
                </a:lnTo>
                <a:lnTo>
                  <a:pt x="3691890" y="4523423"/>
                </a:lnTo>
                <a:lnTo>
                  <a:pt x="3627120" y="4516755"/>
                </a:lnTo>
                <a:lnTo>
                  <a:pt x="3531870" y="4497705"/>
                </a:lnTo>
                <a:lnTo>
                  <a:pt x="3472815" y="4480560"/>
                </a:lnTo>
                <a:lnTo>
                  <a:pt x="0" y="3447098"/>
                </a:lnTo>
                <a:lnTo>
                  <a:pt x="0" y="1987868"/>
                </a:lnTo>
                <a:lnTo>
                  <a:pt x="60960" y="1922145"/>
                </a:lnTo>
                <a:lnTo>
                  <a:pt x="469583" y="1512570"/>
                </a:lnTo>
                <a:lnTo>
                  <a:pt x="654368" y="1331595"/>
                </a:lnTo>
                <a:lnTo>
                  <a:pt x="842010" y="1144905"/>
                </a:lnTo>
                <a:lnTo>
                  <a:pt x="1225868" y="779145"/>
                </a:lnTo>
                <a:lnTo>
                  <a:pt x="1612583" y="419100"/>
                </a:lnTo>
                <a:lnTo>
                  <a:pt x="2005013" y="64770"/>
                </a:lnTo>
                <a:lnTo>
                  <a:pt x="2078355" y="0"/>
                </a:lnTo>
                <a:lnTo>
                  <a:pt x="4688205" y="0"/>
                </a:lnTo>
                <a:lnTo>
                  <a:pt x="4689158" y="12383"/>
                </a:lnTo>
                <a:lnTo>
                  <a:pt x="4712970" y="154305"/>
                </a:lnTo>
                <a:lnTo>
                  <a:pt x="4749165" y="288608"/>
                </a:lnTo>
                <a:lnTo>
                  <a:pt x="4796790" y="414338"/>
                </a:lnTo>
                <a:lnTo>
                  <a:pt x="4855845" y="529590"/>
                </a:lnTo>
                <a:lnTo>
                  <a:pt x="4925378" y="635318"/>
                </a:lnTo>
                <a:lnTo>
                  <a:pt x="5005388" y="729615"/>
                </a:lnTo>
                <a:lnTo>
                  <a:pt x="5049203" y="771525"/>
                </a:lnTo>
                <a:lnTo>
                  <a:pt x="5102543" y="817245"/>
                </a:lnTo>
                <a:lnTo>
                  <a:pt x="5178743" y="891540"/>
                </a:lnTo>
                <a:lnTo>
                  <a:pt x="5211128" y="936308"/>
                </a:lnTo>
                <a:lnTo>
                  <a:pt x="5228273" y="968693"/>
                </a:lnTo>
                <a:lnTo>
                  <a:pt x="5234940" y="986790"/>
                </a:lnTo>
                <a:lnTo>
                  <a:pt x="5243513" y="1011555"/>
                </a:lnTo>
                <a:lnTo>
                  <a:pt x="5253990" y="1062990"/>
                </a:lnTo>
                <a:lnTo>
                  <a:pt x="5257800" y="1119188"/>
                </a:lnTo>
                <a:close/>
              </a:path>
            </a:pathLst>
          </a:custGeom>
          <a:solidFill>
            <a:srgbClr val="fee3c5">
              <a:alpha val="75000"/>
            </a:srgb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4" name="Google Shape;142;p3"/>
          <p:cNvSpPr/>
          <p:nvPr/>
        </p:nvSpPr>
        <p:spPr>
          <a:xfrm rot="5400000">
            <a:off x="9360720" y="4026240"/>
            <a:ext cx="3118320" cy="2544480"/>
          </a:xfrm>
          <a:custGeom>
            <a:avLst/>
            <a:gdLst>
              <a:gd name="textAreaLeft" fmla="*/ 0 w 3118320"/>
              <a:gd name="textAreaRight" fmla="*/ 3118680 w 3118320"/>
              <a:gd name="textAreaTop" fmla="*/ 0 h 2544480"/>
              <a:gd name="textAreaBottom" fmla="*/ 2544840 h 2544480"/>
            </a:gdLst>
            <a:ahLst/>
            <a:rect l="textAreaLeft" t="textAreaTop" r="textAreaRight" b="textAreaBottom"/>
            <a:pathLst>
              <a:path w="45885" h="37440">
                <a:moveTo>
                  <a:pt x="21364" y="1"/>
                </a:moveTo>
                <a:lnTo>
                  <a:pt x="20567" y="619"/>
                </a:lnTo>
                <a:lnTo>
                  <a:pt x="15669" y="4833"/>
                </a:lnTo>
                <a:lnTo>
                  <a:pt x="12529" y="7778"/>
                </a:lnTo>
                <a:lnTo>
                  <a:pt x="10365" y="9975"/>
                </a:lnTo>
                <a:lnTo>
                  <a:pt x="8201" y="12301"/>
                </a:lnTo>
                <a:lnTo>
                  <a:pt x="6134" y="14742"/>
                </a:lnTo>
                <a:lnTo>
                  <a:pt x="4231" y="17232"/>
                </a:lnTo>
                <a:lnTo>
                  <a:pt x="2604" y="19754"/>
                </a:lnTo>
                <a:lnTo>
                  <a:pt x="1595" y="21625"/>
                </a:lnTo>
                <a:lnTo>
                  <a:pt x="1042" y="22861"/>
                </a:lnTo>
                <a:lnTo>
                  <a:pt x="586" y="24082"/>
                </a:lnTo>
                <a:lnTo>
                  <a:pt x="261" y="25269"/>
                </a:lnTo>
                <a:lnTo>
                  <a:pt x="65" y="26441"/>
                </a:lnTo>
                <a:lnTo>
                  <a:pt x="0" y="27564"/>
                </a:lnTo>
                <a:lnTo>
                  <a:pt x="98" y="28654"/>
                </a:lnTo>
                <a:lnTo>
                  <a:pt x="342" y="29695"/>
                </a:lnTo>
                <a:lnTo>
                  <a:pt x="537" y="30199"/>
                </a:lnTo>
                <a:lnTo>
                  <a:pt x="960" y="31159"/>
                </a:lnTo>
                <a:lnTo>
                  <a:pt x="1888" y="32819"/>
                </a:lnTo>
                <a:lnTo>
                  <a:pt x="2897" y="34186"/>
                </a:lnTo>
                <a:lnTo>
                  <a:pt x="3970" y="35260"/>
                </a:lnTo>
                <a:lnTo>
                  <a:pt x="5109" y="36106"/>
                </a:lnTo>
                <a:lnTo>
                  <a:pt x="6330" y="36708"/>
                </a:lnTo>
                <a:lnTo>
                  <a:pt x="7615" y="37115"/>
                </a:lnTo>
                <a:lnTo>
                  <a:pt x="8933" y="37342"/>
                </a:lnTo>
                <a:lnTo>
                  <a:pt x="10332" y="37440"/>
                </a:lnTo>
                <a:lnTo>
                  <a:pt x="11764" y="37391"/>
                </a:lnTo>
                <a:lnTo>
                  <a:pt x="13977" y="37180"/>
                </a:lnTo>
                <a:lnTo>
                  <a:pt x="17085" y="36675"/>
                </a:lnTo>
                <a:lnTo>
                  <a:pt x="20290" y="36155"/>
                </a:lnTo>
                <a:lnTo>
                  <a:pt x="21917" y="35959"/>
                </a:lnTo>
                <a:lnTo>
                  <a:pt x="23609" y="35780"/>
                </a:lnTo>
                <a:lnTo>
                  <a:pt x="27368" y="35487"/>
                </a:lnTo>
                <a:lnTo>
                  <a:pt x="33372" y="35130"/>
                </a:lnTo>
                <a:lnTo>
                  <a:pt x="43981" y="34706"/>
                </a:lnTo>
                <a:lnTo>
                  <a:pt x="45884" y="34658"/>
                </a:lnTo>
                <a:lnTo>
                  <a:pt x="45884" y="1"/>
                </a:lnTo>
                <a:lnTo>
                  <a:pt x="21364" y="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15" name="Google Shape;161;p3"/>
          <p:cNvGrpSpPr/>
          <p:nvPr/>
        </p:nvGrpSpPr>
        <p:grpSpPr>
          <a:xfrm>
            <a:off x="8009280" y="5207040"/>
            <a:ext cx="3945600" cy="1388160"/>
            <a:chOff x="8009280" y="5207040"/>
            <a:chExt cx="3945600" cy="1388160"/>
          </a:xfrm>
        </p:grpSpPr>
        <p:sp>
          <p:nvSpPr>
            <p:cNvPr id="116" name="Google Shape;162;p3"/>
            <p:cNvSpPr/>
            <p:nvPr/>
          </p:nvSpPr>
          <p:spPr>
            <a:xfrm>
              <a:off x="10338480" y="6088680"/>
              <a:ext cx="39240" cy="3420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4200"/>
                <a:gd name="textAreaBottom" fmla="*/ 34560 h 34200"/>
              </a:gdLst>
              <a:ahLst/>
              <a:rect l="textAreaLeft" t="textAreaTop" r="textAreaRight" b="textAreaBottom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7" name="Google Shape;163;p3"/>
            <p:cNvSpPr/>
            <p:nvPr/>
          </p:nvSpPr>
          <p:spPr>
            <a:xfrm>
              <a:off x="9951120" y="6152760"/>
              <a:ext cx="20880" cy="20160"/>
            </a:xfrm>
            <a:custGeom>
              <a:avLst/>
              <a:gdLst>
                <a:gd name="textAreaLeft" fmla="*/ 0 w 20880"/>
                <a:gd name="textAreaRight" fmla="*/ 21240 w 20880"/>
                <a:gd name="textAreaTop" fmla="*/ 0 h 20160"/>
                <a:gd name="textAreaBottom" fmla="*/ 20520 h 20160"/>
              </a:gdLst>
              <a:ahLst/>
              <a:rect l="textAreaLeft" t="textAreaTop" r="textAreaRight" b="textAreaBottom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080" bIns="10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8" name="Google Shape;164;p3"/>
            <p:cNvSpPr/>
            <p:nvPr/>
          </p:nvSpPr>
          <p:spPr>
            <a:xfrm>
              <a:off x="9958320" y="5839560"/>
              <a:ext cx="44280" cy="6264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320" bIns="31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9" name="Google Shape;165;p3"/>
            <p:cNvSpPr/>
            <p:nvPr/>
          </p:nvSpPr>
          <p:spPr>
            <a:xfrm>
              <a:off x="10105200" y="6117120"/>
              <a:ext cx="15840" cy="15840"/>
            </a:xfrm>
            <a:custGeom>
              <a:avLst/>
              <a:gdLst>
                <a:gd name="textAreaLeft" fmla="*/ 0 w 15840"/>
                <a:gd name="textAreaRight" fmla="*/ 16200 w 15840"/>
                <a:gd name="textAreaTop" fmla="*/ 0 h 15840"/>
                <a:gd name="textAreaBottom" fmla="*/ 16200 h 15840"/>
              </a:gdLst>
              <a:ahLst/>
              <a:rect l="textAreaLeft" t="textAreaTop" r="textAreaRight" b="textAreaBottom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20" bIns="7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0" name="Google Shape;166;p3"/>
            <p:cNvSpPr/>
            <p:nvPr/>
          </p:nvSpPr>
          <p:spPr>
            <a:xfrm>
              <a:off x="10166040" y="5822280"/>
              <a:ext cx="81720" cy="7668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76680"/>
                <a:gd name="textAreaBottom" fmla="*/ 77040 h 76680"/>
              </a:gdLst>
              <a:ahLst/>
              <a:rect l="textAreaLeft" t="textAreaTop" r="textAreaRight" b="textAreaBottom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520" bIns="38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1" name="Google Shape;167;p3"/>
            <p:cNvSpPr/>
            <p:nvPr/>
          </p:nvSpPr>
          <p:spPr>
            <a:xfrm>
              <a:off x="9874080" y="6037200"/>
              <a:ext cx="77760" cy="6264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320" bIns="31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2" name="Google Shape;168;p3"/>
            <p:cNvSpPr/>
            <p:nvPr/>
          </p:nvSpPr>
          <p:spPr>
            <a:xfrm>
              <a:off x="9932760" y="6287400"/>
              <a:ext cx="57600" cy="52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3" name="Google Shape;169;p3"/>
            <p:cNvSpPr/>
            <p:nvPr/>
          </p:nvSpPr>
          <p:spPr>
            <a:xfrm>
              <a:off x="9596520" y="6196320"/>
              <a:ext cx="50400" cy="4644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46440"/>
                <a:gd name="textAreaBottom" fmla="*/ 46800 h 46440"/>
              </a:gdLst>
              <a:ahLst/>
              <a:rect l="textAreaLeft" t="textAreaTop" r="textAreaRight" b="textAreaBottom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400" bIns="23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4" name="Google Shape;170;p3"/>
            <p:cNvSpPr/>
            <p:nvPr/>
          </p:nvSpPr>
          <p:spPr>
            <a:xfrm>
              <a:off x="9657360" y="6409080"/>
              <a:ext cx="42480" cy="36360"/>
            </a:xfrm>
            <a:custGeom>
              <a:avLst/>
              <a:gdLst>
                <a:gd name="textAreaLeft" fmla="*/ 0 w 42480"/>
                <a:gd name="textAreaRight" fmla="*/ 42840 w 42480"/>
                <a:gd name="textAreaTop" fmla="*/ 0 h 36360"/>
                <a:gd name="textAreaBottom" fmla="*/ 36720 h 36360"/>
              </a:gdLst>
              <a:ahLst/>
              <a:rect l="textAreaLeft" t="textAreaTop" r="textAreaRight" b="textAreaBottom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5" name="Google Shape;171;p3"/>
            <p:cNvSpPr/>
            <p:nvPr/>
          </p:nvSpPr>
          <p:spPr>
            <a:xfrm>
              <a:off x="9376560" y="6297480"/>
              <a:ext cx="37080" cy="3204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6" name="Google Shape;172;p3"/>
            <p:cNvSpPr/>
            <p:nvPr/>
          </p:nvSpPr>
          <p:spPr>
            <a:xfrm>
              <a:off x="8938440" y="6274440"/>
              <a:ext cx="45360" cy="40320"/>
            </a:xfrm>
            <a:custGeom>
              <a:avLst/>
              <a:gdLst>
                <a:gd name="textAreaLeft" fmla="*/ 0 w 45360"/>
                <a:gd name="textAreaRight" fmla="*/ 45720 w 45360"/>
                <a:gd name="textAreaTop" fmla="*/ 0 h 40320"/>
                <a:gd name="textAreaBottom" fmla="*/ 40680 h 40320"/>
              </a:gdLst>
              <a:ahLst/>
              <a:rect l="textAreaLeft" t="textAreaTop" r="textAreaRight" b="textAreaBottom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160" bIns="20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7" name="Google Shape;173;p3"/>
            <p:cNvSpPr/>
            <p:nvPr/>
          </p:nvSpPr>
          <p:spPr>
            <a:xfrm>
              <a:off x="8550360" y="6319800"/>
              <a:ext cx="28080" cy="2520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8" name="Google Shape;174;p3"/>
            <p:cNvSpPr/>
            <p:nvPr/>
          </p:nvSpPr>
          <p:spPr>
            <a:xfrm>
              <a:off x="8009280" y="6307920"/>
              <a:ext cx="53280" cy="49320"/>
            </a:xfrm>
            <a:custGeom>
              <a:avLst/>
              <a:gdLst>
                <a:gd name="textAreaLeft" fmla="*/ 0 w 53280"/>
                <a:gd name="textAreaRight" fmla="*/ 53640 w 53280"/>
                <a:gd name="textAreaTop" fmla="*/ 0 h 49320"/>
                <a:gd name="textAreaBottom" fmla="*/ 49680 h 49320"/>
              </a:gdLst>
              <a:ahLst/>
              <a:rect l="textAreaLeft" t="textAreaTop" r="textAreaRight" b="textAreaBottom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840" bIns="24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9" name="Google Shape;175;p3"/>
            <p:cNvSpPr/>
            <p:nvPr/>
          </p:nvSpPr>
          <p:spPr>
            <a:xfrm>
              <a:off x="8716680" y="6561000"/>
              <a:ext cx="36360" cy="3420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34200"/>
                <a:gd name="textAreaBottom" fmla="*/ 34560 h 34200"/>
              </a:gdLst>
              <a:ahLst/>
              <a:rect l="textAreaLeft" t="textAreaTop" r="textAreaRight" b="textAreaBottom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0" name="Google Shape;176;p3"/>
            <p:cNvSpPr/>
            <p:nvPr/>
          </p:nvSpPr>
          <p:spPr>
            <a:xfrm>
              <a:off x="9212400" y="5942880"/>
              <a:ext cx="25920" cy="2520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1" name="Google Shape;177;p3"/>
            <p:cNvSpPr/>
            <p:nvPr/>
          </p:nvSpPr>
          <p:spPr>
            <a:xfrm>
              <a:off x="9328680" y="6494400"/>
              <a:ext cx="57600" cy="543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54360"/>
                <a:gd name="textAreaBottom" fmla="*/ 54720 h 54360"/>
              </a:gdLst>
              <a:ahLst/>
              <a:rect l="textAreaLeft" t="textAreaTop" r="textAreaRight" b="textAreaBottom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2" name="Google Shape;178;p3"/>
            <p:cNvSpPr/>
            <p:nvPr/>
          </p:nvSpPr>
          <p:spPr>
            <a:xfrm>
              <a:off x="9421920" y="5926680"/>
              <a:ext cx="59400" cy="56520"/>
            </a:xfrm>
            <a:custGeom>
              <a:avLst/>
              <a:gdLst>
                <a:gd name="textAreaLeft" fmla="*/ 0 w 59400"/>
                <a:gd name="textAreaRight" fmla="*/ 59760 w 59400"/>
                <a:gd name="textAreaTop" fmla="*/ 0 h 56520"/>
                <a:gd name="textAreaBottom" fmla="*/ 56880 h 56520"/>
              </a:gdLst>
              <a:ahLst/>
              <a:rect l="textAreaLeft" t="textAreaTop" r="textAreaRight" b="textAreaBottom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440" bIns="28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3" name="Google Shape;179;p3"/>
            <p:cNvSpPr/>
            <p:nvPr/>
          </p:nvSpPr>
          <p:spPr>
            <a:xfrm>
              <a:off x="9651240" y="5929560"/>
              <a:ext cx="54360" cy="5040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4" name="Google Shape;180;p3"/>
            <p:cNvSpPr/>
            <p:nvPr/>
          </p:nvSpPr>
          <p:spPr>
            <a:xfrm>
              <a:off x="9713880" y="5576040"/>
              <a:ext cx="42120" cy="4032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40320"/>
                <a:gd name="textAreaBottom" fmla="*/ 40680 h 40320"/>
              </a:gdLst>
              <a:ahLst/>
              <a:rect l="textAreaLeft" t="textAreaTop" r="textAreaRight" b="textAreaBottom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160" bIns="20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5" name="Google Shape;181;p3"/>
            <p:cNvSpPr/>
            <p:nvPr/>
          </p:nvSpPr>
          <p:spPr>
            <a:xfrm>
              <a:off x="10061640" y="5621400"/>
              <a:ext cx="25920" cy="25200"/>
            </a:xfrm>
            <a:custGeom>
              <a:avLst/>
              <a:gdLst>
                <a:gd name="textAreaLeft" fmla="*/ 0 w 25920"/>
                <a:gd name="textAreaRight" fmla="*/ 26280 w 2592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6" name="Google Shape;182;p3"/>
            <p:cNvSpPr/>
            <p:nvPr/>
          </p:nvSpPr>
          <p:spPr>
            <a:xfrm>
              <a:off x="10411200" y="5537520"/>
              <a:ext cx="44280" cy="4212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7" name="Google Shape;183;p3"/>
            <p:cNvSpPr/>
            <p:nvPr/>
          </p:nvSpPr>
          <p:spPr>
            <a:xfrm>
              <a:off x="10401120" y="5849640"/>
              <a:ext cx="64440" cy="5940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59400"/>
                <a:gd name="textAreaBottom" fmla="*/ 59760 h 59400"/>
              </a:gdLst>
              <a:ahLst/>
              <a:rect l="textAreaLeft" t="textAreaTop" r="textAreaRight" b="textAreaBottom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880" bIns="298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8" name="Google Shape;184;p3"/>
            <p:cNvSpPr/>
            <p:nvPr/>
          </p:nvSpPr>
          <p:spPr>
            <a:xfrm>
              <a:off x="10688040" y="6042240"/>
              <a:ext cx="56520" cy="52560"/>
            </a:xfrm>
            <a:custGeom>
              <a:avLst/>
              <a:gdLst>
                <a:gd name="textAreaLeft" fmla="*/ 0 w 56520"/>
                <a:gd name="textAreaRight" fmla="*/ 56880 w 565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39" name="Google Shape;185;p3"/>
            <p:cNvSpPr/>
            <p:nvPr/>
          </p:nvSpPr>
          <p:spPr>
            <a:xfrm>
              <a:off x="11262960" y="6142680"/>
              <a:ext cx="41400" cy="4032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40320"/>
                <a:gd name="textAreaBottom" fmla="*/ 40680 h 40320"/>
              </a:gdLst>
              <a:ahLst/>
              <a:rect l="textAreaLeft" t="textAreaTop" r="textAreaRight" b="textAreaBottom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160" bIns="20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0" name="Google Shape;186;p3"/>
            <p:cNvSpPr/>
            <p:nvPr/>
          </p:nvSpPr>
          <p:spPr>
            <a:xfrm>
              <a:off x="10537920" y="6306840"/>
              <a:ext cx="55440" cy="5148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51480"/>
                <a:gd name="textAreaBottom" fmla="*/ 51840 h 51480"/>
              </a:gdLst>
              <a:ahLst/>
              <a:rect l="textAreaLeft" t="textAreaTop" r="textAreaRight" b="textAreaBottom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920" bIns="25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1" name="Google Shape;187;p3"/>
            <p:cNvSpPr/>
            <p:nvPr/>
          </p:nvSpPr>
          <p:spPr>
            <a:xfrm>
              <a:off x="10997280" y="5933880"/>
              <a:ext cx="43200" cy="42120"/>
            </a:xfrm>
            <a:custGeom>
              <a:avLst/>
              <a:gdLst>
                <a:gd name="textAreaLeft" fmla="*/ 0 w 43200"/>
                <a:gd name="textAreaRight" fmla="*/ 43560 w 4320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2" name="Google Shape;188;p3"/>
            <p:cNvSpPr/>
            <p:nvPr/>
          </p:nvSpPr>
          <p:spPr>
            <a:xfrm>
              <a:off x="11136240" y="5527440"/>
              <a:ext cx="67680" cy="6264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320" bIns="31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3" name="Google Shape;189;p3"/>
            <p:cNvSpPr/>
            <p:nvPr/>
          </p:nvSpPr>
          <p:spPr>
            <a:xfrm>
              <a:off x="11549520" y="5525280"/>
              <a:ext cx="71640" cy="6660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480" bIns="33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4" name="Google Shape;190;p3"/>
            <p:cNvSpPr/>
            <p:nvPr/>
          </p:nvSpPr>
          <p:spPr>
            <a:xfrm>
              <a:off x="11394720" y="5265720"/>
              <a:ext cx="67680" cy="5544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55440"/>
                <a:gd name="textAreaBottom" fmla="*/ 55800 h 55440"/>
              </a:gdLst>
              <a:ahLst/>
              <a:rect l="textAreaLeft" t="textAreaTop" r="textAreaRight" b="textAreaBottom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5" name="Google Shape;191;p3"/>
            <p:cNvSpPr/>
            <p:nvPr/>
          </p:nvSpPr>
          <p:spPr>
            <a:xfrm>
              <a:off x="11874960" y="5207040"/>
              <a:ext cx="79920" cy="6156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61560"/>
                <a:gd name="textAreaBottom" fmla="*/ 61920 h 61560"/>
              </a:gdLst>
              <a:ahLst/>
              <a:rect l="textAreaLeft" t="textAreaTop" r="textAreaRight" b="textAreaBottom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960" bIns="309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46" name="Google Shape;226;p3"/>
          <p:cNvGrpSpPr/>
          <p:nvPr/>
        </p:nvGrpSpPr>
        <p:grpSpPr>
          <a:xfrm>
            <a:off x="22320" y="5484240"/>
            <a:ext cx="2331720" cy="1338480"/>
            <a:chOff x="22320" y="5484240"/>
            <a:chExt cx="2331720" cy="1338480"/>
          </a:xfrm>
        </p:grpSpPr>
        <p:sp>
          <p:nvSpPr>
            <p:cNvPr id="147" name="Google Shape;227;p3"/>
            <p:cNvSpPr/>
            <p:nvPr/>
          </p:nvSpPr>
          <p:spPr>
            <a:xfrm rot="18404400">
              <a:off x="381600" y="6014880"/>
              <a:ext cx="15480" cy="1404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14040"/>
                <a:gd name="textAreaBottom" fmla="*/ 14400 h 14040"/>
              </a:gdLst>
              <a:ahLst/>
              <a:rect l="textAreaLeft" t="textAreaTop" r="textAreaRight" b="textAreaBottom"/>
              <a:pathLst>
                <a:path w="490" h="440">
                  <a:moveTo>
                    <a:pt x="164" y="0"/>
                  </a:moveTo>
                  <a:lnTo>
                    <a:pt x="17" y="114"/>
                  </a:lnTo>
                  <a:lnTo>
                    <a:pt x="1" y="212"/>
                  </a:lnTo>
                  <a:lnTo>
                    <a:pt x="17" y="325"/>
                  </a:lnTo>
                  <a:lnTo>
                    <a:pt x="164" y="439"/>
                  </a:lnTo>
                  <a:lnTo>
                    <a:pt x="326" y="439"/>
                  </a:lnTo>
                  <a:lnTo>
                    <a:pt x="473" y="325"/>
                  </a:lnTo>
                  <a:lnTo>
                    <a:pt x="489" y="212"/>
                  </a:lnTo>
                  <a:lnTo>
                    <a:pt x="473" y="114"/>
                  </a:lnTo>
                  <a:lnTo>
                    <a:pt x="326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" bIns="7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8" name="Google Shape;228;p3"/>
            <p:cNvSpPr/>
            <p:nvPr/>
          </p:nvSpPr>
          <p:spPr>
            <a:xfrm rot="18404400">
              <a:off x="507240" y="6066360"/>
              <a:ext cx="26640" cy="24480"/>
            </a:xfrm>
            <a:custGeom>
              <a:avLst/>
              <a:gdLst>
                <a:gd name="textAreaLeft" fmla="*/ 0 w 26640"/>
                <a:gd name="textAreaRight" fmla="*/ 27000 w 2664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830" h="766">
                  <a:moveTo>
                    <a:pt x="244" y="1"/>
                  </a:moveTo>
                  <a:lnTo>
                    <a:pt x="16" y="196"/>
                  </a:lnTo>
                  <a:lnTo>
                    <a:pt x="0" y="391"/>
                  </a:lnTo>
                  <a:lnTo>
                    <a:pt x="33" y="570"/>
                  </a:lnTo>
                  <a:lnTo>
                    <a:pt x="260" y="766"/>
                  </a:lnTo>
                  <a:lnTo>
                    <a:pt x="570" y="766"/>
                  </a:lnTo>
                  <a:lnTo>
                    <a:pt x="797" y="554"/>
                  </a:lnTo>
                  <a:lnTo>
                    <a:pt x="830" y="375"/>
                  </a:lnTo>
                  <a:lnTo>
                    <a:pt x="797" y="196"/>
                  </a:lnTo>
                  <a:lnTo>
                    <a:pt x="570" y="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240" bIns="122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49" name="Google Shape;229;p3"/>
            <p:cNvSpPr/>
            <p:nvPr/>
          </p:nvSpPr>
          <p:spPr>
            <a:xfrm rot="18404400">
              <a:off x="189000" y="6161040"/>
              <a:ext cx="26640" cy="24840"/>
            </a:xfrm>
            <a:custGeom>
              <a:avLst/>
              <a:gdLst>
                <a:gd name="textAreaLeft" fmla="*/ 0 w 26640"/>
                <a:gd name="textAreaRight" fmla="*/ 27000 w 2664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831" h="782">
                  <a:moveTo>
                    <a:pt x="261" y="1"/>
                  </a:moveTo>
                  <a:lnTo>
                    <a:pt x="17" y="212"/>
                  </a:lnTo>
                  <a:lnTo>
                    <a:pt x="1" y="391"/>
                  </a:lnTo>
                  <a:lnTo>
                    <a:pt x="34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8" y="570"/>
                  </a:lnTo>
                  <a:lnTo>
                    <a:pt x="831" y="391"/>
                  </a:lnTo>
                  <a:lnTo>
                    <a:pt x="798" y="196"/>
                  </a:lnTo>
                  <a:lnTo>
                    <a:pt x="570" y="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0" name="Google Shape;230;p3"/>
            <p:cNvSpPr/>
            <p:nvPr/>
          </p:nvSpPr>
          <p:spPr>
            <a:xfrm rot="18404400">
              <a:off x="24840" y="5659920"/>
              <a:ext cx="16560" cy="1548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15480"/>
                <a:gd name="textAreaBottom" fmla="*/ 15840 h 15480"/>
              </a:gdLst>
              <a:ahLst/>
              <a:rect l="textAreaLeft" t="textAreaTop" r="textAreaRight" b="textAreaBottom"/>
              <a:pathLst>
                <a:path w="521" h="489">
                  <a:moveTo>
                    <a:pt x="163" y="0"/>
                  </a:moveTo>
                  <a:lnTo>
                    <a:pt x="17" y="131"/>
                  </a:lnTo>
                  <a:lnTo>
                    <a:pt x="0" y="245"/>
                  </a:lnTo>
                  <a:lnTo>
                    <a:pt x="17" y="358"/>
                  </a:lnTo>
                  <a:lnTo>
                    <a:pt x="163" y="489"/>
                  </a:lnTo>
                  <a:lnTo>
                    <a:pt x="358" y="489"/>
                  </a:lnTo>
                  <a:lnTo>
                    <a:pt x="505" y="358"/>
                  </a:lnTo>
                  <a:lnTo>
                    <a:pt x="521" y="245"/>
                  </a:lnTo>
                  <a:lnTo>
                    <a:pt x="505" y="131"/>
                  </a:lnTo>
                  <a:lnTo>
                    <a:pt x="358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20" bIns="7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1" name="Google Shape;231;p3"/>
            <p:cNvSpPr/>
            <p:nvPr/>
          </p:nvSpPr>
          <p:spPr>
            <a:xfrm rot="18404400">
              <a:off x="315720" y="5850720"/>
              <a:ext cx="30600" cy="2844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8440"/>
                <a:gd name="textAreaBottom" fmla="*/ 28800 h 28440"/>
              </a:gdLst>
              <a:ahLst/>
              <a:rect l="textAreaLeft" t="textAreaTop" r="textAreaRight" b="textAreaBottom"/>
              <a:pathLst>
                <a:path w="961" h="896">
                  <a:moveTo>
                    <a:pt x="651" y="1"/>
                  </a:moveTo>
                  <a:lnTo>
                    <a:pt x="293" y="17"/>
                  </a:lnTo>
                  <a:lnTo>
                    <a:pt x="81" y="180"/>
                  </a:lnTo>
                  <a:lnTo>
                    <a:pt x="0" y="342"/>
                  </a:lnTo>
                  <a:lnTo>
                    <a:pt x="0" y="456"/>
                  </a:lnTo>
                  <a:lnTo>
                    <a:pt x="16" y="570"/>
                  </a:lnTo>
                  <a:lnTo>
                    <a:pt x="81" y="733"/>
                  </a:lnTo>
                  <a:lnTo>
                    <a:pt x="293" y="896"/>
                  </a:lnTo>
                  <a:lnTo>
                    <a:pt x="651" y="879"/>
                  </a:lnTo>
                  <a:lnTo>
                    <a:pt x="862" y="733"/>
                  </a:lnTo>
                  <a:lnTo>
                    <a:pt x="944" y="554"/>
                  </a:lnTo>
                  <a:lnTo>
                    <a:pt x="960" y="440"/>
                  </a:lnTo>
                  <a:lnTo>
                    <a:pt x="944" y="326"/>
                  </a:lnTo>
                  <a:lnTo>
                    <a:pt x="862" y="163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2" name="Google Shape;233;p3"/>
            <p:cNvSpPr/>
            <p:nvPr/>
          </p:nvSpPr>
          <p:spPr>
            <a:xfrm rot="18404400">
              <a:off x="690120" y="6234840"/>
              <a:ext cx="50040" cy="4824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563" h="1498">
                  <a:moveTo>
                    <a:pt x="912" y="1"/>
                  </a:moveTo>
                  <a:lnTo>
                    <a:pt x="619" y="17"/>
                  </a:lnTo>
                  <a:lnTo>
                    <a:pt x="359" y="114"/>
                  </a:lnTo>
                  <a:lnTo>
                    <a:pt x="131" y="293"/>
                  </a:lnTo>
                  <a:lnTo>
                    <a:pt x="17" y="586"/>
                  </a:lnTo>
                  <a:lnTo>
                    <a:pt x="1" y="765"/>
                  </a:lnTo>
                  <a:lnTo>
                    <a:pt x="17" y="944"/>
                  </a:lnTo>
                  <a:lnTo>
                    <a:pt x="147" y="1221"/>
                  </a:lnTo>
                  <a:lnTo>
                    <a:pt x="375" y="1400"/>
                  </a:lnTo>
                  <a:lnTo>
                    <a:pt x="635" y="1497"/>
                  </a:lnTo>
                  <a:lnTo>
                    <a:pt x="928" y="1497"/>
                  </a:lnTo>
                  <a:lnTo>
                    <a:pt x="1205" y="1400"/>
                  </a:lnTo>
                  <a:lnTo>
                    <a:pt x="1416" y="1205"/>
                  </a:lnTo>
                  <a:lnTo>
                    <a:pt x="1546" y="928"/>
                  </a:lnTo>
                  <a:lnTo>
                    <a:pt x="1563" y="749"/>
                  </a:lnTo>
                  <a:lnTo>
                    <a:pt x="1546" y="554"/>
                  </a:lnTo>
                  <a:lnTo>
                    <a:pt x="1416" y="277"/>
                  </a:lnTo>
                  <a:lnTo>
                    <a:pt x="1189" y="9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3" name="Google Shape;234;p3"/>
            <p:cNvSpPr/>
            <p:nvPr/>
          </p:nvSpPr>
          <p:spPr>
            <a:xfrm rot="18404400">
              <a:off x="213840" y="5968440"/>
              <a:ext cx="26640" cy="24840"/>
            </a:xfrm>
            <a:custGeom>
              <a:avLst/>
              <a:gdLst>
                <a:gd name="textAreaLeft" fmla="*/ 0 w 26640"/>
                <a:gd name="textAreaRight" fmla="*/ 27000 w 2664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831" h="782">
                  <a:moveTo>
                    <a:pt x="244" y="1"/>
                  </a:moveTo>
                  <a:lnTo>
                    <a:pt x="16" y="212"/>
                  </a:lnTo>
                  <a:lnTo>
                    <a:pt x="0" y="391"/>
                  </a:lnTo>
                  <a:lnTo>
                    <a:pt x="16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7" y="570"/>
                  </a:lnTo>
                  <a:lnTo>
                    <a:pt x="830" y="391"/>
                  </a:lnTo>
                  <a:lnTo>
                    <a:pt x="797" y="196"/>
                  </a:lnTo>
                  <a:lnTo>
                    <a:pt x="553" y="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4" name="Google Shape;235;p3"/>
            <p:cNvSpPr/>
            <p:nvPr/>
          </p:nvSpPr>
          <p:spPr>
            <a:xfrm rot="18404400">
              <a:off x="99360" y="5827320"/>
              <a:ext cx="34920" cy="3240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32400"/>
                <a:gd name="textAreaBottom" fmla="*/ 32760 h 32400"/>
              </a:gdLst>
              <a:ahLst/>
              <a:rect l="textAreaLeft" t="textAreaTop" r="textAreaRight" b="textAreaBottom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17" y="375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98" y="831"/>
                  </a:lnTo>
                  <a:lnTo>
                    <a:pt x="342" y="1010"/>
                  </a:lnTo>
                  <a:lnTo>
                    <a:pt x="749" y="993"/>
                  </a:lnTo>
                  <a:lnTo>
                    <a:pt x="993" y="814"/>
                  </a:lnTo>
                  <a:lnTo>
                    <a:pt x="1075" y="619"/>
                  </a:lnTo>
                  <a:lnTo>
                    <a:pt x="1091" y="489"/>
                  </a:lnTo>
                  <a:lnTo>
                    <a:pt x="1075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5" name="Google Shape;237;p3"/>
            <p:cNvSpPr/>
            <p:nvPr/>
          </p:nvSpPr>
          <p:spPr>
            <a:xfrm rot="18404400">
              <a:off x="498960" y="5619240"/>
              <a:ext cx="36000" cy="3348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3480"/>
                <a:gd name="textAreaBottom" fmla="*/ 33840 h 33480"/>
              </a:gdLst>
              <a:ahLst/>
              <a:rect l="textAreaLeft" t="textAreaTop" r="textAreaRight" b="textAreaBottom"/>
              <a:pathLst>
                <a:path w="1124" h="1042">
                  <a:moveTo>
                    <a:pt x="342" y="0"/>
                  </a:moveTo>
                  <a:lnTo>
                    <a:pt x="98" y="196"/>
                  </a:lnTo>
                  <a:lnTo>
                    <a:pt x="17" y="391"/>
                  </a:lnTo>
                  <a:lnTo>
                    <a:pt x="0" y="521"/>
                  </a:lnTo>
                  <a:lnTo>
                    <a:pt x="17" y="651"/>
                  </a:lnTo>
                  <a:lnTo>
                    <a:pt x="98" y="863"/>
                  </a:lnTo>
                  <a:lnTo>
                    <a:pt x="358" y="1042"/>
                  </a:lnTo>
                  <a:lnTo>
                    <a:pt x="781" y="1026"/>
                  </a:lnTo>
                  <a:lnTo>
                    <a:pt x="1025" y="847"/>
                  </a:lnTo>
                  <a:lnTo>
                    <a:pt x="1107" y="635"/>
                  </a:lnTo>
                  <a:lnTo>
                    <a:pt x="1123" y="505"/>
                  </a:lnTo>
                  <a:lnTo>
                    <a:pt x="1107" y="375"/>
                  </a:lnTo>
                  <a:lnTo>
                    <a:pt x="1009" y="179"/>
                  </a:lnTo>
                  <a:lnTo>
                    <a:pt x="765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920" bIns="16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6" name="Google Shape;238;p3"/>
            <p:cNvSpPr/>
            <p:nvPr/>
          </p:nvSpPr>
          <p:spPr>
            <a:xfrm rot="18404400">
              <a:off x="353520" y="5493240"/>
              <a:ext cx="43200" cy="41040"/>
            </a:xfrm>
            <a:custGeom>
              <a:avLst/>
              <a:gdLst>
                <a:gd name="textAreaLeft" fmla="*/ 0 w 43200"/>
                <a:gd name="textAreaRight" fmla="*/ 43560 w 4320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1351" h="1286">
                  <a:moveTo>
                    <a:pt x="537" y="0"/>
                  </a:moveTo>
                  <a:lnTo>
                    <a:pt x="309" y="98"/>
                  </a:lnTo>
                  <a:lnTo>
                    <a:pt x="114" y="261"/>
                  </a:lnTo>
                  <a:lnTo>
                    <a:pt x="17" y="505"/>
                  </a:lnTo>
                  <a:lnTo>
                    <a:pt x="0" y="651"/>
                  </a:lnTo>
                  <a:lnTo>
                    <a:pt x="17" y="814"/>
                  </a:lnTo>
                  <a:lnTo>
                    <a:pt x="130" y="1058"/>
                  </a:lnTo>
                  <a:lnTo>
                    <a:pt x="326" y="1204"/>
                  </a:lnTo>
                  <a:lnTo>
                    <a:pt x="554" y="1286"/>
                  </a:lnTo>
                  <a:lnTo>
                    <a:pt x="814" y="1286"/>
                  </a:lnTo>
                  <a:lnTo>
                    <a:pt x="1042" y="1204"/>
                  </a:lnTo>
                  <a:lnTo>
                    <a:pt x="1237" y="1042"/>
                  </a:lnTo>
                  <a:lnTo>
                    <a:pt x="1335" y="798"/>
                  </a:lnTo>
                  <a:lnTo>
                    <a:pt x="1351" y="635"/>
                  </a:lnTo>
                  <a:lnTo>
                    <a:pt x="1335" y="489"/>
                  </a:lnTo>
                  <a:lnTo>
                    <a:pt x="1221" y="244"/>
                  </a:lnTo>
                  <a:lnTo>
                    <a:pt x="1025" y="82"/>
                  </a:lnTo>
                  <a:lnTo>
                    <a:pt x="798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7" name="Google Shape;239;p3"/>
            <p:cNvSpPr/>
            <p:nvPr/>
          </p:nvSpPr>
          <p:spPr>
            <a:xfrm rot="18404400">
              <a:off x="2305440" y="6738840"/>
              <a:ext cx="41040" cy="3960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9600"/>
                <a:gd name="textAreaBottom" fmla="*/ 39960 h 39600"/>
              </a:gdLst>
              <a:ahLst/>
              <a:rect l="textAreaLeft" t="textAreaTop" r="textAreaRight" b="textAreaBottom"/>
              <a:pathLst>
                <a:path w="1286" h="1237">
                  <a:moveTo>
                    <a:pt x="521" y="0"/>
                  </a:moveTo>
                  <a:lnTo>
                    <a:pt x="293" y="82"/>
                  </a:lnTo>
                  <a:lnTo>
                    <a:pt x="114" y="244"/>
                  </a:lnTo>
                  <a:lnTo>
                    <a:pt x="0" y="472"/>
                  </a:lnTo>
                  <a:lnTo>
                    <a:pt x="0" y="619"/>
                  </a:lnTo>
                  <a:lnTo>
                    <a:pt x="0" y="781"/>
                  </a:lnTo>
                  <a:lnTo>
                    <a:pt x="114" y="1009"/>
                  </a:lnTo>
                  <a:lnTo>
                    <a:pt x="293" y="1156"/>
                  </a:lnTo>
                  <a:lnTo>
                    <a:pt x="537" y="1237"/>
                  </a:lnTo>
                  <a:lnTo>
                    <a:pt x="765" y="1237"/>
                  </a:lnTo>
                  <a:lnTo>
                    <a:pt x="993" y="1156"/>
                  </a:lnTo>
                  <a:lnTo>
                    <a:pt x="1172" y="993"/>
                  </a:lnTo>
                  <a:lnTo>
                    <a:pt x="1285" y="765"/>
                  </a:lnTo>
                  <a:lnTo>
                    <a:pt x="1285" y="602"/>
                  </a:lnTo>
                  <a:lnTo>
                    <a:pt x="1285" y="456"/>
                  </a:lnTo>
                  <a:lnTo>
                    <a:pt x="1172" y="228"/>
                  </a:lnTo>
                  <a:lnTo>
                    <a:pt x="993" y="65"/>
                  </a:lnTo>
                  <a:lnTo>
                    <a:pt x="749" y="0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8" name="Google Shape;240;p3"/>
            <p:cNvSpPr/>
            <p:nvPr/>
          </p:nvSpPr>
          <p:spPr>
            <a:xfrm rot="18404400">
              <a:off x="1742760" y="6636240"/>
              <a:ext cx="46440" cy="442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1449" h="1384">
                  <a:moveTo>
                    <a:pt x="586" y="0"/>
                  </a:moveTo>
                  <a:lnTo>
                    <a:pt x="326" y="98"/>
                  </a:lnTo>
                  <a:lnTo>
                    <a:pt x="131" y="277"/>
                  </a:lnTo>
                  <a:lnTo>
                    <a:pt x="17" y="537"/>
                  </a:lnTo>
                  <a:lnTo>
                    <a:pt x="1" y="700"/>
                  </a:lnTo>
                  <a:lnTo>
                    <a:pt x="17" y="863"/>
                  </a:lnTo>
                  <a:lnTo>
                    <a:pt x="147" y="1123"/>
                  </a:lnTo>
                  <a:lnTo>
                    <a:pt x="342" y="1302"/>
                  </a:lnTo>
                  <a:lnTo>
                    <a:pt x="603" y="1383"/>
                  </a:lnTo>
                  <a:lnTo>
                    <a:pt x="863" y="1383"/>
                  </a:lnTo>
                  <a:lnTo>
                    <a:pt x="1123" y="1286"/>
                  </a:lnTo>
                  <a:lnTo>
                    <a:pt x="1319" y="1107"/>
                  </a:lnTo>
                  <a:lnTo>
                    <a:pt x="1432" y="846"/>
                  </a:lnTo>
                  <a:lnTo>
                    <a:pt x="1449" y="684"/>
                  </a:lnTo>
                  <a:lnTo>
                    <a:pt x="1432" y="521"/>
                  </a:lnTo>
                  <a:lnTo>
                    <a:pt x="1302" y="261"/>
                  </a:lnTo>
                  <a:lnTo>
                    <a:pt x="1107" y="82"/>
                  </a:lnTo>
                  <a:lnTo>
                    <a:pt x="847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2320" bIns="22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59" name="Google Shape;241;p3"/>
            <p:cNvSpPr/>
            <p:nvPr/>
          </p:nvSpPr>
          <p:spPr>
            <a:xfrm rot="18404400">
              <a:off x="1254600" y="6321960"/>
              <a:ext cx="33480" cy="3060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30600"/>
                <a:gd name="textAreaBottom" fmla="*/ 30960 h 30600"/>
              </a:gdLst>
              <a:ahLst/>
              <a:rect l="textAreaLeft" t="textAreaTop" r="textAreaRight" b="textAreaBottom"/>
              <a:pathLst>
                <a:path w="1042" h="961">
                  <a:moveTo>
                    <a:pt x="325" y="1"/>
                  </a:moveTo>
                  <a:lnTo>
                    <a:pt x="98" y="180"/>
                  </a:lnTo>
                  <a:lnTo>
                    <a:pt x="16" y="375"/>
                  </a:lnTo>
                  <a:lnTo>
                    <a:pt x="0" y="489"/>
                  </a:lnTo>
                  <a:lnTo>
                    <a:pt x="16" y="603"/>
                  </a:lnTo>
                  <a:lnTo>
                    <a:pt x="98" y="798"/>
                  </a:lnTo>
                  <a:lnTo>
                    <a:pt x="325" y="961"/>
                  </a:lnTo>
                  <a:lnTo>
                    <a:pt x="716" y="961"/>
                  </a:lnTo>
                  <a:lnTo>
                    <a:pt x="944" y="782"/>
                  </a:lnTo>
                  <a:lnTo>
                    <a:pt x="1025" y="586"/>
                  </a:lnTo>
                  <a:lnTo>
                    <a:pt x="1041" y="473"/>
                  </a:lnTo>
                  <a:lnTo>
                    <a:pt x="1025" y="359"/>
                  </a:lnTo>
                  <a:lnTo>
                    <a:pt x="944" y="163"/>
                  </a:lnTo>
                  <a:lnTo>
                    <a:pt x="700" y="1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480" bIns="15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0" name="Google Shape;242;p3"/>
            <p:cNvSpPr/>
            <p:nvPr/>
          </p:nvSpPr>
          <p:spPr>
            <a:xfrm rot="18404400">
              <a:off x="643320" y="5798160"/>
              <a:ext cx="49680" cy="4824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547" h="1498">
                  <a:moveTo>
                    <a:pt x="912" y="1"/>
                  </a:moveTo>
                  <a:lnTo>
                    <a:pt x="619" y="17"/>
                  </a:lnTo>
                  <a:lnTo>
                    <a:pt x="342" y="115"/>
                  </a:lnTo>
                  <a:lnTo>
                    <a:pt x="131" y="294"/>
                  </a:lnTo>
                  <a:lnTo>
                    <a:pt x="1" y="586"/>
                  </a:lnTo>
                  <a:lnTo>
                    <a:pt x="1" y="765"/>
                  </a:lnTo>
                  <a:lnTo>
                    <a:pt x="17" y="944"/>
                  </a:lnTo>
                  <a:lnTo>
                    <a:pt x="147" y="1221"/>
                  </a:lnTo>
                  <a:lnTo>
                    <a:pt x="359" y="1400"/>
                  </a:lnTo>
                  <a:lnTo>
                    <a:pt x="635" y="1498"/>
                  </a:lnTo>
                  <a:lnTo>
                    <a:pt x="928" y="1498"/>
                  </a:lnTo>
                  <a:lnTo>
                    <a:pt x="1205" y="1400"/>
                  </a:lnTo>
                  <a:lnTo>
                    <a:pt x="1416" y="1205"/>
                  </a:lnTo>
                  <a:lnTo>
                    <a:pt x="1546" y="928"/>
                  </a:lnTo>
                  <a:lnTo>
                    <a:pt x="1546" y="749"/>
                  </a:lnTo>
                  <a:lnTo>
                    <a:pt x="1530" y="570"/>
                  </a:lnTo>
                  <a:lnTo>
                    <a:pt x="1400" y="277"/>
                  </a:lnTo>
                  <a:lnTo>
                    <a:pt x="1188" y="9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120" bIns="24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1" name="Google Shape;243;p3"/>
            <p:cNvSpPr/>
            <p:nvPr/>
          </p:nvSpPr>
          <p:spPr>
            <a:xfrm rot="18404400">
              <a:off x="203040" y="5591160"/>
              <a:ext cx="68760" cy="6552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65520"/>
                <a:gd name="textAreaBottom" fmla="*/ 65880 h 65520"/>
              </a:gdLst>
              <a:ahLst/>
              <a:rect l="textAreaLeft" t="textAreaTop" r="textAreaRight" b="textAreaBottom"/>
              <a:pathLst>
                <a:path w="2133" h="2035">
                  <a:moveTo>
                    <a:pt x="847" y="0"/>
                  </a:moveTo>
                  <a:lnTo>
                    <a:pt x="473" y="131"/>
                  </a:lnTo>
                  <a:lnTo>
                    <a:pt x="180" y="391"/>
                  </a:lnTo>
                  <a:lnTo>
                    <a:pt x="17" y="781"/>
                  </a:lnTo>
                  <a:lnTo>
                    <a:pt x="1" y="1026"/>
                  </a:lnTo>
                  <a:lnTo>
                    <a:pt x="17" y="1270"/>
                  </a:lnTo>
                  <a:lnTo>
                    <a:pt x="196" y="1660"/>
                  </a:lnTo>
                  <a:lnTo>
                    <a:pt x="505" y="1904"/>
                  </a:lnTo>
                  <a:lnTo>
                    <a:pt x="879" y="2034"/>
                  </a:lnTo>
                  <a:lnTo>
                    <a:pt x="1270" y="2034"/>
                  </a:lnTo>
                  <a:lnTo>
                    <a:pt x="1644" y="1904"/>
                  </a:lnTo>
                  <a:lnTo>
                    <a:pt x="1937" y="1644"/>
                  </a:lnTo>
                  <a:lnTo>
                    <a:pt x="2116" y="1253"/>
                  </a:lnTo>
                  <a:lnTo>
                    <a:pt x="2132" y="1009"/>
                  </a:lnTo>
                  <a:lnTo>
                    <a:pt x="2100" y="765"/>
                  </a:lnTo>
                  <a:lnTo>
                    <a:pt x="1921" y="375"/>
                  </a:lnTo>
                  <a:lnTo>
                    <a:pt x="1628" y="114"/>
                  </a:lnTo>
                  <a:lnTo>
                    <a:pt x="1254" y="0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760" bIns="32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2" name="Google Shape;244;p3"/>
            <p:cNvSpPr/>
            <p:nvPr/>
          </p:nvSpPr>
          <p:spPr>
            <a:xfrm rot="18404400">
              <a:off x="757800" y="6495480"/>
              <a:ext cx="40680" cy="39240"/>
            </a:xfrm>
            <a:custGeom>
              <a:avLst/>
              <a:gdLst>
                <a:gd name="textAreaLeft" fmla="*/ 0 w 40680"/>
                <a:gd name="textAreaRight" fmla="*/ 41040 w 4068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1270" h="1222">
                  <a:moveTo>
                    <a:pt x="505" y="1"/>
                  </a:moveTo>
                  <a:lnTo>
                    <a:pt x="277" y="82"/>
                  </a:lnTo>
                  <a:lnTo>
                    <a:pt x="98" y="245"/>
                  </a:lnTo>
                  <a:lnTo>
                    <a:pt x="1" y="473"/>
                  </a:lnTo>
                  <a:lnTo>
                    <a:pt x="1" y="619"/>
                  </a:lnTo>
                  <a:lnTo>
                    <a:pt x="1" y="766"/>
                  </a:lnTo>
                  <a:lnTo>
                    <a:pt x="115" y="993"/>
                  </a:lnTo>
                  <a:lnTo>
                    <a:pt x="294" y="1140"/>
                  </a:lnTo>
                  <a:lnTo>
                    <a:pt x="521" y="1221"/>
                  </a:lnTo>
                  <a:lnTo>
                    <a:pt x="765" y="1205"/>
                  </a:lnTo>
                  <a:lnTo>
                    <a:pt x="977" y="1140"/>
                  </a:lnTo>
                  <a:lnTo>
                    <a:pt x="1156" y="977"/>
                  </a:lnTo>
                  <a:lnTo>
                    <a:pt x="1254" y="749"/>
                  </a:lnTo>
                  <a:lnTo>
                    <a:pt x="1270" y="603"/>
                  </a:lnTo>
                  <a:lnTo>
                    <a:pt x="1254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800" bIns="198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3" name="Google Shape;247;p3"/>
            <p:cNvSpPr/>
            <p:nvPr/>
          </p:nvSpPr>
          <p:spPr>
            <a:xfrm rot="18404400">
              <a:off x="122400" y="6780960"/>
              <a:ext cx="36360" cy="3384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33840"/>
                <a:gd name="textAreaBottom" fmla="*/ 34200 h 33840"/>
              </a:gdLst>
              <a:ahLst/>
              <a:rect l="textAreaLeft" t="textAreaTop" r="textAreaRight" b="textAreaBottom"/>
              <a:pathLst>
                <a:path w="1140" h="1058">
                  <a:moveTo>
                    <a:pt x="343" y="0"/>
                  </a:moveTo>
                  <a:lnTo>
                    <a:pt x="99" y="196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9" y="879"/>
                  </a:lnTo>
                  <a:lnTo>
                    <a:pt x="359" y="1058"/>
                  </a:lnTo>
                  <a:lnTo>
                    <a:pt x="782" y="1058"/>
                  </a:lnTo>
                  <a:lnTo>
                    <a:pt x="1042" y="863"/>
                  </a:lnTo>
                  <a:lnTo>
                    <a:pt x="1124" y="651"/>
                  </a:lnTo>
                  <a:lnTo>
                    <a:pt x="1140" y="521"/>
                  </a:lnTo>
                  <a:lnTo>
                    <a:pt x="1124" y="391"/>
                  </a:lnTo>
                  <a:lnTo>
                    <a:pt x="1026" y="179"/>
                  </a:lnTo>
                  <a:lnTo>
                    <a:pt x="766" y="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920" bIns="16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4" name="Google Shape;248;p3"/>
            <p:cNvSpPr/>
            <p:nvPr/>
          </p:nvSpPr>
          <p:spPr>
            <a:xfrm rot="18404400">
              <a:off x="46800" y="6628320"/>
              <a:ext cx="52920" cy="507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0760"/>
                <a:gd name="textAreaBottom" fmla="*/ 51120 h 50760"/>
              </a:gdLst>
              <a:ahLst/>
              <a:rect l="textAreaLeft" t="textAreaTop" r="textAreaRight" b="textAreaBottom"/>
              <a:pathLst>
                <a:path w="1645" h="1579">
                  <a:moveTo>
                    <a:pt x="652" y="0"/>
                  </a:moveTo>
                  <a:lnTo>
                    <a:pt x="359" y="98"/>
                  </a:lnTo>
                  <a:lnTo>
                    <a:pt x="131" y="310"/>
                  </a:lnTo>
                  <a:lnTo>
                    <a:pt x="1" y="602"/>
                  </a:lnTo>
                  <a:lnTo>
                    <a:pt x="1" y="798"/>
                  </a:lnTo>
                  <a:lnTo>
                    <a:pt x="17" y="993"/>
                  </a:lnTo>
                  <a:lnTo>
                    <a:pt x="147" y="1286"/>
                  </a:lnTo>
                  <a:lnTo>
                    <a:pt x="391" y="1481"/>
                  </a:lnTo>
                  <a:lnTo>
                    <a:pt x="668" y="1579"/>
                  </a:lnTo>
                  <a:lnTo>
                    <a:pt x="977" y="1579"/>
                  </a:lnTo>
                  <a:lnTo>
                    <a:pt x="1270" y="1465"/>
                  </a:lnTo>
                  <a:lnTo>
                    <a:pt x="1498" y="1270"/>
                  </a:lnTo>
                  <a:lnTo>
                    <a:pt x="1628" y="960"/>
                  </a:lnTo>
                  <a:lnTo>
                    <a:pt x="1644" y="781"/>
                  </a:lnTo>
                  <a:lnTo>
                    <a:pt x="1628" y="586"/>
                  </a:lnTo>
                  <a:lnTo>
                    <a:pt x="1498" y="293"/>
                  </a:lnTo>
                  <a:lnTo>
                    <a:pt x="1254" y="98"/>
                  </a:lnTo>
                  <a:lnTo>
                    <a:pt x="961" y="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560" bIns="25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5" name="Google Shape;250;p3"/>
            <p:cNvSpPr/>
            <p:nvPr/>
          </p:nvSpPr>
          <p:spPr>
            <a:xfrm rot="18404400">
              <a:off x="185400" y="6561360"/>
              <a:ext cx="27360" cy="2484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863" h="782">
                  <a:moveTo>
                    <a:pt x="261" y="1"/>
                  </a:moveTo>
                  <a:lnTo>
                    <a:pt x="33" y="212"/>
                  </a:lnTo>
                  <a:lnTo>
                    <a:pt x="1" y="391"/>
                  </a:lnTo>
                  <a:lnTo>
                    <a:pt x="33" y="586"/>
                  </a:lnTo>
                  <a:lnTo>
                    <a:pt x="277" y="782"/>
                  </a:lnTo>
                  <a:lnTo>
                    <a:pt x="586" y="782"/>
                  </a:lnTo>
                  <a:lnTo>
                    <a:pt x="830" y="570"/>
                  </a:lnTo>
                  <a:lnTo>
                    <a:pt x="863" y="391"/>
                  </a:lnTo>
                  <a:lnTo>
                    <a:pt x="830" y="196"/>
                  </a:lnTo>
                  <a:lnTo>
                    <a:pt x="586" y="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6" name="Google Shape;251;p3"/>
            <p:cNvSpPr/>
            <p:nvPr/>
          </p:nvSpPr>
          <p:spPr>
            <a:xfrm rot="18404400">
              <a:off x="174600" y="6343200"/>
              <a:ext cx="23760" cy="2160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21600"/>
                <a:gd name="textAreaBottom" fmla="*/ 21960 h 21600"/>
              </a:gdLst>
              <a:ahLst/>
              <a:rect l="textAreaLeft" t="textAreaTop" r="textAreaRight" b="textAreaBottom"/>
              <a:pathLst>
                <a:path w="749" h="684">
                  <a:moveTo>
                    <a:pt x="244" y="1"/>
                  </a:moveTo>
                  <a:lnTo>
                    <a:pt x="33" y="180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44" y="684"/>
                  </a:lnTo>
                  <a:lnTo>
                    <a:pt x="505" y="684"/>
                  </a:lnTo>
                  <a:lnTo>
                    <a:pt x="716" y="505"/>
                  </a:lnTo>
                  <a:lnTo>
                    <a:pt x="749" y="342"/>
                  </a:lnTo>
                  <a:lnTo>
                    <a:pt x="716" y="180"/>
                  </a:lnTo>
                  <a:lnTo>
                    <a:pt x="505" y="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7" name="Google Shape;252;p3"/>
            <p:cNvSpPr/>
            <p:nvPr/>
          </p:nvSpPr>
          <p:spPr>
            <a:xfrm rot="18404400">
              <a:off x="333000" y="6257520"/>
              <a:ext cx="57960" cy="6372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63720"/>
                <a:gd name="textAreaBottom" fmla="*/ 64080 h 63720"/>
              </a:gdLst>
              <a:ahLst/>
              <a:rect l="textAreaLeft" t="textAreaTop" r="textAreaRight" b="textAreaBottom"/>
              <a:pathLst>
                <a:path w="1807" h="1986">
                  <a:moveTo>
                    <a:pt x="716" y="0"/>
                  </a:moveTo>
                  <a:lnTo>
                    <a:pt x="391" y="98"/>
                  </a:lnTo>
                  <a:lnTo>
                    <a:pt x="147" y="309"/>
                  </a:lnTo>
                  <a:lnTo>
                    <a:pt x="16" y="635"/>
                  </a:lnTo>
                  <a:lnTo>
                    <a:pt x="16" y="846"/>
                  </a:lnTo>
                  <a:lnTo>
                    <a:pt x="0" y="1139"/>
                  </a:lnTo>
                  <a:lnTo>
                    <a:pt x="16" y="1351"/>
                  </a:lnTo>
                  <a:lnTo>
                    <a:pt x="147" y="1676"/>
                  </a:lnTo>
                  <a:lnTo>
                    <a:pt x="407" y="1888"/>
                  </a:lnTo>
                  <a:lnTo>
                    <a:pt x="732" y="1985"/>
                  </a:lnTo>
                  <a:lnTo>
                    <a:pt x="1090" y="1985"/>
                  </a:lnTo>
                  <a:lnTo>
                    <a:pt x="1416" y="1871"/>
                  </a:lnTo>
                  <a:lnTo>
                    <a:pt x="1660" y="1644"/>
                  </a:lnTo>
                  <a:lnTo>
                    <a:pt x="1806" y="1318"/>
                  </a:lnTo>
                  <a:lnTo>
                    <a:pt x="1806" y="1123"/>
                  </a:lnTo>
                  <a:lnTo>
                    <a:pt x="1774" y="814"/>
                  </a:lnTo>
                  <a:lnTo>
                    <a:pt x="1774" y="602"/>
                  </a:lnTo>
                  <a:lnTo>
                    <a:pt x="1627" y="277"/>
                  </a:lnTo>
                  <a:lnTo>
                    <a:pt x="1383" y="82"/>
                  </a:lnTo>
                  <a:lnTo>
                    <a:pt x="1058" y="0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040" bIns="32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8" name="Google Shape;253;p3"/>
            <p:cNvSpPr/>
            <p:nvPr/>
          </p:nvSpPr>
          <p:spPr>
            <a:xfrm rot="18404400">
              <a:off x="78840" y="6042600"/>
              <a:ext cx="32400" cy="29520"/>
            </a:xfrm>
            <a:custGeom>
              <a:avLst/>
              <a:gdLst>
                <a:gd name="textAreaLeft" fmla="*/ 0 w 32400"/>
                <a:gd name="textAreaRight" fmla="*/ 32760 w 32400"/>
                <a:gd name="textAreaTop" fmla="*/ 0 h 29520"/>
                <a:gd name="textAreaBottom" fmla="*/ 29880 h 29520"/>
              </a:gdLst>
              <a:ahLst/>
              <a:rect l="textAreaLeft" t="textAreaTop" r="textAreaRight" b="textAreaBottom"/>
              <a:pathLst>
                <a:path w="1010" h="928">
                  <a:moveTo>
                    <a:pt x="310" y="0"/>
                  </a:moveTo>
                  <a:lnTo>
                    <a:pt x="82" y="163"/>
                  </a:lnTo>
                  <a:lnTo>
                    <a:pt x="1" y="358"/>
                  </a:lnTo>
                  <a:lnTo>
                    <a:pt x="1" y="472"/>
                  </a:lnTo>
                  <a:lnTo>
                    <a:pt x="1" y="586"/>
                  </a:lnTo>
                  <a:lnTo>
                    <a:pt x="82" y="765"/>
                  </a:lnTo>
                  <a:lnTo>
                    <a:pt x="310" y="928"/>
                  </a:lnTo>
                  <a:lnTo>
                    <a:pt x="684" y="928"/>
                  </a:lnTo>
                  <a:lnTo>
                    <a:pt x="912" y="765"/>
                  </a:lnTo>
                  <a:lnTo>
                    <a:pt x="1009" y="570"/>
                  </a:lnTo>
                  <a:lnTo>
                    <a:pt x="1009" y="456"/>
                  </a:lnTo>
                  <a:lnTo>
                    <a:pt x="1009" y="342"/>
                  </a:lnTo>
                  <a:lnTo>
                    <a:pt x="912" y="163"/>
                  </a:lnTo>
                  <a:lnTo>
                    <a:pt x="684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760" bIns="14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69" name="Google Shape;255;p3"/>
            <p:cNvSpPr/>
            <p:nvPr/>
          </p:nvSpPr>
          <p:spPr>
            <a:xfrm rot="18404400">
              <a:off x="312120" y="6729480"/>
              <a:ext cx="27360" cy="2556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863" h="798">
                  <a:moveTo>
                    <a:pt x="260" y="1"/>
                  </a:moveTo>
                  <a:lnTo>
                    <a:pt x="65" y="147"/>
                  </a:lnTo>
                  <a:lnTo>
                    <a:pt x="0" y="310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1" y="668"/>
                  </a:lnTo>
                  <a:lnTo>
                    <a:pt x="277" y="798"/>
                  </a:lnTo>
                  <a:lnTo>
                    <a:pt x="602" y="798"/>
                  </a:lnTo>
                  <a:lnTo>
                    <a:pt x="781" y="651"/>
                  </a:lnTo>
                  <a:lnTo>
                    <a:pt x="862" y="489"/>
                  </a:lnTo>
                  <a:lnTo>
                    <a:pt x="862" y="391"/>
                  </a:lnTo>
                  <a:lnTo>
                    <a:pt x="862" y="293"/>
                  </a:lnTo>
                  <a:lnTo>
                    <a:pt x="781" y="131"/>
                  </a:lnTo>
                  <a:lnTo>
                    <a:pt x="586" y="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70" name="Групиране 62"/>
          <p:cNvGrpSpPr/>
          <p:nvPr/>
        </p:nvGrpSpPr>
        <p:grpSpPr>
          <a:xfrm>
            <a:off x="10936800" y="0"/>
            <a:ext cx="935280" cy="1273680"/>
            <a:chOff x="10936800" y="0"/>
            <a:chExt cx="935280" cy="1273680"/>
          </a:xfrm>
        </p:grpSpPr>
        <p:sp>
          <p:nvSpPr>
            <p:cNvPr id="171" name="Свободна форма: фигура 63"/>
            <p:cNvSpPr/>
            <p:nvPr/>
          </p:nvSpPr>
          <p:spPr>
            <a:xfrm>
              <a:off x="10936800" y="0"/>
              <a:ext cx="248040" cy="582120"/>
            </a:xfrm>
            <a:custGeom>
              <a:avLst/>
              <a:gdLst>
                <a:gd name="textAreaLeft" fmla="*/ 0 w 248040"/>
                <a:gd name="textAreaRight" fmla="*/ 248400 w 248040"/>
                <a:gd name="textAreaTop" fmla="*/ 0 h 582120"/>
                <a:gd name="textAreaBottom" fmla="*/ 582480 h 582120"/>
              </a:gdLst>
              <a:ahLst/>
              <a:rect l="textAreaLeft" t="textAreaTop" r="textAreaRight" b="textAreaBottom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2" name="Свободна форма: фигура 64"/>
            <p:cNvSpPr/>
            <p:nvPr/>
          </p:nvSpPr>
          <p:spPr>
            <a:xfrm>
              <a:off x="11286720" y="0"/>
              <a:ext cx="153000" cy="123696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236960"/>
                <a:gd name="textAreaBottom" fmla="*/ 1237320 h 1236960"/>
              </a:gdLst>
              <a:ahLst/>
              <a:rect l="textAreaLeft" t="textAreaTop" r="textAreaRight" b="textAreaBottom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3" name="Свободна форма: фигура 65"/>
            <p:cNvSpPr/>
            <p:nvPr/>
          </p:nvSpPr>
          <p:spPr>
            <a:xfrm>
              <a:off x="11630160" y="0"/>
              <a:ext cx="21240" cy="468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4" name="Свободна форма: фигура 66"/>
            <p:cNvSpPr/>
            <p:nvPr/>
          </p:nvSpPr>
          <p:spPr>
            <a:xfrm>
              <a:off x="11578680" y="0"/>
              <a:ext cx="174240" cy="1199520"/>
            </a:xfrm>
            <a:custGeom>
              <a:avLst/>
              <a:gdLst>
                <a:gd name="textAreaLeft" fmla="*/ 0 w 174240"/>
                <a:gd name="textAreaRight" fmla="*/ 174600 w 174240"/>
                <a:gd name="textAreaTop" fmla="*/ 0 h 1199520"/>
                <a:gd name="textAreaBottom" fmla="*/ 1199880 h 1199520"/>
              </a:gdLst>
              <a:ahLst/>
              <a:rect l="textAreaLeft" t="textAreaTop" r="textAreaRight" b="textAreaBottom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5" name="Свободна форма: фигура 67"/>
            <p:cNvSpPr/>
            <p:nvPr/>
          </p:nvSpPr>
          <p:spPr>
            <a:xfrm>
              <a:off x="11858400" y="0"/>
              <a:ext cx="13680" cy="127368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1273680"/>
                <a:gd name="textAreaBottom" fmla="*/ 1274040 h 1273680"/>
              </a:gdLst>
              <a:ahLst/>
              <a:rect l="textAreaLeft" t="textAreaTop" r="textAreaRight" b="textAreaBottom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76" name="Графика 100"/>
          <p:cNvGrpSpPr/>
          <p:nvPr/>
        </p:nvGrpSpPr>
        <p:grpSpPr>
          <a:xfrm>
            <a:off x="0" y="0"/>
            <a:ext cx="1936440" cy="1188360"/>
            <a:chOff x="0" y="0"/>
            <a:chExt cx="1936440" cy="1188360"/>
          </a:xfrm>
        </p:grpSpPr>
        <p:sp>
          <p:nvSpPr>
            <p:cNvPr id="177" name="Свободна форма: фигура 69"/>
            <p:cNvSpPr/>
            <p:nvPr/>
          </p:nvSpPr>
          <p:spPr>
            <a:xfrm>
              <a:off x="1200240" y="565560"/>
              <a:ext cx="78480" cy="109440"/>
            </a:xfrm>
            <a:custGeom>
              <a:avLst/>
              <a:gdLst>
                <a:gd name="textAreaLeft" fmla="*/ 0 w 78480"/>
                <a:gd name="textAreaRight" fmla="*/ 78840 w 78480"/>
                <a:gd name="textAreaTop" fmla="*/ 0 h 109440"/>
                <a:gd name="textAreaBottom" fmla="*/ 109800 h 109440"/>
              </a:gdLst>
              <a:ahLst/>
              <a:rect l="textAreaLeft" t="textAreaTop" r="textAreaRight" b="textAreaBottom"/>
              <a:pathLst>
                <a:path w="78675" h="109895">
                  <a:moveTo>
                    <a:pt x="51201" y="7493"/>
                  </a:moveTo>
                  <a:lnTo>
                    <a:pt x="36216" y="0"/>
                  </a:lnTo>
                  <a:lnTo>
                    <a:pt x="22479" y="3746"/>
                  </a:lnTo>
                  <a:lnTo>
                    <a:pt x="6244" y="21230"/>
                  </a:lnTo>
                  <a:lnTo>
                    <a:pt x="0" y="46206"/>
                  </a:lnTo>
                  <a:lnTo>
                    <a:pt x="8742" y="71182"/>
                  </a:lnTo>
                  <a:lnTo>
                    <a:pt x="19981" y="82421"/>
                  </a:lnTo>
                  <a:lnTo>
                    <a:pt x="32469" y="109895"/>
                  </a:lnTo>
                  <a:lnTo>
                    <a:pt x="52450" y="93661"/>
                  </a:lnTo>
                  <a:lnTo>
                    <a:pt x="77426" y="56196"/>
                  </a:lnTo>
                  <a:lnTo>
                    <a:pt x="78675" y="39962"/>
                  </a:lnTo>
                  <a:lnTo>
                    <a:pt x="69933" y="22479"/>
                  </a:lnTo>
                  <a:lnTo>
                    <a:pt x="51201" y="749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8" name="Свободна форма: фигура 70"/>
            <p:cNvSpPr/>
            <p:nvPr/>
          </p:nvSpPr>
          <p:spPr>
            <a:xfrm>
              <a:off x="0" y="318600"/>
              <a:ext cx="752760" cy="623880"/>
            </a:xfrm>
            <a:custGeom>
              <a:avLst/>
              <a:gdLst>
                <a:gd name="textAreaLeft" fmla="*/ 0 w 752760"/>
                <a:gd name="textAreaRight" fmla="*/ 753120 w 752760"/>
                <a:gd name="textAreaTop" fmla="*/ 0 h 623880"/>
                <a:gd name="textAreaBottom" fmla="*/ 624240 h 623880"/>
              </a:gdLst>
              <a:ahLst/>
              <a:rect l="textAreaLeft" t="textAreaTop" r="textAreaRight" b="textAreaBottom"/>
              <a:pathLst>
                <a:path w="753032" h="624404">
                  <a:moveTo>
                    <a:pt x="704329" y="258504"/>
                  </a:moveTo>
                  <a:lnTo>
                    <a:pt x="681850" y="193565"/>
                  </a:lnTo>
                  <a:lnTo>
                    <a:pt x="663118" y="127379"/>
                  </a:lnTo>
                  <a:lnTo>
                    <a:pt x="659372" y="96158"/>
                  </a:lnTo>
                  <a:lnTo>
                    <a:pt x="579448" y="0"/>
                  </a:lnTo>
                  <a:lnTo>
                    <a:pt x="580697" y="22479"/>
                  </a:lnTo>
                  <a:lnTo>
                    <a:pt x="565711" y="48704"/>
                  </a:lnTo>
                  <a:lnTo>
                    <a:pt x="519505" y="68685"/>
                  </a:lnTo>
                  <a:lnTo>
                    <a:pt x="489533" y="79924"/>
                  </a:lnTo>
                  <a:lnTo>
                    <a:pt x="480792" y="72431"/>
                  </a:lnTo>
                  <a:lnTo>
                    <a:pt x="478294" y="56196"/>
                  </a:lnTo>
                  <a:lnTo>
                    <a:pt x="478294" y="37464"/>
                  </a:lnTo>
                  <a:lnTo>
                    <a:pt x="467055" y="24976"/>
                  </a:lnTo>
                  <a:lnTo>
                    <a:pt x="450820" y="22479"/>
                  </a:lnTo>
                  <a:lnTo>
                    <a:pt x="467055" y="52450"/>
                  </a:lnTo>
                  <a:lnTo>
                    <a:pt x="475796" y="79924"/>
                  </a:lnTo>
                  <a:lnTo>
                    <a:pt x="457064" y="72431"/>
                  </a:lnTo>
                  <a:lnTo>
                    <a:pt x="423347" y="43708"/>
                  </a:lnTo>
                  <a:lnTo>
                    <a:pt x="390877" y="19981"/>
                  </a:lnTo>
                  <a:lnTo>
                    <a:pt x="365901" y="17483"/>
                  </a:lnTo>
                  <a:lnTo>
                    <a:pt x="347169" y="26225"/>
                  </a:lnTo>
                  <a:lnTo>
                    <a:pt x="337179" y="34967"/>
                  </a:lnTo>
                  <a:lnTo>
                    <a:pt x="345920" y="98656"/>
                  </a:lnTo>
                  <a:lnTo>
                    <a:pt x="299714" y="118637"/>
                  </a:lnTo>
                  <a:lnTo>
                    <a:pt x="196063" y="141115"/>
                  </a:lnTo>
                  <a:lnTo>
                    <a:pt x="146111" y="151106"/>
                  </a:lnTo>
                  <a:lnTo>
                    <a:pt x="96158" y="162345"/>
                  </a:lnTo>
                  <a:lnTo>
                    <a:pt x="47455" y="178580"/>
                  </a:lnTo>
                  <a:lnTo>
                    <a:pt x="26225" y="188570"/>
                  </a:lnTo>
                  <a:lnTo>
                    <a:pt x="0" y="207302"/>
                  </a:lnTo>
                  <a:lnTo>
                    <a:pt x="0" y="571955"/>
                  </a:lnTo>
                  <a:lnTo>
                    <a:pt x="16235" y="580696"/>
                  </a:lnTo>
                  <a:lnTo>
                    <a:pt x="18732" y="563213"/>
                  </a:lnTo>
                  <a:lnTo>
                    <a:pt x="34967" y="539486"/>
                  </a:lnTo>
                  <a:lnTo>
                    <a:pt x="48704" y="533242"/>
                  </a:lnTo>
                  <a:lnTo>
                    <a:pt x="74929" y="523251"/>
                  </a:lnTo>
                  <a:lnTo>
                    <a:pt x="102402" y="515758"/>
                  </a:lnTo>
                  <a:lnTo>
                    <a:pt x="113642" y="525749"/>
                  </a:lnTo>
                  <a:lnTo>
                    <a:pt x="132374" y="535739"/>
                  </a:lnTo>
                  <a:lnTo>
                    <a:pt x="143613" y="548227"/>
                  </a:lnTo>
                  <a:lnTo>
                    <a:pt x="147360" y="558218"/>
                  </a:lnTo>
                  <a:lnTo>
                    <a:pt x="137369" y="558218"/>
                  </a:lnTo>
                  <a:lnTo>
                    <a:pt x="124881" y="565711"/>
                  </a:lnTo>
                  <a:lnTo>
                    <a:pt x="112393" y="585692"/>
                  </a:lnTo>
                  <a:lnTo>
                    <a:pt x="101154" y="600677"/>
                  </a:lnTo>
                  <a:lnTo>
                    <a:pt x="108646" y="611917"/>
                  </a:lnTo>
                  <a:lnTo>
                    <a:pt x="123632" y="624405"/>
                  </a:lnTo>
                  <a:lnTo>
                    <a:pt x="139867" y="623156"/>
                  </a:lnTo>
                  <a:lnTo>
                    <a:pt x="162345" y="580696"/>
                  </a:lnTo>
                  <a:lnTo>
                    <a:pt x="183575" y="556969"/>
                  </a:lnTo>
                  <a:lnTo>
                    <a:pt x="144862" y="525749"/>
                  </a:lnTo>
                  <a:lnTo>
                    <a:pt x="156101" y="519505"/>
                  </a:lnTo>
                  <a:lnTo>
                    <a:pt x="173585" y="499524"/>
                  </a:lnTo>
                  <a:lnTo>
                    <a:pt x="193566" y="458313"/>
                  </a:lnTo>
                  <a:lnTo>
                    <a:pt x="207302" y="430839"/>
                  </a:lnTo>
                  <a:lnTo>
                    <a:pt x="221039" y="403365"/>
                  </a:lnTo>
                  <a:lnTo>
                    <a:pt x="251011" y="382136"/>
                  </a:lnTo>
                  <a:lnTo>
                    <a:pt x="275987" y="382136"/>
                  </a:lnTo>
                  <a:lnTo>
                    <a:pt x="292221" y="388380"/>
                  </a:lnTo>
                  <a:lnTo>
                    <a:pt x="287226" y="477045"/>
                  </a:lnTo>
                  <a:lnTo>
                    <a:pt x="300963" y="475796"/>
                  </a:lnTo>
                  <a:lnTo>
                    <a:pt x="327188" y="464557"/>
                  </a:lnTo>
                  <a:lnTo>
                    <a:pt x="362155" y="438332"/>
                  </a:lnTo>
                  <a:lnTo>
                    <a:pt x="383385" y="418351"/>
                  </a:lnTo>
                  <a:lnTo>
                    <a:pt x="404614" y="399619"/>
                  </a:lnTo>
                  <a:lnTo>
                    <a:pt x="439581" y="388380"/>
                  </a:lnTo>
                  <a:lnTo>
                    <a:pt x="470801" y="394624"/>
                  </a:lnTo>
                  <a:lnTo>
                    <a:pt x="488285" y="403365"/>
                  </a:lnTo>
                  <a:lnTo>
                    <a:pt x="474548" y="418351"/>
                  </a:lnTo>
                  <a:lnTo>
                    <a:pt x="438332" y="438332"/>
                  </a:lnTo>
                  <a:lnTo>
                    <a:pt x="412107" y="452069"/>
                  </a:lnTo>
                  <a:lnTo>
                    <a:pt x="400868" y="465806"/>
                  </a:lnTo>
                  <a:lnTo>
                    <a:pt x="398370" y="483289"/>
                  </a:lnTo>
                  <a:lnTo>
                    <a:pt x="404614" y="507017"/>
                  </a:lnTo>
                  <a:lnTo>
                    <a:pt x="413356" y="523251"/>
                  </a:lnTo>
                  <a:lnTo>
                    <a:pt x="425844" y="538237"/>
                  </a:lnTo>
                  <a:lnTo>
                    <a:pt x="452069" y="549476"/>
                  </a:lnTo>
                  <a:lnTo>
                    <a:pt x="479543" y="540735"/>
                  </a:lnTo>
                  <a:lnTo>
                    <a:pt x="498275" y="522002"/>
                  </a:lnTo>
                  <a:lnTo>
                    <a:pt x="504519" y="510763"/>
                  </a:lnTo>
                  <a:lnTo>
                    <a:pt x="514510" y="487036"/>
                  </a:lnTo>
                  <a:lnTo>
                    <a:pt x="544481" y="457064"/>
                  </a:lnTo>
                  <a:lnTo>
                    <a:pt x="601926" y="440830"/>
                  </a:lnTo>
                  <a:lnTo>
                    <a:pt x="644386" y="439581"/>
                  </a:lnTo>
                  <a:lnTo>
                    <a:pt x="665616" y="438332"/>
                  </a:lnTo>
                  <a:lnTo>
                    <a:pt x="703080" y="430839"/>
                  </a:lnTo>
                  <a:lnTo>
                    <a:pt x="733051" y="410858"/>
                  </a:lnTo>
                  <a:lnTo>
                    <a:pt x="750535" y="370896"/>
                  </a:lnTo>
                  <a:lnTo>
                    <a:pt x="753032" y="340925"/>
                  </a:lnTo>
                  <a:lnTo>
                    <a:pt x="735549" y="315949"/>
                  </a:lnTo>
                  <a:lnTo>
                    <a:pt x="704329" y="25850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79" name="Свободна форма: фигура 71"/>
            <p:cNvSpPr/>
            <p:nvPr/>
          </p:nvSpPr>
          <p:spPr>
            <a:xfrm>
              <a:off x="426960" y="825480"/>
              <a:ext cx="288000" cy="229320"/>
            </a:xfrm>
            <a:custGeom>
              <a:avLst/>
              <a:gdLst>
                <a:gd name="textAreaLeft" fmla="*/ 0 w 288000"/>
                <a:gd name="textAreaRight" fmla="*/ 288360 w 288000"/>
                <a:gd name="textAreaTop" fmla="*/ 0 h 229320"/>
                <a:gd name="textAreaBottom" fmla="*/ 229680 h 229320"/>
              </a:gdLst>
              <a:ahLst/>
              <a:rect l="textAreaLeft" t="textAreaTop" r="textAreaRight" b="textAreaBottom"/>
              <a:pathLst>
                <a:path w="288475" h="229780">
                  <a:moveTo>
                    <a:pt x="242269" y="69933"/>
                  </a:moveTo>
                  <a:lnTo>
                    <a:pt x="207302" y="52450"/>
                  </a:lnTo>
                  <a:lnTo>
                    <a:pt x="164843" y="14986"/>
                  </a:lnTo>
                  <a:lnTo>
                    <a:pt x="129876" y="0"/>
                  </a:lnTo>
                  <a:lnTo>
                    <a:pt x="107398" y="3746"/>
                  </a:lnTo>
                  <a:lnTo>
                    <a:pt x="92412" y="12488"/>
                  </a:lnTo>
                  <a:lnTo>
                    <a:pt x="103651" y="26225"/>
                  </a:lnTo>
                  <a:lnTo>
                    <a:pt x="116139" y="58694"/>
                  </a:lnTo>
                  <a:lnTo>
                    <a:pt x="114891" y="92412"/>
                  </a:lnTo>
                  <a:lnTo>
                    <a:pt x="101154" y="122383"/>
                  </a:lnTo>
                  <a:lnTo>
                    <a:pt x="89914" y="133623"/>
                  </a:lnTo>
                  <a:lnTo>
                    <a:pt x="73680" y="131125"/>
                  </a:lnTo>
                  <a:lnTo>
                    <a:pt x="49952" y="134871"/>
                  </a:lnTo>
                  <a:lnTo>
                    <a:pt x="19981" y="153604"/>
                  </a:lnTo>
                  <a:lnTo>
                    <a:pt x="1249" y="164843"/>
                  </a:lnTo>
                  <a:lnTo>
                    <a:pt x="0" y="172336"/>
                  </a:lnTo>
                  <a:lnTo>
                    <a:pt x="6244" y="196063"/>
                  </a:lnTo>
                  <a:lnTo>
                    <a:pt x="23727" y="219790"/>
                  </a:lnTo>
                  <a:lnTo>
                    <a:pt x="47455" y="229781"/>
                  </a:lnTo>
                  <a:lnTo>
                    <a:pt x="61192" y="227283"/>
                  </a:lnTo>
                  <a:lnTo>
                    <a:pt x="64938" y="203556"/>
                  </a:lnTo>
                  <a:lnTo>
                    <a:pt x="87417" y="172336"/>
                  </a:lnTo>
                  <a:lnTo>
                    <a:pt x="137369" y="149857"/>
                  </a:lnTo>
                  <a:lnTo>
                    <a:pt x="176082" y="143613"/>
                  </a:lnTo>
                  <a:lnTo>
                    <a:pt x="214795" y="137369"/>
                  </a:lnTo>
                  <a:lnTo>
                    <a:pt x="263499" y="116139"/>
                  </a:lnTo>
                  <a:lnTo>
                    <a:pt x="283480" y="87417"/>
                  </a:lnTo>
                  <a:lnTo>
                    <a:pt x="288475" y="63689"/>
                  </a:lnTo>
                  <a:lnTo>
                    <a:pt x="270992" y="69933"/>
                  </a:lnTo>
                  <a:lnTo>
                    <a:pt x="242269" y="6993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0" name="Свободна форма: фигура 72"/>
            <p:cNvSpPr/>
            <p:nvPr/>
          </p:nvSpPr>
          <p:spPr>
            <a:xfrm>
              <a:off x="329760" y="1066320"/>
              <a:ext cx="8280" cy="10800"/>
            </a:xfrm>
            <a:custGeom>
              <a:avLst/>
              <a:gdLst>
                <a:gd name="textAreaLeft" fmla="*/ 0 w 8280"/>
                <a:gd name="textAreaRight" fmla="*/ 8640 w 828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8741" h="11239">
                  <a:moveTo>
                    <a:pt x="7493" y="11239"/>
                  </a:moveTo>
                  <a:lnTo>
                    <a:pt x="8742" y="3746"/>
                  </a:lnTo>
                  <a:lnTo>
                    <a:pt x="7493" y="0"/>
                  </a:lnTo>
                  <a:lnTo>
                    <a:pt x="0" y="9990"/>
                  </a:lnTo>
                  <a:lnTo>
                    <a:pt x="7493" y="1123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1" name="Свободна форма: фигура 73"/>
            <p:cNvSpPr/>
            <p:nvPr/>
          </p:nvSpPr>
          <p:spPr>
            <a:xfrm>
              <a:off x="318600" y="912960"/>
              <a:ext cx="66960" cy="153360"/>
            </a:xfrm>
            <a:custGeom>
              <a:avLst/>
              <a:gdLst>
                <a:gd name="textAreaLeft" fmla="*/ 0 w 66960"/>
                <a:gd name="textAreaRight" fmla="*/ 67320 w 66960"/>
                <a:gd name="textAreaTop" fmla="*/ 0 h 153360"/>
                <a:gd name="textAreaBottom" fmla="*/ 153720 h 153360"/>
              </a:gdLst>
              <a:ahLst/>
              <a:rect l="textAreaLeft" t="textAreaTop" r="textAreaRight" b="textAreaBottom"/>
              <a:pathLst>
                <a:path w="67435" h="153603">
                  <a:moveTo>
                    <a:pt x="54948" y="0"/>
                  </a:moveTo>
                  <a:lnTo>
                    <a:pt x="43708" y="6244"/>
                  </a:lnTo>
                  <a:lnTo>
                    <a:pt x="18732" y="27474"/>
                  </a:lnTo>
                  <a:lnTo>
                    <a:pt x="1249" y="62440"/>
                  </a:lnTo>
                  <a:lnTo>
                    <a:pt x="0" y="107398"/>
                  </a:lnTo>
                  <a:lnTo>
                    <a:pt x="9990" y="132374"/>
                  </a:lnTo>
                  <a:lnTo>
                    <a:pt x="12488" y="139867"/>
                  </a:lnTo>
                  <a:lnTo>
                    <a:pt x="18732" y="153604"/>
                  </a:lnTo>
                  <a:lnTo>
                    <a:pt x="28723" y="138618"/>
                  </a:lnTo>
                  <a:lnTo>
                    <a:pt x="62440" y="84919"/>
                  </a:lnTo>
                  <a:lnTo>
                    <a:pt x="67436" y="47455"/>
                  </a:lnTo>
                  <a:lnTo>
                    <a:pt x="62440" y="17483"/>
                  </a:lnTo>
                  <a:lnTo>
                    <a:pt x="5494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2" name="Свободна форма: фигура 74"/>
            <p:cNvSpPr/>
            <p:nvPr/>
          </p:nvSpPr>
          <p:spPr>
            <a:xfrm>
              <a:off x="229680" y="786600"/>
              <a:ext cx="40680" cy="54720"/>
            </a:xfrm>
            <a:custGeom>
              <a:avLst/>
              <a:gdLst>
                <a:gd name="textAreaLeft" fmla="*/ 0 w 40680"/>
                <a:gd name="textAreaRight" fmla="*/ 41040 w 40680"/>
                <a:gd name="textAreaTop" fmla="*/ 0 h 54720"/>
                <a:gd name="textAreaBottom" fmla="*/ 55080 h 54720"/>
              </a:gdLst>
              <a:ahLst/>
              <a:rect l="textAreaLeft" t="textAreaTop" r="textAreaRight" b="textAreaBottom"/>
              <a:pathLst>
                <a:path w="41210" h="54947">
                  <a:moveTo>
                    <a:pt x="33718" y="7493"/>
                  </a:moveTo>
                  <a:lnTo>
                    <a:pt x="22479" y="0"/>
                  </a:lnTo>
                  <a:lnTo>
                    <a:pt x="9990" y="16235"/>
                  </a:lnTo>
                  <a:lnTo>
                    <a:pt x="3746" y="26225"/>
                  </a:lnTo>
                  <a:lnTo>
                    <a:pt x="0" y="53699"/>
                  </a:lnTo>
                  <a:lnTo>
                    <a:pt x="14986" y="54948"/>
                  </a:lnTo>
                  <a:lnTo>
                    <a:pt x="34967" y="49952"/>
                  </a:lnTo>
                  <a:lnTo>
                    <a:pt x="41211" y="34967"/>
                  </a:lnTo>
                  <a:lnTo>
                    <a:pt x="41211" y="23727"/>
                  </a:lnTo>
                  <a:lnTo>
                    <a:pt x="33718" y="749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3" name="Свободна форма: фигура 75"/>
            <p:cNvSpPr/>
            <p:nvPr/>
          </p:nvSpPr>
          <p:spPr>
            <a:xfrm>
              <a:off x="104760" y="1047600"/>
              <a:ext cx="66960" cy="84600"/>
            </a:xfrm>
            <a:custGeom>
              <a:avLst/>
              <a:gdLst>
                <a:gd name="textAreaLeft" fmla="*/ 0 w 66960"/>
                <a:gd name="textAreaRight" fmla="*/ 67320 w 66960"/>
                <a:gd name="textAreaTop" fmla="*/ 0 h 84600"/>
                <a:gd name="textAreaBottom" fmla="*/ 84960 h 84600"/>
              </a:gdLst>
              <a:ahLst/>
              <a:rect l="textAreaLeft" t="textAreaTop" r="textAreaRight" b="textAreaBottom"/>
              <a:pathLst>
                <a:path w="67435" h="84918">
                  <a:moveTo>
                    <a:pt x="4995" y="12488"/>
                  </a:moveTo>
                  <a:lnTo>
                    <a:pt x="1249" y="18732"/>
                  </a:lnTo>
                  <a:lnTo>
                    <a:pt x="0" y="29971"/>
                  </a:lnTo>
                  <a:lnTo>
                    <a:pt x="12488" y="44957"/>
                  </a:lnTo>
                  <a:lnTo>
                    <a:pt x="38713" y="58694"/>
                  </a:lnTo>
                  <a:lnTo>
                    <a:pt x="46206" y="71182"/>
                  </a:lnTo>
                  <a:lnTo>
                    <a:pt x="42460" y="81173"/>
                  </a:lnTo>
                  <a:lnTo>
                    <a:pt x="34967" y="84919"/>
                  </a:lnTo>
                  <a:lnTo>
                    <a:pt x="67436" y="81173"/>
                  </a:lnTo>
                  <a:lnTo>
                    <a:pt x="38713" y="0"/>
                  </a:lnTo>
                  <a:lnTo>
                    <a:pt x="4995" y="12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960" bIns="39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4" name="Свободна форма: фигура 76"/>
            <p:cNvSpPr/>
            <p:nvPr/>
          </p:nvSpPr>
          <p:spPr>
            <a:xfrm>
              <a:off x="31320" y="1146240"/>
              <a:ext cx="48240" cy="4212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42120"/>
                <a:gd name="textAreaBottom" fmla="*/ 42480 h 42120"/>
              </a:gdLst>
              <a:ahLst/>
              <a:rect l="textAreaLeft" t="textAreaTop" r="textAreaRight" b="textAreaBottom"/>
              <a:pathLst>
                <a:path w="48703" h="42459">
                  <a:moveTo>
                    <a:pt x="9990" y="2498"/>
                  </a:moveTo>
                  <a:lnTo>
                    <a:pt x="0" y="17483"/>
                  </a:lnTo>
                  <a:lnTo>
                    <a:pt x="24976" y="41211"/>
                  </a:lnTo>
                  <a:lnTo>
                    <a:pt x="29971" y="42459"/>
                  </a:lnTo>
                  <a:lnTo>
                    <a:pt x="34967" y="36215"/>
                  </a:lnTo>
                  <a:lnTo>
                    <a:pt x="39962" y="16234"/>
                  </a:lnTo>
                  <a:lnTo>
                    <a:pt x="48704" y="7493"/>
                  </a:lnTo>
                  <a:lnTo>
                    <a:pt x="34967" y="0"/>
                  </a:lnTo>
                  <a:lnTo>
                    <a:pt x="9990" y="249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" bIns="-2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5" name="Свободна форма: фигура 77"/>
            <p:cNvSpPr/>
            <p:nvPr/>
          </p:nvSpPr>
          <p:spPr>
            <a:xfrm>
              <a:off x="33840" y="956520"/>
              <a:ext cx="27000" cy="5328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53280"/>
                <a:gd name="textAreaBottom" fmla="*/ 53640 h 53280"/>
              </a:gdLst>
              <a:ahLst/>
              <a:rect l="textAreaLeft" t="textAreaTop" r="textAreaRight" b="textAreaBottom"/>
              <a:pathLst>
                <a:path w="27473" h="53698">
                  <a:moveTo>
                    <a:pt x="8742" y="53699"/>
                  </a:moveTo>
                  <a:lnTo>
                    <a:pt x="13737" y="53699"/>
                  </a:lnTo>
                  <a:lnTo>
                    <a:pt x="22479" y="43708"/>
                  </a:lnTo>
                  <a:lnTo>
                    <a:pt x="27474" y="21230"/>
                  </a:lnTo>
                  <a:lnTo>
                    <a:pt x="23727" y="3746"/>
                  </a:lnTo>
                  <a:lnTo>
                    <a:pt x="14986" y="2498"/>
                  </a:lnTo>
                  <a:lnTo>
                    <a:pt x="6244" y="0"/>
                  </a:lnTo>
                  <a:lnTo>
                    <a:pt x="0" y="6244"/>
                  </a:lnTo>
                  <a:lnTo>
                    <a:pt x="4995" y="32469"/>
                  </a:lnTo>
                  <a:lnTo>
                    <a:pt x="4995" y="51201"/>
                  </a:lnTo>
                  <a:lnTo>
                    <a:pt x="8742" y="5369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640" bIns="86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6" name="Свободна форма: фигура 78"/>
            <p:cNvSpPr/>
            <p:nvPr/>
          </p:nvSpPr>
          <p:spPr>
            <a:xfrm>
              <a:off x="1532160" y="397080"/>
              <a:ext cx="59760" cy="29520"/>
            </a:xfrm>
            <a:custGeom>
              <a:avLst/>
              <a:gdLst>
                <a:gd name="textAreaLeft" fmla="*/ 0 w 59760"/>
                <a:gd name="textAreaRight" fmla="*/ 60120 w 59760"/>
                <a:gd name="textAreaTop" fmla="*/ 0 h 29520"/>
                <a:gd name="textAreaBottom" fmla="*/ 29880 h 29520"/>
              </a:gdLst>
              <a:ahLst/>
              <a:rect l="textAreaLeft" t="textAreaTop" r="textAreaRight" b="textAreaBottom"/>
              <a:pathLst>
                <a:path w="59942" h="29971">
                  <a:moveTo>
                    <a:pt x="33718" y="0"/>
                  </a:moveTo>
                  <a:lnTo>
                    <a:pt x="9991" y="4995"/>
                  </a:lnTo>
                  <a:lnTo>
                    <a:pt x="1249" y="16235"/>
                  </a:lnTo>
                  <a:lnTo>
                    <a:pt x="0" y="27474"/>
                  </a:lnTo>
                  <a:lnTo>
                    <a:pt x="59943" y="29971"/>
                  </a:lnTo>
                  <a:lnTo>
                    <a:pt x="52450" y="4995"/>
                  </a:lnTo>
                  <a:lnTo>
                    <a:pt x="3371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5120" bIns="-151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7" name="Свободна форма: фигура 79"/>
            <p:cNvSpPr/>
            <p:nvPr/>
          </p:nvSpPr>
          <p:spPr>
            <a:xfrm>
              <a:off x="1305000" y="445680"/>
              <a:ext cx="212040" cy="164520"/>
            </a:xfrm>
            <a:custGeom>
              <a:avLst/>
              <a:gdLst>
                <a:gd name="textAreaLeft" fmla="*/ 0 w 212040"/>
                <a:gd name="textAreaRight" fmla="*/ 212400 w 212040"/>
                <a:gd name="textAreaTop" fmla="*/ 0 h 164520"/>
                <a:gd name="textAreaBottom" fmla="*/ 164880 h 164520"/>
              </a:gdLst>
              <a:ahLst/>
              <a:rect l="textAreaLeft" t="textAreaTop" r="textAreaRight" b="textAreaBottom"/>
              <a:pathLst>
                <a:path w="212297" h="164842">
                  <a:moveTo>
                    <a:pt x="144862" y="11239"/>
                  </a:moveTo>
                  <a:lnTo>
                    <a:pt x="106149" y="21230"/>
                  </a:lnTo>
                  <a:lnTo>
                    <a:pt x="84919" y="23727"/>
                  </a:lnTo>
                  <a:lnTo>
                    <a:pt x="62440" y="27474"/>
                  </a:lnTo>
                  <a:lnTo>
                    <a:pt x="26225" y="41211"/>
                  </a:lnTo>
                  <a:lnTo>
                    <a:pt x="13737" y="53699"/>
                  </a:lnTo>
                  <a:lnTo>
                    <a:pt x="13737" y="76177"/>
                  </a:lnTo>
                  <a:lnTo>
                    <a:pt x="4995" y="104900"/>
                  </a:lnTo>
                  <a:lnTo>
                    <a:pt x="0" y="123632"/>
                  </a:lnTo>
                  <a:lnTo>
                    <a:pt x="13737" y="147360"/>
                  </a:lnTo>
                  <a:lnTo>
                    <a:pt x="34967" y="164843"/>
                  </a:lnTo>
                  <a:lnTo>
                    <a:pt x="64938" y="157350"/>
                  </a:lnTo>
                  <a:lnTo>
                    <a:pt x="119886" y="131125"/>
                  </a:lnTo>
                  <a:lnTo>
                    <a:pt x="142364" y="109895"/>
                  </a:lnTo>
                  <a:lnTo>
                    <a:pt x="163594" y="89914"/>
                  </a:lnTo>
                  <a:lnTo>
                    <a:pt x="197312" y="42459"/>
                  </a:lnTo>
                  <a:lnTo>
                    <a:pt x="212298" y="17483"/>
                  </a:lnTo>
                  <a:lnTo>
                    <a:pt x="159848" y="0"/>
                  </a:lnTo>
                  <a:lnTo>
                    <a:pt x="144862" y="1123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88" name="Свободна форма: фигура 80"/>
            <p:cNvSpPr/>
            <p:nvPr/>
          </p:nvSpPr>
          <p:spPr>
            <a:xfrm>
              <a:off x="693000" y="0"/>
              <a:ext cx="1243440" cy="871200"/>
            </a:xfrm>
            <a:custGeom>
              <a:avLst/>
              <a:gdLst>
                <a:gd name="textAreaLeft" fmla="*/ 0 w 1243440"/>
                <a:gd name="textAreaRight" fmla="*/ 1243800 w 1243440"/>
                <a:gd name="textAreaTop" fmla="*/ 0 h 871200"/>
                <a:gd name="textAreaBottom" fmla="*/ 871560 h 871200"/>
              </a:gdLst>
              <a:ahLst/>
              <a:rect l="textAreaLeft" t="textAreaTop" r="textAreaRight" b="textAreaBottom"/>
              <a:pathLst>
                <a:path w="1243814" h="871669">
                  <a:moveTo>
                    <a:pt x="1230078" y="69933"/>
                  </a:moveTo>
                  <a:lnTo>
                    <a:pt x="1210097" y="2498"/>
                  </a:lnTo>
                  <a:lnTo>
                    <a:pt x="543232" y="2498"/>
                  </a:lnTo>
                  <a:lnTo>
                    <a:pt x="543232" y="8742"/>
                  </a:lnTo>
                  <a:lnTo>
                    <a:pt x="531993" y="24976"/>
                  </a:lnTo>
                  <a:lnTo>
                    <a:pt x="519505" y="32469"/>
                  </a:lnTo>
                  <a:lnTo>
                    <a:pt x="479543" y="14986"/>
                  </a:lnTo>
                  <a:lnTo>
                    <a:pt x="459562" y="2498"/>
                  </a:lnTo>
                  <a:lnTo>
                    <a:pt x="393375" y="2498"/>
                  </a:lnTo>
                  <a:lnTo>
                    <a:pt x="417102" y="16235"/>
                  </a:lnTo>
                  <a:lnTo>
                    <a:pt x="432088" y="37464"/>
                  </a:lnTo>
                  <a:lnTo>
                    <a:pt x="437083" y="51201"/>
                  </a:lnTo>
                  <a:lnTo>
                    <a:pt x="427093" y="59943"/>
                  </a:lnTo>
                  <a:lnTo>
                    <a:pt x="405863" y="66187"/>
                  </a:lnTo>
                  <a:lnTo>
                    <a:pt x="375892" y="51201"/>
                  </a:lnTo>
                  <a:lnTo>
                    <a:pt x="334681" y="16235"/>
                  </a:lnTo>
                  <a:lnTo>
                    <a:pt x="307207" y="2498"/>
                  </a:lnTo>
                  <a:lnTo>
                    <a:pt x="303461" y="0"/>
                  </a:lnTo>
                  <a:lnTo>
                    <a:pt x="289724" y="2498"/>
                  </a:lnTo>
                  <a:lnTo>
                    <a:pt x="283480" y="2498"/>
                  </a:lnTo>
                  <a:lnTo>
                    <a:pt x="273489" y="9990"/>
                  </a:lnTo>
                  <a:lnTo>
                    <a:pt x="253508" y="21230"/>
                  </a:lnTo>
                  <a:lnTo>
                    <a:pt x="207302" y="49952"/>
                  </a:lnTo>
                  <a:lnTo>
                    <a:pt x="191068" y="66187"/>
                  </a:lnTo>
                  <a:lnTo>
                    <a:pt x="183575" y="77426"/>
                  </a:lnTo>
                  <a:lnTo>
                    <a:pt x="178580" y="101154"/>
                  </a:lnTo>
                  <a:lnTo>
                    <a:pt x="189819" y="129876"/>
                  </a:lnTo>
                  <a:lnTo>
                    <a:pt x="216044" y="163594"/>
                  </a:lnTo>
                  <a:lnTo>
                    <a:pt x="237274" y="184824"/>
                  </a:lnTo>
                  <a:lnTo>
                    <a:pt x="228532" y="186073"/>
                  </a:lnTo>
                  <a:lnTo>
                    <a:pt x="213546" y="198561"/>
                  </a:lnTo>
                  <a:lnTo>
                    <a:pt x="202307" y="226035"/>
                  </a:lnTo>
                  <a:lnTo>
                    <a:pt x="197312" y="249762"/>
                  </a:lnTo>
                  <a:lnTo>
                    <a:pt x="189819" y="270992"/>
                  </a:lnTo>
                  <a:lnTo>
                    <a:pt x="173585" y="294719"/>
                  </a:lnTo>
                  <a:lnTo>
                    <a:pt x="152355" y="300963"/>
                  </a:lnTo>
                  <a:lnTo>
                    <a:pt x="138618" y="299714"/>
                  </a:lnTo>
                  <a:lnTo>
                    <a:pt x="108646" y="268494"/>
                  </a:lnTo>
                  <a:lnTo>
                    <a:pt x="57445" y="213546"/>
                  </a:lnTo>
                  <a:lnTo>
                    <a:pt x="29971" y="197312"/>
                  </a:lnTo>
                  <a:lnTo>
                    <a:pt x="8742" y="193565"/>
                  </a:lnTo>
                  <a:lnTo>
                    <a:pt x="0" y="193565"/>
                  </a:lnTo>
                  <a:lnTo>
                    <a:pt x="24976" y="275987"/>
                  </a:lnTo>
                  <a:lnTo>
                    <a:pt x="33718" y="340925"/>
                  </a:lnTo>
                  <a:lnTo>
                    <a:pt x="19981" y="388380"/>
                  </a:lnTo>
                  <a:lnTo>
                    <a:pt x="6244" y="420849"/>
                  </a:lnTo>
                  <a:lnTo>
                    <a:pt x="18732" y="428342"/>
                  </a:lnTo>
                  <a:lnTo>
                    <a:pt x="36216" y="447074"/>
                  </a:lnTo>
                  <a:lnTo>
                    <a:pt x="48704" y="480792"/>
                  </a:lnTo>
                  <a:lnTo>
                    <a:pt x="57445" y="529495"/>
                  </a:lnTo>
                  <a:lnTo>
                    <a:pt x="76177" y="556969"/>
                  </a:lnTo>
                  <a:lnTo>
                    <a:pt x="99905" y="564462"/>
                  </a:lnTo>
                  <a:lnTo>
                    <a:pt x="114890" y="565711"/>
                  </a:lnTo>
                  <a:lnTo>
                    <a:pt x="106149" y="565711"/>
                  </a:lnTo>
                  <a:lnTo>
                    <a:pt x="96158" y="569457"/>
                  </a:lnTo>
                  <a:lnTo>
                    <a:pt x="89914" y="584443"/>
                  </a:lnTo>
                  <a:lnTo>
                    <a:pt x="93661" y="611917"/>
                  </a:lnTo>
                  <a:lnTo>
                    <a:pt x="96158" y="624405"/>
                  </a:lnTo>
                  <a:lnTo>
                    <a:pt x="92412" y="629400"/>
                  </a:lnTo>
                  <a:lnTo>
                    <a:pt x="88665" y="628151"/>
                  </a:lnTo>
                  <a:lnTo>
                    <a:pt x="101154" y="643137"/>
                  </a:lnTo>
                  <a:lnTo>
                    <a:pt x="126130" y="655625"/>
                  </a:lnTo>
                  <a:lnTo>
                    <a:pt x="168589" y="654376"/>
                  </a:lnTo>
                  <a:lnTo>
                    <a:pt x="194814" y="645635"/>
                  </a:lnTo>
                  <a:lnTo>
                    <a:pt x="207302" y="643137"/>
                  </a:lnTo>
                  <a:lnTo>
                    <a:pt x="229781" y="641888"/>
                  </a:lnTo>
                  <a:lnTo>
                    <a:pt x="244767" y="653127"/>
                  </a:lnTo>
                  <a:lnTo>
                    <a:pt x="253508" y="683099"/>
                  </a:lnTo>
                  <a:lnTo>
                    <a:pt x="252260" y="709324"/>
                  </a:lnTo>
                  <a:lnTo>
                    <a:pt x="253508" y="724310"/>
                  </a:lnTo>
                  <a:lnTo>
                    <a:pt x="242269" y="744290"/>
                  </a:lnTo>
                  <a:lnTo>
                    <a:pt x="214795" y="759276"/>
                  </a:lnTo>
                  <a:lnTo>
                    <a:pt x="169838" y="764271"/>
                  </a:lnTo>
                  <a:lnTo>
                    <a:pt x="146111" y="776760"/>
                  </a:lnTo>
                  <a:lnTo>
                    <a:pt x="139867" y="795492"/>
                  </a:lnTo>
                  <a:lnTo>
                    <a:pt x="141116" y="809229"/>
                  </a:lnTo>
                  <a:lnTo>
                    <a:pt x="149857" y="827961"/>
                  </a:lnTo>
                  <a:lnTo>
                    <a:pt x="169838" y="854186"/>
                  </a:lnTo>
                  <a:lnTo>
                    <a:pt x="193566" y="869171"/>
                  </a:lnTo>
                  <a:lnTo>
                    <a:pt x="218542" y="871669"/>
                  </a:lnTo>
                  <a:lnTo>
                    <a:pt x="257255" y="864176"/>
                  </a:lnTo>
                  <a:lnTo>
                    <a:pt x="303461" y="839200"/>
                  </a:lnTo>
                  <a:lnTo>
                    <a:pt x="320944" y="827961"/>
                  </a:lnTo>
                  <a:lnTo>
                    <a:pt x="335930" y="814224"/>
                  </a:lnTo>
                  <a:lnTo>
                    <a:pt x="362155" y="784252"/>
                  </a:lnTo>
                  <a:lnTo>
                    <a:pt x="360906" y="758027"/>
                  </a:lnTo>
                  <a:lnTo>
                    <a:pt x="348418" y="740544"/>
                  </a:lnTo>
                  <a:lnTo>
                    <a:pt x="364652" y="745539"/>
                  </a:lnTo>
                  <a:lnTo>
                    <a:pt x="392126" y="748037"/>
                  </a:lnTo>
                  <a:lnTo>
                    <a:pt x="414605" y="744290"/>
                  </a:lnTo>
                  <a:lnTo>
                    <a:pt x="430839" y="733051"/>
                  </a:lnTo>
                  <a:lnTo>
                    <a:pt x="447074" y="706826"/>
                  </a:lnTo>
                  <a:lnTo>
                    <a:pt x="459562" y="659371"/>
                  </a:lnTo>
                  <a:lnTo>
                    <a:pt x="462060" y="633146"/>
                  </a:lnTo>
                  <a:lnTo>
                    <a:pt x="467055" y="606921"/>
                  </a:lnTo>
                  <a:lnTo>
                    <a:pt x="474548" y="558218"/>
                  </a:lnTo>
                  <a:lnTo>
                    <a:pt x="488285" y="530744"/>
                  </a:lnTo>
                  <a:lnTo>
                    <a:pt x="502021" y="517007"/>
                  </a:lnTo>
                  <a:lnTo>
                    <a:pt x="519505" y="508265"/>
                  </a:lnTo>
                  <a:lnTo>
                    <a:pt x="543232" y="509514"/>
                  </a:lnTo>
                  <a:lnTo>
                    <a:pt x="558218" y="512012"/>
                  </a:lnTo>
                  <a:lnTo>
                    <a:pt x="560716" y="497026"/>
                  </a:lnTo>
                  <a:lnTo>
                    <a:pt x="556969" y="459562"/>
                  </a:lnTo>
                  <a:lnTo>
                    <a:pt x="550725" y="424595"/>
                  </a:lnTo>
                  <a:lnTo>
                    <a:pt x="554472" y="400868"/>
                  </a:lnTo>
                  <a:lnTo>
                    <a:pt x="564462" y="389629"/>
                  </a:lnTo>
                  <a:lnTo>
                    <a:pt x="571955" y="384633"/>
                  </a:lnTo>
                  <a:lnTo>
                    <a:pt x="580697" y="400868"/>
                  </a:lnTo>
                  <a:lnTo>
                    <a:pt x="600677" y="418351"/>
                  </a:lnTo>
                  <a:lnTo>
                    <a:pt x="619410" y="422098"/>
                  </a:lnTo>
                  <a:lnTo>
                    <a:pt x="639391" y="415854"/>
                  </a:lnTo>
                  <a:lnTo>
                    <a:pt x="648132" y="409610"/>
                  </a:lnTo>
                  <a:lnTo>
                    <a:pt x="668113" y="397121"/>
                  </a:lnTo>
                  <a:lnTo>
                    <a:pt x="696836" y="378389"/>
                  </a:lnTo>
                  <a:lnTo>
                    <a:pt x="716817" y="372145"/>
                  </a:lnTo>
                  <a:lnTo>
                    <a:pt x="725558" y="372145"/>
                  </a:lnTo>
                  <a:lnTo>
                    <a:pt x="776760" y="339676"/>
                  </a:lnTo>
                  <a:lnTo>
                    <a:pt x="849191" y="284729"/>
                  </a:lnTo>
                  <a:lnTo>
                    <a:pt x="884157" y="244767"/>
                  </a:lnTo>
                  <a:lnTo>
                    <a:pt x="895397" y="222288"/>
                  </a:lnTo>
                  <a:lnTo>
                    <a:pt x="907885" y="217293"/>
                  </a:lnTo>
                  <a:lnTo>
                    <a:pt x="937856" y="214795"/>
                  </a:lnTo>
                  <a:lnTo>
                    <a:pt x="966579" y="221039"/>
                  </a:lnTo>
                  <a:lnTo>
                    <a:pt x="977818" y="234776"/>
                  </a:lnTo>
                  <a:lnTo>
                    <a:pt x="981565" y="244767"/>
                  </a:lnTo>
                  <a:lnTo>
                    <a:pt x="980316" y="253508"/>
                  </a:lnTo>
                  <a:lnTo>
                    <a:pt x="985311" y="247264"/>
                  </a:lnTo>
                  <a:lnTo>
                    <a:pt x="991555" y="229781"/>
                  </a:lnTo>
                  <a:lnTo>
                    <a:pt x="995301" y="198561"/>
                  </a:lnTo>
                  <a:lnTo>
                    <a:pt x="996550" y="168589"/>
                  </a:lnTo>
                  <a:lnTo>
                    <a:pt x="1004043" y="154852"/>
                  </a:lnTo>
                  <a:lnTo>
                    <a:pt x="1019029" y="149857"/>
                  </a:lnTo>
                  <a:lnTo>
                    <a:pt x="1042756" y="156101"/>
                  </a:lnTo>
                  <a:lnTo>
                    <a:pt x="1061488" y="164843"/>
                  </a:lnTo>
                  <a:lnTo>
                    <a:pt x="1052747" y="181077"/>
                  </a:lnTo>
                  <a:lnTo>
                    <a:pt x="1046503" y="206054"/>
                  </a:lnTo>
                  <a:lnTo>
                    <a:pt x="1045254" y="237274"/>
                  </a:lnTo>
                  <a:lnTo>
                    <a:pt x="1040259" y="261001"/>
                  </a:lnTo>
                  <a:lnTo>
                    <a:pt x="1056493" y="265996"/>
                  </a:lnTo>
                  <a:lnTo>
                    <a:pt x="1091460" y="267245"/>
                  </a:lnTo>
                  <a:lnTo>
                    <a:pt x="1125178" y="258504"/>
                  </a:lnTo>
                  <a:lnTo>
                    <a:pt x="1151403" y="241020"/>
                  </a:lnTo>
                  <a:lnTo>
                    <a:pt x="1163891" y="228532"/>
                  </a:lnTo>
                  <a:lnTo>
                    <a:pt x="1182623" y="206054"/>
                  </a:lnTo>
                  <a:lnTo>
                    <a:pt x="1213843" y="161096"/>
                  </a:lnTo>
                  <a:lnTo>
                    <a:pt x="1232575" y="143613"/>
                  </a:lnTo>
                  <a:lnTo>
                    <a:pt x="1237571" y="146111"/>
                  </a:lnTo>
                  <a:lnTo>
                    <a:pt x="1243815" y="146111"/>
                  </a:lnTo>
                  <a:lnTo>
                    <a:pt x="1230078" y="6993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7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36560" y="2308320"/>
            <a:ext cx="6071400" cy="73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4992"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200" spc="-1" strike="noStrike">
                <a:solidFill>
                  <a:schemeClr val="accent4">
                    <a:lumMod val="25000"/>
                  </a:schemeClr>
                </a:solidFill>
                <a:latin typeface="Gill Sans MT"/>
              </a:rPr>
              <a:t>Щелкните для изменения стиля основного заголовка</a:t>
            </a:r>
            <a:endParaRPr b="0" lang="bg-BG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36560" y="3352680"/>
            <a:ext cx="3800520" cy="229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Щелкните для изменения стиля основного текста</a:t>
            </a:r>
            <a:endParaRPr b="0" lang="bg-BG" sz="20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774320" y="3352680"/>
            <a:ext cx="2033640" cy="229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Щелкните для изменения стиля основного текста</a:t>
            </a:r>
            <a:endParaRPr b="0" lang="bg-BG" sz="20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258;p4"/>
          <p:cNvSpPr/>
          <p:nvPr/>
        </p:nvSpPr>
        <p:spPr>
          <a:xfrm rot="668400">
            <a:off x="1158120" y="1206720"/>
            <a:ext cx="10004760" cy="4655880"/>
          </a:xfrm>
          <a:custGeom>
            <a:avLst/>
            <a:gdLst>
              <a:gd name="textAreaLeft" fmla="*/ 0 w 10004760"/>
              <a:gd name="textAreaRight" fmla="*/ 10005120 w 10004760"/>
              <a:gd name="textAreaTop" fmla="*/ 0 h 4655880"/>
              <a:gd name="textAreaBottom" fmla="*/ 4656240 h 4655880"/>
            </a:gdLst>
            <a:ahLst/>
            <a:rect l="textAreaLeft" t="textAreaTop" r="textAreaRight" b="textAreaBottom"/>
            <a:pathLst>
              <a:path w="285750" h="208940">
                <a:moveTo>
                  <a:pt x="161849" y="0"/>
                </a:moveTo>
                <a:lnTo>
                  <a:pt x="156210" y="152"/>
                </a:lnTo>
                <a:lnTo>
                  <a:pt x="150571" y="457"/>
                </a:lnTo>
                <a:lnTo>
                  <a:pt x="144932" y="1067"/>
                </a:lnTo>
                <a:lnTo>
                  <a:pt x="139294" y="1829"/>
                </a:lnTo>
                <a:lnTo>
                  <a:pt x="135941" y="2438"/>
                </a:lnTo>
                <a:lnTo>
                  <a:pt x="132740" y="3048"/>
                </a:lnTo>
                <a:lnTo>
                  <a:pt x="126340" y="4572"/>
                </a:lnTo>
                <a:lnTo>
                  <a:pt x="119939" y="6553"/>
                </a:lnTo>
                <a:lnTo>
                  <a:pt x="113690" y="8687"/>
                </a:lnTo>
                <a:lnTo>
                  <a:pt x="107442" y="11278"/>
                </a:lnTo>
                <a:lnTo>
                  <a:pt x="101346" y="14173"/>
                </a:lnTo>
                <a:lnTo>
                  <a:pt x="95402" y="17221"/>
                </a:lnTo>
                <a:lnTo>
                  <a:pt x="89459" y="20422"/>
                </a:lnTo>
                <a:lnTo>
                  <a:pt x="83515" y="24079"/>
                </a:lnTo>
                <a:lnTo>
                  <a:pt x="77876" y="27737"/>
                </a:lnTo>
                <a:lnTo>
                  <a:pt x="72238" y="31699"/>
                </a:lnTo>
                <a:lnTo>
                  <a:pt x="66751" y="35814"/>
                </a:lnTo>
                <a:lnTo>
                  <a:pt x="61417" y="39929"/>
                </a:lnTo>
                <a:lnTo>
                  <a:pt x="56236" y="44348"/>
                </a:lnTo>
                <a:lnTo>
                  <a:pt x="51054" y="48768"/>
                </a:lnTo>
                <a:lnTo>
                  <a:pt x="46177" y="53340"/>
                </a:lnTo>
                <a:lnTo>
                  <a:pt x="39167" y="59893"/>
                </a:lnTo>
                <a:lnTo>
                  <a:pt x="31547" y="67208"/>
                </a:lnTo>
                <a:lnTo>
                  <a:pt x="27737" y="71018"/>
                </a:lnTo>
                <a:lnTo>
                  <a:pt x="23927" y="75133"/>
                </a:lnTo>
                <a:lnTo>
                  <a:pt x="20117" y="79248"/>
                </a:lnTo>
                <a:lnTo>
                  <a:pt x="16612" y="83515"/>
                </a:lnTo>
                <a:lnTo>
                  <a:pt x="13259" y="87935"/>
                </a:lnTo>
                <a:lnTo>
                  <a:pt x="10058" y="92354"/>
                </a:lnTo>
                <a:lnTo>
                  <a:pt x="7315" y="96926"/>
                </a:lnTo>
                <a:lnTo>
                  <a:pt x="6096" y="99365"/>
                </a:lnTo>
                <a:lnTo>
                  <a:pt x="4877" y="101651"/>
                </a:lnTo>
                <a:lnTo>
                  <a:pt x="3810" y="104089"/>
                </a:lnTo>
                <a:lnTo>
                  <a:pt x="2896" y="106527"/>
                </a:lnTo>
                <a:lnTo>
                  <a:pt x="2134" y="108966"/>
                </a:lnTo>
                <a:lnTo>
                  <a:pt x="1372" y="111404"/>
                </a:lnTo>
                <a:lnTo>
                  <a:pt x="762" y="113843"/>
                </a:lnTo>
                <a:lnTo>
                  <a:pt x="457" y="116281"/>
                </a:lnTo>
                <a:lnTo>
                  <a:pt x="152" y="118872"/>
                </a:lnTo>
                <a:lnTo>
                  <a:pt x="0" y="121310"/>
                </a:lnTo>
                <a:lnTo>
                  <a:pt x="152" y="123596"/>
                </a:lnTo>
                <a:lnTo>
                  <a:pt x="305" y="125882"/>
                </a:lnTo>
                <a:lnTo>
                  <a:pt x="762" y="128168"/>
                </a:lnTo>
                <a:lnTo>
                  <a:pt x="1219" y="130302"/>
                </a:lnTo>
                <a:lnTo>
                  <a:pt x="1981" y="132588"/>
                </a:lnTo>
                <a:lnTo>
                  <a:pt x="2743" y="134721"/>
                </a:lnTo>
                <a:lnTo>
                  <a:pt x="3658" y="136855"/>
                </a:lnTo>
                <a:lnTo>
                  <a:pt x="4572" y="139141"/>
                </a:lnTo>
                <a:lnTo>
                  <a:pt x="5791" y="141122"/>
                </a:lnTo>
                <a:lnTo>
                  <a:pt x="7010" y="143256"/>
                </a:lnTo>
                <a:lnTo>
                  <a:pt x="9754" y="147371"/>
                </a:lnTo>
                <a:lnTo>
                  <a:pt x="12802" y="151485"/>
                </a:lnTo>
                <a:lnTo>
                  <a:pt x="16154" y="155448"/>
                </a:lnTo>
                <a:lnTo>
                  <a:pt x="19660" y="159105"/>
                </a:lnTo>
                <a:lnTo>
                  <a:pt x="23165" y="162763"/>
                </a:lnTo>
                <a:lnTo>
                  <a:pt x="26975" y="166268"/>
                </a:lnTo>
                <a:lnTo>
                  <a:pt x="30632" y="169468"/>
                </a:lnTo>
                <a:lnTo>
                  <a:pt x="34442" y="172669"/>
                </a:lnTo>
                <a:lnTo>
                  <a:pt x="38100" y="175564"/>
                </a:lnTo>
                <a:lnTo>
                  <a:pt x="44806" y="180746"/>
                </a:lnTo>
                <a:lnTo>
                  <a:pt x="49835" y="184404"/>
                </a:lnTo>
                <a:lnTo>
                  <a:pt x="55169" y="188061"/>
                </a:lnTo>
                <a:lnTo>
                  <a:pt x="60503" y="191414"/>
                </a:lnTo>
                <a:lnTo>
                  <a:pt x="65989" y="194614"/>
                </a:lnTo>
                <a:lnTo>
                  <a:pt x="71780" y="197662"/>
                </a:lnTo>
                <a:lnTo>
                  <a:pt x="77572" y="200406"/>
                </a:lnTo>
                <a:lnTo>
                  <a:pt x="83515" y="202844"/>
                </a:lnTo>
                <a:lnTo>
                  <a:pt x="86563" y="203911"/>
                </a:lnTo>
                <a:lnTo>
                  <a:pt x="89459" y="204978"/>
                </a:lnTo>
                <a:lnTo>
                  <a:pt x="92507" y="205892"/>
                </a:lnTo>
                <a:lnTo>
                  <a:pt x="95555" y="206654"/>
                </a:lnTo>
                <a:lnTo>
                  <a:pt x="98755" y="207264"/>
                </a:lnTo>
                <a:lnTo>
                  <a:pt x="101803" y="207873"/>
                </a:lnTo>
                <a:lnTo>
                  <a:pt x="105004" y="208330"/>
                </a:lnTo>
                <a:lnTo>
                  <a:pt x="108052" y="208635"/>
                </a:lnTo>
                <a:lnTo>
                  <a:pt x="111252" y="208940"/>
                </a:lnTo>
                <a:lnTo>
                  <a:pt x="117500" y="208940"/>
                </a:lnTo>
                <a:lnTo>
                  <a:pt x="120701" y="208788"/>
                </a:lnTo>
                <a:lnTo>
                  <a:pt x="123901" y="208330"/>
                </a:lnTo>
                <a:lnTo>
                  <a:pt x="127102" y="207873"/>
                </a:lnTo>
                <a:lnTo>
                  <a:pt x="130302" y="207264"/>
                </a:lnTo>
                <a:lnTo>
                  <a:pt x="133350" y="206349"/>
                </a:lnTo>
                <a:lnTo>
                  <a:pt x="136550" y="205435"/>
                </a:lnTo>
                <a:lnTo>
                  <a:pt x="139751" y="204216"/>
                </a:lnTo>
                <a:lnTo>
                  <a:pt x="146914" y="201320"/>
                </a:lnTo>
                <a:lnTo>
                  <a:pt x="154076" y="198272"/>
                </a:lnTo>
                <a:lnTo>
                  <a:pt x="161239" y="195072"/>
                </a:lnTo>
                <a:lnTo>
                  <a:pt x="168250" y="191871"/>
                </a:lnTo>
                <a:lnTo>
                  <a:pt x="175260" y="188366"/>
                </a:lnTo>
                <a:lnTo>
                  <a:pt x="182270" y="184708"/>
                </a:lnTo>
                <a:lnTo>
                  <a:pt x="189128" y="181051"/>
                </a:lnTo>
                <a:lnTo>
                  <a:pt x="195986" y="177241"/>
                </a:lnTo>
                <a:lnTo>
                  <a:pt x="202692" y="173278"/>
                </a:lnTo>
                <a:lnTo>
                  <a:pt x="209550" y="169316"/>
                </a:lnTo>
                <a:lnTo>
                  <a:pt x="222809" y="161086"/>
                </a:lnTo>
                <a:lnTo>
                  <a:pt x="236068" y="152705"/>
                </a:lnTo>
                <a:lnTo>
                  <a:pt x="249022" y="144170"/>
                </a:lnTo>
                <a:lnTo>
                  <a:pt x="253594" y="140970"/>
                </a:lnTo>
                <a:lnTo>
                  <a:pt x="257861" y="137617"/>
                </a:lnTo>
                <a:lnTo>
                  <a:pt x="261823" y="134112"/>
                </a:lnTo>
                <a:lnTo>
                  <a:pt x="265786" y="130454"/>
                </a:lnTo>
                <a:lnTo>
                  <a:pt x="269291" y="126644"/>
                </a:lnTo>
                <a:lnTo>
                  <a:pt x="272491" y="122529"/>
                </a:lnTo>
                <a:lnTo>
                  <a:pt x="275539" y="118415"/>
                </a:lnTo>
                <a:lnTo>
                  <a:pt x="276911" y="116281"/>
                </a:lnTo>
                <a:lnTo>
                  <a:pt x="278130" y="114147"/>
                </a:lnTo>
                <a:lnTo>
                  <a:pt x="279349" y="111861"/>
                </a:lnTo>
                <a:lnTo>
                  <a:pt x="280416" y="109728"/>
                </a:lnTo>
                <a:lnTo>
                  <a:pt x="281483" y="107442"/>
                </a:lnTo>
                <a:lnTo>
                  <a:pt x="282397" y="105003"/>
                </a:lnTo>
                <a:lnTo>
                  <a:pt x="283159" y="102717"/>
                </a:lnTo>
                <a:lnTo>
                  <a:pt x="283769" y="100279"/>
                </a:lnTo>
                <a:lnTo>
                  <a:pt x="284378" y="97841"/>
                </a:lnTo>
                <a:lnTo>
                  <a:pt x="284988" y="95402"/>
                </a:lnTo>
                <a:lnTo>
                  <a:pt x="285293" y="92964"/>
                </a:lnTo>
                <a:lnTo>
                  <a:pt x="285598" y="90525"/>
                </a:lnTo>
                <a:lnTo>
                  <a:pt x="285750" y="87935"/>
                </a:lnTo>
                <a:lnTo>
                  <a:pt x="285750" y="85344"/>
                </a:lnTo>
                <a:lnTo>
                  <a:pt x="285598" y="82753"/>
                </a:lnTo>
                <a:lnTo>
                  <a:pt x="285445" y="80162"/>
                </a:lnTo>
                <a:lnTo>
                  <a:pt x="285140" y="77571"/>
                </a:lnTo>
                <a:lnTo>
                  <a:pt x="284683" y="74828"/>
                </a:lnTo>
                <a:lnTo>
                  <a:pt x="284074" y="72085"/>
                </a:lnTo>
                <a:lnTo>
                  <a:pt x="283464" y="69494"/>
                </a:lnTo>
                <a:lnTo>
                  <a:pt x="282550" y="66903"/>
                </a:lnTo>
                <a:lnTo>
                  <a:pt x="281788" y="64313"/>
                </a:lnTo>
                <a:lnTo>
                  <a:pt x="280873" y="61722"/>
                </a:lnTo>
                <a:lnTo>
                  <a:pt x="279806" y="59283"/>
                </a:lnTo>
                <a:lnTo>
                  <a:pt x="278587" y="56845"/>
                </a:lnTo>
                <a:lnTo>
                  <a:pt x="277520" y="54559"/>
                </a:lnTo>
                <a:lnTo>
                  <a:pt x="276149" y="52273"/>
                </a:lnTo>
                <a:lnTo>
                  <a:pt x="274777" y="49987"/>
                </a:lnTo>
                <a:lnTo>
                  <a:pt x="273406" y="47701"/>
                </a:lnTo>
                <a:lnTo>
                  <a:pt x="271882" y="45568"/>
                </a:lnTo>
                <a:lnTo>
                  <a:pt x="268529" y="41453"/>
                </a:lnTo>
                <a:lnTo>
                  <a:pt x="265024" y="37338"/>
                </a:lnTo>
                <a:lnTo>
                  <a:pt x="261214" y="33680"/>
                </a:lnTo>
                <a:lnTo>
                  <a:pt x="257251" y="30175"/>
                </a:lnTo>
                <a:lnTo>
                  <a:pt x="252984" y="26822"/>
                </a:lnTo>
                <a:lnTo>
                  <a:pt x="248412" y="23622"/>
                </a:lnTo>
                <a:lnTo>
                  <a:pt x="243688" y="20726"/>
                </a:lnTo>
                <a:lnTo>
                  <a:pt x="238811" y="17983"/>
                </a:lnTo>
                <a:lnTo>
                  <a:pt x="233629" y="15545"/>
                </a:lnTo>
                <a:lnTo>
                  <a:pt x="228295" y="13259"/>
                </a:lnTo>
                <a:lnTo>
                  <a:pt x="222961" y="11278"/>
                </a:lnTo>
                <a:lnTo>
                  <a:pt x="217475" y="9296"/>
                </a:lnTo>
                <a:lnTo>
                  <a:pt x="211988" y="7468"/>
                </a:lnTo>
                <a:lnTo>
                  <a:pt x="206502" y="5944"/>
                </a:lnTo>
                <a:lnTo>
                  <a:pt x="200863" y="4572"/>
                </a:lnTo>
                <a:lnTo>
                  <a:pt x="195377" y="3353"/>
                </a:lnTo>
                <a:lnTo>
                  <a:pt x="189738" y="2286"/>
                </a:lnTo>
                <a:lnTo>
                  <a:pt x="184252" y="1372"/>
                </a:lnTo>
                <a:lnTo>
                  <a:pt x="178613" y="762"/>
                </a:lnTo>
                <a:lnTo>
                  <a:pt x="172974" y="305"/>
                </a:lnTo>
                <a:lnTo>
                  <a:pt x="167488" y="0"/>
                </a:lnTo>
                <a:lnTo>
                  <a:pt x="161849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3" name="Google Shape;262;p4"/>
          <p:cNvSpPr/>
          <p:nvPr/>
        </p:nvSpPr>
        <p:spPr>
          <a:xfrm rot="10800000">
            <a:off x="360" y="0"/>
            <a:ext cx="1837080" cy="1358640"/>
          </a:xfrm>
          <a:custGeom>
            <a:avLst/>
            <a:gdLst>
              <a:gd name="textAreaLeft" fmla="*/ 0 w 1837080"/>
              <a:gd name="textAreaRight" fmla="*/ 1837440 w 1837080"/>
              <a:gd name="textAreaTop" fmla="*/ 0 h 1358640"/>
              <a:gd name="textAreaBottom" fmla="*/ 1359000 h 1358640"/>
            </a:gdLst>
            <a:ahLst/>
            <a:rect l="textAreaLeft" t="textAreaTop" r="textAreaRight" b="textAreaBottom"/>
            <a:pathLst>
              <a:path w="42598" h="31502">
                <a:moveTo>
                  <a:pt x="42598" y="1"/>
                </a:moveTo>
                <a:lnTo>
                  <a:pt x="39213" y="33"/>
                </a:lnTo>
                <a:lnTo>
                  <a:pt x="35813" y="115"/>
                </a:lnTo>
                <a:lnTo>
                  <a:pt x="33990" y="163"/>
                </a:lnTo>
                <a:lnTo>
                  <a:pt x="31273" y="424"/>
                </a:lnTo>
                <a:lnTo>
                  <a:pt x="29500" y="765"/>
                </a:lnTo>
                <a:lnTo>
                  <a:pt x="28637" y="1026"/>
                </a:lnTo>
                <a:lnTo>
                  <a:pt x="27807" y="1319"/>
                </a:lnTo>
                <a:lnTo>
                  <a:pt x="26229" y="2035"/>
                </a:lnTo>
                <a:lnTo>
                  <a:pt x="24748" y="2913"/>
                </a:lnTo>
                <a:lnTo>
                  <a:pt x="23333" y="3922"/>
                </a:lnTo>
                <a:lnTo>
                  <a:pt x="21982" y="5028"/>
                </a:lnTo>
                <a:lnTo>
                  <a:pt x="20664" y="6232"/>
                </a:lnTo>
                <a:lnTo>
                  <a:pt x="18761" y="8136"/>
                </a:lnTo>
                <a:lnTo>
                  <a:pt x="16271" y="10739"/>
                </a:lnTo>
                <a:lnTo>
                  <a:pt x="14351" y="12611"/>
                </a:lnTo>
                <a:lnTo>
                  <a:pt x="13050" y="13798"/>
                </a:lnTo>
                <a:lnTo>
                  <a:pt x="11683" y="14889"/>
                </a:lnTo>
                <a:lnTo>
                  <a:pt x="10267" y="15865"/>
                </a:lnTo>
                <a:lnTo>
                  <a:pt x="8770" y="16711"/>
                </a:lnTo>
                <a:lnTo>
                  <a:pt x="7176" y="17378"/>
                </a:lnTo>
                <a:lnTo>
                  <a:pt x="6346" y="17638"/>
                </a:lnTo>
                <a:lnTo>
                  <a:pt x="5158" y="17947"/>
                </a:lnTo>
                <a:lnTo>
                  <a:pt x="3385" y="18403"/>
                </a:lnTo>
                <a:lnTo>
                  <a:pt x="2262" y="18842"/>
                </a:lnTo>
                <a:lnTo>
                  <a:pt x="1741" y="19152"/>
                </a:lnTo>
                <a:lnTo>
                  <a:pt x="1481" y="19330"/>
                </a:lnTo>
                <a:lnTo>
                  <a:pt x="1025" y="19737"/>
                </a:lnTo>
                <a:lnTo>
                  <a:pt x="619" y="20225"/>
                </a:lnTo>
                <a:lnTo>
                  <a:pt x="309" y="20762"/>
                </a:lnTo>
                <a:lnTo>
                  <a:pt x="98" y="21332"/>
                </a:lnTo>
                <a:lnTo>
                  <a:pt x="0" y="21918"/>
                </a:lnTo>
                <a:lnTo>
                  <a:pt x="33" y="22503"/>
                </a:lnTo>
                <a:lnTo>
                  <a:pt x="212" y="23040"/>
                </a:lnTo>
                <a:lnTo>
                  <a:pt x="375" y="23301"/>
                </a:lnTo>
                <a:lnTo>
                  <a:pt x="537" y="23528"/>
                </a:lnTo>
                <a:lnTo>
                  <a:pt x="928" y="23886"/>
                </a:lnTo>
                <a:lnTo>
                  <a:pt x="1611" y="24342"/>
                </a:lnTo>
                <a:lnTo>
                  <a:pt x="2099" y="24586"/>
                </a:lnTo>
                <a:lnTo>
                  <a:pt x="15637" y="31501"/>
                </a:lnTo>
                <a:lnTo>
                  <a:pt x="42598" y="31501"/>
                </a:lnTo>
                <a:lnTo>
                  <a:pt x="42598" y="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94" name="Google Shape;296;p4"/>
          <p:cNvGrpSpPr/>
          <p:nvPr/>
        </p:nvGrpSpPr>
        <p:grpSpPr>
          <a:xfrm>
            <a:off x="111600" y="242280"/>
            <a:ext cx="1614600" cy="2092320"/>
            <a:chOff x="111600" y="242280"/>
            <a:chExt cx="1614600" cy="2092320"/>
          </a:xfrm>
        </p:grpSpPr>
        <p:sp>
          <p:nvSpPr>
            <p:cNvPr id="195" name="Google Shape;297;p4"/>
            <p:cNvSpPr/>
            <p:nvPr/>
          </p:nvSpPr>
          <p:spPr>
            <a:xfrm rot="5400000">
              <a:off x="446400" y="1945080"/>
              <a:ext cx="79200" cy="7524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75240"/>
                <a:gd name="textAreaBottom" fmla="*/ 75600 h 75240"/>
              </a:gdLst>
              <a:ahLst/>
              <a:rect l="textAreaLeft" t="textAreaTop" r="textAreaRight" b="textAreaBottom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800" bIns="378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96" name="Google Shape;298;p4"/>
            <p:cNvSpPr/>
            <p:nvPr/>
          </p:nvSpPr>
          <p:spPr>
            <a:xfrm rot="5400000">
              <a:off x="534600" y="1409760"/>
              <a:ext cx="69840" cy="65880"/>
            </a:xfrm>
            <a:custGeom>
              <a:avLst/>
              <a:gdLst>
                <a:gd name="textAreaLeft" fmla="*/ 0 w 69840"/>
                <a:gd name="textAreaRight" fmla="*/ 70200 w 69840"/>
                <a:gd name="textAreaTop" fmla="*/ 0 h 65880"/>
                <a:gd name="textAreaBottom" fmla="*/ 66240 h 65880"/>
              </a:gdLst>
              <a:ahLst/>
              <a:rect l="textAreaLeft" t="textAreaTop" r="textAreaRight" b="textAreaBottom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120" bIns="33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97" name="Google Shape;299;p4"/>
            <p:cNvSpPr/>
            <p:nvPr/>
          </p:nvSpPr>
          <p:spPr>
            <a:xfrm rot="5400000">
              <a:off x="108360" y="1836720"/>
              <a:ext cx="49320" cy="4320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43200"/>
                <a:gd name="textAreaBottom" fmla="*/ 43560 h 43200"/>
              </a:gdLst>
              <a:ahLst/>
              <a:rect l="textAreaLeft" t="textAreaTop" r="textAreaRight" b="textAreaBottom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98" name="Google Shape;300;p4"/>
            <p:cNvSpPr/>
            <p:nvPr/>
          </p:nvSpPr>
          <p:spPr>
            <a:xfrm rot="5400000">
              <a:off x="390600" y="1661040"/>
              <a:ext cx="65880" cy="61920"/>
            </a:xfrm>
            <a:custGeom>
              <a:avLst/>
              <a:gdLst>
                <a:gd name="textAreaLeft" fmla="*/ 0 w 65880"/>
                <a:gd name="textAreaRight" fmla="*/ 66240 w 6588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960" bIns="309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99" name="Google Shape;301;p4"/>
            <p:cNvSpPr/>
            <p:nvPr/>
          </p:nvSpPr>
          <p:spPr>
            <a:xfrm rot="5400000">
              <a:off x="369360" y="1284120"/>
              <a:ext cx="66960" cy="46080"/>
            </a:xfrm>
            <a:custGeom>
              <a:avLst/>
              <a:gdLst>
                <a:gd name="textAreaLeft" fmla="*/ 0 w 66960"/>
                <a:gd name="textAreaRight" fmla="*/ 67320 w 6696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0" name="Google Shape;302;p4"/>
            <p:cNvSpPr/>
            <p:nvPr/>
          </p:nvSpPr>
          <p:spPr>
            <a:xfrm rot="5400000">
              <a:off x="612360" y="1008000"/>
              <a:ext cx="39960" cy="3780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0 h 37800"/>
                <a:gd name="textAreaBottom" fmla="*/ 38160 h 37800"/>
              </a:gdLst>
              <a:ahLst/>
              <a:rect l="textAreaLeft" t="textAreaTop" r="textAreaRight" b="textAreaBottom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080" bIns="19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1" name="Google Shape;303;p4"/>
            <p:cNvSpPr/>
            <p:nvPr/>
          </p:nvSpPr>
          <p:spPr>
            <a:xfrm rot="5400000">
              <a:off x="443520" y="714600"/>
              <a:ext cx="45360" cy="43200"/>
            </a:xfrm>
            <a:custGeom>
              <a:avLst/>
              <a:gdLst>
                <a:gd name="textAreaLeft" fmla="*/ 0 w 45360"/>
                <a:gd name="textAreaRight" fmla="*/ 45720 w 45360"/>
                <a:gd name="textAreaTop" fmla="*/ 0 h 43200"/>
                <a:gd name="textAreaBottom" fmla="*/ 43560 h 43200"/>
              </a:gdLst>
              <a:ahLst/>
              <a:rect l="textAreaLeft" t="textAreaTop" r="textAreaRight" b="textAreaBottom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2" name="Google Shape;304;p4"/>
            <p:cNvSpPr/>
            <p:nvPr/>
          </p:nvSpPr>
          <p:spPr>
            <a:xfrm rot="5400000">
              <a:off x="510120" y="551520"/>
              <a:ext cx="36000" cy="3492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4920"/>
                <a:gd name="textAreaBottom" fmla="*/ 35280 h 34920"/>
              </a:gdLst>
              <a:ahLst/>
              <a:rect l="textAreaLeft" t="textAreaTop" r="textAreaRight" b="textAreaBottom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640" bIns="17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3" name="Google Shape;305;p4"/>
            <p:cNvSpPr/>
            <p:nvPr/>
          </p:nvSpPr>
          <p:spPr>
            <a:xfrm rot="5400000">
              <a:off x="419760" y="298800"/>
              <a:ext cx="66960" cy="83520"/>
            </a:xfrm>
            <a:custGeom>
              <a:avLst/>
              <a:gdLst>
                <a:gd name="textAreaLeft" fmla="*/ 0 w 66960"/>
                <a:gd name="textAreaRight" fmla="*/ 67320 w 66960"/>
                <a:gd name="textAreaTop" fmla="*/ 0 h 83520"/>
                <a:gd name="textAreaBottom" fmla="*/ 83880 h 83520"/>
              </a:gdLst>
              <a:ahLst/>
              <a:rect l="textAreaLeft" t="textAreaTop" r="textAreaRight" b="textAreaBottom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4" name="Google Shape;306;p4"/>
            <p:cNvSpPr/>
            <p:nvPr/>
          </p:nvSpPr>
          <p:spPr>
            <a:xfrm rot="5400000">
              <a:off x="765360" y="1910880"/>
              <a:ext cx="65880" cy="60840"/>
            </a:xfrm>
            <a:custGeom>
              <a:avLst/>
              <a:gdLst>
                <a:gd name="textAreaLeft" fmla="*/ 0 w 65880"/>
                <a:gd name="textAreaRight" fmla="*/ 66240 w 65880"/>
                <a:gd name="textAreaTop" fmla="*/ 0 h 60840"/>
                <a:gd name="textAreaBottom" fmla="*/ 61200 h 60840"/>
              </a:gdLst>
              <a:ahLst/>
              <a:rect l="textAreaLeft" t="textAreaTop" r="textAreaRight" b="textAreaBottom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5" name="Google Shape;307;p4"/>
            <p:cNvSpPr/>
            <p:nvPr/>
          </p:nvSpPr>
          <p:spPr>
            <a:xfrm rot="5400000">
              <a:off x="447120" y="2297160"/>
              <a:ext cx="37800" cy="367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36720"/>
                <a:gd name="textAreaBottom" fmla="*/ 37080 h 36720"/>
              </a:gdLst>
              <a:ahLst/>
              <a:rect l="textAreaLeft" t="textAreaTop" r="textAreaRight" b="textAreaBottom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6" name="Google Shape;309;p4"/>
            <p:cNvSpPr/>
            <p:nvPr/>
          </p:nvSpPr>
          <p:spPr>
            <a:xfrm rot="5400000">
              <a:off x="829440" y="518400"/>
              <a:ext cx="81360" cy="10116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0 h 101160"/>
                <a:gd name="textAreaBottom" fmla="*/ 101520 h 101160"/>
              </a:gdLst>
              <a:ahLst/>
              <a:rect l="textAreaLeft" t="textAreaTop" r="textAreaRight" b="textAreaBottom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7" name="Google Shape;310;p4"/>
            <p:cNvSpPr/>
            <p:nvPr/>
          </p:nvSpPr>
          <p:spPr>
            <a:xfrm rot="5400000">
              <a:off x="1010520" y="244800"/>
              <a:ext cx="74160" cy="6912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69120"/>
                <a:gd name="textAreaBottom" fmla="*/ 69480 h 69120"/>
              </a:gdLst>
              <a:ahLst/>
              <a:rect l="textAreaLeft" t="textAreaTop" r="textAreaRight" b="textAreaBottom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8" name="Google Shape;311;p4"/>
            <p:cNvSpPr/>
            <p:nvPr/>
          </p:nvSpPr>
          <p:spPr>
            <a:xfrm rot="5400000">
              <a:off x="1276920" y="652680"/>
              <a:ext cx="65880" cy="66960"/>
            </a:xfrm>
            <a:custGeom>
              <a:avLst/>
              <a:gdLst>
                <a:gd name="textAreaLeft" fmla="*/ 0 w 65880"/>
                <a:gd name="textAreaRight" fmla="*/ 66240 w 65880"/>
                <a:gd name="textAreaTop" fmla="*/ 0 h 66960"/>
                <a:gd name="textAreaBottom" fmla="*/ 67320 h 66960"/>
              </a:gdLst>
              <a:ahLst/>
              <a:rect l="textAreaLeft" t="textAreaTop" r="textAreaRight" b="textAreaBottom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480" bIns="33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09" name="Google Shape;312;p4"/>
            <p:cNvSpPr/>
            <p:nvPr/>
          </p:nvSpPr>
          <p:spPr>
            <a:xfrm rot="5400000">
              <a:off x="1367640" y="372600"/>
              <a:ext cx="66960" cy="62640"/>
            </a:xfrm>
            <a:custGeom>
              <a:avLst/>
              <a:gdLst>
                <a:gd name="textAreaLeft" fmla="*/ 0 w 66960"/>
                <a:gd name="textAreaRight" fmla="*/ 67320 w 6696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320" bIns="31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0" name="Google Shape;313;p4"/>
            <p:cNvSpPr/>
            <p:nvPr/>
          </p:nvSpPr>
          <p:spPr>
            <a:xfrm rot="5400000">
              <a:off x="1697400" y="430920"/>
              <a:ext cx="30600" cy="2664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211" name="Google Shape;462;p6"/>
          <p:cNvGrpSpPr/>
          <p:nvPr/>
        </p:nvGrpSpPr>
        <p:grpSpPr>
          <a:xfrm>
            <a:off x="10913760" y="88920"/>
            <a:ext cx="1141560" cy="837360"/>
            <a:chOff x="10913760" y="88920"/>
            <a:chExt cx="1141560" cy="837360"/>
          </a:xfrm>
        </p:grpSpPr>
        <p:sp>
          <p:nvSpPr>
            <p:cNvPr id="212" name="Google Shape;463;p6"/>
            <p:cNvSpPr/>
            <p:nvPr/>
          </p:nvSpPr>
          <p:spPr>
            <a:xfrm rot="13318200">
              <a:off x="11519640" y="244800"/>
              <a:ext cx="17640" cy="15840"/>
            </a:xfrm>
            <a:custGeom>
              <a:avLst/>
              <a:gdLst>
                <a:gd name="textAreaLeft" fmla="*/ 0 w 17640"/>
                <a:gd name="textAreaRight" fmla="*/ 18000 w 17640"/>
                <a:gd name="textAreaTop" fmla="*/ 0 h 15840"/>
                <a:gd name="textAreaBottom" fmla="*/ 16200 h 15840"/>
              </a:gdLst>
              <a:ahLst/>
              <a:rect l="textAreaLeft" t="textAreaTop" r="textAreaRight" b="textAreaBottom"/>
              <a:pathLst>
                <a:path w="490" h="440">
                  <a:moveTo>
                    <a:pt x="164" y="0"/>
                  </a:moveTo>
                  <a:lnTo>
                    <a:pt x="17" y="114"/>
                  </a:lnTo>
                  <a:lnTo>
                    <a:pt x="1" y="212"/>
                  </a:lnTo>
                  <a:lnTo>
                    <a:pt x="17" y="325"/>
                  </a:lnTo>
                  <a:lnTo>
                    <a:pt x="164" y="439"/>
                  </a:lnTo>
                  <a:lnTo>
                    <a:pt x="326" y="439"/>
                  </a:lnTo>
                  <a:lnTo>
                    <a:pt x="473" y="325"/>
                  </a:lnTo>
                  <a:lnTo>
                    <a:pt x="489" y="212"/>
                  </a:lnTo>
                  <a:lnTo>
                    <a:pt x="473" y="114"/>
                  </a:lnTo>
                  <a:lnTo>
                    <a:pt x="326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20" bIns="7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3" name="Google Shape;464;p6"/>
            <p:cNvSpPr/>
            <p:nvPr/>
          </p:nvSpPr>
          <p:spPr>
            <a:xfrm rot="13318200">
              <a:off x="11592000" y="95040"/>
              <a:ext cx="30240" cy="2808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8080"/>
                <a:gd name="textAreaBottom" fmla="*/ 28440 h 28080"/>
              </a:gdLst>
              <a:ahLst/>
              <a:rect l="textAreaLeft" t="textAreaTop" r="textAreaRight" b="textAreaBottom"/>
              <a:pathLst>
                <a:path w="830" h="766">
                  <a:moveTo>
                    <a:pt x="244" y="1"/>
                  </a:moveTo>
                  <a:lnTo>
                    <a:pt x="16" y="196"/>
                  </a:lnTo>
                  <a:lnTo>
                    <a:pt x="0" y="391"/>
                  </a:lnTo>
                  <a:lnTo>
                    <a:pt x="33" y="570"/>
                  </a:lnTo>
                  <a:lnTo>
                    <a:pt x="260" y="766"/>
                  </a:lnTo>
                  <a:lnTo>
                    <a:pt x="570" y="766"/>
                  </a:lnTo>
                  <a:lnTo>
                    <a:pt x="797" y="554"/>
                  </a:lnTo>
                  <a:lnTo>
                    <a:pt x="830" y="375"/>
                  </a:lnTo>
                  <a:lnTo>
                    <a:pt x="797" y="196"/>
                  </a:lnTo>
                  <a:lnTo>
                    <a:pt x="570" y="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4" name="Google Shape;465;p6"/>
            <p:cNvSpPr/>
            <p:nvPr/>
          </p:nvSpPr>
          <p:spPr>
            <a:xfrm rot="13318200">
              <a:off x="11666880" y="467280"/>
              <a:ext cx="30240" cy="2844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8440"/>
                <a:gd name="textAreaBottom" fmla="*/ 28800 h 28440"/>
              </a:gdLst>
              <a:ahLst/>
              <a:rect l="textAreaLeft" t="textAreaTop" r="textAreaRight" b="textAreaBottom"/>
              <a:pathLst>
                <a:path w="831" h="782">
                  <a:moveTo>
                    <a:pt x="261" y="1"/>
                  </a:moveTo>
                  <a:lnTo>
                    <a:pt x="17" y="212"/>
                  </a:lnTo>
                  <a:lnTo>
                    <a:pt x="1" y="391"/>
                  </a:lnTo>
                  <a:lnTo>
                    <a:pt x="34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8" y="570"/>
                  </a:lnTo>
                  <a:lnTo>
                    <a:pt x="831" y="391"/>
                  </a:lnTo>
                  <a:lnTo>
                    <a:pt x="798" y="196"/>
                  </a:lnTo>
                  <a:lnTo>
                    <a:pt x="570" y="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5" name="Google Shape;466;p6"/>
            <p:cNvSpPr/>
            <p:nvPr/>
          </p:nvSpPr>
          <p:spPr>
            <a:xfrm rot="13318200">
              <a:off x="11078280" y="612360"/>
              <a:ext cx="19080" cy="17640"/>
            </a:xfrm>
            <a:custGeom>
              <a:avLst/>
              <a:gdLst>
                <a:gd name="textAreaLeft" fmla="*/ 0 w 19080"/>
                <a:gd name="textAreaRight" fmla="*/ 19440 w 19080"/>
                <a:gd name="textAreaTop" fmla="*/ 0 h 17640"/>
                <a:gd name="textAreaBottom" fmla="*/ 18000 h 17640"/>
              </a:gdLst>
              <a:ahLst/>
              <a:rect l="textAreaLeft" t="textAreaTop" r="textAreaRight" b="textAreaBottom"/>
              <a:pathLst>
                <a:path w="521" h="489">
                  <a:moveTo>
                    <a:pt x="163" y="0"/>
                  </a:moveTo>
                  <a:lnTo>
                    <a:pt x="17" y="131"/>
                  </a:lnTo>
                  <a:lnTo>
                    <a:pt x="0" y="245"/>
                  </a:lnTo>
                  <a:lnTo>
                    <a:pt x="17" y="358"/>
                  </a:lnTo>
                  <a:lnTo>
                    <a:pt x="163" y="489"/>
                  </a:lnTo>
                  <a:lnTo>
                    <a:pt x="358" y="489"/>
                  </a:lnTo>
                  <a:lnTo>
                    <a:pt x="505" y="358"/>
                  </a:lnTo>
                  <a:lnTo>
                    <a:pt x="521" y="245"/>
                  </a:lnTo>
                  <a:lnTo>
                    <a:pt x="505" y="131"/>
                  </a:lnTo>
                  <a:lnTo>
                    <a:pt x="358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6" name="Google Shape;467;p6"/>
            <p:cNvSpPr/>
            <p:nvPr/>
          </p:nvSpPr>
          <p:spPr>
            <a:xfrm rot="13318200">
              <a:off x="11325600" y="285840"/>
              <a:ext cx="35280" cy="32760"/>
            </a:xfrm>
            <a:custGeom>
              <a:avLst/>
              <a:gdLst>
                <a:gd name="textAreaLeft" fmla="*/ 0 w 35280"/>
                <a:gd name="textAreaRight" fmla="*/ 35640 w 3528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961" h="896">
                  <a:moveTo>
                    <a:pt x="651" y="1"/>
                  </a:moveTo>
                  <a:lnTo>
                    <a:pt x="293" y="17"/>
                  </a:lnTo>
                  <a:lnTo>
                    <a:pt x="81" y="180"/>
                  </a:lnTo>
                  <a:lnTo>
                    <a:pt x="0" y="342"/>
                  </a:lnTo>
                  <a:lnTo>
                    <a:pt x="0" y="456"/>
                  </a:lnTo>
                  <a:lnTo>
                    <a:pt x="16" y="570"/>
                  </a:lnTo>
                  <a:lnTo>
                    <a:pt x="81" y="733"/>
                  </a:lnTo>
                  <a:lnTo>
                    <a:pt x="293" y="896"/>
                  </a:lnTo>
                  <a:lnTo>
                    <a:pt x="651" y="879"/>
                  </a:lnTo>
                  <a:lnTo>
                    <a:pt x="862" y="733"/>
                  </a:lnTo>
                  <a:lnTo>
                    <a:pt x="944" y="554"/>
                  </a:lnTo>
                  <a:lnTo>
                    <a:pt x="960" y="440"/>
                  </a:lnTo>
                  <a:lnTo>
                    <a:pt x="944" y="326"/>
                  </a:lnTo>
                  <a:lnTo>
                    <a:pt x="862" y="163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7" name="Google Shape;468;p6"/>
            <p:cNvSpPr/>
            <p:nvPr/>
          </p:nvSpPr>
          <p:spPr>
            <a:xfrm rot="13318200">
              <a:off x="11270160" y="707760"/>
              <a:ext cx="52560" cy="507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0760"/>
                <a:gd name="textAreaBottom" fmla="*/ 51120 h 50760"/>
              </a:gdLst>
              <a:ahLst/>
              <a:rect l="textAreaLeft" t="textAreaTop" r="textAreaRight" b="textAreaBottom"/>
              <a:pathLst>
                <a:path w="1433" h="1384">
                  <a:moveTo>
                    <a:pt x="570" y="0"/>
                  </a:moveTo>
                  <a:lnTo>
                    <a:pt x="326" y="98"/>
                  </a:lnTo>
                  <a:lnTo>
                    <a:pt x="130" y="277"/>
                  </a:lnTo>
                  <a:lnTo>
                    <a:pt x="16" y="537"/>
                  </a:lnTo>
                  <a:lnTo>
                    <a:pt x="0" y="700"/>
                  </a:lnTo>
                  <a:lnTo>
                    <a:pt x="16" y="863"/>
                  </a:lnTo>
                  <a:lnTo>
                    <a:pt x="130" y="1123"/>
                  </a:lnTo>
                  <a:lnTo>
                    <a:pt x="342" y="1302"/>
                  </a:lnTo>
                  <a:lnTo>
                    <a:pt x="586" y="1383"/>
                  </a:lnTo>
                  <a:lnTo>
                    <a:pt x="863" y="1383"/>
                  </a:lnTo>
                  <a:lnTo>
                    <a:pt x="1107" y="1286"/>
                  </a:lnTo>
                  <a:lnTo>
                    <a:pt x="1318" y="1107"/>
                  </a:lnTo>
                  <a:lnTo>
                    <a:pt x="1432" y="846"/>
                  </a:lnTo>
                  <a:lnTo>
                    <a:pt x="1432" y="684"/>
                  </a:lnTo>
                  <a:lnTo>
                    <a:pt x="1416" y="521"/>
                  </a:lnTo>
                  <a:lnTo>
                    <a:pt x="1302" y="261"/>
                  </a:lnTo>
                  <a:lnTo>
                    <a:pt x="1090" y="82"/>
                  </a:lnTo>
                  <a:lnTo>
                    <a:pt x="846" y="0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560" bIns="25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8" name="Google Shape;470;p6"/>
            <p:cNvSpPr/>
            <p:nvPr/>
          </p:nvSpPr>
          <p:spPr>
            <a:xfrm rot="13318200">
              <a:off x="11450160" y="418680"/>
              <a:ext cx="30240" cy="2844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28440"/>
                <a:gd name="textAreaBottom" fmla="*/ 28800 h 28440"/>
              </a:gdLst>
              <a:ahLst/>
              <a:rect l="textAreaLeft" t="textAreaTop" r="textAreaRight" b="textAreaBottom"/>
              <a:pathLst>
                <a:path w="831" h="782">
                  <a:moveTo>
                    <a:pt x="244" y="1"/>
                  </a:moveTo>
                  <a:lnTo>
                    <a:pt x="16" y="212"/>
                  </a:lnTo>
                  <a:lnTo>
                    <a:pt x="0" y="391"/>
                  </a:lnTo>
                  <a:lnTo>
                    <a:pt x="16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7" y="570"/>
                  </a:lnTo>
                  <a:lnTo>
                    <a:pt x="830" y="391"/>
                  </a:lnTo>
                  <a:lnTo>
                    <a:pt x="797" y="196"/>
                  </a:lnTo>
                  <a:lnTo>
                    <a:pt x="553" y="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19" name="Google Shape;471;p6"/>
            <p:cNvSpPr/>
            <p:nvPr/>
          </p:nvSpPr>
          <p:spPr>
            <a:xfrm rot="13318200">
              <a:off x="11276640" y="525960"/>
              <a:ext cx="39960" cy="3708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0 h 37080"/>
                <a:gd name="textAreaBottom" fmla="*/ 37440 h 37080"/>
              </a:gdLst>
              <a:ahLst/>
              <a:rect l="textAreaLeft" t="textAreaTop" r="textAreaRight" b="textAreaBottom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17" y="375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98" y="831"/>
                  </a:lnTo>
                  <a:lnTo>
                    <a:pt x="342" y="1010"/>
                  </a:lnTo>
                  <a:lnTo>
                    <a:pt x="749" y="993"/>
                  </a:lnTo>
                  <a:lnTo>
                    <a:pt x="993" y="814"/>
                  </a:lnTo>
                  <a:lnTo>
                    <a:pt x="1075" y="619"/>
                  </a:lnTo>
                  <a:lnTo>
                    <a:pt x="1091" y="489"/>
                  </a:lnTo>
                  <a:lnTo>
                    <a:pt x="1075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0" name="Google Shape;473;p6"/>
            <p:cNvSpPr/>
            <p:nvPr/>
          </p:nvSpPr>
          <p:spPr>
            <a:xfrm rot="13318200">
              <a:off x="11172600" y="159480"/>
              <a:ext cx="41040" cy="381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38160"/>
                <a:gd name="textAreaBottom" fmla="*/ 38520 h 38160"/>
              </a:gdLst>
              <a:ahLst/>
              <a:rect l="textAreaLeft" t="textAreaTop" r="textAreaRight" b="textAreaBottom"/>
              <a:pathLst>
                <a:path w="1124" h="1042">
                  <a:moveTo>
                    <a:pt x="342" y="0"/>
                  </a:moveTo>
                  <a:lnTo>
                    <a:pt x="98" y="196"/>
                  </a:lnTo>
                  <a:lnTo>
                    <a:pt x="17" y="391"/>
                  </a:lnTo>
                  <a:lnTo>
                    <a:pt x="0" y="521"/>
                  </a:lnTo>
                  <a:lnTo>
                    <a:pt x="17" y="651"/>
                  </a:lnTo>
                  <a:lnTo>
                    <a:pt x="98" y="863"/>
                  </a:lnTo>
                  <a:lnTo>
                    <a:pt x="358" y="1042"/>
                  </a:lnTo>
                  <a:lnTo>
                    <a:pt x="781" y="1026"/>
                  </a:lnTo>
                  <a:lnTo>
                    <a:pt x="1025" y="847"/>
                  </a:lnTo>
                  <a:lnTo>
                    <a:pt x="1107" y="635"/>
                  </a:lnTo>
                  <a:lnTo>
                    <a:pt x="1123" y="505"/>
                  </a:lnTo>
                  <a:lnTo>
                    <a:pt x="1107" y="375"/>
                  </a:lnTo>
                  <a:lnTo>
                    <a:pt x="1009" y="179"/>
                  </a:lnTo>
                  <a:lnTo>
                    <a:pt x="765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080" bIns="19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1" name="Google Shape;474;p6"/>
            <p:cNvSpPr/>
            <p:nvPr/>
          </p:nvSpPr>
          <p:spPr>
            <a:xfrm rot="13318200">
              <a:off x="10923120" y="191880"/>
              <a:ext cx="49680" cy="4716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7160"/>
                <a:gd name="textAreaBottom" fmla="*/ 47520 h 47160"/>
              </a:gdLst>
              <a:ahLst/>
              <a:rect l="textAreaLeft" t="textAreaTop" r="textAreaRight" b="textAreaBottom"/>
              <a:pathLst>
                <a:path w="1351" h="1286">
                  <a:moveTo>
                    <a:pt x="537" y="0"/>
                  </a:moveTo>
                  <a:lnTo>
                    <a:pt x="309" y="98"/>
                  </a:lnTo>
                  <a:lnTo>
                    <a:pt x="114" y="261"/>
                  </a:lnTo>
                  <a:lnTo>
                    <a:pt x="17" y="505"/>
                  </a:lnTo>
                  <a:lnTo>
                    <a:pt x="0" y="651"/>
                  </a:lnTo>
                  <a:lnTo>
                    <a:pt x="17" y="814"/>
                  </a:lnTo>
                  <a:lnTo>
                    <a:pt x="130" y="1058"/>
                  </a:lnTo>
                  <a:lnTo>
                    <a:pt x="326" y="1204"/>
                  </a:lnTo>
                  <a:lnTo>
                    <a:pt x="554" y="1286"/>
                  </a:lnTo>
                  <a:lnTo>
                    <a:pt x="814" y="1286"/>
                  </a:lnTo>
                  <a:lnTo>
                    <a:pt x="1042" y="1204"/>
                  </a:lnTo>
                  <a:lnTo>
                    <a:pt x="1237" y="1042"/>
                  </a:lnTo>
                  <a:lnTo>
                    <a:pt x="1335" y="798"/>
                  </a:lnTo>
                  <a:lnTo>
                    <a:pt x="1351" y="635"/>
                  </a:lnTo>
                  <a:lnTo>
                    <a:pt x="1335" y="489"/>
                  </a:lnTo>
                  <a:lnTo>
                    <a:pt x="1221" y="244"/>
                  </a:lnTo>
                  <a:lnTo>
                    <a:pt x="1025" y="82"/>
                  </a:lnTo>
                  <a:lnTo>
                    <a:pt x="798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760" bIns="23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2" name="Google Shape;479;p6"/>
            <p:cNvSpPr/>
            <p:nvPr/>
          </p:nvSpPr>
          <p:spPr>
            <a:xfrm rot="13318200">
              <a:off x="11020320" y="346320"/>
              <a:ext cx="78480" cy="74880"/>
            </a:xfrm>
            <a:custGeom>
              <a:avLst/>
              <a:gdLst>
                <a:gd name="textAreaLeft" fmla="*/ 0 w 78480"/>
                <a:gd name="textAreaRight" fmla="*/ 78840 w 78480"/>
                <a:gd name="textAreaTop" fmla="*/ 0 h 74880"/>
                <a:gd name="textAreaBottom" fmla="*/ 75240 h 74880"/>
              </a:gdLst>
              <a:ahLst/>
              <a:rect l="textAreaLeft" t="textAreaTop" r="textAreaRight" b="textAreaBottom"/>
              <a:pathLst>
                <a:path w="2133" h="2035">
                  <a:moveTo>
                    <a:pt x="847" y="0"/>
                  </a:moveTo>
                  <a:lnTo>
                    <a:pt x="473" y="131"/>
                  </a:lnTo>
                  <a:lnTo>
                    <a:pt x="180" y="391"/>
                  </a:lnTo>
                  <a:lnTo>
                    <a:pt x="17" y="781"/>
                  </a:lnTo>
                  <a:lnTo>
                    <a:pt x="1" y="1026"/>
                  </a:lnTo>
                  <a:lnTo>
                    <a:pt x="17" y="1270"/>
                  </a:lnTo>
                  <a:lnTo>
                    <a:pt x="196" y="1660"/>
                  </a:lnTo>
                  <a:lnTo>
                    <a:pt x="505" y="1904"/>
                  </a:lnTo>
                  <a:lnTo>
                    <a:pt x="879" y="2034"/>
                  </a:lnTo>
                  <a:lnTo>
                    <a:pt x="1270" y="2034"/>
                  </a:lnTo>
                  <a:lnTo>
                    <a:pt x="1644" y="1904"/>
                  </a:lnTo>
                  <a:lnTo>
                    <a:pt x="1937" y="1644"/>
                  </a:lnTo>
                  <a:lnTo>
                    <a:pt x="2116" y="1253"/>
                  </a:lnTo>
                  <a:lnTo>
                    <a:pt x="2132" y="1009"/>
                  </a:lnTo>
                  <a:lnTo>
                    <a:pt x="2100" y="765"/>
                  </a:lnTo>
                  <a:lnTo>
                    <a:pt x="1921" y="375"/>
                  </a:lnTo>
                  <a:lnTo>
                    <a:pt x="1628" y="114"/>
                  </a:lnTo>
                  <a:lnTo>
                    <a:pt x="1254" y="0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440" bIns="37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3" name="Google Shape;486;p6"/>
            <p:cNvSpPr/>
            <p:nvPr/>
          </p:nvSpPr>
          <p:spPr>
            <a:xfrm rot="13318200">
              <a:off x="12014280" y="619920"/>
              <a:ext cx="31680" cy="2844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28440"/>
                <a:gd name="textAreaBottom" fmla="*/ 28800 h 28440"/>
              </a:gdLst>
              <a:ahLst/>
              <a:rect l="textAreaLeft" t="textAreaTop" r="textAreaRight" b="textAreaBottom"/>
              <a:pathLst>
                <a:path w="863" h="782">
                  <a:moveTo>
                    <a:pt x="261" y="1"/>
                  </a:moveTo>
                  <a:lnTo>
                    <a:pt x="33" y="212"/>
                  </a:lnTo>
                  <a:lnTo>
                    <a:pt x="1" y="391"/>
                  </a:lnTo>
                  <a:lnTo>
                    <a:pt x="33" y="586"/>
                  </a:lnTo>
                  <a:lnTo>
                    <a:pt x="277" y="782"/>
                  </a:lnTo>
                  <a:lnTo>
                    <a:pt x="586" y="782"/>
                  </a:lnTo>
                  <a:lnTo>
                    <a:pt x="830" y="570"/>
                  </a:lnTo>
                  <a:lnTo>
                    <a:pt x="863" y="391"/>
                  </a:lnTo>
                  <a:lnTo>
                    <a:pt x="830" y="196"/>
                  </a:lnTo>
                  <a:lnTo>
                    <a:pt x="586" y="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4" name="Google Shape;487;p6"/>
            <p:cNvSpPr/>
            <p:nvPr/>
          </p:nvSpPr>
          <p:spPr>
            <a:xfrm rot="13318200">
              <a:off x="11871720" y="505440"/>
              <a:ext cx="27360" cy="2484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749" h="684">
                  <a:moveTo>
                    <a:pt x="244" y="1"/>
                  </a:moveTo>
                  <a:lnTo>
                    <a:pt x="33" y="180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44" y="684"/>
                  </a:lnTo>
                  <a:lnTo>
                    <a:pt x="505" y="684"/>
                  </a:lnTo>
                  <a:lnTo>
                    <a:pt x="716" y="505"/>
                  </a:lnTo>
                  <a:lnTo>
                    <a:pt x="749" y="342"/>
                  </a:lnTo>
                  <a:lnTo>
                    <a:pt x="716" y="180"/>
                  </a:lnTo>
                  <a:lnTo>
                    <a:pt x="505" y="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5" name="Google Shape;488;p6"/>
            <p:cNvSpPr/>
            <p:nvPr/>
          </p:nvSpPr>
          <p:spPr>
            <a:xfrm rot="13318200">
              <a:off x="11797200" y="275040"/>
              <a:ext cx="66600" cy="73080"/>
            </a:xfrm>
            <a:custGeom>
              <a:avLst/>
              <a:gdLst>
                <a:gd name="textAreaLeft" fmla="*/ 0 w 66600"/>
                <a:gd name="textAreaRight" fmla="*/ 66960 w 66600"/>
                <a:gd name="textAreaTop" fmla="*/ 0 h 73080"/>
                <a:gd name="textAreaBottom" fmla="*/ 73440 h 73080"/>
              </a:gdLst>
              <a:ahLst/>
              <a:rect l="textAreaLeft" t="textAreaTop" r="textAreaRight" b="textAreaBottom"/>
              <a:pathLst>
                <a:path w="1807" h="1986">
                  <a:moveTo>
                    <a:pt x="716" y="0"/>
                  </a:moveTo>
                  <a:lnTo>
                    <a:pt x="391" y="98"/>
                  </a:lnTo>
                  <a:lnTo>
                    <a:pt x="147" y="309"/>
                  </a:lnTo>
                  <a:lnTo>
                    <a:pt x="16" y="635"/>
                  </a:lnTo>
                  <a:lnTo>
                    <a:pt x="16" y="846"/>
                  </a:lnTo>
                  <a:lnTo>
                    <a:pt x="0" y="1139"/>
                  </a:lnTo>
                  <a:lnTo>
                    <a:pt x="16" y="1351"/>
                  </a:lnTo>
                  <a:lnTo>
                    <a:pt x="147" y="1676"/>
                  </a:lnTo>
                  <a:lnTo>
                    <a:pt x="407" y="1888"/>
                  </a:lnTo>
                  <a:lnTo>
                    <a:pt x="732" y="1985"/>
                  </a:lnTo>
                  <a:lnTo>
                    <a:pt x="1090" y="1985"/>
                  </a:lnTo>
                  <a:lnTo>
                    <a:pt x="1416" y="1871"/>
                  </a:lnTo>
                  <a:lnTo>
                    <a:pt x="1660" y="1644"/>
                  </a:lnTo>
                  <a:lnTo>
                    <a:pt x="1806" y="1318"/>
                  </a:lnTo>
                  <a:lnTo>
                    <a:pt x="1806" y="1123"/>
                  </a:lnTo>
                  <a:lnTo>
                    <a:pt x="1774" y="814"/>
                  </a:lnTo>
                  <a:lnTo>
                    <a:pt x="1774" y="602"/>
                  </a:lnTo>
                  <a:lnTo>
                    <a:pt x="1627" y="277"/>
                  </a:lnTo>
                  <a:lnTo>
                    <a:pt x="1383" y="82"/>
                  </a:lnTo>
                  <a:lnTo>
                    <a:pt x="1058" y="0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720" bIns="36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6" name="Google Shape;489;p6"/>
            <p:cNvSpPr/>
            <p:nvPr/>
          </p:nvSpPr>
          <p:spPr>
            <a:xfrm rot="13318200">
              <a:off x="11519640" y="574200"/>
              <a:ext cx="37080" cy="3384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33840"/>
                <a:gd name="textAreaBottom" fmla="*/ 34200 h 33840"/>
              </a:gdLst>
              <a:ahLst/>
              <a:rect l="textAreaLeft" t="textAreaTop" r="textAreaRight" b="textAreaBottom"/>
              <a:pathLst>
                <a:path w="1010" h="928">
                  <a:moveTo>
                    <a:pt x="310" y="0"/>
                  </a:moveTo>
                  <a:lnTo>
                    <a:pt x="82" y="163"/>
                  </a:lnTo>
                  <a:lnTo>
                    <a:pt x="1" y="358"/>
                  </a:lnTo>
                  <a:lnTo>
                    <a:pt x="1" y="472"/>
                  </a:lnTo>
                  <a:lnTo>
                    <a:pt x="1" y="586"/>
                  </a:lnTo>
                  <a:lnTo>
                    <a:pt x="82" y="765"/>
                  </a:lnTo>
                  <a:lnTo>
                    <a:pt x="310" y="928"/>
                  </a:lnTo>
                  <a:lnTo>
                    <a:pt x="684" y="928"/>
                  </a:lnTo>
                  <a:lnTo>
                    <a:pt x="912" y="765"/>
                  </a:lnTo>
                  <a:lnTo>
                    <a:pt x="1009" y="570"/>
                  </a:lnTo>
                  <a:lnTo>
                    <a:pt x="1009" y="456"/>
                  </a:lnTo>
                  <a:lnTo>
                    <a:pt x="1009" y="342"/>
                  </a:lnTo>
                  <a:lnTo>
                    <a:pt x="912" y="163"/>
                  </a:lnTo>
                  <a:lnTo>
                    <a:pt x="684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920" bIns="16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7" name="Google Shape;490;p6"/>
            <p:cNvSpPr/>
            <p:nvPr/>
          </p:nvSpPr>
          <p:spPr>
            <a:xfrm rot="13318200">
              <a:off x="11971800" y="852480"/>
              <a:ext cx="74160" cy="5616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56160"/>
                <a:gd name="textAreaBottom" fmla="*/ 56520 h 56160"/>
              </a:gdLst>
              <a:ahLst/>
              <a:rect l="textAreaLeft" t="textAreaTop" r="textAreaRight" b="textAreaBottom"/>
              <a:pathLst>
                <a:path w="2019" h="1531">
                  <a:moveTo>
                    <a:pt x="1221" y="1"/>
                  </a:moveTo>
                  <a:lnTo>
                    <a:pt x="749" y="17"/>
                  </a:lnTo>
                  <a:lnTo>
                    <a:pt x="586" y="34"/>
                  </a:lnTo>
                  <a:lnTo>
                    <a:pt x="326" y="147"/>
                  </a:lnTo>
                  <a:lnTo>
                    <a:pt x="131" y="359"/>
                  </a:lnTo>
                  <a:lnTo>
                    <a:pt x="17" y="636"/>
                  </a:lnTo>
                  <a:lnTo>
                    <a:pt x="1" y="782"/>
                  </a:lnTo>
                  <a:lnTo>
                    <a:pt x="33" y="977"/>
                  </a:lnTo>
                  <a:lnTo>
                    <a:pt x="98" y="1172"/>
                  </a:lnTo>
                  <a:lnTo>
                    <a:pt x="228" y="1319"/>
                  </a:lnTo>
                  <a:lnTo>
                    <a:pt x="391" y="1433"/>
                  </a:lnTo>
                  <a:lnTo>
                    <a:pt x="570" y="1514"/>
                  </a:lnTo>
                  <a:lnTo>
                    <a:pt x="765" y="1530"/>
                  </a:lnTo>
                  <a:lnTo>
                    <a:pt x="1254" y="1530"/>
                  </a:lnTo>
                  <a:lnTo>
                    <a:pt x="1400" y="1514"/>
                  </a:lnTo>
                  <a:lnTo>
                    <a:pt x="1677" y="1384"/>
                  </a:lnTo>
                  <a:lnTo>
                    <a:pt x="1888" y="1172"/>
                  </a:lnTo>
                  <a:lnTo>
                    <a:pt x="2002" y="912"/>
                  </a:lnTo>
                  <a:lnTo>
                    <a:pt x="2018" y="749"/>
                  </a:lnTo>
                  <a:lnTo>
                    <a:pt x="1986" y="554"/>
                  </a:lnTo>
                  <a:lnTo>
                    <a:pt x="1904" y="359"/>
                  </a:lnTo>
                  <a:lnTo>
                    <a:pt x="1774" y="213"/>
                  </a:lnTo>
                  <a:lnTo>
                    <a:pt x="1612" y="99"/>
                  </a:lnTo>
                  <a:lnTo>
                    <a:pt x="1433" y="17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080" bIns="28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28" name="Google Shape;492;p6"/>
            <p:cNvSpPr/>
            <p:nvPr/>
          </p:nvSpPr>
          <p:spPr>
            <a:xfrm rot="13318200">
              <a:off x="11733120" y="759240"/>
              <a:ext cx="64080" cy="61200"/>
            </a:xfrm>
            <a:custGeom>
              <a:avLst/>
              <a:gdLst>
                <a:gd name="textAreaLeft" fmla="*/ 0 w 64080"/>
                <a:gd name="textAreaRight" fmla="*/ 64440 w 6408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1742" h="1660">
                  <a:moveTo>
                    <a:pt x="700" y="0"/>
                  </a:moveTo>
                  <a:lnTo>
                    <a:pt x="391" y="114"/>
                  </a:lnTo>
                  <a:lnTo>
                    <a:pt x="147" y="326"/>
                  </a:lnTo>
                  <a:lnTo>
                    <a:pt x="17" y="635"/>
                  </a:lnTo>
                  <a:lnTo>
                    <a:pt x="1" y="846"/>
                  </a:lnTo>
                  <a:lnTo>
                    <a:pt x="17" y="1041"/>
                  </a:lnTo>
                  <a:lnTo>
                    <a:pt x="163" y="1351"/>
                  </a:lnTo>
                  <a:lnTo>
                    <a:pt x="407" y="1562"/>
                  </a:lnTo>
                  <a:lnTo>
                    <a:pt x="716" y="1660"/>
                  </a:lnTo>
                  <a:lnTo>
                    <a:pt x="1042" y="1660"/>
                  </a:lnTo>
                  <a:lnTo>
                    <a:pt x="1351" y="1546"/>
                  </a:lnTo>
                  <a:lnTo>
                    <a:pt x="1595" y="1334"/>
                  </a:lnTo>
                  <a:lnTo>
                    <a:pt x="1725" y="1025"/>
                  </a:lnTo>
                  <a:lnTo>
                    <a:pt x="1742" y="814"/>
                  </a:lnTo>
                  <a:lnTo>
                    <a:pt x="1725" y="618"/>
                  </a:lnTo>
                  <a:lnTo>
                    <a:pt x="1579" y="309"/>
                  </a:lnTo>
                  <a:lnTo>
                    <a:pt x="1335" y="98"/>
                  </a:lnTo>
                  <a:lnTo>
                    <a:pt x="1026" y="0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229" name="Групиране 43"/>
          <p:cNvGrpSpPr/>
          <p:nvPr/>
        </p:nvGrpSpPr>
        <p:grpSpPr>
          <a:xfrm>
            <a:off x="215280" y="5814720"/>
            <a:ext cx="766080" cy="1043280"/>
            <a:chOff x="215280" y="5814720"/>
            <a:chExt cx="766080" cy="1043280"/>
          </a:xfrm>
        </p:grpSpPr>
        <p:sp>
          <p:nvSpPr>
            <p:cNvPr id="230" name="Свободна форма: фигура 44"/>
            <p:cNvSpPr/>
            <p:nvPr/>
          </p:nvSpPr>
          <p:spPr>
            <a:xfrm rot="10800000">
              <a:off x="778320" y="6381360"/>
              <a:ext cx="203040" cy="476640"/>
            </a:xfrm>
            <a:custGeom>
              <a:avLst/>
              <a:gdLst>
                <a:gd name="textAreaLeft" fmla="*/ 0 w 203040"/>
                <a:gd name="textAreaRight" fmla="*/ 203400 w 203040"/>
                <a:gd name="textAreaTop" fmla="*/ 0 h 476640"/>
                <a:gd name="textAreaBottom" fmla="*/ 477000 h 476640"/>
              </a:gdLst>
              <a:ahLst/>
              <a:rect l="textAreaLeft" t="textAreaTop" r="textAreaRight" b="textAreaBottom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31" name="Свободна форма: фигура 45"/>
            <p:cNvSpPr/>
            <p:nvPr/>
          </p:nvSpPr>
          <p:spPr>
            <a:xfrm rot="10800000">
              <a:off x="569520" y="5844960"/>
              <a:ext cx="125280" cy="1013040"/>
            </a:xfrm>
            <a:custGeom>
              <a:avLst/>
              <a:gdLst>
                <a:gd name="textAreaLeft" fmla="*/ 0 w 125280"/>
                <a:gd name="textAreaRight" fmla="*/ 125640 w 125280"/>
                <a:gd name="textAreaTop" fmla="*/ 0 h 1013040"/>
                <a:gd name="textAreaBottom" fmla="*/ 1013400 h 1013040"/>
              </a:gdLst>
              <a:ahLst/>
              <a:rect l="textAreaLeft" t="textAreaTop" r="textAreaRight" b="textAreaBottom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32" name="Свободна форма: фигура 46"/>
            <p:cNvSpPr/>
            <p:nvPr/>
          </p:nvSpPr>
          <p:spPr>
            <a:xfrm rot="10800000">
              <a:off x="396000" y="6854040"/>
              <a:ext cx="17280" cy="39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3960"/>
                <a:gd name="textAreaBottom" fmla="*/ 4320 h 3960"/>
              </a:gdLst>
              <a:ahLst/>
              <a:rect l="textAreaLeft" t="textAreaTop" r="textAreaRight" b="textAreaBottom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0680" bIns="-406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33" name="Свободна форма: фигура 47"/>
            <p:cNvSpPr/>
            <p:nvPr/>
          </p:nvSpPr>
          <p:spPr>
            <a:xfrm rot="10800000">
              <a:off x="312840" y="5875560"/>
              <a:ext cx="142920" cy="98244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982440"/>
                <a:gd name="textAreaBottom" fmla="*/ 982800 h 982440"/>
              </a:gdLst>
              <a:ahLst/>
              <a:rect l="textAreaLeft" t="textAreaTop" r="textAreaRight" b="textAreaBottom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34" name="Свободна форма: фигура 48"/>
            <p:cNvSpPr/>
            <p:nvPr/>
          </p:nvSpPr>
          <p:spPr>
            <a:xfrm rot="10800000">
              <a:off x="215280" y="5814720"/>
              <a:ext cx="11160" cy="104328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1043280"/>
                <a:gd name="textAreaBottom" fmla="*/ 1043640 h 1043280"/>
              </a:gdLst>
              <a:ahLst/>
              <a:rect l="textAreaLeft" t="textAreaTop" r="textAreaRight" b="textAreaBottom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86680" y="2830320"/>
            <a:ext cx="10418040" cy="100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62407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5400" spc="-151" strike="noStrike">
                <a:solidFill>
                  <a:schemeClr val="accent4">
                    <a:lumMod val="25000"/>
                  </a:schemeClr>
                </a:solidFill>
                <a:latin typeface="Gill Sans MT"/>
              </a:rPr>
              <a:t>Щелкните для изменения стиля основного заголовка</a:t>
            </a:r>
            <a:endParaRPr b="0" lang="bg-BG" sz="5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886680" y="2093400"/>
            <a:ext cx="10418040" cy="55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006"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4000" spc="-1" strike="noStrike">
                <a:solidFill>
                  <a:schemeClr val="accent3">
                    <a:lumMod val="75000"/>
                  </a:schemeClr>
                </a:solidFill>
                <a:latin typeface="Arial"/>
              </a:rPr>
              <a:t>Щелкните для изменения стиля основного текста</a:t>
            </a:r>
            <a:endParaRPr b="0" lang="bg-BG" sz="40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Графика 3"/>
          <p:cNvSpPr/>
          <p:nvPr/>
        </p:nvSpPr>
        <p:spPr>
          <a:xfrm>
            <a:off x="0" y="0"/>
            <a:ext cx="9104400" cy="5466600"/>
          </a:xfrm>
          <a:custGeom>
            <a:avLst/>
            <a:gdLst>
              <a:gd name="textAreaLeft" fmla="*/ 0 w 9104400"/>
              <a:gd name="textAreaRight" fmla="*/ 9104760 w 9104400"/>
              <a:gd name="textAreaTop" fmla="*/ 0 h 5466600"/>
              <a:gd name="textAreaBottom" fmla="*/ 5466960 h 5466600"/>
            </a:gdLst>
            <a:ahLst/>
            <a:rect l="textAreaLeft" t="textAreaTop" r="textAreaRight" b="textAreaBottom"/>
            <a:pathLst>
              <a:path w="4314825" h="2590800">
                <a:moveTo>
                  <a:pt x="4317683" y="0"/>
                </a:moveTo>
                <a:lnTo>
                  <a:pt x="4299585" y="20003"/>
                </a:lnTo>
                <a:lnTo>
                  <a:pt x="4099560" y="230505"/>
                </a:lnTo>
                <a:lnTo>
                  <a:pt x="3837623" y="493395"/>
                </a:lnTo>
                <a:lnTo>
                  <a:pt x="3624263" y="700088"/>
                </a:lnTo>
                <a:lnTo>
                  <a:pt x="3383280" y="927735"/>
                </a:lnTo>
                <a:lnTo>
                  <a:pt x="3120390" y="1164908"/>
                </a:lnTo>
                <a:lnTo>
                  <a:pt x="2839403" y="1406843"/>
                </a:lnTo>
                <a:lnTo>
                  <a:pt x="2545080" y="1644015"/>
                </a:lnTo>
                <a:lnTo>
                  <a:pt x="2319338" y="1815465"/>
                </a:lnTo>
                <a:lnTo>
                  <a:pt x="2167890" y="1925955"/>
                </a:lnTo>
                <a:lnTo>
                  <a:pt x="2016443" y="2030730"/>
                </a:lnTo>
                <a:lnTo>
                  <a:pt x="1864043" y="2128838"/>
                </a:lnTo>
                <a:lnTo>
                  <a:pt x="1713548" y="2220278"/>
                </a:lnTo>
                <a:lnTo>
                  <a:pt x="1564005" y="2304098"/>
                </a:lnTo>
                <a:lnTo>
                  <a:pt x="1417320" y="2379345"/>
                </a:lnTo>
                <a:lnTo>
                  <a:pt x="1273493" y="2444115"/>
                </a:lnTo>
                <a:lnTo>
                  <a:pt x="1131570" y="2499360"/>
                </a:lnTo>
                <a:lnTo>
                  <a:pt x="995363" y="2542223"/>
                </a:lnTo>
                <a:lnTo>
                  <a:pt x="862965" y="2572703"/>
                </a:lnTo>
                <a:lnTo>
                  <a:pt x="736283" y="2588895"/>
                </a:lnTo>
                <a:lnTo>
                  <a:pt x="675323" y="2591753"/>
                </a:lnTo>
                <a:lnTo>
                  <a:pt x="637223" y="2591753"/>
                </a:lnTo>
                <a:lnTo>
                  <a:pt x="562928" y="2585085"/>
                </a:lnTo>
                <a:lnTo>
                  <a:pt x="491490" y="2570798"/>
                </a:lnTo>
                <a:lnTo>
                  <a:pt x="423863" y="2549843"/>
                </a:lnTo>
                <a:lnTo>
                  <a:pt x="359093" y="2524125"/>
                </a:lnTo>
                <a:lnTo>
                  <a:pt x="298133" y="2493645"/>
                </a:lnTo>
                <a:lnTo>
                  <a:pt x="213360" y="2444115"/>
                </a:lnTo>
                <a:lnTo>
                  <a:pt x="118110" y="2374583"/>
                </a:lnTo>
                <a:lnTo>
                  <a:pt x="41910" y="2307908"/>
                </a:lnTo>
                <a:lnTo>
                  <a:pt x="0" y="2264093"/>
                </a:lnTo>
                <a:lnTo>
                  <a:pt x="0" y="0"/>
                </a:lnTo>
                <a:lnTo>
                  <a:pt x="4317683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38" name="Google Shape;296;p4"/>
          <p:cNvGrpSpPr/>
          <p:nvPr/>
        </p:nvGrpSpPr>
        <p:grpSpPr>
          <a:xfrm>
            <a:off x="128880" y="3823200"/>
            <a:ext cx="2788920" cy="1664280"/>
            <a:chOff x="128880" y="3823200"/>
            <a:chExt cx="2788920" cy="1664280"/>
          </a:xfrm>
        </p:grpSpPr>
        <p:sp>
          <p:nvSpPr>
            <p:cNvPr id="239" name="Google Shape;297;p4"/>
            <p:cNvSpPr/>
            <p:nvPr/>
          </p:nvSpPr>
          <p:spPr>
            <a:xfrm rot="20629200">
              <a:off x="2422080" y="4752000"/>
              <a:ext cx="101160" cy="96120"/>
            </a:xfrm>
            <a:custGeom>
              <a:avLst/>
              <a:gdLst>
                <a:gd name="textAreaLeft" fmla="*/ 0 w 101160"/>
                <a:gd name="textAreaRight" fmla="*/ 101520 w 101160"/>
                <a:gd name="textAreaTop" fmla="*/ 0 h 96120"/>
                <a:gd name="textAreaBottom" fmla="*/ 96480 h 96120"/>
              </a:gdLst>
              <a:ahLst/>
              <a:rect l="textAreaLeft" t="textAreaTop" r="textAreaRight" b="textAreaBottom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8240" bIns="482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0" name="Google Shape;298;p4"/>
            <p:cNvSpPr/>
            <p:nvPr/>
          </p:nvSpPr>
          <p:spPr>
            <a:xfrm rot="20629200">
              <a:off x="1737000" y="4847760"/>
              <a:ext cx="89280" cy="8424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84240"/>
                <a:gd name="textAreaBottom" fmla="*/ 84600 h 84240"/>
              </a:gdLst>
              <a:ahLst/>
              <a:rect l="textAreaLeft" t="textAreaTop" r="textAreaRight" b="textAreaBottom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120" bIns="421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1" name="Google Shape;299;p4"/>
            <p:cNvSpPr/>
            <p:nvPr/>
          </p:nvSpPr>
          <p:spPr>
            <a:xfrm rot="20629200">
              <a:off x="2004120" y="5170320"/>
              <a:ext cx="63000" cy="550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55080"/>
                <a:gd name="textAreaBottom" fmla="*/ 55440 h 55080"/>
              </a:gdLst>
              <a:ahLst/>
              <a:rect l="textAreaLeft" t="textAreaTop" r="textAreaRight" b="textAreaBottom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2" name="Google Shape;300;p4"/>
            <p:cNvSpPr/>
            <p:nvPr/>
          </p:nvSpPr>
          <p:spPr>
            <a:xfrm rot="20629200">
              <a:off x="2096640" y="4940640"/>
              <a:ext cx="83880" cy="78840"/>
            </a:xfrm>
            <a:custGeom>
              <a:avLst/>
              <a:gdLst>
                <a:gd name="textAreaLeft" fmla="*/ 0 w 83880"/>
                <a:gd name="textAreaRight" fmla="*/ 84240 w 83880"/>
                <a:gd name="textAreaTop" fmla="*/ 0 h 78840"/>
                <a:gd name="textAreaBottom" fmla="*/ 79200 h 78840"/>
              </a:gdLst>
              <a:ahLst/>
              <a:rect l="textAreaLeft" t="textAreaTop" r="textAreaRight" b="textAreaBottom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600" bIns="396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3" name="Google Shape;301;p4"/>
            <p:cNvSpPr/>
            <p:nvPr/>
          </p:nvSpPr>
          <p:spPr>
            <a:xfrm rot="20629200">
              <a:off x="1632240" y="5113080"/>
              <a:ext cx="85320" cy="59040"/>
            </a:xfrm>
            <a:custGeom>
              <a:avLst/>
              <a:gdLst>
                <a:gd name="textAreaLeft" fmla="*/ 0 w 85320"/>
                <a:gd name="textAreaRight" fmla="*/ 85680 w 85320"/>
                <a:gd name="textAreaTop" fmla="*/ 0 h 59040"/>
                <a:gd name="textAreaBottom" fmla="*/ 59400 h 59040"/>
              </a:gdLst>
              <a:ahLst/>
              <a:rect l="textAreaLeft" t="textAreaTop" r="textAreaRight" b="textAreaBottom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4" name="Google Shape;302;p4"/>
            <p:cNvSpPr/>
            <p:nvPr/>
          </p:nvSpPr>
          <p:spPr>
            <a:xfrm rot="20629200">
              <a:off x="1224360" y="4937040"/>
              <a:ext cx="51120" cy="4860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48600"/>
                <a:gd name="textAreaBottom" fmla="*/ 48960 h 48600"/>
              </a:gdLst>
              <a:ahLst/>
              <a:rect l="textAreaLeft" t="textAreaTop" r="textAreaRight" b="textAreaBottom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480" bIns="24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5" name="Google Shape;303;p4"/>
            <p:cNvSpPr/>
            <p:nvPr/>
          </p:nvSpPr>
          <p:spPr>
            <a:xfrm rot="20629200">
              <a:off x="923760" y="5240160"/>
              <a:ext cx="57600" cy="5508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55080"/>
                <a:gd name="textAreaBottom" fmla="*/ 55440 h 55080"/>
              </a:gdLst>
              <a:ahLst/>
              <a:rect l="textAreaLeft" t="textAreaTop" r="textAreaRight" b="textAreaBottom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6" name="Google Shape;304;p4"/>
            <p:cNvSpPr/>
            <p:nvPr/>
          </p:nvSpPr>
          <p:spPr>
            <a:xfrm rot="20629200">
              <a:off x="703080" y="5229000"/>
              <a:ext cx="46080" cy="446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4640"/>
                <a:gd name="textAreaBottom" fmla="*/ 45000 h 44640"/>
              </a:gdLst>
              <a:ahLst/>
              <a:rect l="textAreaLeft" t="textAreaTop" r="textAreaRight" b="textAreaBottom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2320" bIns="22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7" name="Google Shape;305;p4"/>
            <p:cNvSpPr/>
            <p:nvPr/>
          </p:nvSpPr>
          <p:spPr>
            <a:xfrm rot="20629200">
              <a:off x="430200" y="5371200"/>
              <a:ext cx="85320" cy="106560"/>
            </a:xfrm>
            <a:custGeom>
              <a:avLst/>
              <a:gdLst>
                <a:gd name="textAreaLeft" fmla="*/ 0 w 85320"/>
                <a:gd name="textAreaRight" fmla="*/ 85680 w 85320"/>
                <a:gd name="textAreaTop" fmla="*/ 0 h 106560"/>
                <a:gd name="textAreaBottom" fmla="*/ 106920 h 106560"/>
              </a:gdLst>
              <a:ahLst/>
              <a:rect l="textAreaLeft" t="textAreaTop" r="textAreaRight" b="textAreaBottom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3280" bIns="53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8" name="Google Shape;306;p4"/>
            <p:cNvSpPr/>
            <p:nvPr/>
          </p:nvSpPr>
          <p:spPr>
            <a:xfrm rot="20629200">
              <a:off x="2268720" y="4393800"/>
              <a:ext cx="83880" cy="77400"/>
            </a:xfrm>
            <a:custGeom>
              <a:avLst/>
              <a:gdLst>
                <a:gd name="textAreaLeft" fmla="*/ 0 w 83880"/>
                <a:gd name="textAreaRight" fmla="*/ 84240 w 83880"/>
                <a:gd name="textAreaTop" fmla="*/ 0 h 77400"/>
                <a:gd name="textAreaBottom" fmla="*/ 77760 h 77400"/>
              </a:gdLst>
              <a:ahLst/>
              <a:rect l="textAreaLeft" t="textAreaTop" r="textAreaRight" b="textAreaBottom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880" bIns="388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49" name="Google Shape;307;p4"/>
            <p:cNvSpPr/>
            <p:nvPr/>
          </p:nvSpPr>
          <p:spPr>
            <a:xfrm rot="20629200">
              <a:off x="2863440" y="4682520"/>
              <a:ext cx="48600" cy="471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47160"/>
                <a:gd name="textAreaBottom" fmla="*/ 47520 h 47160"/>
              </a:gdLst>
              <a:ahLst/>
              <a:rect l="textAreaLeft" t="textAreaTop" r="textAreaRight" b="textAreaBottom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760" bIns="23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50" name="Google Shape;309;p4"/>
            <p:cNvSpPr/>
            <p:nvPr/>
          </p:nvSpPr>
          <p:spPr>
            <a:xfrm rot="20629200">
              <a:off x="552600" y="4767480"/>
              <a:ext cx="104040" cy="12888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128880"/>
                <a:gd name="textAreaBottom" fmla="*/ 129240 h 128880"/>
              </a:gdLst>
              <a:ahLst/>
              <a:rect l="textAreaLeft" t="textAreaTop" r="textAreaRight" b="textAreaBottom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4440" bIns="64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51" name="Google Shape;310;p4"/>
            <p:cNvSpPr/>
            <p:nvPr/>
          </p:nvSpPr>
          <p:spPr>
            <a:xfrm rot="20629200">
              <a:off x="138960" y="4674240"/>
              <a:ext cx="94680" cy="88200"/>
            </a:xfrm>
            <a:custGeom>
              <a:avLst/>
              <a:gdLst>
                <a:gd name="textAreaLeft" fmla="*/ 0 w 94680"/>
                <a:gd name="textAreaRight" fmla="*/ 95040 w 94680"/>
                <a:gd name="textAreaTop" fmla="*/ 0 h 88200"/>
                <a:gd name="textAreaBottom" fmla="*/ 88560 h 88200"/>
              </a:gdLst>
              <a:ahLst/>
              <a:rect l="textAreaLeft" t="textAreaTop" r="textAreaRight" b="textAreaBottom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280" bIns="44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52" name="Google Shape;311;p4"/>
            <p:cNvSpPr/>
            <p:nvPr/>
          </p:nvSpPr>
          <p:spPr>
            <a:xfrm rot="20629200">
              <a:off x="549720" y="4209120"/>
              <a:ext cx="83880" cy="85320"/>
            </a:xfrm>
            <a:custGeom>
              <a:avLst/>
              <a:gdLst>
                <a:gd name="textAreaLeft" fmla="*/ 0 w 83880"/>
                <a:gd name="textAreaRight" fmla="*/ 84240 w 83880"/>
                <a:gd name="textAreaTop" fmla="*/ 0 h 85320"/>
                <a:gd name="textAreaBottom" fmla="*/ 85680 h 85320"/>
              </a:gdLst>
              <a:ahLst/>
              <a:rect l="textAreaLeft" t="textAreaTop" r="textAreaRight" b="textAreaBottom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840" bIns="42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53" name="Google Shape;312;p4"/>
            <p:cNvSpPr/>
            <p:nvPr/>
          </p:nvSpPr>
          <p:spPr>
            <a:xfrm rot="20629200">
              <a:off x="170640" y="4200840"/>
              <a:ext cx="85320" cy="80280"/>
            </a:xfrm>
            <a:custGeom>
              <a:avLst/>
              <a:gdLst>
                <a:gd name="textAreaLeft" fmla="*/ 0 w 85320"/>
                <a:gd name="textAreaRight" fmla="*/ 85680 w 85320"/>
                <a:gd name="textAreaTop" fmla="*/ 0 h 80280"/>
                <a:gd name="textAreaBottom" fmla="*/ 80640 h 80280"/>
              </a:gdLst>
              <a:ahLst/>
              <a:rect l="textAreaLeft" t="textAreaTop" r="textAreaRight" b="textAreaBottom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320" bIns="40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54" name="Google Shape;313;p4"/>
            <p:cNvSpPr/>
            <p:nvPr/>
          </p:nvSpPr>
          <p:spPr>
            <a:xfrm rot="20629200">
              <a:off x="132480" y="3827520"/>
              <a:ext cx="39240" cy="3384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33840"/>
                <a:gd name="textAreaBottom" fmla="*/ 34200 h 33840"/>
              </a:gdLst>
              <a:ahLst/>
              <a:rect l="textAreaLeft" t="textAreaTop" r="textAreaRight" b="textAreaBottom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920" bIns="16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97600" y="326520"/>
            <a:ext cx="6005880" cy="100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3611"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600" spc="-15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Gill Sans MT"/>
              </a:rPr>
              <a:t>Щелкните для изменения стиля основного заголовка</a:t>
            </a:r>
            <a:endParaRPr b="0" lang="bg-BG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92200" y="2205720"/>
            <a:ext cx="4407840" cy="163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Щелкните для изменения стиля основного текста</a:t>
            </a:r>
            <a:endParaRPr b="0" lang="bg-BG" sz="16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Графика 9"/>
          <p:cNvSpPr/>
          <p:nvPr/>
        </p:nvSpPr>
        <p:spPr>
          <a:xfrm>
            <a:off x="0" y="0"/>
            <a:ext cx="6202800" cy="5772240"/>
          </a:xfrm>
          <a:custGeom>
            <a:avLst/>
            <a:gdLst>
              <a:gd name="textAreaLeft" fmla="*/ 0 w 6202800"/>
              <a:gd name="textAreaRight" fmla="*/ 6203160 w 6202800"/>
              <a:gd name="textAreaTop" fmla="*/ 0 h 5772240"/>
              <a:gd name="textAreaBottom" fmla="*/ 5772600 h 5772240"/>
            </a:gdLst>
            <a:ahLst/>
            <a:rect l="textAreaLeft" t="textAreaTop" r="textAreaRight" b="textAreaBottom"/>
            <a:pathLst>
              <a:path w="6203280" h="5772568">
                <a:moveTo>
                  <a:pt x="6203280" y="1218229"/>
                </a:moveTo>
                <a:lnTo>
                  <a:pt x="6199458" y="1297235"/>
                </a:lnTo>
                <a:lnTo>
                  <a:pt x="6185440" y="1419568"/>
                </a:lnTo>
                <a:lnTo>
                  <a:pt x="6149760" y="1586501"/>
                </a:lnTo>
                <a:lnTo>
                  <a:pt x="6129371" y="1669330"/>
                </a:lnTo>
                <a:lnTo>
                  <a:pt x="6072028" y="1891058"/>
                </a:lnTo>
                <a:lnTo>
                  <a:pt x="5947147" y="2331965"/>
                </a:lnTo>
                <a:lnTo>
                  <a:pt x="5810797" y="2769049"/>
                </a:lnTo>
                <a:lnTo>
                  <a:pt x="5665527" y="3202310"/>
                </a:lnTo>
                <a:lnTo>
                  <a:pt x="5508788" y="3633023"/>
                </a:lnTo>
                <a:lnTo>
                  <a:pt x="5341856" y="4059912"/>
                </a:lnTo>
                <a:lnTo>
                  <a:pt x="5163454" y="4484253"/>
                </a:lnTo>
                <a:lnTo>
                  <a:pt x="4974858" y="4902223"/>
                </a:lnTo>
                <a:lnTo>
                  <a:pt x="4878011" y="5109934"/>
                </a:lnTo>
                <a:lnTo>
                  <a:pt x="4841057" y="5185117"/>
                </a:lnTo>
                <a:lnTo>
                  <a:pt x="4762050" y="5335484"/>
                </a:lnTo>
                <a:lnTo>
                  <a:pt x="4672849" y="5476931"/>
                </a:lnTo>
                <a:lnTo>
                  <a:pt x="4595117" y="5571229"/>
                </a:lnTo>
                <a:lnTo>
                  <a:pt x="4537774" y="5626024"/>
                </a:lnTo>
                <a:lnTo>
                  <a:pt x="4508465" y="5650236"/>
                </a:lnTo>
                <a:lnTo>
                  <a:pt x="4463864" y="5682093"/>
                </a:lnTo>
                <a:lnTo>
                  <a:pt x="4374664" y="5729242"/>
                </a:lnTo>
                <a:lnTo>
                  <a:pt x="4285463" y="5758551"/>
                </a:lnTo>
                <a:lnTo>
                  <a:pt x="4197536" y="5772568"/>
                </a:lnTo>
                <a:lnTo>
                  <a:pt x="4108335" y="5772568"/>
                </a:lnTo>
                <a:lnTo>
                  <a:pt x="4021683" y="5763648"/>
                </a:lnTo>
                <a:lnTo>
                  <a:pt x="3894253" y="5738162"/>
                </a:lnTo>
                <a:lnTo>
                  <a:pt x="3815247" y="5715225"/>
                </a:lnTo>
                <a:lnTo>
                  <a:pt x="0" y="4579826"/>
                </a:lnTo>
                <a:lnTo>
                  <a:pt x="0" y="1545723"/>
                </a:lnTo>
                <a:lnTo>
                  <a:pt x="44600" y="1502397"/>
                </a:lnTo>
                <a:lnTo>
                  <a:pt x="296911" y="1252635"/>
                </a:lnTo>
                <a:lnTo>
                  <a:pt x="809179" y="763304"/>
                </a:lnTo>
                <a:lnTo>
                  <a:pt x="1327818" y="282894"/>
                </a:lnTo>
                <a:lnTo>
                  <a:pt x="1638747" y="0"/>
                </a:lnTo>
                <a:lnTo>
                  <a:pt x="5494771" y="0"/>
                </a:lnTo>
                <a:lnTo>
                  <a:pt x="5522806" y="107041"/>
                </a:lnTo>
                <a:lnTo>
                  <a:pt x="5586521" y="275248"/>
                </a:lnTo>
                <a:lnTo>
                  <a:pt x="5665527" y="429438"/>
                </a:lnTo>
                <a:lnTo>
                  <a:pt x="5758551" y="570885"/>
                </a:lnTo>
                <a:lnTo>
                  <a:pt x="5865592" y="697041"/>
                </a:lnTo>
                <a:lnTo>
                  <a:pt x="5924209" y="753110"/>
                </a:lnTo>
                <a:lnTo>
                  <a:pt x="5995570" y="814276"/>
                </a:lnTo>
                <a:lnTo>
                  <a:pt x="6097514" y="913671"/>
                </a:lnTo>
                <a:lnTo>
                  <a:pt x="6140840" y="973563"/>
                </a:lnTo>
                <a:lnTo>
                  <a:pt x="6163778" y="1016890"/>
                </a:lnTo>
                <a:lnTo>
                  <a:pt x="6172697" y="1041101"/>
                </a:lnTo>
                <a:lnTo>
                  <a:pt x="6184166" y="1074233"/>
                </a:lnTo>
                <a:lnTo>
                  <a:pt x="6198183" y="1143045"/>
                </a:lnTo>
                <a:lnTo>
                  <a:pt x="6203280" y="12182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 w="1273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58" name="Google Shape;296;p4"/>
          <p:cNvGrpSpPr/>
          <p:nvPr/>
        </p:nvGrpSpPr>
        <p:grpSpPr>
          <a:xfrm>
            <a:off x="143640" y="5697360"/>
            <a:ext cx="1806840" cy="1089360"/>
            <a:chOff x="143640" y="5697360"/>
            <a:chExt cx="1806840" cy="1089360"/>
          </a:xfrm>
        </p:grpSpPr>
        <p:sp>
          <p:nvSpPr>
            <p:cNvPr id="259" name="Google Shape;297;p4"/>
            <p:cNvSpPr/>
            <p:nvPr/>
          </p:nvSpPr>
          <p:spPr>
            <a:xfrm rot="20819400">
              <a:off x="1626840" y="6382800"/>
              <a:ext cx="65520" cy="62280"/>
            </a:xfrm>
            <a:custGeom>
              <a:avLst/>
              <a:gdLst>
                <a:gd name="textAreaLeft" fmla="*/ 0 w 65520"/>
                <a:gd name="textAreaRight" fmla="*/ 65880 w 65520"/>
                <a:gd name="textAreaTop" fmla="*/ 0 h 62280"/>
                <a:gd name="textAreaBottom" fmla="*/ 62640 h 62280"/>
              </a:gdLst>
              <a:ahLst/>
              <a:rect l="textAreaLeft" t="textAreaTop" r="textAreaRight" b="textAreaBottom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320" bIns="31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0" name="Google Shape;298;p4"/>
            <p:cNvSpPr/>
            <p:nvPr/>
          </p:nvSpPr>
          <p:spPr>
            <a:xfrm rot="20819400">
              <a:off x="1179000" y="6419880"/>
              <a:ext cx="57960" cy="5436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54360"/>
                <a:gd name="textAreaBottom" fmla="*/ 54720 h 54360"/>
              </a:gdLst>
              <a:ahLst/>
              <a:rect l="textAreaLeft" t="textAreaTop" r="textAreaRight" b="textAreaBottom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1" name="Google Shape;299;p4"/>
            <p:cNvSpPr/>
            <p:nvPr/>
          </p:nvSpPr>
          <p:spPr>
            <a:xfrm rot="20819400">
              <a:off x="1604160" y="6704280"/>
              <a:ext cx="40680" cy="35640"/>
            </a:xfrm>
            <a:custGeom>
              <a:avLst/>
              <a:gdLst>
                <a:gd name="textAreaLeft" fmla="*/ 0 w 40680"/>
                <a:gd name="textAreaRight" fmla="*/ 41040 w 40680"/>
                <a:gd name="textAreaTop" fmla="*/ 0 h 35640"/>
                <a:gd name="textAreaBottom" fmla="*/ 36000 h 35640"/>
              </a:gdLst>
              <a:ahLst/>
              <a:rect l="textAreaLeft" t="textAreaTop" r="textAreaRight" b="textAreaBottom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2" name="Google Shape;300;p4"/>
            <p:cNvSpPr/>
            <p:nvPr/>
          </p:nvSpPr>
          <p:spPr>
            <a:xfrm rot="20819400">
              <a:off x="1409040" y="6492960"/>
              <a:ext cx="54360" cy="5112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560" bIns="25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3" name="Google Shape;301;p4"/>
            <p:cNvSpPr/>
            <p:nvPr/>
          </p:nvSpPr>
          <p:spPr>
            <a:xfrm rot="20819400">
              <a:off x="1101600" y="6588360"/>
              <a:ext cx="55440" cy="381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38160"/>
                <a:gd name="textAreaBottom" fmla="*/ 38520 h 38160"/>
              </a:gdLst>
              <a:ahLst/>
              <a:rect l="textAreaLeft" t="textAreaTop" r="textAreaRight" b="textAreaBottom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080" bIns="19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4" name="Google Shape;302;p4"/>
            <p:cNvSpPr/>
            <p:nvPr/>
          </p:nvSpPr>
          <p:spPr>
            <a:xfrm rot="20819400">
              <a:off x="844200" y="6458760"/>
              <a:ext cx="33120" cy="31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31320"/>
                <a:gd name="textAreaBottom" fmla="*/ 31680 h 31320"/>
              </a:gdLst>
              <a:ahLst/>
              <a:rect l="textAreaLeft" t="textAreaTop" r="textAreaRight" b="textAreaBottom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5" name="Google Shape;303;p4"/>
            <p:cNvSpPr/>
            <p:nvPr/>
          </p:nvSpPr>
          <p:spPr>
            <a:xfrm rot="20819400">
              <a:off x="638280" y="6644880"/>
              <a:ext cx="37440" cy="3564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5640"/>
                <a:gd name="textAreaBottom" fmla="*/ 36000 h 35640"/>
              </a:gdLst>
              <a:ahLst/>
              <a:rect l="textAreaLeft" t="textAreaTop" r="textAreaRight" b="textAreaBottom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6" name="Google Shape;304;p4"/>
            <p:cNvSpPr/>
            <p:nvPr/>
          </p:nvSpPr>
          <p:spPr>
            <a:xfrm rot="20819400">
              <a:off x="495720" y="6629040"/>
              <a:ext cx="29520" cy="2880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28800"/>
                <a:gd name="textAreaBottom" fmla="*/ 29160 h 28800"/>
              </a:gdLst>
              <a:ahLst/>
              <a:rect l="textAreaLeft" t="textAreaTop" r="textAreaRight" b="textAreaBottom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7" name="Google Shape;305;p4"/>
            <p:cNvSpPr/>
            <p:nvPr/>
          </p:nvSpPr>
          <p:spPr>
            <a:xfrm rot="20819400">
              <a:off x="312480" y="6712200"/>
              <a:ext cx="55440" cy="6912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69120"/>
                <a:gd name="textAreaBottom" fmla="*/ 69480 h 69120"/>
              </a:gdLst>
              <a:ahLst/>
              <a:rect l="textAreaLeft" t="textAreaTop" r="textAreaRight" b="textAreaBottom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8" name="Google Shape;306;p4"/>
            <p:cNvSpPr/>
            <p:nvPr/>
          </p:nvSpPr>
          <p:spPr>
            <a:xfrm rot="20819400">
              <a:off x="1540080" y="6144480"/>
              <a:ext cx="54360" cy="5004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50040"/>
                <a:gd name="textAreaBottom" fmla="*/ 50400 h 50040"/>
              </a:gdLst>
              <a:ahLst/>
              <a:rect l="textAreaLeft" t="textAreaTop" r="textAreaRight" b="textAreaBottom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69" name="Google Shape;307;p4"/>
            <p:cNvSpPr/>
            <p:nvPr/>
          </p:nvSpPr>
          <p:spPr>
            <a:xfrm rot="20819400">
              <a:off x="1915920" y="6352920"/>
              <a:ext cx="31320" cy="3060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30600"/>
                <a:gd name="textAreaBottom" fmla="*/ 30960 h 30600"/>
              </a:gdLst>
              <a:ahLst/>
              <a:rect l="textAreaLeft" t="textAreaTop" r="textAreaRight" b="textAreaBottom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480" bIns="15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0" name="Google Shape;309;p4"/>
            <p:cNvSpPr/>
            <p:nvPr/>
          </p:nvSpPr>
          <p:spPr>
            <a:xfrm rot="20819400">
              <a:off x="413280" y="6325560"/>
              <a:ext cx="67320" cy="83520"/>
            </a:xfrm>
            <a:custGeom>
              <a:avLst/>
              <a:gdLst>
                <a:gd name="textAreaLeft" fmla="*/ 0 w 67320"/>
                <a:gd name="textAreaRight" fmla="*/ 67680 w 67320"/>
                <a:gd name="textAreaTop" fmla="*/ 0 h 83520"/>
                <a:gd name="textAreaBottom" fmla="*/ 83880 h 83520"/>
              </a:gdLst>
              <a:ahLst/>
              <a:rect l="textAreaLeft" t="textAreaTop" r="textAreaRight" b="textAreaBottom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1" name="Google Shape;310;p4"/>
            <p:cNvSpPr/>
            <p:nvPr/>
          </p:nvSpPr>
          <p:spPr>
            <a:xfrm rot="20819400">
              <a:off x="149040" y="6249960"/>
              <a:ext cx="61200" cy="5688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440" bIns="28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2" name="Google Shape;311;p4"/>
            <p:cNvSpPr/>
            <p:nvPr/>
          </p:nvSpPr>
          <p:spPr>
            <a:xfrm rot="20819400">
              <a:off x="432360" y="5963040"/>
              <a:ext cx="54360" cy="5544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55440"/>
                <a:gd name="textAreaBottom" fmla="*/ 55800 h 55440"/>
              </a:gdLst>
              <a:ahLst/>
              <a:rect l="textAreaLeft" t="textAreaTop" r="textAreaRight" b="textAreaBottom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3" name="Google Shape;312;p4"/>
            <p:cNvSpPr/>
            <p:nvPr/>
          </p:nvSpPr>
          <p:spPr>
            <a:xfrm rot="20819400">
              <a:off x="186840" y="5943960"/>
              <a:ext cx="55440" cy="5184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920" bIns="25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4" name="Google Shape;313;p4"/>
            <p:cNvSpPr/>
            <p:nvPr/>
          </p:nvSpPr>
          <p:spPr>
            <a:xfrm rot="20819400">
              <a:off x="176400" y="5699880"/>
              <a:ext cx="25200" cy="219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21960"/>
                <a:gd name="textAreaBottom" fmla="*/ 22320 h 21960"/>
              </a:gdLst>
              <a:ahLst/>
              <a:rect l="textAreaLeft" t="textAreaTop" r="textAreaRight" b="textAreaBottom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275" name="Групиране 24"/>
          <p:cNvGrpSpPr/>
          <p:nvPr/>
        </p:nvGrpSpPr>
        <p:grpSpPr>
          <a:xfrm>
            <a:off x="10936800" y="0"/>
            <a:ext cx="935280" cy="1273680"/>
            <a:chOff x="10936800" y="0"/>
            <a:chExt cx="935280" cy="1273680"/>
          </a:xfrm>
        </p:grpSpPr>
        <p:sp>
          <p:nvSpPr>
            <p:cNvPr id="276" name="Свободна форма: фигура 25"/>
            <p:cNvSpPr/>
            <p:nvPr/>
          </p:nvSpPr>
          <p:spPr>
            <a:xfrm>
              <a:off x="10936800" y="0"/>
              <a:ext cx="248040" cy="582120"/>
            </a:xfrm>
            <a:custGeom>
              <a:avLst/>
              <a:gdLst>
                <a:gd name="textAreaLeft" fmla="*/ 0 w 248040"/>
                <a:gd name="textAreaRight" fmla="*/ 248400 w 248040"/>
                <a:gd name="textAreaTop" fmla="*/ 0 h 582120"/>
                <a:gd name="textAreaBottom" fmla="*/ 582480 h 582120"/>
              </a:gdLst>
              <a:ahLst/>
              <a:rect l="textAreaLeft" t="textAreaTop" r="textAreaRight" b="textAreaBottom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7" name="Свободна форма: фигура 26"/>
            <p:cNvSpPr/>
            <p:nvPr/>
          </p:nvSpPr>
          <p:spPr>
            <a:xfrm>
              <a:off x="11286720" y="0"/>
              <a:ext cx="153000" cy="123696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236960"/>
                <a:gd name="textAreaBottom" fmla="*/ 1237320 h 1236960"/>
              </a:gdLst>
              <a:ahLst/>
              <a:rect l="textAreaLeft" t="textAreaTop" r="textAreaRight" b="textAreaBottom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8" name="Свободна форма: фигура 27"/>
            <p:cNvSpPr/>
            <p:nvPr/>
          </p:nvSpPr>
          <p:spPr>
            <a:xfrm>
              <a:off x="11630160" y="0"/>
              <a:ext cx="21240" cy="468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79" name="Свободна форма: фигура 28"/>
            <p:cNvSpPr/>
            <p:nvPr/>
          </p:nvSpPr>
          <p:spPr>
            <a:xfrm>
              <a:off x="11578680" y="0"/>
              <a:ext cx="174240" cy="1199520"/>
            </a:xfrm>
            <a:custGeom>
              <a:avLst/>
              <a:gdLst>
                <a:gd name="textAreaLeft" fmla="*/ 0 w 174240"/>
                <a:gd name="textAreaRight" fmla="*/ 174600 w 174240"/>
                <a:gd name="textAreaTop" fmla="*/ 0 h 1199520"/>
                <a:gd name="textAreaBottom" fmla="*/ 1199880 h 1199520"/>
              </a:gdLst>
              <a:ahLst/>
              <a:rect l="textAreaLeft" t="textAreaTop" r="textAreaRight" b="textAreaBottom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80" name="Свободна форма: фигура 29"/>
            <p:cNvSpPr/>
            <p:nvPr/>
          </p:nvSpPr>
          <p:spPr>
            <a:xfrm>
              <a:off x="11858400" y="0"/>
              <a:ext cx="13680" cy="127368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1273680"/>
                <a:gd name="textAreaBottom" fmla="*/ 1274040 h 1273680"/>
              </a:gdLst>
              <a:ahLst/>
              <a:rect l="textAreaLeft" t="textAreaTop" r="textAreaRight" b="textAreaBottom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92200" y="1101240"/>
            <a:ext cx="10953360" cy="100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4000" spc="-15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Gill Sans MT"/>
              </a:rPr>
              <a:t>Щелкните для изменения стиля основного заголовка</a:t>
            </a:r>
            <a:endParaRPr b="0" lang="bg-BG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92200" y="2980440"/>
            <a:ext cx="5339880" cy="261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Щелкните для изменения стиля основного текста</a:t>
            </a:r>
            <a:endParaRPr b="0" lang="bg-BG" sz="16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05320" y="2980440"/>
            <a:ext cx="5339880" cy="261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Щелкните для изменения стиля основного текста</a:t>
            </a:r>
            <a:endParaRPr b="0" lang="bg-BG" sz="16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Графика 9"/>
          <p:cNvSpPr/>
          <p:nvPr/>
        </p:nvSpPr>
        <p:spPr>
          <a:xfrm>
            <a:off x="0" y="0"/>
            <a:ext cx="6202800" cy="5772240"/>
          </a:xfrm>
          <a:custGeom>
            <a:avLst/>
            <a:gdLst>
              <a:gd name="textAreaLeft" fmla="*/ 0 w 6202800"/>
              <a:gd name="textAreaRight" fmla="*/ 6203160 w 6202800"/>
              <a:gd name="textAreaTop" fmla="*/ 0 h 5772240"/>
              <a:gd name="textAreaBottom" fmla="*/ 5772600 h 5772240"/>
            </a:gdLst>
            <a:ahLst/>
            <a:rect l="textAreaLeft" t="textAreaTop" r="textAreaRight" b="textAreaBottom"/>
            <a:pathLst>
              <a:path w="6203280" h="5772568">
                <a:moveTo>
                  <a:pt x="6203280" y="1218229"/>
                </a:moveTo>
                <a:lnTo>
                  <a:pt x="6199458" y="1297235"/>
                </a:lnTo>
                <a:lnTo>
                  <a:pt x="6185440" y="1419568"/>
                </a:lnTo>
                <a:lnTo>
                  <a:pt x="6149760" y="1586501"/>
                </a:lnTo>
                <a:lnTo>
                  <a:pt x="6129371" y="1669330"/>
                </a:lnTo>
                <a:lnTo>
                  <a:pt x="6072028" y="1891058"/>
                </a:lnTo>
                <a:lnTo>
                  <a:pt x="5947147" y="2331965"/>
                </a:lnTo>
                <a:lnTo>
                  <a:pt x="5810797" y="2769049"/>
                </a:lnTo>
                <a:lnTo>
                  <a:pt x="5665527" y="3202310"/>
                </a:lnTo>
                <a:lnTo>
                  <a:pt x="5508788" y="3633023"/>
                </a:lnTo>
                <a:lnTo>
                  <a:pt x="5341856" y="4059912"/>
                </a:lnTo>
                <a:lnTo>
                  <a:pt x="5163454" y="4484253"/>
                </a:lnTo>
                <a:lnTo>
                  <a:pt x="4974858" y="4902223"/>
                </a:lnTo>
                <a:lnTo>
                  <a:pt x="4878011" y="5109934"/>
                </a:lnTo>
                <a:lnTo>
                  <a:pt x="4841057" y="5185117"/>
                </a:lnTo>
                <a:lnTo>
                  <a:pt x="4762050" y="5335484"/>
                </a:lnTo>
                <a:lnTo>
                  <a:pt x="4672849" y="5476931"/>
                </a:lnTo>
                <a:lnTo>
                  <a:pt x="4595117" y="5571229"/>
                </a:lnTo>
                <a:lnTo>
                  <a:pt x="4537774" y="5626024"/>
                </a:lnTo>
                <a:lnTo>
                  <a:pt x="4508465" y="5650236"/>
                </a:lnTo>
                <a:lnTo>
                  <a:pt x="4463864" y="5682093"/>
                </a:lnTo>
                <a:lnTo>
                  <a:pt x="4374664" y="5729242"/>
                </a:lnTo>
                <a:lnTo>
                  <a:pt x="4285463" y="5758551"/>
                </a:lnTo>
                <a:lnTo>
                  <a:pt x="4197536" y="5772568"/>
                </a:lnTo>
                <a:lnTo>
                  <a:pt x="4108335" y="5772568"/>
                </a:lnTo>
                <a:lnTo>
                  <a:pt x="4021683" y="5763648"/>
                </a:lnTo>
                <a:lnTo>
                  <a:pt x="3894253" y="5738162"/>
                </a:lnTo>
                <a:lnTo>
                  <a:pt x="3815247" y="5715225"/>
                </a:lnTo>
                <a:lnTo>
                  <a:pt x="0" y="4579826"/>
                </a:lnTo>
                <a:lnTo>
                  <a:pt x="0" y="1545723"/>
                </a:lnTo>
                <a:lnTo>
                  <a:pt x="44600" y="1502397"/>
                </a:lnTo>
                <a:lnTo>
                  <a:pt x="296911" y="1252635"/>
                </a:lnTo>
                <a:lnTo>
                  <a:pt x="809179" y="763304"/>
                </a:lnTo>
                <a:lnTo>
                  <a:pt x="1327818" y="282894"/>
                </a:lnTo>
                <a:lnTo>
                  <a:pt x="1638747" y="0"/>
                </a:lnTo>
                <a:lnTo>
                  <a:pt x="5494771" y="0"/>
                </a:lnTo>
                <a:lnTo>
                  <a:pt x="5522806" y="107041"/>
                </a:lnTo>
                <a:lnTo>
                  <a:pt x="5586521" y="275248"/>
                </a:lnTo>
                <a:lnTo>
                  <a:pt x="5665527" y="429438"/>
                </a:lnTo>
                <a:lnTo>
                  <a:pt x="5758551" y="570885"/>
                </a:lnTo>
                <a:lnTo>
                  <a:pt x="5865592" y="697041"/>
                </a:lnTo>
                <a:lnTo>
                  <a:pt x="5924209" y="753110"/>
                </a:lnTo>
                <a:lnTo>
                  <a:pt x="5995570" y="814276"/>
                </a:lnTo>
                <a:lnTo>
                  <a:pt x="6097514" y="913671"/>
                </a:lnTo>
                <a:lnTo>
                  <a:pt x="6140840" y="973563"/>
                </a:lnTo>
                <a:lnTo>
                  <a:pt x="6163778" y="1016890"/>
                </a:lnTo>
                <a:lnTo>
                  <a:pt x="6172697" y="1041101"/>
                </a:lnTo>
                <a:lnTo>
                  <a:pt x="6184166" y="1074233"/>
                </a:lnTo>
                <a:lnTo>
                  <a:pt x="6198183" y="1143045"/>
                </a:lnTo>
                <a:lnTo>
                  <a:pt x="6203280" y="12182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 w="1273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bg-BG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85" name="Google Shape;296;p4"/>
          <p:cNvGrpSpPr/>
          <p:nvPr/>
        </p:nvGrpSpPr>
        <p:grpSpPr>
          <a:xfrm>
            <a:off x="143640" y="5697360"/>
            <a:ext cx="1806840" cy="1089360"/>
            <a:chOff x="143640" y="5697360"/>
            <a:chExt cx="1806840" cy="1089360"/>
          </a:xfrm>
        </p:grpSpPr>
        <p:sp>
          <p:nvSpPr>
            <p:cNvPr id="286" name="Google Shape;297;p4"/>
            <p:cNvSpPr/>
            <p:nvPr/>
          </p:nvSpPr>
          <p:spPr>
            <a:xfrm rot="20819400">
              <a:off x="1626840" y="6382800"/>
              <a:ext cx="65520" cy="62280"/>
            </a:xfrm>
            <a:custGeom>
              <a:avLst/>
              <a:gdLst>
                <a:gd name="textAreaLeft" fmla="*/ 0 w 65520"/>
                <a:gd name="textAreaRight" fmla="*/ 65880 w 65520"/>
                <a:gd name="textAreaTop" fmla="*/ 0 h 62280"/>
                <a:gd name="textAreaBottom" fmla="*/ 62640 h 62280"/>
              </a:gdLst>
              <a:ahLst/>
              <a:rect l="textAreaLeft" t="textAreaTop" r="textAreaRight" b="textAreaBottom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320" bIns="313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87" name="Google Shape;298;p4"/>
            <p:cNvSpPr/>
            <p:nvPr/>
          </p:nvSpPr>
          <p:spPr>
            <a:xfrm rot="20819400">
              <a:off x="1179000" y="6419880"/>
              <a:ext cx="57960" cy="5436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54360"/>
                <a:gd name="textAreaBottom" fmla="*/ 54720 h 54360"/>
              </a:gdLst>
              <a:ahLst/>
              <a:rect l="textAreaLeft" t="textAreaTop" r="textAreaRight" b="textAreaBottom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88" name="Google Shape;299;p4"/>
            <p:cNvSpPr/>
            <p:nvPr/>
          </p:nvSpPr>
          <p:spPr>
            <a:xfrm rot="20819400">
              <a:off x="1604160" y="6704280"/>
              <a:ext cx="40680" cy="35640"/>
            </a:xfrm>
            <a:custGeom>
              <a:avLst/>
              <a:gdLst>
                <a:gd name="textAreaLeft" fmla="*/ 0 w 40680"/>
                <a:gd name="textAreaRight" fmla="*/ 41040 w 40680"/>
                <a:gd name="textAreaTop" fmla="*/ 0 h 35640"/>
                <a:gd name="textAreaBottom" fmla="*/ 36000 h 35640"/>
              </a:gdLst>
              <a:ahLst/>
              <a:rect l="textAreaLeft" t="textAreaTop" r="textAreaRight" b="textAreaBottom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89" name="Google Shape;300;p4"/>
            <p:cNvSpPr/>
            <p:nvPr/>
          </p:nvSpPr>
          <p:spPr>
            <a:xfrm rot="20819400">
              <a:off x="1409040" y="6492960"/>
              <a:ext cx="54360" cy="5112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560" bIns="25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0" name="Google Shape;301;p4"/>
            <p:cNvSpPr/>
            <p:nvPr/>
          </p:nvSpPr>
          <p:spPr>
            <a:xfrm rot="20819400">
              <a:off x="1101600" y="6588360"/>
              <a:ext cx="55440" cy="381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38160"/>
                <a:gd name="textAreaBottom" fmla="*/ 38520 h 38160"/>
              </a:gdLst>
              <a:ahLst/>
              <a:rect l="textAreaLeft" t="textAreaTop" r="textAreaRight" b="textAreaBottom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080" bIns="19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1" name="Google Shape;302;p4"/>
            <p:cNvSpPr/>
            <p:nvPr/>
          </p:nvSpPr>
          <p:spPr>
            <a:xfrm rot="20819400">
              <a:off x="844200" y="6458760"/>
              <a:ext cx="33120" cy="31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31320"/>
                <a:gd name="textAreaBottom" fmla="*/ 31680 h 31320"/>
              </a:gdLst>
              <a:ahLst/>
              <a:rect l="textAreaLeft" t="textAreaTop" r="textAreaRight" b="textAreaBottom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2" name="Google Shape;303;p4"/>
            <p:cNvSpPr/>
            <p:nvPr/>
          </p:nvSpPr>
          <p:spPr>
            <a:xfrm rot="20819400">
              <a:off x="638280" y="6644880"/>
              <a:ext cx="37440" cy="3564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5640"/>
                <a:gd name="textAreaBottom" fmla="*/ 36000 h 35640"/>
              </a:gdLst>
              <a:ahLst/>
              <a:rect l="textAreaLeft" t="textAreaTop" r="textAreaRight" b="textAreaBottom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3" name="Google Shape;304;p4"/>
            <p:cNvSpPr/>
            <p:nvPr/>
          </p:nvSpPr>
          <p:spPr>
            <a:xfrm rot="20819400">
              <a:off x="495720" y="6629040"/>
              <a:ext cx="29520" cy="2880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28800"/>
                <a:gd name="textAreaBottom" fmla="*/ 29160 h 28800"/>
              </a:gdLst>
              <a:ahLst/>
              <a:rect l="textAreaLeft" t="textAreaTop" r="textAreaRight" b="textAreaBottom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400" bIns="144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4" name="Google Shape;305;p4"/>
            <p:cNvSpPr/>
            <p:nvPr/>
          </p:nvSpPr>
          <p:spPr>
            <a:xfrm rot="20819400">
              <a:off x="312480" y="6712200"/>
              <a:ext cx="55440" cy="6912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69120"/>
                <a:gd name="textAreaBottom" fmla="*/ 69480 h 69120"/>
              </a:gdLst>
              <a:ahLst/>
              <a:rect l="textAreaLeft" t="textAreaTop" r="textAreaRight" b="textAreaBottom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5" name="Google Shape;306;p4"/>
            <p:cNvSpPr/>
            <p:nvPr/>
          </p:nvSpPr>
          <p:spPr>
            <a:xfrm rot="20819400">
              <a:off x="1540080" y="6144480"/>
              <a:ext cx="54360" cy="5004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50040"/>
                <a:gd name="textAreaBottom" fmla="*/ 50400 h 50040"/>
              </a:gdLst>
              <a:ahLst/>
              <a:rect l="textAreaLeft" t="textAreaTop" r="textAreaRight" b="textAreaBottom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0" bIns="25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6" name="Google Shape;307;p4"/>
            <p:cNvSpPr/>
            <p:nvPr/>
          </p:nvSpPr>
          <p:spPr>
            <a:xfrm rot="20819400">
              <a:off x="1915920" y="6352920"/>
              <a:ext cx="31320" cy="3060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30600"/>
                <a:gd name="textAreaBottom" fmla="*/ 30960 h 30600"/>
              </a:gdLst>
              <a:ahLst/>
              <a:rect l="textAreaLeft" t="textAreaTop" r="textAreaRight" b="textAreaBottom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480" bIns="15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7" name="Google Shape;309;p4"/>
            <p:cNvSpPr/>
            <p:nvPr/>
          </p:nvSpPr>
          <p:spPr>
            <a:xfrm rot="20819400">
              <a:off x="413280" y="6325560"/>
              <a:ext cx="67320" cy="83520"/>
            </a:xfrm>
            <a:custGeom>
              <a:avLst/>
              <a:gdLst>
                <a:gd name="textAreaLeft" fmla="*/ 0 w 67320"/>
                <a:gd name="textAreaRight" fmla="*/ 67680 w 67320"/>
                <a:gd name="textAreaTop" fmla="*/ 0 h 83520"/>
                <a:gd name="textAreaBottom" fmla="*/ 83880 h 83520"/>
              </a:gdLst>
              <a:ahLst/>
              <a:rect l="textAreaLeft" t="textAreaTop" r="textAreaRight" b="textAreaBottom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8" name="Google Shape;310;p4"/>
            <p:cNvSpPr/>
            <p:nvPr/>
          </p:nvSpPr>
          <p:spPr>
            <a:xfrm rot="20819400">
              <a:off x="149040" y="6249960"/>
              <a:ext cx="61200" cy="5688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440" bIns="28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299" name="Google Shape;311;p4"/>
            <p:cNvSpPr/>
            <p:nvPr/>
          </p:nvSpPr>
          <p:spPr>
            <a:xfrm rot="20819400">
              <a:off x="432360" y="5963040"/>
              <a:ext cx="54360" cy="5544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55440"/>
                <a:gd name="textAreaBottom" fmla="*/ 55800 h 55440"/>
              </a:gdLst>
              <a:ahLst/>
              <a:rect l="textAreaLeft" t="textAreaTop" r="textAreaRight" b="textAreaBottom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0" name="Google Shape;312;p4"/>
            <p:cNvSpPr/>
            <p:nvPr/>
          </p:nvSpPr>
          <p:spPr>
            <a:xfrm rot="20819400">
              <a:off x="186840" y="5943960"/>
              <a:ext cx="55440" cy="5184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920" bIns="259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1" name="Google Shape;313;p4"/>
            <p:cNvSpPr/>
            <p:nvPr/>
          </p:nvSpPr>
          <p:spPr>
            <a:xfrm rot="20819400">
              <a:off x="176400" y="5699880"/>
              <a:ext cx="25200" cy="219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21960"/>
                <a:gd name="textAreaBottom" fmla="*/ 22320 h 21960"/>
              </a:gdLst>
              <a:ahLst/>
              <a:rect l="textAreaLeft" t="textAreaTop" r="textAreaRight" b="textAreaBottom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4">
                <a:lumMod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302" name="Групиране 23"/>
          <p:cNvGrpSpPr/>
          <p:nvPr/>
        </p:nvGrpSpPr>
        <p:grpSpPr>
          <a:xfrm>
            <a:off x="10936800" y="0"/>
            <a:ext cx="935280" cy="1273680"/>
            <a:chOff x="10936800" y="0"/>
            <a:chExt cx="935280" cy="1273680"/>
          </a:xfrm>
        </p:grpSpPr>
        <p:sp>
          <p:nvSpPr>
            <p:cNvPr id="303" name="Свободна форма: фигура 24"/>
            <p:cNvSpPr/>
            <p:nvPr/>
          </p:nvSpPr>
          <p:spPr>
            <a:xfrm>
              <a:off x="10936800" y="0"/>
              <a:ext cx="248040" cy="582120"/>
            </a:xfrm>
            <a:custGeom>
              <a:avLst/>
              <a:gdLst>
                <a:gd name="textAreaLeft" fmla="*/ 0 w 248040"/>
                <a:gd name="textAreaRight" fmla="*/ 248400 w 248040"/>
                <a:gd name="textAreaTop" fmla="*/ 0 h 582120"/>
                <a:gd name="textAreaBottom" fmla="*/ 582480 h 582120"/>
              </a:gdLst>
              <a:ahLst/>
              <a:rect l="textAreaLeft" t="textAreaTop" r="textAreaRight" b="textAreaBottom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4" name="Свободна форма: фигура 25"/>
            <p:cNvSpPr/>
            <p:nvPr/>
          </p:nvSpPr>
          <p:spPr>
            <a:xfrm>
              <a:off x="11286720" y="0"/>
              <a:ext cx="153000" cy="123696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236960"/>
                <a:gd name="textAreaBottom" fmla="*/ 1237320 h 1236960"/>
              </a:gdLst>
              <a:ahLst/>
              <a:rect l="textAreaLeft" t="textAreaTop" r="textAreaRight" b="textAreaBottom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5" name="Свободна форма: фигура 26"/>
            <p:cNvSpPr/>
            <p:nvPr/>
          </p:nvSpPr>
          <p:spPr>
            <a:xfrm>
              <a:off x="11630160" y="0"/>
              <a:ext cx="21240" cy="468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9960" bIns="-39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6" name="Свободна форма: фигура 27"/>
            <p:cNvSpPr/>
            <p:nvPr/>
          </p:nvSpPr>
          <p:spPr>
            <a:xfrm>
              <a:off x="11578680" y="0"/>
              <a:ext cx="174240" cy="1199520"/>
            </a:xfrm>
            <a:custGeom>
              <a:avLst/>
              <a:gdLst>
                <a:gd name="textAreaLeft" fmla="*/ 0 w 174240"/>
                <a:gd name="textAreaRight" fmla="*/ 174600 w 174240"/>
                <a:gd name="textAreaTop" fmla="*/ 0 h 1199520"/>
                <a:gd name="textAreaBottom" fmla="*/ 1199880 h 1199520"/>
              </a:gdLst>
              <a:ahLst/>
              <a:rect l="textAreaLeft" t="textAreaTop" r="textAreaRight" b="textAreaBottom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07" name="Свободна форма: фигура 28"/>
            <p:cNvSpPr/>
            <p:nvPr/>
          </p:nvSpPr>
          <p:spPr>
            <a:xfrm>
              <a:off x="11858400" y="0"/>
              <a:ext cx="13680" cy="127368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1273680"/>
                <a:gd name="textAreaBottom" fmla="*/ 1274040 h 1273680"/>
              </a:gdLst>
              <a:ahLst/>
              <a:rect l="textAreaLeft" t="textAreaTop" r="textAreaRight" b="textAreaBottom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14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bg-BG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92200" y="1101240"/>
            <a:ext cx="5339880" cy="100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0555"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600" spc="-15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Gill Sans MT"/>
              </a:rPr>
              <a:t>Щелкните для изменения стиля основного заголовка</a:t>
            </a:r>
            <a:endParaRPr b="0" lang="bg-BG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92200" y="2980440"/>
            <a:ext cx="5339880" cy="261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Щелкните для изменения стиля основного текста</a:t>
            </a:r>
            <a:endParaRPr b="0" lang="bg-BG" sz="16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6259680" y="1101600"/>
            <a:ext cx="5339880" cy="449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Arial"/>
              </a:rPr>
              <a:t>Щелкните значок, чтобы добавить рисунок</a:t>
            </a:r>
            <a:endParaRPr b="0" lang="bg-BG" sz="16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bg-BG" sz="6500" spc="-1" strike="noStrike">
                <a:solidFill>
                  <a:srgbClr val="bcbec4"/>
                </a:solidFill>
                <a:latin typeface="JetBrains Mono"/>
              </a:rPr>
              <a:t>Your</a:t>
            </a:r>
            <a:r>
              <a:rPr b="1" lang="en-US" sz="6500" spc="-1" strike="noStrike">
                <a:solidFill>
                  <a:srgbClr val="bcbec4"/>
                </a:solidFill>
                <a:latin typeface="JetBrains Mono"/>
              </a:rPr>
              <a:t> Master Online</a:t>
            </a:r>
            <a:endParaRPr b="0" lang="bg-BG" sz="65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accent4"/>
                </a:solidFill>
                <a:latin typeface="Arial"/>
              </a:rPr>
              <a:t>Утюж Ирина 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accent4"/>
                </a:solidFill>
                <a:latin typeface="Arial"/>
              </a:rPr>
              <a:t>Баранов Артём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736560" y="2308320"/>
            <a:ext cx="6071400" cy="73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200" spc="-1" strike="noStrike">
                <a:solidFill>
                  <a:schemeClr val="accent4">
                    <a:lumMod val="25000"/>
                  </a:schemeClr>
                </a:solidFill>
                <a:latin typeface="Gill Sans MT"/>
              </a:rPr>
              <a:t>Идея</a:t>
            </a:r>
            <a:endParaRPr b="0" lang="bg-BG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736560" y="3352680"/>
            <a:ext cx="3800520" cy="229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3">
                    <a:lumMod val="50000"/>
                  </a:schemeClr>
                </a:solidFill>
                <a:latin typeface="Arial"/>
              </a:rPr>
              <a:t>Создать сайт удобный как и для записи на разные процедуры , так  и для продвижения своих услуг</a:t>
            </a:r>
            <a:endParaRPr b="0" lang="bg-BG" sz="18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bg-BG" sz="18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6467400" y="7641000"/>
            <a:ext cx="2033640" cy="229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bg-BG" sz="20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379440" y="-34560"/>
            <a:ext cx="10953360" cy="100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5400" spc="-15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База данных</a:t>
            </a:r>
            <a:endParaRPr b="1" lang="bg-BG" sz="54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1"/>
          <a:srcRect l="23882" t="16864" r="5" b="3640"/>
          <a:stretch/>
        </p:blipFill>
        <p:spPr>
          <a:xfrm>
            <a:off x="1260000" y="900000"/>
            <a:ext cx="9808200" cy="57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92200" y="-64800"/>
            <a:ext cx="6005880" cy="100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5400" spc="-15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Gill Sans MT"/>
              </a:rPr>
              <a:t>Выводы</a:t>
            </a:r>
            <a:endParaRPr b="0" lang="bg-BG" sz="5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592200" y="717120"/>
            <a:ext cx="513540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и идеи для доработки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506880" y="1173240"/>
            <a:ext cx="5437440" cy="190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0688" lnSpcReduction="10000"/>
          </a:bodyPr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551212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WEB</a:t>
            </a:r>
            <a:r>
              <a:rPr b="0" lang="ru-RU" sz="14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-программирование очень интересно как со стороны дизайна, так и со стороны строения кода</a:t>
            </a:r>
            <a:endParaRPr b="0" lang="bg-BG" sz="14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551212"/>
              </a:buClr>
              <a:buFont typeface="Arial"/>
              <a:buChar char="•"/>
            </a:pPr>
            <a:r>
              <a:rPr b="0" lang="ru-RU" sz="14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работа в команде очень удобная и позволяет попробовать себя в разных направлениях во время разработки</a:t>
            </a:r>
            <a:endParaRPr b="0" lang="bg-BG" sz="14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1001"/>
              </a:spcBef>
              <a:buClr>
                <a:srgbClr val="551212"/>
              </a:buClr>
              <a:buFont typeface="Arial"/>
              <a:buChar char="•"/>
            </a:pPr>
            <a:r>
              <a:rPr b="0" lang="ru-RU" sz="1400" spc="-1" strike="noStrike">
                <a:solidFill>
                  <a:schemeClr val="accent4">
                    <a:lumMod val="25000"/>
                  </a:schemeClr>
                </a:solidFill>
                <a:latin typeface="Arial"/>
              </a:rPr>
              <a:t>Мы бы хотели доработать базу данных и дизайн страниц, усовершенствовать некоторые функции и сделать код более понятным и структурированным</a:t>
            </a:r>
            <a:endParaRPr b="0" lang="bg-BG" sz="1400" spc="-1" strike="noStrike">
              <a:solidFill>
                <a:schemeClr val="accent4">
                  <a:lumMod val="25000"/>
                </a:scheme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523880" y="153900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65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Gill Sans MT"/>
              </a:rPr>
              <a:t>Thank </a:t>
            </a:r>
            <a:r>
              <a:rPr b="1" lang="en-US" sz="6500" spc="-1" strike="noStrike">
                <a:solidFill>
                  <a:schemeClr val="accent4">
                    <a:lumMod val="90000"/>
                  </a:schemeClr>
                </a:solidFill>
                <a:latin typeface="Gill Sans MT"/>
              </a:rPr>
              <a:t>You</a:t>
            </a:r>
            <a:r>
              <a:rPr b="1" lang="en-US" sz="65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Gill Sans MT"/>
              </a:rPr>
              <a:t>!</a:t>
            </a:r>
            <a:endParaRPr b="0" lang="bg-BG" sz="65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ingerbread">
  <a:themeElements>
    <a:clrScheme name="Gingerbread Colo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LibreOffice/24.2.2.2$Windows_X86_64 LibreOffice_project/d56cc158d8a96260b836f100ef4b4ef25d6f1a01</Application>
  <AppVersion>15.0000</AppVersion>
  <Words>221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2020-11-27T08:27:32Z</dcterms:created>
  <dc:creator>Jam Cake</dc:creator>
  <dc:description/>
  <dc:language>ru-RU</dc:language>
  <cp:lastModifiedBy/>
  <dcterms:modified xsi:type="dcterms:W3CDTF">2024-04-23T17:01:34Z</dcterms:modified>
  <cp:revision>5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