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C1F336F-1CEC-4FAD-9650-F1ACF9385E14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8AA571-95C8-4E62-9FBB-F86F114B70E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272219-70E8-44DB-A224-C335294CEDD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BB6755-F173-439C-BAD9-B5B73C8403D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1E0FFF-EC68-4213-9A4D-4216AFD9A7B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CB7EFC-ED36-4E07-BAE1-14265862410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Графика 56"/>
          <p:cNvSpPr/>
          <p:nvPr/>
        </p:nvSpPr>
        <p:spPr>
          <a:xfrm>
            <a:off x="537840" y="0"/>
            <a:ext cx="11122920" cy="4638240"/>
          </a:xfrm>
          <a:custGeom>
            <a:avLst/>
            <a:gdLst>
              <a:gd name="textAreaLeft" fmla="*/ 0 w 11122920"/>
              <a:gd name="textAreaRight" fmla="*/ 11124000 w 11122920"/>
              <a:gd name="textAreaTop" fmla="*/ 0 h 4638240"/>
              <a:gd name="textAreaBottom" fmla="*/ 4639320 h 4638240"/>
            </a:gdLst>
            <a:ahLst/>
            <a:rect l="textAreaLeft" t="textAreaTop" r="textAreaRight" b="textAreaBottom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Свободна форма: фигура 7"/>
          <p:cNvSpPr/>
          <p:nvPr/>
        </p:nvSpPr>
        <p:spPr>
          <a:xfrm>
            <a:off x="0" y="4804560"/>
            <a:ext cx="2243160" cy="2048760"/>
          </a:xfrm>
          <a:custGeom>
            <a:avLst/>
            <a:gdLst>
              <a:gd name="textAreaLeft" fmla="*/ 0 w 2243160"/>
              <a:gd name="textAreaRight" fmla="*/ 2244240 w 2243160"/>
              <a:gd name="textAreaTop" fmla="*/ 0 h 2048760"/>
              <a:gd name="textAreaBottom" fmla="*/ 2049840 h 2048760"/>
            </a:gdLst>
            <a:ahLst/>
            <a:rect l="textAreaLeft" t="textAreaTop" r="textAreaRight" b="textAreaBottom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Свободна форма: фигура 8"/>
          <p:cNvSpPr/>
          <p:nvPr/>
        </p:nvSpPr>
        <p:spPr>
          <a:xfrm>
            <a:off x="9903240" y="0"/>
            <a:ext cx="2285640" cy="1954800"/>
          </a:xfrm>
          <a:custGeom>
            <a:avLst/>
            <a:gdLst>
              <a:gd name="textAreaLeft" fmla="*/ 0 w 2285640"/>
              <a:gd name="textAreaRight" fmla="*/ 2286720 w 2285640"/>
              <a:gd name="textAreaTop" fmla="*/ 0 h 1954800"/>
              <a:gd name="textAreaBottom" fmla="*/ 1955880 h 1954800"/>
            </a:gdLst>
            <a:ahLst/>
            <a:rect l="textAreaLeft" t="textAreaTop" r="textAreaRight" b="textAreaBottom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Свободна форма: фигура 9"/>
          <p:cNvSpPr/>
          <p:nvPr/>
        </p:nvSpPr>
        <p:spPr>
          <a:xfrm>
            <a:off x="0" y="0"/>
            <a:ext cx="2208600" cy="1962000"/>
          </a:xfrm>
          <a:custGeom>
            <a:avLst/>
            <a:gdLst>
              <a:gd name="textAreaLeft" fmla="*/ 0 w 2208600"/>
              <a:gd name="textAreaRight" fmla="*/ 2209680 w 2208600"/>
              <a:gd name="textAreaTop" fmla="*/ 0 h 1962000"/>
              <a:gd name="textAreaBottom" fmla="*/ 1963080 h 1962000"/>
            </a:gdLst>
            <a:ahLst/>
            <a:rect l="textAreaLeft" t="textAreaTop" r="textAreaRight" b="textAreaBottom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Свободна форма: фигура 10"/>
          <p:cNvSpPr/>
          <p:nvPr/>
        </p:nvSpPr>
        <p:spPr>
          <a:xfrm>
            <a:off x="9486720" y="4590360"/>
            <a:ext cx="2704320" cy="2266560"/>
          </a:xfrm>
          <a:custGeom>
            <a:avLst/>
            <a:gdLst>
              <a:gd name="textAreaLeft" fmla="*/ 0 w 2704320"/>
              <a:gd name="textAreaRight" fmla="*/ 2705400 w 2704320"/>
              <a:gd name="textAreaTop" fmla="*/ 0 h 2266560"/>
              <a:gd name="textAreaBottom" fmla="*/ 2267640 h 2266560"/>
            </a:gdLst>
            <a:ahLst/>
            <a:rect l="textAreaLeft" t="textAreaTop" r="textAreaRight" b="textAreaBottom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oogle Shape;50;p2"/>
          <p:cNvGrpSpPr/>
          <p:nvPr/>
        </p:nvGrpSpPr>
        <p:grpSpPr>
          <a:xfrm>
            <a:off x="7950600" y="260280"/>
            <a:ext cx="3636000" cy="831960"/>
            <a:chOff x="7950600" y="260280"/>
            <a:chExt cx="3636000" cy="831960"/>
          </a:xfrm>
        </p:grpSpPr>
        <p:sp>
          <p:nvSpPr>
            <p:cNvPr id="6" name="Google Shape;51;p2"/>
            <p:cNvSpPr/>
            <p:nvPr/>
          </p:nvSpPr>
          <p:spPr>
            <a:xfrm rot="669600">
              <a:off x="10023840" y="816840"/>
              <a:ext cx="34200" cy="2952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" name="Google Shape;52;p2"/>
            <p:cNvSpPr/>
            <p:nvPr/>
          </p:nvSpPr>
          <p:spPr>
            <a:xfrm rot="669600">
              <a:off x="9676080" y="804600"/>
              <a:ext cx="18000" cy="1692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6920"/>
                <a:gd name="textAreaBottom" fmla="*/ 18000 h 1692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" name="Google Shape;53;p2"/>
            <p:cNvSpPr/>
            <p:nvPr/>
          </p:nvSpPr>
          <p:spPr>
            <a:xfrm rot="669600">
              <a:off x="9732960" y="534960"/>
              <a:ext cx="38520" cy="5472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" name="Google Shape;54;p2"/>
            <p:cNvSpPr/>
            <p:nvPr/>
          </p:nvSpPr>
          <p:spPr>
            <a:xfrm rot="669600">
              <a:off x="9817200" y="800280"/>
              <a:ext cx="13320" cy="1332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3320"/>
                <a:gd name="textAreaBottom" fmla="*/ 14400 h 1332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" name="Google Shape;55;p2"/>
            <p:cNvSpPr/>
            <p:nvPr/>
          </p:nvSpPr>
          <p:spPr>
            <a:xfrm rot="669600">
              <a:off x="9915120" y="558000"/>
              <a:ext cx="72000" cy="67320"/>
            </a:xfrm>
            <a:custGeom>
              <a:avLst/>
              <a:gdLst>
                <a:gd name="textAreaLeft" fmla="*/ 0 w 72000"/>
                <a:gd name="textAreaRight" fmla="*/ 73080 w 72000"/>
                <a:gd name="textAreaTop" fmla="*/ 0 h 67320"/>
                <a:gd name="textAreaBottom" fmla="*/ 68400 h 6732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" name="Google Shape;56;p2"/>
            <p:cNvSpPr/>
            <p:nvPr/>
          </p:nvSpPr>
          <p:spPr>
            <a:xfrm rot="669600">
              <a:off x="9625320" y="695520"/>
              <a:ext cx="68400" cy="54720"/>
            </a:xfrm>
            <a:custGeom>
              <a:avLst/>
              <a:gdLst>
                <a:gd name="textAreaLeft" fmla="*/ 0 w 68400"/>
                <a:gd name="textAreaRight" fmla="*/ 69480 w 6840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" name="Google Shape;57;p2"/>
            <p:cNvSpPr/>
            <p:nvPr/>
          </p:nvSpPr>
          <p:spPr>
            <a:xfrm rot="669600">
              <a:off x="9634680" y="921960"/>
              <a:ext cx="50400" cy="457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45720"/>
                <a:gd name="textAreaBottom" fmla="*/ 46800 h 4572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" name="Google Shape;58;p2"/>
            <p:cNvSpPr/>
            <p:nvPr/>
          </p:nvSpPr>
          <p:spPr>
            <a:xfrm rot="669600">
              <a:off x="9357120" y="783720"/>
              <a:ext cx="43920" cy="4032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40320"/>
                <a:gd name="textAreaBottom" fmla="*/ 41400 h 4032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" name="Google Shape;59;p2"/>
            <p:cNvSpPr/>
            <p:nvPr/>
          </p:nvSpPr>
          <p:spPr>
            <a:xfrm rot="669600">
              <a:off x="9374760" y="979920"/>
              <a:ext cx="36720" cy="313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1320"/>
                <a:gd name="textAreaBottom" fmla="*/ 32400 h 3132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" name="Google Shape;60;p2"/>
            <p:cNvSpPr/>
            <p:nvPr/>
          </p:nvSpPr>
          <p:spPr>
            <a:xfrm rot="669600">
              <a:off x="9149400" y="833760"/>
              <a:ext cx="32400" cy="2772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" name="Google Shape;61;p2"/>
            <p:cNvSpPr/>
            <p:nvPr/>
          </p:nvSpPr>
          <p:spPr>
            <a:xfrm rot="669600">
              <a:off x="8771400" y="738360"/>
              <a:ext cx="39600" cy="3492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" name="Google Shape;62;p2"/>
            <p:cNvSpPr/>
            <p:nvPr/>
          </p:nvSpPr>
          <p:spPr>
            <a:xfrm rot="669600">
              <a:off x="8426520" y="710640"/>
              <a:ext cx="24120" cy="21600"/>
            </a:xfrm>
            <a:custGeom>
              <a:avLst/>
              <a:gdLst>
                <a:gd name="textAreaLeft" fmla="*/ 0 w 24120"/>
                <a:gd name="textAreaRight" fmla="*/ 25200 w 241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" name="Google Shape;63;p2"/>
            <p:cNvSpPr/>
            <p:nvPr/>
          </p:nvSpPr>
          <p:spPr>
            <a:xfrm rot="669600">
              <a:off x="7954200" y="608400"/>
              <a:ext cx="46800" cy="43200"/>
            </a:xfrm>
            <a:custGeom>
              <a:avLst/>
              <a:gdLst>
                <a:gd name="textAreaLeft" fmla="*/ 0 w 46800"/>
                <a:gd name="textAreaRight" fmla="*/ 47880 w 46800"/>
                <a:gd name="textAreaTop" fmla="*/ 0 h 43200"/>
                <a:gd name="textAreaBottom" fmla="*/ 44280 h 4320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" name="Google Shape;64;p2"/>
            <p:cNvSpPr/>
            <p:nvPr/>
          </p:nvSpPr>
          <p:spPr>
            <a:xfrm rot="669600">
              <a:off x="8529120" y="949320"/>
              <a:ext cx="31320" cy="29520"/>
            </a:xfrm>
            <a:custGeom>
              <a:avLst/>
              <a:gdLst>
                <a:gd name="textAreaLeft" fmla="*/ 0 w 31320"/>
                <a:gd name="textAreaRight" fmla="*/ 32400 w 3132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" name="Google Shape;65;p2"/>
            <p:cNvSpPr/>
            <p:nvPr/>
          </p:nvSpPr>
          <p:spPr>
            <a:xfrm rot="669600">
              <a:off x="9068040" y="495000"/>
              <a:ext cx="22320" cy="2160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" name="Google Shape;66;p2"/>
            <p:cNvSpPr/>
            <p:nvPr/>
          </p:nvSpPr>
          <p:spPr>
            <a:xfrm rot="669600">
              <a:off x="9071640" y="998640"/>
              <a:ext cx="50400" cy="475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47520"/>
                <a:gd name="textAreaBottom" fmla="*/ 48600 h 4752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" name="Google Shape;67;p2"/>
            <p:cNvSpPr/>
            <p:nvPr/>
          </p:nvSpPr>
          <p:spPr>
            <a:xfrm rot="669600">
              <a:off x="9250920" y="519480"/>
              <a:ext cx="52200" cy="49320"/>
            </a:xfrm>
            <a:custGeom>
              <a:avLst/>
              <a:gdLst>
                <a:gd name="textAreaLeft" fmla="*/ 0 w 52200"/>
                <a:gd name="textAreaRight" fmla="*/ 53280 w 5220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" name="Google Shape;68;p2"/>
            <p:cNvSpPr/>
            <p:nvPr/>
          </p:nvSpPr>
          <p:spPr>
            <a:xfrm rot="669600">
              <a:off x="9450000" y="560880"/>
              <a:ext cx="47520" cy="43920"/>
            </a:xfrm>
            <a:custGeom>
              <a:avLst/>
              <a:gdLst>
                <a:gd name="textAreaLeft" fmla="*/ 0 w 47520"/>
                <a:gd name="textAreaRight" fmla="*/ 48600 w 4752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" name="Google Shape;69;p2"/>
            <p:cNvSpPr/>
            <p:nvPr/>
          </p:nvSpPr>
          <p:spPr>
            <a:xfrm rot="669600">
              <a:off x="9567000" y="263160"/>
              <a:ext cx="36720" cy="349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" name="Google Shape;70;p2"/>
            <p:cNvSpPr/>
            <p:nvPr/>
          </p:nvSpPr>
          <p:spPr>
            <a:xfrm rot="669600">
              <a:off x="9863640" y="360720"/>
              <a:ext cx="22320" cy="2160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" name="Google Shape;71;p2"/>
            <p:cNvSpPr/>
            <p:nvPr/>
          </p:nvSpPr>
          <p:spPr>
            <a:xfrm rot="669600">
              <a:off x="10181520" y="349560"/>
              <a:ext cx="38520" cy="3672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36720"/>
                <a:gd name="textAreaBottom" fmla="*/ 37800 h 3672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" name="Google Shape;72;p2"/>
            <p:cNvSpPr/>
            <p:nvPr/>
          </p:nvSpPr>
          <p:spPr>
            <a:xfrm rot="669600">
              <a:off x="10117440" y="621000"/>
              <a:ext cx="56520" cy="5220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" name="Google Shape;73;p2"/>
            <p:cNvSpPr/>
            <p:nvPr/>
          </p:nvSpPr>
          <p:spPr>
            <a:xfrm rot="669600">
              <a:off x="10335240" y="838440"/>
              <a:ext cx="49320" cy="45720"/>
            </a:xfrm>
            <a:custGeom>
              <a:avLst/>
              <a:gdLst>
                <a:gd name="textAreaLeft" fmla="*/ 0 w 49320"/>
                <a:gd name="textAreaRight" fmla="*/ 50400 w 49320"/>
                <a:gd name="textAreaTop" fmla="*/ 0 h 45720"/>
                <a:gd name="textAreaBottom" fmla="*/ 46800 h 4572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" name="Google Shape;74;p2"/>
            <p:cNvSpPr/>
            <p:nvPr/>
          </p:nvSpPr>
          <p:spPr>
            <a:xfrm rot="669600">
              <a:off x="10819440" y="1022400"/>
              <a:ext cx="36000" cy="3492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" name="Google Shape;75;p2"/>
            <p:cNvSpPr/>
            <p:nvPr/>
          </p:nvSpPr>
          <p:spPr>
            <a:xfrm rot="669600">
              <a:off x="10158480" y="1042560"/>
              <a:ext cx="48600" cy="4500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45000"/>
                <a:gd name="textAreaBottom" fmla="*/ 46080 h 4500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1" name="Google Shape;76;p2"/>
            <p:cNvSpPr/>
            <p:nvPr/>
          </p:nvSpPr>
          <p:spPr>
            <a:xfrm rot="669600">
              <a:off x="10623960" y="795960"/>
              <a:ext cx="37800" cy="3672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36720"/>
                <a:gd name="textAreaBottom" fmla="*/ 37800 h 3672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" name="Google Shape;77;p2"/>
            <p:cNvSpPr/>
            <p:nvPr/>
          </p:nvSpPr>
          <p:spPr>
            <a:xfrm rot="669600">
              <a:off x="10812240" y="466560"/>
              <a:ext cx="59400" cy="54720"/>
            </a:xfrm>
            <a:custGeom>
              <a:avLst/>
              <a:gdLst>
                <a:gd name="textAreaLeft" fmla="*/ 0 w 59400"/>
                <a:gd name="textAreaRight" fmla="*/ 60480 w 5940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" name="Google Shape;78;p2"/>
            <p:cNvSpPr/>
            <p:nvPr/>
          </p:nvSpPr>
          <p:spPr>
            <a:xfrm rot="669600">
              <a:off x="11173320" y="536760"/>
              <a:ext cx="63000" cy="58320"/>
            </a:xfrm>
            <a:custGeom>
              <a:avLst/>
              <a:gdLst>
                <a:gd name="textAreaLeft" fmla="*/ 0 w 63000"/>
                <a:gd name="textAreaRight" fmla="*/ 64080 w 63000"/>
                <a:gd name="textAreaTop" fmla="*/ 0 h 58320"/>
                <a:gd name="textAreaBottom" fmla="*/ 59400 h 5832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4" name="Google Shape;79;p2"/>
            <p:cNvSpPr/>
            <p:nvPr/>
          </p:nvSpPr>
          <p:spPr>
            <a:xfrm rot="669600">
              <a:off x="11084040" y="282960"/>
              <a:ext cx="59400" cy="48600"/>
            </a:xfrm>
            <a:custGeom>
              <a:avLst/>
              <a:gdLst>
                <a:gd name="textAreaLeft" fmla="*/ 0 w 59400"/>
                <a:gd name="textAreaRight" fmla="*/ 60480 w 5940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5" name="Google Shape;80;p2"/>
            <p:cNvSpPr/>
            <p:nvPr/>
          </p:nvSpPr>
          <p:spPr>
            <a:xfrm rot="669600">
              <a:off x="11511720" y="315360"/>
              <a:ext cx="70200" cy="54000"/>
            </a:xfrm>
            <a:custGeom>
              <a:avLst/>
              <a:gdLst>
                <a:gd name="textAreaLeft" fmla="*/ 0 w 70200"/>
                <a:gd name="textAreaRight" fmla="*/ 71280 w 70200"/>
                <a:gd name="textAreaTop" fmla="*/ 0 h 54000"/>
                <a:gd name="textAreaBottom" fmla="*/ 55080 h 5400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6" name="Графика 3"/>
          <p:cNvSpPr/>
          <p:nvPr/>
        </p:nvSpPr>
        <p:spPr>
          <a:xfrm>
            <a:off x="187920" y="3803400"/>
            <a:ext cx="937080" cy="2811240"/>
          </a:xfrm>
          <a:custGeom>
            <a:avLst/>
            <a:gdLst>
              <a:gd name="textAreaLeft" fmla="*/ 0 w 937080"/>
              <a:gd name="textAreaRight" fmla="*/ 938160 w 937080"/>
              <a:gd name="textAreaTop" fmla="*/ 0 h 2811240"/>
              <a:gd name="textAreaBottom" fmla="*/ 2812320 h 2811240"/>
            </a:gdLst>
            <a:ahLst/>
            <a:rect l="textAreaLeft" t="textAreaTop" r="textAreaRight" b="textAreaBottom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7" name="Google Shape;81;p2"/>
          <p:cNvGrpSpPr/>
          <p:nvPr/>
        </p:nvGrpSpPr>
        <p:grpSpPr>
          <a:xfrm>
            <a:off x="1324440" y="5305680"/>
            <a:ext cx="2376720" cy="1336680"/>
            <a:chOff x="1324440" y="5305680"/>
            <a:chExt cx="2376720" cy="1336680"/>
          </a:xfrm>
        </p:grpSpPr>
        <p:sp>
          <p:nvSpPr>
            <p:cNvPr id="38" name="Google Shape;82;p2"/>
            <p:cNvSpPr/>
            <p:nvPr/>
          </p:nvSpPr>
          <p:spPr>
            <a:xfrm rot="21403200">
              <a:off x="2736360" y="6212880"/>
              <a:ext cx="63720" cy="6048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60480"/>
                <a:gd name="textAreaBottom" fmla="*/ 61560 h 6048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9" name="Google Shape;83;p2"/>
            <p:cNvSpPr/>
            <p:nvPr/>
          </p:nvSpPr>
          <p:spPr>
            <a:xfrm rot="21403200">
              <a:off x="2297520" y="6175080"/>
              <a:ext cx="56160" cy="5292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0" name="Google Shape;84;p2"/>
            <p:cNvSpPr/>
            <p:nvPr/>
          </p:nvSpPr>
          <p:spPr>
            <a:xfrm rot="21403200">
              <a:off x="2663640" y="6519240"/>
              <a:ext cx="39600" cy="3420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1" name="Google Shape;85;p2"/>
            <p:cNvSpPr/>
            <p:nvPr/>
          </p:nvSpPr>
          <p:spPr>
            <a:xfrm rot="21403200">
              <a:off x="2507760" y="6283080"/>
              <a:ext cx="52920" cy="4968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49680"/>
                <a:gd name="textAreaBottom" fmla="*/ 50760 h 4968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2" name="Google Shape;86;p2"/>
            <p:cNvSpPr/>
            <p:nvPr/>
          </p:nvSpPr>
          <p:spPr>
            <a:xfrm rot="21403200">
              <a:off x="2194920" y="6324480"/>
              <a:ext cx="53640" cy="3708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3" name="Google Shape;87;p2"/>
            <p:cNvSpPr/>
            <p:nvPr/>
          </p:nvSpPr>
          <p:spPr>
            <a:xfrm rot="21403200">
              <a:off x="1968120" y="6154920"/>
              <a:ext cx="31680" cy="3024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30240"/>
                <a:gd name="textAreaBottom" fmla="*/ 31320 h 3024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" name="Google Shape;88;p2"/>
            <p:cNvSpPr/>
            <p:nvPr/>
          </p:nvSpPr>
          <p:spPr>
            <a:xfrm rot="21403200">
              <a:off x="1735920" y="6301800"/>
              <a:ext cx="36000" cy="3420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" name="Google Shape;89;p2"/>
            <p:cNvSpPr/>
            <p:nvPr/>
          </p:nvSpPr>
          <p:spPr>
            <a:xfrm rot="21403200">
              <a:off x="1601640" y="6261480"/>
              <a:ext cx="28440" cy="27720"/>
            </a:xfrm>
            <a:custGeom>
              <a:avLst/>
              <a:gdLst>
                <a:gd name="textAreaLeft" fmla="*/ 0 w 28440"/>
                <a:gd name="textAreaRight" fmla="*/ 29520 w 2844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" name="Google Shape;90;p2"/>
            <p:cNvSpPr/>
            <p:nvPr/>
          </p:nvSpPr>
          <p:spPr>
            <a:xfrm rot="21403200">
              <a:off x="1406520" y="6313320"/>
              <a:ext cx="53640" cy="673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67320"/>
                <a:gd name="textAreaBottom" fmla="*/ 68400 h 6732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" name="Google Shape;91;p2"/>
            <p:cNvSpPr/>
            <p:nvPr/>
          </p:nvSpPr>
          <p:spPr>
            <a:xfrm rot="21403200">
              <a:off x="2693160" y="5966640"/>
              <a:ext cx="52920" cy="4860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" name="Google Shape;92;p2"/>
            <p:cNvSpPr/>
            <p:nvPr/>
          </p:nvSpPr>
          <p:spPr>
            <a:xfrm rot="21403200">
              <a:off x="3026160" y="6229800"/>
              <a:ext cx="30240" cy="2916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29160"/>
                <a:gd name="textAreaBottom" fmla="*/ 30240 h 2916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" name="Google Shape;93;p2"/>
            <p:cNvSpPr/>
            <p:nvPr/>
          </p:nvSpPr>
          <p:spPr>
            <a:xfrm rot="21403200">
              <a:off x="3646080" y="6591960"/>
              <a:ext cx="53640" cy="486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" name="Google Shape;94;p2"/>
            <p:cNvSpPr/>
            <p:nvPr/>
          </p:nvSpPr>
          <p:spPr>
            <a:xfrm rot="21403200">
              <a:off x="1567080" y="5955840"/>
              <a:ext cx="65520" cy="81720"/>
            </a:xfrm>
            <a:custGeom>
              <a:avLst/>
              <a:gdLst>
                <a:gd name="textAreaLeft" fmla="*/ 0 w 65520"/>
                <a:gd name="textAreaRight" fmla="*/ 66600 w 65520"/>
                <a:gd name="textAreaTop" fmla="*/ 0 h 81720"/>
                <a:gd name="textAreaBottom" fmla="*/ 82800 h 8172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" name="Google Shape;95;p2"/>
            <p:cNvSpPr/>
            <p:nvPr/>
          </p:nvSpPr>
          <p:spPr>
            <a:xfrm rot="21403200">
              <a:off x="1325880" y="5838840"/>
              <a:ext cx="59760" cy="5544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5440"/>
                <a:gd name="textAreaBottom" fmla="*/ 56520 h 5544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" name="Google Shape;96;p2"/>
            <p:cNvSpPr/>
            <p:nvPr/>
          </p:nvSpPr>
          <p:spPr>
            <a:xfrm rot="21403200">
              <a:off x="1648440" y="5606280"/>
              <a:ext cx="52920" cy="5364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" name="Google Shape;97;p2"/>
            <p:cNvSpPr/>
            <p:nvPr/>
          </p:nvSpPr>
          <p:spPr>
            <a:xfrm rot="21403200">
              <a:off x="1412640" y="5546880"/>
              <a:ext cx="53640" cy="504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" name="Google Shape;98;p2"/>
            <p:cNvSpPr/>
            <p:nvPr/>
          </p:nvSpPr>
          <p:spPr>
            <a:xfrm rot="21403200">
              <a:off x="1446120" y="5306400"/>
              <a:ext cx="24120" cy="20880"/>
            </a:xfrm>
            <a:custGeom>
              <a:avLst/>
              <a:gdLst>
                <a:gd name="textAreaLeft" fmla="*/ 0 w 24120"/>
                <a:gd name="textAreaRight" fmla="*/ 25200 w 24120"/>
                <a:gd name="textAreaTop" fmla="*/ 0 h 20880"/>
                <a:gd name="textAreaBottom" fmla="*/ 21960 h 2088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Свободна форма: фигура 6"/>
          <p:cNvSpPr/>
          <p:nvPr/>
        </p:nvSpPr>
        <p:spPr>
          <a:xfrm>
            <a:off x="0" y="4833360"/>
            <a:ext cx="2243160" cy="2048760"/>
          </a:xfrm>
          <a:custGeom>
            <a:avLst/>
            <a:gdLst>
              <a:gd name="textAreaLeft" fmla="*/ 0 w 2243160"/>
              <a:gd name="textAreaRight" fmla="*/ 2244240 w 2243160"/>
              <a:gd name="textAreaTop" fmla="*/ 0 h 2048760"/>
              <a:gd name="textAreaBottom" fmla="*/ 2049840 h 2048760"/>
            </a:gdLst>
            <a:ahLst/>
            <a:rect l="textAreaLeft" t="textAreaTop" r="textAreaRight" b="textAreaBottom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Свободна форма: фигура 7"/>
          <p:cNvSpPr/>
          <p:nvPr/>
        </p:nvSpPr>
        <p:spPr>
          <a:xfrm>
            <a:off x="9903240" y="0"/>
            <a:ext cx="2285640" cy="1954800"/>
          </a:xfrm>
          <a:custGeom>
            <a:avLst/>
            <a:gdLst>
              <a:gd name="textAreaLeft" fmla="*/ 0 w 2285640"/>
              <a:gd name="textAreaRight" fmla="*/ 2286720 w 2285640"/>
              <a:gd name="textAreaTop" fmla="*/ 0 h 1954800"/>
              <a:gd name="textAreaBottom" fmla="*/ 1955880 h 1954800"/>
            </a:gdLst>
            <a:ahLst/>
            <a:rect l="textAreaLeft" t="textAreaTop" r="textAreaRight" b="textAreaBottom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1" name="Google Shape;81;p2"/>
          <p:cNvGrpSpPr/>
          <p:nvPr/>
        </p:nvGrpSpPr>
        <p:grpSpPr>
          <a:xfrm>
            <a:off x="1324440" y="5305680"/>
            <a:ext cx="2376720" cy="1336680"/>
            <a:chOff x="1324440" y="5305680"/>
            <a:chExt cx="2376720" cy="1336680"/>
          </a:xfrm>
        </p:grpSpPr>
        <p:sp>
          <p:nvSpPr>
            <p:cNvPr id="62" name="Google Shape;82;p2"/>
            <p:cNvSpPr/>
            <p:nvPr/>
          </p:nvSpPr>
          <p:spPr>
            <a:xfrm rot="21403200">
              <a:off x="2736360" y="6212880"/>
              <a:ext cx="63720" cy="6048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60480"/>
                <a:gd name="textAreaBottom" fmla="*/ 61560 h 6048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3" name="Google Shape;83;p2"/>
            <p:cNvSpPr/>
            <p:nvPr/>
          </p:nvSpPr>
          <p:spPr>
            <a:xfrm rot="21403200">
              <a:off x="2297520" y="6175080"/>
              <a:ext cx="56160" cy="52920"/>
            </a:xfrm>
            <a:custGeom>
              <a:avLst/>
              <a:gdLst>
                <a:gd name="textAreaLeft" fmla="*/ 0 w 56160"/>
                <a:gd name="textAreaRight" fmla="*/ 57240 w 5616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4" name="Google Shape;84;p2"/>
            <p:cNvSpPr/>
            <p:nvPr/>
          </p:nvSpPr>
          <p:spPr>
            <a:xfrm rot="21403200">
              <a:off x="2663640" y="6519240"/>
              <a:ext cx="39600" cy="3420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5" name="Google Shape;85;p2"/>
            <p:cNvSpPr/>
            <p:nvPr/>
          </p:nvSpPr>
          <p:spPr>
            <a:xfrm rot="21403200">
              <a:off x="2507760" y="6283080"/>
              <a:ext cx="52920" cy="4968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49680"/>
                <a:gd name="textAreaBottom" fmla="*/ 50760 h 4968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6" name="Google Shape;86;p2"/>
            <p:cNvSpPr/>
            <p:nvPr/>
          </p:nvSpPr>
          <p:spPr>
            <a:xfrm rot="21403200">
              <a:off x="2194920" y="6324480"/>
              <a:ext cx="53640" cy="3708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7" name="Google Shape;87;p2"/>
            <p:cNvSpPr/>
            <p:nvPr/>
          </p:nvSpPr>
          <p:spPr>
            <a:xfrm rot="21403200">
              <a:off x="1968120" y="6154920"/>
              <a:ext cx="31680" cy="3024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30240"/>
                <a:gd name="textAreaBottom" fmla="*/ 31320 h 3024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8" name="Google Shape;88;p2"/>
            <p:cNvSpPr/>
            <p:nvPr/>
          </p:nvSpPr>
          <p:spPr>
            <a:xfrm rot="21403200">
              <a:off x="1735920" y="6301800"/>
              <a:ext cx="36000" cy="3420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9" name="Google Shape;89;p2"/>
            <p:cNvSpPr/>
            <p:nvPr/>
          </p:nvSpPr>
          <p:spPr>
            <a:xfrm rot="21403200">
              <a:off x="1601640" y="6261480"/>
              <a:ext cx="28440" cy="27720"/>
            </a:xfrm>
            <a:custGeom>
              <a:avLst/>
              <a:gdLst>
                <a:gd name="textAreaLeft" fmla="*/ 0 w 28440"/>
                <a:gd name="textAreaRight" fmla="*/ 29520 w 2844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0" name="Google Shape;90;p2"/>
            <p:cNvSpPr/>
            <p:nvPr/>
          </p:nvSpPr>
          <p:spPr>
            <a:xfrm rot="21403200">
              <a:off x="1406520" y="6313320"/>
              <a:ext cx="53640" cy="673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67320"/>
                <a:gd name="textAreaBottom" fmla="*/ 68400 h 6732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1" name="Google Shape;91;p2"/>
            <p:cNvSpPr/>
            <p:nvPr/>
          </p:nvSpPr>
          <p:spPr>
            <a:xfrm rot="21403200">
              <a:off x="2693160" y="5966640"/>
              <a:ext cx="52920" cy="4860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2" name="Google Shape;92;p2"/>
            <p:cNvSpPr/>
            <p:nvPr/>
          </p:nvSpPr>
          <p:spPr>
            <a:xfrm rot="21403200">
              <a:off x="3026160" y="6229800"/>
              <a:ext cx="30240" cy="29160"/>
            </a:xfrm>
            <a:custGeom>
              <a:avLst/>
              <a:gdLst>
                <a:gd name="textAreaLeft" fmla="*/ 0 w 30240"/>
                <a:gd name="textAreaRight" fmla="*/ 31320 w 30240"/>
                <a:gd name="textAreaTop" fmla="*/ 0 h 29160"/>
                <a:gd name="textAreaBottom" fmla="*/ 30240 h 2916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3" name="Google Shape;93;p2"/>
            <p:cNvSpPr/>
            <p:nvPr/>
          </p:nvSpPr>
          <p:spPr>
            <a:xfrm rot="21403200">
              <a:off x="3646080" y="6591960"/>
              <a:ext cx="53640" cy="486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4" name="Google Shape;94;p2"/>
            <p:cNvSpPr/>
            <p:nvPr/>
          </p:nvSpPr>
          <p:spPr>
            <a:xfrm rot="21403200">
              <a:off x="1567080" y="5955840"/>
              <a:ext cx="65520" cy="81720"/>
            </a:xfrm>
            <a:custGeom>
              <a:avLst/>
              <a:gdLst>
                <a:gd name="textAreaLeft" fmla="*/ 0 w 65520"/>
                <a:gd name="textAreaRight" fmla="*/ 66600 w 65520"/>
                <a:gd name="textAreaTop" fmla="*/ 0 h 81720"/>
                <a:gd name="textAreaBottom" fmla="*/ 82800 h 8172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5" name="Google Shape;95;p2"/>
            <p:cNvSpPr/>
            <p:nvPr/>
          </p:nvSpPr>
          <p:spPr>
            <a:xfrm rot="21403200">
              <a:off x="1325880" y="5838840"/>
              <a:ext cx="59760" cy="5544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5440"/>
                <a:gd name="textAreaBottom" fmla="*/ 56520 h 5544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6" name="Google Shape;96;p2"/>
            <p:cNvSpPr/>
            <p:nvPr/>
          </p:nvSpPr>
          <p:spPr>
            <a:xfrm rot="21403200">
              <a:off x="1648440" y="5606280"/>
              <a:ext cx="52920" cy="5364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7" name="Google Shape;97;p2"/>
            <p:cNvSpPr/>
            <p:nvPr/>
          </p:nvSpPr>
          <p:spPr>
            <a:xfrm rot="21403200">
              <a:off x="1412640" y="5546880"/>
              <a:ext cx="53640" cy="504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8" name="Google Shape;98;p2"/>
            <p:cNvSpPr/>
            <p:nvPr/>
          </p:nvSpPr>
          <p:spPr>
            <a:xfrm rot="21403200">
              <a:off x="1446120" y="5306400"/>
              <a:ext cx="24120" cy="20880"/>
            </a:xfrm>
            <a:custGeom>
              <a:avLst/>
              <a:gdLst>
                <a:gd name="textAreaLeft" fmla="*/ 0 w 24120"/>
                <a:gd name="textAreaRight" fmla="*/ 25200 w 24120"/>
                <a:gd name="textAreaTop" fmla="*/ 0 h 20880"/>
                <a:gd name="textAreaBottom" fmla="*/ 21960 h 2088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79" name="Google Shape;50;p2"/>
          <p:cNvGrpSpPr/>
          <p:nvPr/>
        </p:nvGrpSpPr>
        <p:grpSpPr>
          <a:xfrm>
            <a:off x="7950600" y="260280"/>
            <a:ext cx="3636000" cy="831960"/>
            <a:chOff x="7950600" y="260280"/>
            <a:chExt cx="3636000" cy="831960"/>
          </a:xfrm>
        </p:grpSpPr>
        <p:sp>
          <p:nvSpPr>
            <p:cNvPr id="80" name="Google Shape;51;p2"/>
            <p:cNvSpPr/>
            <p:nvPr/>
          </p:nvSpPr>
          <p:spPr>
            <a:xfrm rot="669600">
              <a:off x="10023840" y="816840"/>
              <a:ext cx="34200" cy="2952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1" name="Google Shape;52;p2"/>
            <p:cNvSpPr/>
            <p:nvPr/>
          </p:nvSpPr>
          <p:spPr>
            <a:xfrm rot="669600">
              <a:off x="9676080" y="804600"/>
              <a:ext cx="18000" cy="1692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16920"/>
                <a:gd name="textAreaBottom" fmla="*/ 18000 h 1692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2" name="Google Shape;53;p2"/>
            <p:cNvSpPr/>
            <p:nvPr/>
          </p:nvSpPr>
          <p:spPr>
            <a:xfrm rot="669600">
              <a:off x="9732960" y="534960"/>
              <a:ext cx="38520" cy="5472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3" name="Google Shape;54;p2"/>
            <p:cNvSpPr/>
            <p:nvPr/>
          </p:nvSpPr>
          <p:spPr>
            <a:xfrm rot="669600">
              <a:off x="9817200" y="800280"/>
              <a:ext cx="13320" cy="13320"/>
            </a:xfrm>
            <a:custGeom>
              <a:avLst/>
              <a:gdLst>
                <a:gd name="textAreaLeft" fmla="*/ 0 w 13320"/>
                <a:gd name="textAreaRight" fmla="*/ 14400 w 13320"/>
                <a:gd name="textAreaTop" fmla="*/ 0 h 13320"/>
                <a:gd name="textAreaBottom" fmla="*/ 14400 h 1332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55;p2"/>
            <p:cNvSpPr/>
            <p:nvPr/>
          </p:nvSpPr>
          <p:spPr>
            <a:xfrm rot="669600">
              <a:off x="9915120" y="558000"/>
              <a:ext cx="72000" cy="67320"/>
            </a:xfrm>
            <a:custGeom>
              <a:avLst/>
              <a:gdLst>
                <a:gd name="textAreaLeft" fmla="*/ 0 w 72000"/>
                <a:gd name="textAreaRight" fmla="*/ 73080 w 72000"/>
                <a:gd name="textAreaTop" fmla="*/ 0 h 67320"/>
                <a:gd name="textAreaBottom" fmla="*/ 68400 h 6732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56;p2"/>
            <p:cNvSpPr/>
            <p:nvPr/>
          </p:nvSpPr>
          <p:spPr>
            <a:xfrm rot="669600">
              <a:off x="9625320" y="695520"/>
              <a:ext cx="68400" cy="54720"/>
            </a:xfrm>
            <a:custGeom>
              <a:avLst/>
              <a:gdLst>
                <a:gd name="textAreaLeft" fmla="*/ 0 w 68400"/>
                <a:gd name="textAreaRight" fmla="*/ 69480 w 6840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57;p2"/>
            <p:cNvSpPr/>
            <p:nvPr/>
          </p:nvSpPr>
          <p:spPr>
            <a:xfrm rot="669600">
              <a:off x="9634680" y="921960"/>
              <a:ext cx="50400" cy="457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45720"/>
                <a:gd name="textAreaBottom" fmla="*/ 46800 h 4572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58;p2"/>
            <p:cNvSpPr/>
            <p:nvPr/>
          </p:nvSpPr>
          <p:spPr>
            <a:xfrm rot="669600">
              <a:off x="9357120" y="783720"/>
              <a:ext cx="43920" cy="4032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40320"/>
                <a:gd name="textAreaBottom" fmla="*/ 41400 h 4032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59;p2"/>
            <p:cNvSpPr/>
            <p:nvPr/>
          </p:nvSpPr>
          <p:spPr>
            <a:xfrm rot="669600">
              <a:off x="9374760" y="979920"/>
              <a:ext cx="36720" cy="313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1320"/>
                <a:gd name="textAreaBottom" fmla="*/ 32400 h 3132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60;p2"/>
            <p:cNvSpPr/>
            <p:nvPr/>
          </p:nvSpPr>
          <p:spPr>
            <a:xfrm rot="669600">
              <a:off x="9149400" y="833760"/>
              <a:ext cx="32400" cy="2772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61;p2"/>
            <p:cNvSpPr/>
            <p:nvPr/>
          </p:nvSpPr>
          <p:spPr>
            <a:xfrm rot="669600">
              <a:off x="8771400" y="738360"/>
              <a:ext cx="39600" cy="3492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1" name="Google Shape;62;p2"/>
            <p:cNvSpPr/>
            <p:nvPr/>
          </p:nvSpPr>
          <p:spPr>
            <a:xfrm rot="669600">
              <a:off x="8426520" y="710640"/>
              <a:ext cx="24120" cy="21600"/>
            </a:xfrm>
            <a:custGeom>
              <a:avLst/>
              <a:gdLst>
                <a:gd name="textAreaLeft" fmla="*/ 0 w 24120"/>
                <a:gd name="textAreaRight" fmla="*/ 25200 w 241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2" name="Google Shape;63;p2"/>
            <p:cNvSpPr/>
            <p:nvPr/>
          </p:nvSpPr>
          <p:spPr>
            <a:xfrm rot="669600">
              <a:off x="7954200" y="608400"/>
              <a:ext cx="46800" cy="43200"/>
            </a:xfrm>
            <a:custGeom>
              <a:avLst/>
              <a:gdLst>
                <a:gd name="textAreaLeft" fmla="*/ 0 w 46800"/>
                <a:gd name="textAreaRight" fmla="*/ 47880 w 46800"/>
                <a:gd name="textAreaTop" fmla="*/ 0 h 43200"/>
                <a:gd name="textAreaBottom" fmla="*/ 44280 h 4320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3" name="Google Shape;64;p2"/>
            <p:cNvSpPr/>
            <p:nvPr/>
          </p:nvSpPr>
          <p:spPr>
            <a:xfrm rot="669600">
              <a:off x="8529120" y="949320"/>
              <a:ext cx="31320" cy="29520"/>
            </a:xfrm>
            <a:custGeom>
              <a:avLst/>
              <a:gdLst>
                <a:gd name="textAreaLeft" fmla="*/ 0 w 31320"/>
                <a:gd name="textAreaRight" fmla="*/ 32400 w 3132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65;p2"/>
            <p:cNvSpPr/>
            <p:nvPr/>
          </p:nvSpPr>
          <p:spPr>
            <a:xfrm rot="669600">
              <a:off x="9068040" y="495000"/>
              <a:ext cx="22320" cy="2160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5" name="Google Shape;66;p2"/>
            <p:cNvSpPr/>
            <p:nvPr/>
          </p:nvSpPr>
          <p:spPr>
            <a:xfrm rot="669600">
              <a:off x="9071640" y="998640"/>
              <a:ext cx="50400" cy="475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47520"/>
                <a:gd name="textAreaBottom" fmla="*/ 48600 h 4752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6" name="Google Shape;67;p2"/>
            <p:cNvSpPr/>
            <p:nvPr/>
          </p:nvSpPr>
          <p:spPr>
            <a:xfrm rot="669600">
              <a:off x="9250920" y="519480"/>
              <a:ext cx="52200" cy="49320"/>
            </a:xfrm>
            <a:custGeom>
              <a:avLst/>
              <a:gdLst>
                <a:gd name="textAreaLeft" fmla="*/ 0 w 52200"/>
                <a:gd name="textAreaRight" fmla="*/ 53280 w 5220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68;p2"/>
            <p:cNvSpPr/>
            <p:nvPr/>
          </p:nvSpPr>
          <p:spPr>
            <a:xfrm rot="669600">
              <a:off x="9450000" y="560880"/>
              <a:ext cx="47520" cy="43920"/>
            </a:xfrm>
            <a:custGeom>
              <a:avLst/>
              <a:gdLst>
                <a:gd name="textAreaLeft" fmla="*/ 0 w 47520"/>
                <a:gd name="textAreaRight" fmla="*/ 48600 w 4752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69;p2"/>
            <p:cNvSpPr/>
            <p:nvPr/>
          </p:nvSpPr>
          <p:spPr>
            <a:xfrm rot="669600">
              <a:off x="9567000" y="263160"/>
              <a:ext cx="36720" cy="349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70;p2"/>
            <p:cNvSpPr/>
            <p:nvPr/>
          </p:nvSpPr>
          <p:spPr>
            <a:xfrm rot="669600">
              <a:off x="9863640" y="360720"/>
              <a:ext cx="22320" cy="2160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21600"/>
                <a:gd name="textAreaBottom" fmla="*/ 22680 h 2160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71;p2"/>
            <p:cNvSpPr/>
            <p:nvPr/>
          </p:nvSpPr>
          <p:spPr>
            <a:xfrm rot="669600">
              <a:off x="10181520" y="349560"/>
              <a:ext cx="38520" cy="3672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36720"/>
                <a:gd name="textAreaBottom" fmla="*/ 37800 h 3672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72;p2"/>
            <p:cNvSpPr/>
            <p:nvPr/>
          </p:nvSpPr>
          <p:spPr>
            <a:xfrm rot="669600">
              <a:off x="10117440" y="621000"/>
              <a:ext cx="56520" cy="5220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2" name="Google Shape;73;p2"/>
            <p:cNvSpPr/>
            <p:nvPr/>
          </p:nvSpPr>
          <p:spPr>
            <a:xfrm rot="669600">
              <a:off x="10335240" y="838440"/>
              <a:ext cx="49320" cy="45720"/>
            </a:xfrm>
            <a:custGeom>
              <a:avLst/>
              <a:gdLst>
                <a:gd name="textAreaLeft" fmla="*/ 0 w 49320"/>
                <a:gd name="textAreaRight" fmla="*/ 50400 w 49320"/>
                <a:gd name="textAreaTop" fmla="*/ 0 h 45720"/>
                <a:gd name="textAreaBottom" fmla="*/ 46800 h 4572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3" name="Google Shape;74;p2"/>
            <p:cNvSpPr/>
            <p:nvPr/>
          </p:nvSpPr>
          <p:spPr>
            <a:xfrm rot="669600">
              <a:off x="10819440" y="1022400"/>
              <a:ext cx="36000" cy="3492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75;p2"/>
            <p:cNvSpPr/>
            <p:nvPr/>
          </p:nvSpPr>
          <p:spPr>
            <a:xfrm rot="669600">
              <a:off x="10158480" y="1042560"/>
              <a:ext cx="48600" cy="4500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45000"/>
                <a:gd name="textAreaBottom" fmla="*/ 46080 h 4500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76;p2"/>
            <p:cNvSpPr/>
            <p:nvPr/>
          </p:nvSpPr>
          <p:spPr>
            <a:xfrm rot="669600">
              <a:off x="10623960" y="795960"/>
              <a:ext cx="37800" cy="36720"/>
            </a:xfrm>
            <a:custGeom>
              <a:avLst/>
              <a:gdLst>
                <a:gd name="textAreaLeft" fmla="*/ 0 w 37800"/>
                <a:gd name="textAreaRight" fmla="*/ 38880 w 37800"/>
                <a:gd name="textAreaTop" fmla="*/ 0 h 36720"/>
                <a:gd name="textAreaBottom" fmla="*/ 37800 h 3672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77;p2"/>
            <p:cNvSpPr/>
            <p:nvPr/>
          </p:nvSpPr>
          <p:spPr>
            <a:xfrm rot="669600">
              <a:off x="10812240" y="466560"/>
              <a:ext cx="59400" cy="54720"/>
            </a:xfrm>
            <a:custGeom>
              <a:avLst/>
              <a:gdLst>
                <a:gd name="textAreaLeft" fmla="*/ 0 w 59400"/>
                <a:gd name="textAreaRight" fmla="*/ 60480 w 5940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78;p2"/>
            <p:cNvSpPr/>
            <p:nvPr/>
          </p:nvSpPr>
          <p:spPr>
            <a:xfrm rot="669600">
              <a:off x="11173320" y="536760"/>
              <a:ext cx="63000" cy="58320"/>
            </a:xfrm>
            <a:custGeom>
              <a:avLst/>
              <a:gdLst>
                <a:gd name="textAreaLeft" fmla="*/ 0 w 63000"/>
                <a:gd name="textAreaRight" fmla="*/ 64080 w 63000"/>
                <a:gd name="textAreaTop" fmla="*/ 0 h 58320"/>
                <a:gd name="textAreaBottom" fmla="*/ 59400 h 5832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79;p2"/>
            <p:cNvSpPr/>
            <p:nvPr/>
          </p:nvSpPr>
          <p:spPr>
            <a:xfrm rot="669600">
              <a:off x="11084040" y="282960"/>
              <a:ext cx="59400" cy="48600"/>
            </a:xfrm>
            <a:custGeom>
              <a:avLst/>
              <a:gdLst>
                <a:gd name="textAreaLeft" fmla="*/ 0 w 59400"/>
                <a:gd name="textAreaRight" fmla="*/ 60480 w 5940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80;p2"/>
            <p:cNvSpPr/>
            <p:nvPr/>
          </p:nvSpPr>
          <p:spPr>
            <a:xfrm rot="669600">
              <a:off x="11511720" y="315360"/>
              <a:ext cx="70200" cy="54000"/>
            </a:xfrm>
            <a:custGeom>
              <a:avLst/>
              <a:gdLst>
                <a:gd name="textAreaLeft" fmla="*/ 0 w 70200"/>
                <a:gd name="textAreaRight" fmla="*/ 71280 w 70200"/>
                <a:gd name="textAreaTop" fmla="*/ 0 h 54000"/>
                <a:gd name="textAreaBottom" fmla="*/ 55080 h 5400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10" name="Графика 3"/>
          <p:cNvSpPr/>
          <p:nvPr/>
        </p:nvSpPr>
        <p:spPr>
          <a:xfrm>
            <a:off x="231120" y="3687480"/>
            <a:ext cx="937080" cy="2811240"/>
          </a:xfrm>
          <a:custGeom>
            <a:avLst/>
            <a:gdLst>
              <a:gd name="textAreaLeft" fmla="*/ 0 w 937080"/>
              <a:gd name="textAreaRight" fmla="*/ 938160 w 937080"/>
              <a:gd name="textAreaTop" fmla="*/ 0 h 2811240"/>
              <a:gd name="textAreaBottom" fmla="*/ 2812320 h 2811240"/>
            </a:gdLst>
            <a:ahLst/>
            <a:rect l="textAreaLeft" t="textAreaTop" r="textAreaRight" b="textAreaBottom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Графика 4"/>
          <p:cNvSpPr/>
          <p:nvPr/>
        </p:nvSpPr>
        <p:spPr>
          <a:xfrm>
            <a:off x="0" y="0"/>
            <a:ext cx="6964200" cy="5991480"/>
          </a:xfrm>
          <a:custGeom>
            <a:avLst/>
            <a:gdLst>
              <a:gd name="textAreaLeft" fmla="*/ 0 w 6964200"/>
              <a:gd name="textAreaRight" fmla="*/ 6965280 w 6964200"/>
              <a:gd name="textAreaTop" fmla="*/ 0 h 5991480"/>
              <a:gd name="textAreaBottom" fmla="*/ 5992560 h 5991480"/>
            </a:gdLst>
            <a:ahLst/>
            <a:rect l="textAreaLeft" t="textAreaTop" r="textAreaRight" b="textAreaBottom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Google Shape;142;p3"/>
          <p:cNvSpPr/>
          <p:nvPr/>
        </p:nvSpPr>
        <p:spPr>
          <a:xfrm rot="5400000">
            <a:off x="9361440" y="4026240"/>
            <a:ext cx="3117600" cy="2543760"/>
          </a:xfrm>
          <a:custGeom>
            <a:avLst/>
            <a:gdLst>
              <a:gd name="textAreaLeft" fmla="*/ 0 w 3117600"/>
              <a:gd name="textAreaRight" fmla="*/ 3118680 w 3117600"/>
              <a:gd name="textAreaTop" fmla="*/ 0 h 2543760"/>
              <a:gd name="textAreaBottom" fmla="*/ 2544840 h 2543760"/>
            </a:gdLst>
            <a:ahLst/>
            <a:rect l="textAreaLeft" t="textAreaTop" r="textAreaRight" b="textAreaBottom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5" name="Google Shape;161;p3"/>
          <p:cNvGrpSpPr/>
          <p:nvPr/>
        </p:nvGrpSpPr>
        <p:grpSpPr>
          <a:xfrm>
            <a:off x="8009280" y="5207040"/>
            <a:ext cx="3944880" cy="1387440"/>
            <a:chOff x="8009280" y="5207040"/>
            <a:chExt cx="3944880" cy="1387440"/>
          </a:xfrm>
        </p:grpSpPr>
        <p:sp>
          <p:nvSpPr>
            <p:cNvPr id="116" name="Google Shape;162;p3"/>
            <p:cNvSpPr/>
            <p:nvPr/>
          </p:nvSpPr>
          <p:spPr>
            <a:xfrm>
              <a:off x="10338480" y="6088680"/>
              <a:ext cx="38520" cy="334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33480"/>
                <a:gd name="textAreaBottom" fmla="*/ 34560 h 3348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63;p3"/>
            <p:cNvSpPr/>
            <p:nvPr/>
          </p:nvSpPr>
          <p:spPr>
            <a:xfrm>
              <a:off x="9951120" y="6152760"/>
              <a:ext cx="20160" cy="19440"/>
            </a:xfrm>
            <a:custGeom>
              <a:avLst/>
              <a:gdLst>
                <a:gd name="textAreaLeft" fmla="*/ 0 w 20160"/>
                <a:gd name="textAreaRight" fmla="*/ 21240 w 20160"/>
                <a:gd name="textAreaTop" fmla="*/ 0 h 19440"/>
                <a:gd name="textAreaBottom" fmla="*/ 20520 h 1944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64;p3"/>
            <p:cNvSpPr/>
            <p:nvPr/>
          </p:nvSpPr>
          <p:spPr>
            <a:xfrm>
              <a:off x="9958320" y="5839560"/>
              <a:ext cx="43560" cy="61920"/>
            </a:xfrm>
            <a:custGeom>
              <a:avLst/>
              <a:gdLst>
                <a:gd name="textAreaLeft" fmla="*/ 0 w 43560"/>
                <a:gd name="textAreaRight" fmla="*/ 44640 w 43560"/>
                <a:gd name="textAreaTop" fmla="*/ 0 h 61920"/>
                <a:gd name="textAreaBottom" fmla="*/ 63000 h 6192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65;p3"/>
            <p:cNvSpPr/>
            <p:nvPr/>
          </p:nvSpPr>
          <p:spPr>
            <a:xfrm>
              <a:off x="10105200" y="6117120"/>
              <a:ext cx="15120" cy="15120"/>
            </a:xfrm>
            <a:custGeom>
              <a:avLst/>
              <a:gdLst>
                <a:gd name="textAreaLeft" fmla="*/ 0 w 15120"/>
                <a:gd name="textAreaRight" fmla="*/ 16200 w 15120"/>
                <a:gd name="textAreaTop" fmla="*/ 0 h 15120"/>
                <a:gd name="textAreaBottom" fmla="*/ 16200 h 1512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66;p3"/>
            <p:cNvSpPr/>
            <p:nvPr/>
          </p:nvSpPr>
          <p:spPr>
            <a:xfrm>
              <a:off x="10166040" y="5822280"/>
              <a:ext cx="81000" cy="75960"/>
            </a:xfrm>
            <a:custGeom>
              <a:avLst/>
              <a:gdLst>
                <a:gd name="textAreaLeft" fmla="*/ 0 w 81000"/>
                <a:gd name="textAreaRight" fmla="*/ 82080 w 81000"/>
                <a:gd name="textAreaTop" fmla="*/ 0 h 75960"/>
                <a:gd name="textAreaBottom" fmla="*/ 77040 h 7596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67;p3"/>
            <p:cNvSpPr/>
            <p:nvPr/>
          </p:nvSpPr>
          <p:spPr>
            <a:xfrm>
              <a:off x="9874080" y="6037200"/>
              <a:ext cx="77040" cy="61920"/>
            </a:xfrm>
            <a:custGeom>
              <a:avLst/>
              <a:gdLst>
                <a:gd name="textAreaLeft" fmla="*/ 0 w 77040"/>
                <a:gd name="textAreaRight" fmla="*/ 78120 w 77040"/>
                <a:gd name="textAreaTop" fmla="*/ 0 h 61920"/>
                <a:gd name="textAreaBottom" fmla="*/ 63000 h 6192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68;p3"/>
            <p:cNvSpPr/>
            <p:nvPr/>
          </p:nvSpPr>
          <p:spPr>
            <a:xfrm>
              <a:off x="9932760" y="6287400"/>
              <a:ext cx="56880" cy="51840"/>
            </a:xfrm>
            <a:custGeom>
              <a:avLst/>
              <a:gdLst>
                <a:gd name="textAreaLeft" fmla="*/ 0 w 56880"/>
                <a:gd name="textAreaRight" fmla="*/ 57960 w 56880"/>
                <a:gd name="textAreaTop" fmla="*/ 0 h 51840"/>
                <a:gd name="textAreaBottom" fmla="*/ 52920 h 5184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3" name="Google Shape;169;p3"/>
            <p:cNvSpPr/>
            <p:nvPr/>
          </p:nvSpPr>
          <p:spPr>
            <a:xfrm>
              <a:off x="9596520" y="6196320"/>
              <a:ext cx="49680" cy="457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45720"/>
                <a:gd name="textAreaBottom" fmla="*/ 46800 h 4572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4" name="Google Shape;170;p3"/>
            <p:cNvSpPr/>
            <p:nvPr/>
          </p:nvSpPr>
          <p:spPr>
            <a:xfrm>
              <a:off x="9657360" y="6409080"/>
              <a:ext cx="41760" cy="35640"/>
            </a:xfrm>
            <a:custGeom>
              <a:avLst/>
              <a:gdLst>
                <a:gd name="textAreaLeft" fmla="*/ 0 w 41760"/>
                <a:gd name="textAreaRight" fmla="*/ 42840 w 41760"/>
                <a:gd name="textAreaTop" fmla="*/ 0 h 35640"/>
                <a:gd name="textAreaBottom" fmla="*/ 36720 h 3564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5" name="Google Shape;171;p3"/>
            <p:cNvSpPr/>
            <p:nvPr/>
          </p:nvSpPr>
          <p:spPr>
            <a:xfrm>
              <a:off x="9376560" y="6297480"/>
              <a:ext cx="36360" cy="3132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31320"/>
                <a:gd name="textAreaBottom" fmla="*/ 32400 h 3132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6" name="Google Shape;172;p3"/>
            <p:cNvSpPr/>
            <p:nvPr/>
          </p:nvSpPr>
          <p:spPr>
            <a:xfrm>
              <a:off x="8938440" y="6274440"/>
              <a:ext cx="44640" cy="39600"/>
            </a:xfrm>
            <a:custGeom>
              <a:avLst/>
              <a:gdLst>
                <a:gd name="textAreaLeft" fmla="*/ 0 w 44640"/>
                <a:gd name="textAreaRight" fmla="*/ 45720 w 4464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7" name="Google Shape;173;p3"/>
            <p:cNvSpPr/>
            <p:nvPr/>
          </p:nvSpPr>
          <p:spPr>
            <a:xfrm>
              <a:off x="8550360" y="6319800"/>
              <a:ext cx="27360" cy="24480"/>
            </a:xfrm>
            <a:custGeom>
              <a:avLst/>
              <a:gdLst>
                <a:gd name="textAreaLeft" fmla="*/ 0 w 27360"/>
                <a:gd name="textAreaRight" fmla="*/ 28440 w 27360"/>
                <a:gd name="textAreaTop" fmla="*/ 0 h 24480"/>
                <a:gd name="textAreaBottom" fmla="*/ 25560 h 2448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8" name="Google Shape;174;p3"/>
            <p:cNvSpPr/>
            <p:nvPr/>
          </p:nvSpPr>
          <p:spPr>
            <a:xfrm>
              <a:off x="8009280" y="6307920"/>
              <a:ext cx="52560" cy="48600"/>
            </a:xfrm>
            <a:custGeom>
              <a:avLst/>
              <a:gdLst>
                <a:gd name="textAreaLeft" fmla="*/ 0 w 52560"/>
                <a:gd name="textAreaRight" fmla="*/ 53640 w 5256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9" name="Google Shape;175;p3"/>
            <p:cNvSpPr/>
            <p:nvPr/>
          </p:nvSpPr>
          <p:spPr>
            <a:xfrm>
              <a:off x="8716680" y="6561000"/>
              <a:ext cx="35640" cy="33480"/>
            </a:xfrm>
            <a:custGeom>
              <a:avLst/>
              <a:gdLst>
                <a:gd name="textAreaLeft" fmla="*/ 0 w 35640"/>
                <a:gd name="textAreaRight" fmla="*/ 36720 w 35640"/>
                <a:gd name="textAreaTop" fmla="*/ 0 h 33480"/>
                <a:gd name="textAreaBottom" fmla="*/ 34560 h 3348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0" name="Google Shape;176;p3"/>
            <p:cNvSpPr/>
            <p:nvPr/>
          </p:nvSpPr>
          <p:spPr>
            <a:xfrm>
              <a:off x="9212400" y="5942880"/>
              <a:ext cx="25200" cy="24480"/>
            </a:xfrm>
            <a:custGeom>
              <a:avLst/>
              <a:gdLst>
                <a:gd name="textAreaLeft" fmla="*/ 0 w 25200"/>
                <a:gd name="textAreaRight" fmla="*/ 26280 w 25200"/>
                <a:gd name="textAreaTop" fmla="*/ 0 h 24480"/>
                <a:gd name="textAreaBottom" fmla="*/ 25560 h 2448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1" name="Google Shape;177;p3"/>
            <p:cNvSpPr/>
            <p:nvPr/>
          </p:nvSpPr>
          <p:spPr>
            <a:xfrm>
              <a:off x="9328680" y="6494400"/>
              <a:ext cx="56880" cy="53640"/>
            </a:xfrm>
            <a:custGeom>
              <a:avLst/>
              <a:gdLst>
                <a:gd name="textAreaLeft" fmla="*/ 0 w 56880"/>
                <a:gd name="textAreaRight" fmla="*/ 57960 w 5688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2" name="Google Shape;178;p3"/>
            <p:cNvSpPr/>
            <p:nvPr/>
          </p:nvSpPr>
          <p:spPr>
            <a:xfrm>
              <a:off x="9421920" y="5926680"/>
              <a:ext cx="58680" cy="55800"/>
            </a:xfrm>
            <a:custGeom>
              <a:avLst/>
              <a:gdLst>
                <a:gd name="textAreaLeft" fmla="*/ 0 w 58680"/>
                <a:gd name="textAreaRight" fmla="*/ 59760 w 58680"/>
                <a:gd name="textAreaTop" fmla="*/ 0 h 55800"/>
                <a:gd name="textAreaBottom" fmla="*/ 56880 h 5580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3" name="Google Shape;179;p3"/>
            <p:cNvSpPr/>
            <p:nvPr/>
          </p:nvSpPr>
          <p:spPr>
            <a:xfrm>
              <a:off x="9651240" y="5929560"/>
              <a:ext cx="53640" cy="4968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49680"/>
                <a:gd name="textAreaBottom" fmla="*/ 50760 h 4968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4" name="Google Shape;180;p3"/>
            <p:cNvSpPr/>
            <p:nvPr/>
          </p:nvSpPr>
          <p:spPr>
            <a:xfrm>
              <a:off x="9713880" y="5576040"/>
              <a:ext cx="41400" cy="39600"/>
            </a:xfrm>
            <a:custGeom>
              <a:avLst/>
              <a:gdLst>
                <a:gd name="textAreaLeft" fmla="*/ 0 w 41400"/>
                <a:gd name="textAreaRight" fmla="*/ 42480 w 4140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5" name="Google Shape;181;p3"/>
            <p:cNvSpPr/>
            <p:nvPr/>
          </p:nvSpPr>
          <p:spPr>
            <a:xfrm>
              <a:off x="10061640" y="5621400"/>
              <a:ext cx="25200" cy="24480"/>
            </a:xfrm>
            <a:custGeom>
              <a:avLst/>
              <a:gdLst>
                <a:gd name="textAreaLeft" fmla="*/ 0 w 25200"/>
                <a:gd name="textAreaRight" fmla="*/ 26280 w 25200"/>
                <a:gd name="textAreaTop" fmla="*/ 0 h 24480"/>
                <a:gd name="textAreaBottom" fmla="*/ 25560 h 2448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6" name="Google Shape;182;p3"/>
            <p:cNvSpPr/>
            <p:nvPr/>
          </p:nvSpPr>
          <p:spPr>
            <a:xfrm>
              <a:off x="10411200" y="5537520"/>
              <a:ext cx="43560" cy="41400"/>
            </a:xfrm>
            <a:custGeom>
              <a:avLst/>
              <a:gdLst>
                <a:gd name="textAreaLeft" fmla="*/ 0 w 43560"/>
                <a:gd name="textAreaRight" fmla="*/ 44640 w 43560"/>
                <a:gd name="textAreaTop" fmla="*/ 0 h 41400"/>
                <a:gd name="textAreaBottom" fmla="*/ 42480 h 4140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7" name="Google Shape;183;p3"/>
            <p:cNvSpPr/>
            <p:nvPr/>
          </p:nvSpPr>
          <p:spPr>
            <a:xfrm>
              <a:off x="10401120" y="5849640"/>
              <a:ext cx="63720" cy="58680"/>
            </a:xfrm>
            <a:custGeom>
              <a:avLst/>
              <a:gdLst>
                <a:gd name="textAreaLeft" fmla="*/ 0 w 63720"/>
                <a:gd name="textAreaRight" fmla="*/ 64800 w 63720"/>
                <a:gd name="textAreaTop" fmla="*/ 0 h 58680"/>
                <a:gd name="textAreaBottom" fmla="*/ 59760 h 5868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8" name="Google Shape;184;p3"/>
            <p:cNvSpPr/>
            <p:nvPr/>
          </p:nvSpPr>
          <p:spPr>
            <a:xfrm>
              <a:off x="10688040" y="6042240"/>
              <a:ext cx="55800" cy="51840"/>
            </a:xfrm>
            <a:custGeom>
              <a:avLst/>
              <a:gdLst>
                <a:gd name="textAreaLeft" fmla="*/ 0 w 55800"/>
                <a:gd name="textAreaRight" fmla="*/ 56880 w 55800"/>
                <a:gd name="textAreaTop" fmla="*/ 0 h 51840"/>
                <a:gd name="textAreaBottom" fmla="*/ 52920 h 5184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9" name="Google Shape;185;p3"/>
            <p:cNvSpPr/>
            <p:nvPr/>
          </p:nvSpPr>
          <p:spPr>
            <a:xfrm>
              <a:off x="11262960" y="6142680"/>
              <a:ext cx="40680" cy="39600"/>
            </a:xfrm>
            <a:custGeom>
              <a:avLst/>
              <a:gdLst>
                <a:gd name="textAreaLeft" fmla="*/ 0 w 40680"/>
                <a:gd name="textAreaRight" fmla="*/ 41760 w 4068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0" name="Google Shape;186;p3"/>
            <p:cNvSpPr/>
            <p:nvPr/>
          </p:nvSpPr>
          <p:spPr>
            <a:xfrm>
              <a:off x="10537920" y="6306840"/>
              <a:ext cx="54720" cy="5076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1" name="Google Shape;187;p3"/>
            <p:cNvSpPr/>
            <p:nvPr/>
          </p:nvSpPr>
          <p:spPr>
            <a:xfrm>
              <a:off x="10997280" y="5933880"/>
              <a:ext cx="42480" cy="4140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41400"/>
                <a:gd name="textAreaBottom" fmla="*/ 42480 h 4140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2" name="Google Shape;188;p3"/>
            <p:cNvSpPr/>
            <p:nvPr/>
          </p:nvSpPr>
          <p:spPr>
            <a:xfrm>
              <a:off x="11136240" y="5527440"/>
              <a:ext cx="66960" cy="6192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61920"/>
                <a:gd name="textAreaBottom" fmla="*/ 63000 h 6192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3" name="Google Shape;189;p3"/>
            <p:cNvSpPr/>
            <p:nvPr/>
          </p:nvSpPr>
          <p:spPr>
            <a:xfrm>
              <a:off x="11549520" y="5525280"/>
              <a:ext cx="70920" cy="6588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65880"/>
                <a:gd name="textAreaBottom" fmla="*/ 66960 h 6588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4" name="Google Shape;190;p3"/>
            <p:cNvSpPr/>
            <p:nvPr/>
          </p:nvSpPr>
          <p:spPr>
            <a:xfrm>
              <a:off x="11394720" y="5265720"/>
              <a:ext cx="66960" cy="5472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5" name="Google Shape;191;p3"/>
            <p:cNvSpPr/>
            <p:nvPr/>
          </p:nvSpPr>
          <p:spPr>
            <a:xfrm>
              <a:off x="11874960" y="5207040"/>
              <a:ext cx="79200" cy="60840"/>
            </a:xfrm>
            <a:custGeom>
              <a:avLst/>
              <a:gdLst>
                <a:gd name="textAreaLeft" fmla="*/ 0 w 79200"/>
                <a:gd name="textAreaRight" fmla="*/ 80280 w 79200"/>
                <a:gd name="textAreaTop" fmla="*/ 0 h 60840"/>
                <a:gd name="textAreaBottom" fmla="*/ 61920 h 6084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46" name="Google Shape;226;p3"/>
          <p:cNvGrpSpPr/>
          <p:nvPr/>
        </p:nvGrpSpPr>
        <p:grpSpPr>
          <a:xfrm>
            <a:off x="21600" y="5484240"/>
            <a:ext cx="2331360" cy="1337760"/>
            <a:chOff x="21600" y="5484240"/>
            <a:chExt cx="2331360" cy="1337760"/>
          </a:xfrm>
        </p:grpSpPr>
        <p:sp>
          <p:nvSpPr>
            <p:cNvPr id="147" name="Google Shape;227;p3"/>
            <p:cNvSpPr/>
            <p:nvPr/>
          </p:nvSpPr>
          <p:spPr>
            <a:xfrm rot="18404400">
              <a:off x="380880" y="6014880"/>
              <a:ext cx="14760" cy="13320"/>
            </a:xfrm>
            <a:custGeom>
              <a:avLst/>
              <a:gdLst>
                <a:gd name="textAreaLeft" fmla="*/ 0 w 14760"/>
                <a:gd name="textAreaRight" fmla="*/ 15840 w 14760"/>
                <a:gd name="textAreaTop" fmla="*/ 0 h 13320"/>
                <a:gd name="textAreaBottom" fmla="*/ 14400 h 13320"/>
              </a:gdLst>
              <a:ahLst/>
              <a:rect l="textAreaLeft" t="textAreaTop" r="textAreaRight" b="textAreaBottom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8" name="Google Shape;228;p3"/>
            <p:cNvSpPr/>
            <p:nvPr/>
          </p:nvSpPr>
          <p:spPr>
            <a:xfrm rot="18404400">
              <a:off x="506880" y="6066360"/>
              <a:ext cx="25920" cy="23760"/>
            </a:xfrm>
            <a:custGeom>
              <a:avLst/>
              <a:gdLst>
                <a:gd name="textAreaLeft" fmla="*/ 0 w 25920"/>
                <a:gd name="textAreaRight" fmla="*/ 27000 w 25920"/>
                <a:gd name="textAreaTop" fmla="*/ 0 h 23760"/>
                <a:gd name="textAreaBottom" fmla="*/ 24840 h 23760"/>
              </a:gdLst>
              <a:ahLst/>
              <a:rect l="textAreaLeft" t="textAreaTop" r="textAreaRight" b="textAreaBottom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9" name="Google Shape;229;p3"/>
            <p:cNvSpPr/>
            <p:nvPr/>
          </p:nvSpPr>
          <p:spPr>
            <a:xfrm rot="18404400">
              <a:off x="188280" y="6161400"/>
              <a:ext cx="25920" cy="24120"/>
            </a:xfrm>
            <a:custGeom>
              <a:avLst/>
              <a:gdLst>
                <a:gd name="textAreaLeft" fmla="*/ 0 w 25920"/>
                <a:gd name="textAreaRight" fmla="*/ 27000 w 25920"/>
                <a:gd name="textAreaTop" fmla="*/ 0 h 24120"/>
                <a:gd name="textAreaBottom" fmla="*/ 25200 h 24120"/>
              </a:gdLst>
              <a:ahLst/>
              <a:rect l="textAreaLeft" t="textAreaTop" r="textAreaRight" b="textAreaBottom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0" name="Google Shape;230;p3"/>
            <p:cNvSpPr/>
            <p:nvPr/>
          </p:nvSpPr>
          <p:spPr>
            <a:xfrm rot="18404400">
              <a:off x="24120" y="5659920"/>
              <a:ext cx="15840" cy="14760"/>
            </a:xfrm>
            <a:custGeom>
              <a:avLst/>
              <a:gdLst>
                <a:gd name="textAreaLeft" fmla="*/ 0 w 15840"/>
                <a:gd name="textAreaRight" fmla="*/ 16920 w 15840"/>
                <a:gd name="textAreaTop" fmla="*/ 0 h 14760"/>
                <a:gd name="textAreaBottom" fmla="*/ 15840 h 14760"/>
              </a:gdLst>
              <a:ahLst/>
              <a:rect l="textAreaLeft" t="textAreaTop" r="textAreaRight" b="textAreaBottom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1" name="Google Shape;231;p3"/>
            <p:cNvSpPr/>
            <p:nvPr/>
          </p:nvSpPr>
          <p:spPr>
            <a:xfrm rot="18404400">
              <a:off x="315360" y="5850720"/>
              <a:ext cx="29880" cy="27720"/>
            </a:xfrm>
            <a:custGeom>
              <a:avLst/>
              <a:gdLst>
                <a:gd name="textAreaLeft" fmla="*/ 0 w 29880"/>
                <a:gd name="textAreaRight" fmla="*/ 30960 w 2988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2" name="Google Shape;233;p3"/>
            <p:cNvSpPr/>
            <p:nvPr/>
          </p:nvSpPr>
          <p:spPr>
            <a:xfrm rot="18404400">
              <a:off x="689400" y="6234840"/>
              <a:ext cx="49320" cy="47520"/>
            </a:xfrm>
            <a:custGeom>
              <a:avLst/>
              <a:gdLst>
                <a:gd name="textAreaLeft" fmla="*/ 0 w 49320"/>
                <a:gd name="textAreaRight" fmla="*/ 50400 w 49320"/>
                <a:gd name="textAreaTop" fmla="*/ 0 h 47520"/>
                <a:gd name="textAreaBottom" fmla="*/ 48600 h 47520"/>
              </a:gdLst>
              <a:ahLst/>
              <a:rect l="textAreaLeft" t="textAreaTop" r="textAreaRight" b="textAreaBottom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3" name="Google Shape;234;p3"/>
            <p:cNvSpPr/>
            <p:nvPr/>
          </p:nvSpPr>
          <p:spPr>
            <a:xfrm rot="18404400">
              <a:off x="213120" y="5968800"/>
              <a:ext cx="25920" cy="24120"/>
            </a:xfrm>
            <a:custGeom>
              <a:avLst/>
              <a:gdLst>
                <a:gd name="textAreaLeft" fmla="*/ 0 w 25920"/>
                <a:gd name="textAreaRight" fmla="*/ 27000 w 25920"/>
                <a:gd name="textAreaTop" fmla="*/ 0 h 24120"/>
                <a:gd name="textAreaBottom" fmla="*/ 25200 h 24120"/>
              </a:gdLst>
              <a:ahLst/>
              <a:rect l="textAreaLeft" t="textAreaTop" r="textAreaRight" b="textAreaBottom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4" name="Google Shape;235;p3"/>
            <p:cNvSpPr/>
            <p:nvPr/>
          </p:nvSpPr>
          <p:spPr>
            <a:xfrm rot="18404400">
              <a:off x="99000" y="5827320"/>
              <a:ext cx="34200" cy="3168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31680"/>
                <a:gd name="textAreaBottom" fmla="*/ 32760 h 3168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5" name="Google Shape;237;p3"/>
            <p:cNvSpPr/>
            <p:nvPr/>
          </p:nvSpPr>
          <p:spPr>
            <a:xfrm rot="18404400">
              <a:off x="498240" y="5619240"/>
              <a:ext cx="35280" cy="3276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32760"/>
                <a:gd name="textAreaBottom" fmla="*/ 33840 h 32760"/>
              </a:gdLst>
              <a:ahLst/>
              <a:rect l="textAreaLeft" t="textAreaTop" r="textAreaRight" b="textAreaBottom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6" name="Google Shape;238;p3"/>
            <p:cNvSpPr/>
            <p:nvPr/>
          </p:nvSpPr>
          <p:spPr>
            <a:xfrm rot="18404400">
              <a:off x="353160" y="5493240"/>
              <a:ext cx="42480" cy="4032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40320"/>
                <a:gd name="textAreaBottom" fmla="*/ 41400 h 40320"/>
              </a:gdLst>
              <a:ahLst/>
              <a:rect l="textAreaLeft" t="textAreaTop" r="textAreaRight" b="textAreaBottom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7" name="Google Shape;239;p3"/>
            <p:cNvSpPr/>
            <p:nvPr/>
          </p:nvSpPr>
          <p:spPr>
            <a:xfrm rot="18404400">
              <a:off x="2304720" y="6738840"/>
              <a:ext cx="40320" cy="38880"/>
            </a:xfrm>
            <a:custGeom>
              <a:avLst/>
              <a:gdLst>
                <a:gd name="textAreaLeft" fmla="*/ 0 w 40320"/>
                <a:gd name="textAreaRight" fmla="*/ 41400 w 40320"/>
                <a:gd name="textAreaTop" fmla="*/ 0 h 38880"/>
                <a:gd name="textAreaBottom" fmla="*/ 39960 h 38880"/>
              </a:gdLst>
              <a:ahLst/>
              <a:rect l="textAreaLeft" t="textAreaTop" r="textAreaRight" b="textAreaBottom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8" name="Google Shape;240;p3"/>
            <p:cNvSpPr/>
            <p:nvPr/>
          </p:nvSpPr>
          <p:spPr>
            <a:xfrm rot="18404400">
              <a:off x="1742400" y="6636240"/>
              <a:ext cx="45720" cy="43560"/>
            </a:xfrm>
            <a:custGeom>
              <a:avLst/>
              <a:gdLst>
                <a:gd name="textAreaLeft" fmla="*/ 0 w 45720"/>
                <a:gd name="textAreaRight" fmla="*/ 46800 w 45720"/>
                <a:gd name="textAreaTop" fmla="*/ 0 h 43560"/>
                <a:gd name="textAreaBottom" fmla="*/ 44640 h 43560"/>
              </a:gdLst>
              <a:ahLst/>
              <a:rect l="textAreaLeft" t="textAreaTop" r="textAreaRight" b="textAreaBottom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9" name="Google Shape;241;p3"/>
            <p:cNvSpPr/>
            <p:nvPr/>
          </p:nvSpPr>
          <p:spPr>
            <a:xfrm rot="18404400">
              <a:off x="1254240" y="6321960"/>
              <a:ext cx="32760" cy="29880"/>
            </a:xfrm>
            <a:custGeom>
              <a:avLst/>
              <a:gdLst>
                <a:gd name="textAreaLeft" fmla="*/ 0 w 32760"/>
                <a:gd name="textAreaRight" fmla="*/ 33840 w 32760"/>
                <a:gd name="textAreaTop" fmla="*/ 0 h 29880"/>
                <a:gd name="textAreaBottom" fmla="*/ 30960 h 29880"/>
              </a:gdLst>
              <a:ahLst/>
              <a:rect l="textAreaLeft" t="textAreaTop" r="textAreaRight" b="textAreaBottom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0" name="Google Shape;242;p3"/>
            <p:cNvSpPr/>
            <p:nvPr/>
          </p:nvSpPr>
          <p:spPr>
            <a:xfrm rot="18404400">
              <a:off x="642600" y="5798160"/>
              <a:ext cx="48960" cy="4752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47520"/>
                <a:gd name="textAreaBottom" fmla="*/ 48600 h 47520"/>
              </a:gdLst>
              <a:ahLst/>
              <a:rect l="textAreaLeft" t="textAreaTop" r="textAreaRight" b="textAreaBottom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1" name="Google Shape;243;p3"/>
            <p:cNvSpPr/>
            <p:nvPr/>
          </p:nvSpPr>
          <p:spPr>
            <a:xfrm rot="18404400">
              <a:off x="202680" y="5591160"/>
              <a:ext cx="68040" cy="64800"/>
            </a:xfrm>
            <a:custGeom>
              <a:avLst/>
              <a:gdLst>
                <a:gd name="textAreaLeft" fmla="*/ 0 w 68040"/>
                <a:gd name="textAreaRight" fmla="*/ 69120 w 68040"/>
                <a:gd name="textAreaTop" fmla="*/ 0 h 64800"/>
                <a:gd name="textAreaBottom" fmla="*/ 65880 h 64800"/>
              </a:gdLst>
              <a:ahLst/>
              <a:rect l="textAreaLeft" t="textAreaTop" r="textAreaRight" b="textAreaBottom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2" name="Google Shape;244;p3"/>
            <p:cNvSpPr/>
            <p:nvPr/>
          </p:nvSpPr>
          <p:spPr>
            <a:xfrm rot="18404400">
              <a:off x="757080" y="6495840"/>
              <a:ext cx="39960" cy="3852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3" name="Google Shape;247;p3"/>
            <p:cNvSpPr/>
            <p:nvPr/>
          </p:nvSpPr>
          <p:spPr>
            <a:xfrm rot="18404400">
              <a:off x="122040" y="6780960"/>
              <a:ext cx="35640" cy="33120"/>
            </a:xfrm>
            <a:custGeom>
              <a:avLst/>
              <a:gdLst>
                <a:gd name="textAreaLeft" fmla="*/ 0 w 35640"/>
                <a:gd name="textAreaRight" fmla="*/ 36720 w 35640"/>
                <a:gd name="textAreaTop" fmla="*/ 0 h 33120"/>
                <a:gd name="textAreaBottom" fmla="*/ 34200 h 33120"/>
              </a:gdLst>
              <a:ahLst/>
              <a:rect l="textAreaLeft" t="textAreaTop" r="textAreaRight" b="textAreaBottom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4" name="Google Shape;248;p3"/>
            <p:cNvSpPr/>
            <p:nvPr/>
          </p:nvSpPr>
          <p:spPr>
            <a:xfrm rot="18404400">
              <a:off x="46080" y="6628320"/>
              <a:ext cx="52200" cy="50040"/>
            </a:xfrm>
            <a:custGeom>
              <a:avLst/>
              <a:gdLst>
                <a:gd name="textAreaLeft" fmla="*/ 0 w 52200"/>
                <a:gd name="textAreaRight" fmla="*/ 53280 w 52200"/>
                <a:gd name="textAreaTop" fmla="*/ 0 h 50040"/>
                <a:gd name="textAreaBottom" fmla="*/ 51120 h 50040"/>
              </a:gdLst>
              <a:ahLst/>
              <a:rect l="textAreaLeft" t="textAreaTop" r="textAreaRight" b="textAreaBottom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5" name="Google Shape;250;p3"/>
            <p:cNvSpPr/>
            <p:nvPr/>
          </p:nvSpPr>
          <p:spPr>
            <a:xfrm rot="18404400">
              <a:off x="185040" y="6561360"/>
              <a:ext cx="26640" cy="2412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24120"/>
                <a:gd name="textAreaBottom" fmla="*/ 25200 h 24120"/>
              </a:gdLst>
              <a:ahLst/>
              <a:rect l="textAreaLeft" t="textAreaTop" r="textAreaRight" b="textAreaBottom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6" name="Google Shape;251;p3"/>
            <p:cNvSpPr/>
            <p:nvPr/>
          </p:nvSpPr>
          <p:spPr>
            <a:xfrm rot="18404400">
              <a:off x="173880" y="6343200"/>
              <a:ext cx="23040" cy="20880"/>
            </a:xfrm>
            <a:custGeom>
              <a:avLst/>
              <a:gdLst>
                <a:gd name="textAreaLeft" fmla="*/ 0 w 23040"/>
                <a:gd name="textAreaRight" fmla="*/ 24120 w 23040"/>
                <a:gd name="textAreaTop" fmla="*/ 0 h 20880"/>
                <a:gd name="textAreaBottom" fmla="*/ 21960 h 20880"/>
              </a:gdLst>
              <a:ahLst/>
              <a:rect l="textAreaLeft" t="textAreaTop" r="textAreaRight" b="textAreaBottom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7" name="Google Shape;252;p3"/>
            <p:cNvSpPr/>
            <p:nvPr/>
          </p:nvSpPr>
          <p:spPr>
            <a:xfrm rot="18404400">
              <a:off x="332640" y="6257520"/>
              <a:ext cx="57240" cy="6300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63000"/>
                <a:gd name="textAreaBottom" fmla="*/ 64080 h 63000"/>
              </a:gdLst>
              <a:ahLst/>
              <a:rect l="textAreaLeft" t="textAreaTop" r="textAreaRight" b="textAreaBottom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8" name="Google Shape;253;p3"/>
            <p:cNvSpPr/>
            <p:nvPr/>
          </p:nvSpPr>
          <p:spPr>
            <a:xfrm rot="18404400">
              <a:off x="78120" y="6042960"/>
              <a:ext cx="31680" cy="2880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28800"/>
                <a:gd name="textAreaBottom" fmla="*/ 29880 h 28800"/>
              </a:gdLst>
              <a:ahLst/>
              <a:rect l="textAreaLeft" t="textAreaTop" r="textAreaRight" b="textAreaBottom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9" name="Google Shape;255;p3"/>
            <p:cNvSpPr/>
            <p:nvPr/>
          </p:nvSpPr>
          <p:spPr>
            <a:xfrm rot="18404400">
              <a:off x="311400" y="6729480"/>
              <a:ext cx="26640" cy="2484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24840"/>
                <a:gd name="textAreaBottom" fmla="*/ 25920 h 24840"/>
              </a:gdLst>
              <a:ahLst/>
              <a:rect l="textAreaLeft" t="textAreaTop" r="textAreaRight" b="textAreaBottom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70" name="Групиране 62"/>
          <p:cNvGrpSpPr/>
          <p:nvPr/>
        </p:nvGrpSpPr>
        <p:grpSpPr>
          <a:xfrm>
            <a:off x="10936800" y="0"/>
            <a:ext cx="934560" cy="1272960"/>
            <a:chOff x="10936800" y="0"/>
            <a:chExt cx="934560" cy="1272960"/>
          </a:xfrm>
        </p:grpSpPr>
        <p:sp>
          <p:nvSpPr>
            <p:cNvPr id="171" name="Свободна форма: фигура 63"/>
            <p:cNvSpPr/>
            <p:nvPr/>
          </p:nvSpPr>
          <p:spPr>
            <a:xfrm>
              <a:off x="10936800" y="0"/>
              <a:ext cx="247320" cy="581400"/>
            </a:xfrm>
            <a:custGeom>
              <a:avLst/>
              <a:gdLst>
                <a:gd name="textAreaLeft" fmla="*/ 0 w 247320"/>
                <a:gd name="textAreaRight" fmla="*/ 248400 w 247320"/>
                <a:gd name="textAreaTop" fmla="*/ 0 h 581400"/>
                <a:gd name="textAreaBottom" fmla="*/ 582480 h 58140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2" name="Свободна форма: фигура 64"/>
            <p:cNvSpPr/>
            <p:nvPr/>
          </p:nvSpPr>
          <p:spPr>
            <a:xfrm>
              <a:off x="11286720" y="0"/>
              <a:ext cx="152280" cy="1236240"/>
            </a:xfrm>
            <a:custGeom>
              <a:avLst/>
              <a:gdLst>
                <a:gd name="textAreaLeft" fmla="*/ 0 w 152280"/>
                <a:gd name="textAreaRight" fmla="*/ 153360 w 152280"/>
                <a:gd name="textAreaTop" fmla="*/ 0 h 1236240"/>
                <a:gd name="textAreaBottom" fmla="*/ 1237320 h 123624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3" name="Свободна форма: фигура 65"/>
            <p:cNvSpPr/>
            <p:nvPr/>
          </p:nvSpPr>
          <p:spPr>
            <a:xfrm>
              <a:off x="11630160" y="0"/>
              <a:ext cx="20520" cy="396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3960"/>
                <a:gd name="textAreaBottom" fmla="*/ 5040 h 396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4" name="Свободна форма: фигура 66"/>
            <p:cNvSpPr/>
            <p:nvPr/>
          </p:nvSpPr>
          <p:spPr>
            <a:xfrm>
              <a:off x="11578680" y="0"/>
              <a:ext cx="173520" cy="1198800"/>
            </a:xfrm>
            <a:custGeom>
              <a:avLst/>
              <a:gdLst>
                <a:gd name="textAreaLeft" fmla="*/ 0 w 173520"/>
                <a:gd name="textAreaRight" fmla="*/ 174600 w 173520"/>
                <a:gd name="textAreaTop" fmla="*/ 0 h 1198800"/>
                <a:gd name="textAreaBottom" fmla="*/ 1199880 h 119880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5" name="Свободна форма: фигура 67"/>
            <p:cNvSpPr/>
            <p:nvPr/>
          </p:nvSpPr>
          <p:spPr>
            <a:xfrm>
              <a:off x="11858400" y="0"/>
              <a:ext cx="12960" cy="12729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72960"/>
                <a:gd name="textAreaBottom" fmla="*/ 1274040 h 127296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76" name="Графика 100"/>
          <p:cNvGrpSpPr/>
          <p:nvPr/>
        </p:nvGrpSpPr>
        <p:grpSpPr>
          <a:xfrm>
            <a:off x="0" y="0"/>
            <a:ext cx="1935720" cy="1187640"/>
            <a:chOff x="0" y="0"/>
            <a:chExt cx="1935720" cy="1187640"/>
          </a:xfrm>
        </p:grpSpPr>
        <p:sp>
          <p:nvSpPr>
            <p:cNvPr id="177" name="Свободна форма: фигура 69"/>
            <p:cNvSpPr/>
            <p:nvPr/>
          </p:nvSpPr>
          <p:spPr>
            <a:xfrm>
              <a:off x="1200240" y="565560"/>
              <a:ext cx="77760" cy="108720"/>
            </a:xfrm>
            <a:custGeom>
              <a:avLst/>
              <a:gdLst>
                <a:gd name="textAreaLeft" fmla="*/ 0 w 77760"/>
                <a:gd name="textAreaRight" fmla="*/ 78840 w 77760"/>
                <a:gd name="textAreaTop" fmla="*/ 0 h 108720"/>
                <a:gd name="textAreaBottom" fmla="*/ 109800 h 108720"/>
              </a:gdLst>
              <a:ahLst/>
              <a:rect l="textAreaLeft" t="textAreaTop" r="textAreaRight" b="textAreaBottom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8" name="Свободна форма: фигура 70"/>
            <p:cNvSpPr/>
            <p:nvPr/>
          </p:nvSpPr>
          <p:spPr>
            <a:xfrm>
              <a:off x="0" y="318600"/>
              <a:ext cx="752040" cy="623160"/>
            </a:xfrm>
            <a:custGeom>
              <a:avLst/>
              <a:gdLst>
                <a:gd name="textAreaLeft" fmla="*/ 0 w 752040"/>
                <a:gd name="textAreaRight" fmla="*/ 753120 w 752040"/>
                <a:gd name="textAreaTop" fmla="*/ 0 h 623160"/>
                <a:gd name="textAreaBottom" fmla="*/ 624240 h 623160"/>
              </a:gdLst>
              <a:ahLst/>
              <a:rect l="textAreaLeft" t="textAreaTop" r="textAreaRight" b="textAreaBottom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9" name="Свободна форма: фигура 71"/>
            <p:cNvSpPr/>
            <p:nvPr/>
          </p:nvSpPr>
          <p:spPr>
            <a:xfrm>
              <a:off x="426960" y="825480"/>
              <a:ext cx="287280" cy="228600"/>
            </a:xfrm>
            <a:custGeom>
              <a:avLst/>
              <a:gdLst>
                <a:gd name="textAreaLeft" fmla="*/ 0 w 287280"/>
                <a:gd name="textAreaRight" fmla="*/ 288360 w 287280"/>
                <a:gd name="textAreaTop" fmla="*/ 0 h 228600"/>
                <a:gd name="textAreaBottom" fmla="*/ 229680 h 228600"/>
              </a:gdLst>
              <a:ahLst/>
              <a:rect l="textAreaLeft" t="textAreaTop" r="textAreaRight" b="textAreaBottom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0" name="Свободна форма: фигура 72"/>
            <p:cNvSpPr/>
            <p:nvPr/>
          </p:nvSpPr>
          <p:spPr>
            <a:xfrm>
              <a:off x="329760" y="1066320"/>
              <a:ext cx="7560" cy="10080"/>
            </a:xfrm>
            <a:custGeom>
              <a:avLst/>
              <a:gdLst>
                <a:gd name="textAreaLeft" fmla="*/ 0 w 7560"/>
                <a:gd name="textAreaRight" fmla="*/ 8640 w 7560"/>
                <a:gd name="textAreaTop" fmla="*/ 0 h 10080"/>
                <a:gd name="textAreaBottom" fmla="*/ 11160 h 10080"/>
              </a:gdLst>
              <a:ahLst/>
              <a:rect l="textAreaLeft" t="textAreaTop" r="textAreaRight" b="textAreaBottom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1" name="Свободна форма: фигура 73"/>
            <p:cNvSpPr/>
            <p:nvPr/>
          </p:nvSpPr>
          <p:spPr>
            <a:xfrm>
              <a:off x="318600" y="912960"/>
              <a:ext cx="66240" cy="152640"/>
            </a:xfrm>
            <a:custGeom>
              <a:avLst/>
              <a:gdLst>
                <a:gd name="textAreaLeft" fmla="*/ 0 w 66240"/>
                <a:gd name="textAreaRight" fmla="*/ 67320 w 66240"/>
                <a:gd name="textAreaTop" fmla="*/ 0 h 152640"/>
                <a:gd name="textAreaBottom" fmla="*/ 153720 h 152640"/>
              </a:gdLst>
              <a:ahLst/>
              <a:rect l="textAreaLeft" t="textAreaTop" r="textAreaRight" b="textAreaBottom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2" name="Свободна форма: фигура 74"/>
            <p:cNvSpPr/>
            <p:nvPr/>
          </p:nvSpPr>
          <p:spPr>
            <a:xfrm>
              <a:off x="229680" y="786600"/>
              <a:ext cx="39960" cy="5400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54000"/>
                <a:gd name="textAreaBottom" fmla="*/ 55080 h 54000"/>
              </a:gdLst>
              <a:ahLst/>
              <a:rect l="textAreaLeft" t="textAreaTop" r="textAreaRight" b="textAreaBottom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3" name="Свободна форма: фигура 75"/>
            <p:cNvSpPr/>
            <p:nvPr/>
          </p:nvSpPr>
          <p:spPr>
            <a:xfrm>
              <a:off x="104760" y="1047600"/>
              <a:ext cx="66240" cy="83880"/>
            </a:xfrm>
            <a:custGeom>
              <a:avLst/>
              <a:gdLst>
                <a:gd name="textAreaLeft" fmla="*/ 0 w 66240"/>
                <a:gd name="textAreaRight" fmla="*/ 67320 w 66240"/>
                <a:gd name="textAreaTop" fmla="*/ 0 h 83880"/>
                <a:gd name="textAreaBottom" fmla="*/ 84960 h 83880"/>
              </a:gdLst>
              <a:ahLst/>
              <a:rect l="textAreaLeft" t="textAreaTop" r="textAreaRight" b="textAreaBottom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960" bIns="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4" name="Свободна форма: фигура 76"/>
            <p:cNvSpPr/>
            <p:nvPr/>
          </p:nvSpPr>
          <p:spPr>
            <a:xfrm>
              <a:off x="31320" y="1146240"/>
              <a:ext cx="47520" cy="41400"/>
            </a:xfrm>
            <a:custGeom>
              <a:avLst/>
              <a:gdLst>
                <a:gd name="textAreaLeft" fmla="*/ 0 w 47520"/>
                <a:gd name="textAreaRight" fmla="*/ 48600 w 47520"/>
                <a:gd name="textAreaTop" fmla="*/ 0 h 41400"/>
                <a:gd name="textAreaBottom" fmla="*/ 42480 h 41400"/>
              </a:gdLst>
              <a:ahLst/>
              <a:rect l="textAreaLeft" t="textAreaTop" r="textAreaRight" b="textAreaBottom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" bIns="-2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5" name="Свободна форма: фигура 77"/>
            <p:cNvSpPr/>
            <p:nvPr/>
          </p:nvSpPr>
          <p:spPr>
            <a:xfrm>
              <a:off x="33840" y="956520"/>
              <a:ext cx="26280" cy="52560"/>
            </a:xfrm>
            <a:custGeom>
              <a:avLst/>
              <a:gdLst>
                <a:gd name="textAreaLeft" fmla="*/ 0 w 26280"/>
                <a:gd name="textAreaRight" fmla="*/ 27360 w 26280"/>
                <a:gd name="textAreaTop" fmla="*/ 0 h 52560"/>
                <a:gd name="textAreaBottom" fmla="*/ 53640 h 52560"/>
              </a:gdLst>
              <a:ahLst/>
              <a:rect l="textAreaLeft" t="textAreaTop" r="textAreaRight" b="textAreaBottom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" bIns="86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6" name="Свободна форма: фигура 78"/>
            <p:cNvSpPr/>
            <p:nvPr/>
          </p:nvSpPr>
          <p:spPr>
            <a:xfrm>
              <a:off x="1532160" y="397080"/>
              <a:ext cx="59040" cy="28800"/>
            </a:xfrm>
            <a:custGeom>
              <a:avLst/>
              <a:gdLst>
                <a:gd name="textAreaLeft" fmla="*/ 0 w 59040"/>
                <a:gd name="textAreaRight" fmla="*/ 60120 w 59040"/>
                <a:gd name="textAreaTop" fmla="*/ 0 h 28800"/>
                <a:gd name="textAreaBottom" fmla="*/ 29880 h 28800"/>
              </a:gdLst>
              <a:ahLst/>
              <a:rect l="textAreaLeft" t="textAreaTop" r="textAreaRight" b="textAreaBottom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7" name="Свободна форма: фигура 79"/>
            <p:cNvSpPr/>
            <p:nvPr/>
          </p:nvSpPr>
          <p:spPr>
            <a:xfrm>
              <a:off x="1305000" y="445680"/>
              <a:ext cx="211320" cy="163800"/>
            </a:xfrm>
            <a:custGeom>
              <a:avLst/>
              <a:gdLst>
                <a:gd name="textAreaLeft" fmla="*/ 0 w 211320"/>
                <a:gd name="textAreaRight" fmla="*/ 212400 w 211320"/>
                <a:gd name="textAreaTop" fmla="*/ 0 h 163800"/>
                <a:gd name="textAreaBottom" fmla="*/ 164880 h 163800"/>
              </a:gdLst>
              <a:ahLst/>
              <a:rect l="textAreaLeft" t="textAreaTop" r="textAreaRight" b="textAreaBottom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8" name="Свободна форма: фигура 80"/>
            <p:cNvSpPr/>
            <p:nvPr/>
          </p:nvSpPr>
          <p:spPr>
            <a:xfrm>
              <a:off x="693000" y="0"/>
              <a:ext cx="1242720" cy="870480"/>
            </a:xfrm>
            <a:custGeom>
              <a:avLst/>
              <a:gdLst>
                <a:gd name="textAreaLeft" fmla="*/ 0 w 1242720"/>
                <a:gd name="textAreaRight" fmla="*/ 1243800 w 1242720"/>
                <a:gd name="textAreaTop" fmla="*/ 0 h 870480"/>
                <a:gd name="textAreaBottom" fmla="*/ 871560 h 870480"/>
              </a:gdLst>
              <a:ahLst/>
              <a:rect l="textAreaLeft" t="textAreaTop" r="textAreaRight" b="textAreaBottom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58;p4"/>
          <p:cNvSpPr/>
          <p:nvPr/>
        </p:nvSpPr>
        <p:spPr>
          <a:xfrm rot="668400">
            <a:off x="1157760" y="1206000"/>
            <a:ext cx="10004040" cy="4655160"/>
          </a:xfrm>
          <a:custGeom>
            <a:avLst/>
            <a:gdLst>
              <a:gd name="textAreaLeft" fmla="*/ 0 w 10004040"/>
              <a:gd name="textAreaRight" fmla="*/ 10005120 w 10004040"/>
              <a:gd name="textAreaTop" fmla="*/ 0 h 4655160"/>
              <a:gd name="textAreaBottom" fmla="*/ 4656240 h 4655160"/>
            </a:gdLst>
            <a:ahLst/>
            <a:rect l="textAreaLeft" t="textAreaTop" r="textAreaRight" b="textAreaBottom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" name="Google Shape;262;p4"/>
          <p:cNvSpPr/>
          <p:nvPr/>
        </p:nvSpPr>
        <p:spPr>
          <a:xfrm rot="10800000">
            <a:off x="1080" y="0"/>
            <a:ext cx="1836360" cy="1357920"/>
          </a:xfrm>
          <a:custGeom>
            <a:avLst/>
            <a:gdLst>
              <a:gd name="textAreaLeft" fmla="*/ 0 w 1836360"/>
              <a:gd name="textAreaRight" fmla="*/ 1837440 w 1836360"/>
              <a:gd name="textAreaTop" fmla="*/ 0 h 1357920"/>
              <a:gd name="textAreaBottom" fmla="*/ 1359000 h 1357920"/>
            </a:gdLst>
            <a:ahLst/>
            <a:rect l="textAreaLeft" t="textAreaTop" r="textAreaRight" b="textAreaBottom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3" name="Google Shape;296;p4"/>
          <p:cNvGrpSpPr/>
          <p:nvPr/>
        </p:nvGrpSpPr>
        <p:grpSpPr>
          <a:xfrm>
            <a:off x="112320" y="242280"/>
            <a:ext cx="1613880" cy="2091600"/>
            <a:chOff x="112320" y="242280"/>
            <a:chExt cx="1613880" cy="2091600"/>
          </a:xfrm>
        </p:grpSpPr>
        <p:sp>
          <p:nvSpPr>
            <p:cNvPr id="194" name="Google Shape;297;p4"/>
            <p:cNvSpPr/>
            <p:nvPr/>
          </p:nvSpPr>
          <p:spPr>
            <a:xfrm rot="5400000">
              <a:off x="447120" y="1945080"/>
              <a:ext cx="78480" cy="74520"/>
            </a:xfrm>
            <a:custGeom>
              <a:avLst/>
              <a:gdLst>
                <a:gd name="textAreaLeft" fmla="*/ 0 w 78480"/>
                <a:gd name="textAreaRight" fmla="*/ 79560 w 78480"/>
                <a:gd name="textAreaTop" fmla="*/ 0 h 74520"/>
                <a:gd name="textAreaBottom" fmla="*/ 75600 h 7452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5" name="Google Shape;298;p4"/>
            <p:cNvSpPr/>
            <p:nvPr/>
          </p:nvSpPr>
          <p:spPr>
            <a:xfrm rot="5400000">
              <a:off x="535320" y="1409760"/>
              <a:ext cx="69120" cy="65160"/>
            </a:xfrm>
            <a:custGeom>
              <a:avLst/>
              <a:gdLst>
                <a:gd name="textAreaLeft" fmla="*/ 0 w 69120"/>
                <a:gd name="textAreaRight" fmla="*/ 70200 w 69120"/>
                <a:gd name="textAreaTop" fmla="*/ 0 h 65160"/>
                <a:gd name="textAreaBottom" fmla="*/ 66240 h 6516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6" name="Google Shape;299;p4"/>
            <p:cNvSpPr/>
            <p:nvPr/>
          </p:nvSpPr>
          <p:spPr>
            <a:xfrm rot="5400000">
              <a:off x="109080" y="1836720"/>
              <a:ext cx="48600" cy="4248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42480"/>
                <a:gd name="textAreaBottom" fmla="*/ 43560 h 4248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7" name="Google Shape;300;p4"/>
            <p:cNvSpPr/>
            <p:nvPr/>
          </p:nvSpPr>
          <p:spPr>
            <a:xfrm rot="5400000">
              <a:off x="391320" y="1661040"/>
              <a:ext cx="65160" cy="61200"/>
            </a:xfrm>
            <a:custGeom>
              <a:avLst/>
              <a:gdLst>
                <a:gd name="textAreaLeft" fmla="*/ 0 w 65160"/>
                <a:gd name="textAreaRight" fmla="*/ 66240 w 65160"/>
                <a:gd name="textAreaTop" fmla="*/ 0 h 61200"/>
                <a:gd name="textAreaBottom" fmla="*/ 62280 h 6120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8" name="Google Shape;301;p4"/>
            <p:cNvSpPr/>
            <p:nvPr/>
          </p:nvSpPr>
          <p:spPr>
            <a:xfrm rot="5400000">
              <a:off x="370080" y="1284120"/>
              <a:ext cx="66240" cy="45360"/>
            </a:xfrm>
            <a:custGeom>
              <a:avLst/>
              <a:gdLst>
                <a:gd name="textAreaLeft" fmla="*/ 0 w 66240"/>
                <a:gd name="textAreaRight" fmla="*/ 67320 w 66240"/>
                <a:gd name="textAreaTop" fmla="*/ 0 h 45360"/>
                <a:gd name="textAreaBottom" fmla="*/ 46440 h 4536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9" name="Google Shape;302;p4"/>
            <p:cNvSpPr/>
            <p:nvPr/>
          </p:nvSpPr>
          <p:spPr>
            <a:xfrm rot="5400000">
              <a:off x="613080" y="1008000"/>
              <a:ext cx="39240" cy="37080"/>
            </a:xfrm>
            <a:custGeom>
              <a:avLst/>
              <a:gdLst>
                <a:gd name="textAreaLeft" fmla="*/ 0 w 39240"/>
                <a:gd name="textAreaRight" fmla="*/ 40320 w 3924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0" name="Google Shape;303;p4"/>
            <p:cNvSpPr/>
            <p:nvPr/>
          </p:nvSpPr>
          <p:spPr>
            <a:xfrm rot="5400000">
              <a:off x="444240" y="714600"/>
              <a:ext cx="44640" cy="42480"/>
            </a:xfrm>
            <a:custGeom>
              <a:avLst/>
              <a:gdLst>
                <a:gd name="textAreaLeft" fmla="*/ 0 w 44640"/>
                <a:gd name="textAreaRight" fmla="*/ 45720 w 44640"/>
                <a:gd name="textAreaTop" fmla="*/ 0 h 42480"/>
                <a:gd name="textAreaBottom" fmla="*/ 43560 h 4248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1" name="Google Shape;304;p4"/>
            <p:cNvSpPr/>
            <p:nvPr/>
          </p:nvSpPr>
          <p:spPr>
            <a:xfrm rot="5400000">
              <a:off x="510840" y="551520"/>
              <a:ext cx="35280" cy="3420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34200"/>
                <a:gd name="textAreaBottom" fmla="*/ 35280 h 3420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2" name="Google Shape;305;p4"/>
            <p:cNvSpPr/>
            <p:nvPr/>
          </p:nvSpPr>
          <p:spPr>
            <a:xfrm rot="5400000">
              <a:off x="420480" y="298800"/>
              <a:ext cx="66240" cy="82800"/>
            </a:xfrm>
            <a:custGeom>
              <a:avLst/>
              <a:gdLst>
                <a:gd name="textAreaLeft" fmla="*/ 0 w 66240"/>
                <a:gd name="textAreaRight" fmla="*/ 67320 w 6624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3" name="Google Shape;306;p4"/>
            <p:cNvSpPr/>
            <p:nvPr/>
          </p:nvSpPr>
          <p:spPr>
            <a:xfrm rot="5400000">
              <a:off x="766080" y="1910880"/>
              <a:ext cx="65160" cy="60120"/>
            </a:xfrm>
            <a:custGeom>
              <a:avLst/>
              <a:gdLst>
                <a:gd name="textAreaLeft" fmla="*/ 0 w 65160"/>
                <a:gd name="textAreaRight" fmla="*/ 66240 w 65160"/>
                <a:gd name="textAreaTop" fmla="*/ 0 h 60120"/>
                <a:gd name="textAreaBottom" fmla="*/ 61200 h 6012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4" name="Google Shape;307;p4"/>
            <p:cNvSpPr/>
            <p:nvPr/>
          </p:nvSpPr>
          <p:spPr>
            <a:xfrm rot="5400000">
              <a:off x="447840" y="2297160"/>
              <a:ext cx="37080" cy="36000"/>
            </a:xfrm>
            <a:custGeom>
              <a:avLst/>
              <a:gdLst>
                <a:gd name="textAreaLeft" fmla="*/ 0 w 37080"/>
                <a:gd name="textAreaRight" fmla="*/ 38160 w 3708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5" name="Google Shape;309;p4"/>
            <p:cNvSpPr/>
            <p:nvPr/>
          </p:nvSpPr>
          <p:spPr>
            <a:xfrm rot="5400000">
              <a:off x="830160" y="518400"/>
              <a:ext cx="80640" cy="100440"/>
            </a:xfrm>
            <a:custGeom>
              <a:avLst/>
              <a:gdLst>
                <a:gd name="textAreaLeft" fmla="*/ 0 w 80640"/>
                <a:gd name="textAreaRight" fmla="*/ 81720 w 80640"/>
                <a:gd name="textAreaTop" fmla="*/ 0 h 100440"/>
                <a:gd name="textAreaBottom" fmla="*/ 101520 h 10044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6" name="Google Shape;310;p4"/>
            <p:cNvSpPr/>
            <p:nvPr/>
          </p:nvSpPr>
          <p:spPr>
            <a:xfrm rot="5400000">
              <a:off x="1011240" y="244800"/>
              <a:ext cx="73440" cy="68400"/>
            </a:xfrm>
            <a:custGeom>
              <a:avLst/>
              <a:gdLst>
                <a:gd name="textAreaLeft" fmla="*/ 0 w 73440"/>
                <a:gd name="textAreaRight" fmla="*/ 74520 w 73440"/>
                <a:gd name="textAreaTop" fmla="*/ 0 h 68400"/>
                <a:gd name="textAreaBottom" fmla="*/ 69480 h 6840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7" name="Google Shape;311;p4"/>
            <p:cNvSpPr/>
            <p:nvPr/>
          </p:nvSpPr>
          <p:spPr>
            <a:xfrm rot="5400000">
              <a:off x="1277640" y="652680"/>
              <a:ext cx="65160" cy="66240"/>
            </a:xfrm>
            <a:custGeom>
              <a:avLst/>
              <a:gdLst>
                <a:gd name="textAreaLeft" fmla="*/ 0 w 65160"/>
                <a:gd name="textAreaRight" fmla="*/ 66240 w 65160"/>
                <a:gd name="textAreaTop" fmla="*/ 0 h 66240"/>
                <a:gd name="textAreaBottom" fmla="*/ 67320 h 6624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8" name="Google Shape;312;p4"/>
            <p:cNvSpPr/>
            <p:nvPr/>
          </p:nvSpPr>
          <p:spPr>
            <a:xfrm rot="5400000">
              <a:off x="1368360" y="372600"/>
              <a:ext cx="66240" cy="61920"/>
            </a:xfrm>
            <a:custGeom>
              <a:avLst/>
              <a:gdLst>
                <a:gd name="textAreaLeft" fmla="*/ 0 w 66240"/>
                <a:gd name="textAreaRight" fmla="*/ 67320 w 66240"/>
                <a:gd name="textAreaTop" fmla="*/ 0 h 61920"/>
                <a:gd name="textAreaBottom" fmla="*/ 63000 h 619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9" name="Google Shape;313;p4"/>
            <p:cNvSpPr/>
            <p:nvPr/>
          </p:nvSpPr>
          <p:spPr>
            <a:xfrm rot="5400000">
              <a:off x="1698120" y="430920"/>
              <a:ext cx="29880" cy="25920"/>
            </a:xfrm>
            <a:custGeom>
              <a:avLst/>
              <a:gdLst>
                <a:gd name="textAreaLeft" fmla="*/ 0 w 29880"/>
                <a:gd name="textAreaRight" fmla="*/ 30960 w 29880"/>
                <a:gd name="textAreaTop" fmla="*/ 0 h 25920"/>
                <a:gd name="textAreaBottom" fmla="*/ 27000 h 2592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10" name="Google Shape;462;p6"/>
          <p:cNvGrpSpPr/>
          <p:nvPr/>
        </p:nvGrpSpPr>
        <p:grpSpPr>
          <a:xfrm>
            <a:off x="10914120" y="89640"/>
            <a:ext cx="1140480" cy="836640"/>
            <a:chOff x="10914120" y="89640"/>
            <a:chExt cx="1140480" cy="836640"/>
          </a:xfrm>
        </p:grpSpPr>
        <p:sp>
          <p:nvSpPr>
            <p:cNvPr id="211" name="Google Shape;463;p6"/>
            <p:cNvSpPr/>
            <p:nvPr/>
          </p:nvSpPr>
          <p:spPr>
            <a:xfrm rot="13318200">
              <a:off x="11519640" y="245520"/>
              <a:ext cx="16920" cy="15120"/>
            </a:xfrm>
            <a:custGeom>
              <a:avLst/>
              <a:gdLst>
                <a:gd name="textAreaLeft" fmla="*/ 0 w 16920"/>
                <a:gd name="textAreaRight" fmla="*/ 18000 w 16920"/>
                <a:gd name="textAreaTop" fmla="*/ 0 h 15120"/>
                <a:gd name="textAreaBottom" fmla="*/ 16200 h 15120"/>
              </a:gdLst>
              <a:ahLst/>
              <a:rect l="textAreaLeft" t="textAreaTop" r="textAreaRight" b="textAreaBottom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2" name="Google Shape;464;p6"/>
            <p:cNvSpPr/>
            <p:nvPr/>
          </p:nvSpPr>
          <p:spPr>
            <a:xfrm rot="13318200">
              <a:off x="11592000" y="95760"/>
              <a:ext cx="29520" cy="2736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7360"/>
                <a:gd name="textAreaBottom" fmla="*/ 28440 h 27360"/>
              </a:gdLst>
              <a:ahLst/>
              <a:rect l="textAreaLeft" t="textAreaTop" r="textAreaRight" b="textAreaBottom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3" name="Google Shape;465;p6"/>
            <p:cNvSpPr/>
            <p:nvPr/>
          </p:nvSpPr>
          <p:spPr>
            <a:xfrm rot="13318200">
              <a:off x="11666880" y="468000"/>
              <a:ext cx="29520" cy="2772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4" name="Google Shape;466;p6"/>
            <p:cNvSpPr/>
            <p:nvPr/>
          </p:nvSpPr>
          <p:spPr>
            <a:xfrm rot="13318200">
              <a:off x="11078280" y="612360"/>
              <a:ext cx="18360" cy="1692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6920"/>
                <a:gd name="textAreaBottom" fmla="*/ 18000 h 16920"/>
              </a:gdLst>
              <a:ahLst/>
              <a:rect l="textAreaLeft" t="textAreaTop" r="textAreaRight" b="textAreaBottom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5" name="Google Shape;467;p6"/>
            <p:cNvSpPr/>
            <p:nvPr/>
          </p:nvSpPr>
          <p:spPr>
            <a:xfrm rot="13318200">
              <a:off x="11325600" y="286560"/>
              <a:ext cx="34560" cy="32040"/>
            </a:xfrm>
            <a:custGeom>
              <a:avLst/>
              <a:gdLst>
                <a:gd name="textAreaLeft" fmla="*/ 0 w 34560"/>
                <a:gd name="textAreaRight" fmla="*/ 35640 w 3456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6" name="Google Shape;468;p6"/>
            <p:cNvSpPr/>
            <p:nvPr/>
          </p:nvSpPr>
          <p:spPr>
            <a:xfrm rot="13318200">
              <a:off x="11270160" y="708480"/>
              <a:ext cx="51840" cy="50040"/>
            </a:xfrm>
            <a:custGeom>
              <a:avLst/>
              <a:gdLst>
                <a:gd name="textAreaLeft" fmla="*/ 0 w 51840"/>
                <a:gd name="textAreaRight" fmla="*/ 52920 w 51840"/>
                <a:gd name="textAreaTop" fmla="*/ 0 h 50040"/>
                <a:gd name="textAreaBottom" fmla="*/ 51120 h 50040"/>
              </a:gdLst>
              <a:ahLst/>
              <a:rect l="textAreaLeft" t="textAreaTop" r="textAreaRight" b="textAreaBottom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7" name="Google Shape;470;p6"/>
            <p:cNvSpPr/>
            <p:nvPr/>
          </p:nvSpPr>
          <p:spPr>
            <a:xfrm rot="13318200">
              <a:off x="11450160" y="419400"/>
              <a:ext cx="29520" cy="2772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8" name="Google Shape;471;p6"/>
            <p:cNvSpPr/>
            <p:nvPr/>
          </p:nvSpPr>
          <p:spPr>
            <a:xfrm rot="13318200">
              <a:off x="11276640" y="526680"/>
              <a:ext cx="39240" cy="36360"/>
            </a:xfrm>
            <a:custGeom>
              <a:avLst/>
              <a:gdLst>
                <a:gd name="textAreaLeft" fmla="*/ 0 w 39240"/>
                <a:gd name="textAreaRight" fmla="*/ 40320 w 3924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9" name="Google Shape;473;p6"/>
            <p:cNvSpPr/>
            <p:nvPr/>
          </p:nvSpPr>
          <p:spPr>
            <a:xfrm rot="13318200">
              <a:off x="11172600" y="159840"/>
              <a:ext cx="40320" cy="37440"/>
            </a:xfrm>
            <a:custGeom>
              <a:avLst/>
              <a:gdLst>
                <a:gd name="textAreaLeft" fmla="*/ 0 w 40320"/>
                <a:gd name="textAreaRight" fmla="*/ 41400 w 40320"/>
                <a:gd name="textAreaTop" fmla="*/ 0 h 37440"/>
                <a:gd name="textAreaBottom" fmla="*/ 38520 h 37440"/>
              </a:gdLst>
              <a:ahLst/>
              <a:rect l="textAreaLeft" t="textAreaTop" r="textAreaRight" b="textAreaBottom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0" name="Google Shape;474;p6"/>
            <p:cNvSpPr/>
            <p:nvPr/>
          </p:nvSpPr>
          <p:spPr>
            <a:xfrm rot="13318200">
              <a:off x="10923120" y="192240"/>
              <a:ext cx="48960" cy="4644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46440"/>
                <a:gd name="textAreaBottom" fmla="*/ 47520 h 46440"/>
              </a:gdLst>
              <a:ahLst/>
              <a:rect l="textAreaLeft" t="textAreaTop" r="textAreaRight" b="textAreaBottom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1" name="Google Shape;479;p6"/>
            <p:cNvSpPr/>
            <p:nvPr/>
          </p:nvSpPr>
          <p:spPr>
            <a:xfrm rot="13318200">
              <a:off x="11020320" y="346680"/>
              <a:ext cx="77760" cy="74160"/>
            </a:xfrm>
            <a:custGeom>
              <a:avLst/>
              <a:gdLst>
                <a:gd name="textAreaLeft" fmla="*/ 0 w 77760"/>
                <a:gd name="textAreaRight" fmla="*/ 78840 w 77760"/>
                <a:gd name="textAreaTop" fmla="*/ 0 h 74160"/>
                <a:gd name="textAreaBottom" fmla="*/ 75240 h 74160"/>
              </a:gdLst>
              <a:ahLst/>
              <a:rect l="textAreaLeft" t="textAreaTop" r="textAreaRight" b="textAreaBottom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2" name="Google Shape;486;p6"/>
            <p:cNvSpPr/>
            <p:nvPr/>
          </p:nvSpPr>
          <p:spPr>
            <a:xfrm rot="13318200">
              <a:off x="12014280" y="620280"/>
              <a:ext cx="30960" cy="2772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27720"/>
                <a:gd name="textAreaBottom" fmla="*/ 28800 h 27720"/>
              </a:gdLst>
              <a:ahLst/>
              <a:rect l="textAreaLeft" t="textAreaTop" r="textAreaRight" b="textAreaBottom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3" name="Google Shape;487;p6"/>
            <p:cNvSpPr/>
            <p:nvPr/>
          </p:nvSpPr>
          <p:spPr>
            <a:xfrm rot="13318200">
              <a:off x="11871720" y="505800"/>
              <a:ext cx="26640" cy="2412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24120"/>
                <a:gd name="textAreaBottom" fmla="*/ 25200 h 24120"/>
              </a:gdLst>
              <a:ahLst/>
              <a:rect l="textAreaLeft" t="textAreaTop" r="textAreaRight" b="textAreaBottom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4" name="Google Shape;488;p6"/>
            <p:cNvSpPr/>
            <p:nvPr/>
          </p:nvSpPr>
          <p:spPr>
            <a:xfrm rot="13318200">
              <a:off x="11797200" y="275760"/>
              <a:ext cx="65880" cy="72360"/>
            </a:xfrm>
            <a:custGeom>
              <a:avLst/>
              <a:gdLst>
                <a:gd name="textAreaLeft" fmla="*/ 0 w 65880"/>
                <a:gd name="textAreaRight" fmla="*/ 66960 w 65880"/>
                <a:gd name="textAreaTop" fmla="*/ 0 h 72360"/>
                <a:gd name="textAreaBottom" fmla="*/ 73440 h 72360"/>
              </a:gdLst>
              <a:ahLst/>
              <a:rect l="textAreaLeft" t="textAreaTop" r="textAreaRight" b="textAreaBottom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5" name="Google Shape;489;p6"/>
            <p:cNvSpPr/>
            <p:nvPr/>
          </p:nvSpPr>
          <p:spPr>
            <a:xfrm rot="13318200">
              <a:off x="11519640" y="574560"/>
              <a:ext cx="36360" cy="3312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33120"/>
                <a:gd name="textAreaBottom" fmla="*/ 34200 h 33120"/>
              </a:gdLst>
              <a:ahLst/>
              <a:rect l="textAreaLeft" t="textAreaTop" r="textAreaRight" b="textAreaBottom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6" name="Google Shape;490;p6"/>
            <p:cNvSpPr/>
            <p:nvPr/>
          </p:nvSpPr>
          <p:spPr>
            <a:xfrm rot="13318200">
              <a:off x="11971800" y="853200"/>
              <a:ext cx="73440" cy="55440"/>
            </a:xfrm>
            <a:custGeom>
              <a:avLst/>
              <a:gdLst>
                <a:gd name="textAreaLeft" fmla="*/ 0 w 73440"/>
                <a:gd name="textAreaRight" fmla="*/ 74520 w 73440"/>
                <a:gd name="textAreaTop" fmla="*/ 0 h 55440"/>
                <a:gd name="textAreaBottom" fmla="*/ 56520 h 55440"/>
              </a:gdLst>
              <a:ahLst/>
              <a:rect l="textAreaLeft" t="textAreaTop" r="textAreaRight" b="textAreaBottom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7" name="Google Shape;492;p6"/>
            <p:cNvSpPr/>
            <p:nvPr/>
          </p:nvSpPr>
          <p:spPr>
            <a:xfrm rot="13318200">
              <a:off x="11733120" y="759960"/>
              <a:ext cx="63360" cy="6048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60480"/>
                <a:gd name="textAreaBottom" fmla="*/ 61560 h 60480"/>
              </a:gdLst>
              <a:ahLst/>
              <a:rect l="textAreaLeft" t="textAreaTop" r="textAreaRight" b="textAreaBottom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28" name="Групиране 43"/>
          <p:cNvGrpSpPr/>
          <p:nvPr/>
        </p:nvGrpSpPr>
        <p:grpSpPr>
          <a:xfrm>
            <a:off x="216000" y="5815440"/>
            <a:ext cx="765360" cy="1042560"/>
            <a:chOff x="216000" y="5815440"/>
            <a:chExt cx="765360" cy="1042560"/>
          </a:xfrm>
        </p:grpSpPr>
        <p:sp>
          <p:nvSpPr>
            <p:cNvPr id="229" name="Свободна форма: фигура 44"/>
            <p:cNvSpPr/>
            <p:nvPr/>
          </p:nvSpPr>
          <p:spPr>
            <a:xfrm rot="10800000">
              <a:off x="779040" y="6382080"/>
              <a:ext cx="202320" cy="475920"/>
            </a:xfrm>
            <a:custGeom>
              <a:avLst/>
              <a:gdLst>
                <a:gd name="textAreaLeft" fmla="*/ 0 w 202320"/>
                <a:gd name="textAreaRight" fmla="*/ 203400 w 202320"/>
                <a:gd name="textAreaTop" fmla="*/ 0 h 475920"/>
                <a:gd name="textAreaBottom" fmla="*/ 477000 h 47592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0" name="Свободна форма: фигура 45"/>
            <p:cNvSpPr/>
            <p:nvPr/>
          </p:nvSpPr>
          <p:spPr>
            <a:xfrm rot="10800000">
              <a:off x="570240" y="5845680"/>
              <a:ext cx="124560" cy="1012320"/>
            </a:xfrm>
            <a:custGeom>
              <a:avLst/>
              <a:gdLst>
                <a:gd name="textAreaLeft" fmla="*/ 0 w 124560"/>
                <a:gd name="textAreaRight" fmla="*/ 125640 w 124560"/>
                <a:gd name="textAreaTop" fmla="*/ 0 h 1012320"/>
                <a:gd name="textAreaBottom" fmla="*/ 1013400 h 101232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1" name="Свободна форма: фигура 46"/>
            <p:cNvSpPr/>
            <p:nvPr/>
          </p:nvSpPr>
          <p:spPr>
            <a:xfrm rot="10800000">
              <a:off x="396720" y="6854760"/>
              <a:ext cx="16560" cy="3240"/>
            </a:xfrm>
            <a:custGeom>
              <a:avLst/>
              <a:gdLst>
                <a:gd name="textAreaLeft" fmla="*/ 0 w 16560"/>
                <a:gd name="textAreaRight" fmla="*/ 17640 w 16560"/>
                <a:gd name="textAreaTop" fmla="*/ 0 h 3240"/>
                <a:gd name="textAreaBottom" fmla="*/ 4320 h 324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680" bIns="-40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2" name="Свободна форма: фигура 47"/>
            <p:cNvSpPr/>
            <p:nvPr/>
          </p:nvSpPr>
          <p:spPr>
            <a:xfrm rot="10800000">
              <a:off x="313560" y="5876280"/>
              <a:ext cx="142200" cy="981720"/>
            </a:xfrm>
            <a:custGeom>
              <a:avLst/>
              <a:gdLst>
                <a:gd name="textAreaLeft" fmla="*/ 0 w 142200"/>
                <a:gd name="textAreaRight" fmla="*/ 143280 w 142200"/>
                <a:gd name="textAreaTop" fmla="*/ 0 h 981720"/>
                <a:gd name="textAreaBottom" fmla="*/ 982800 h 98172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3" name="Свободна форма: фигура 48"/>
            <p:cNvSpPr/>
            <p:nvPr/>
          </p:nvSpPr>
          <p:spPr>
            <a:xfrm rot="10800000">
              <a:off x="216000" y="5815440"/>
              <a:ext cx="10440" cy="1042560"/>
            </a:xfrm>
            <a:custGeom>
              <a:avLst/>
              <a:gdLst>
                <a:gd name="textAreaLeft" fmla="*/ 0 w 10440"/>
                <a:gd name="textAreaRight" fmla="*/ 11520 w 10440"/>
                <a:gd name="textAreaTop" fmla="*/ 0 h 1042560"/>
                <a:gd name="textAreaBottom" fmla="*/ 1043640 h 104256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Графика 3"/>
          <p:cNvSpPr/>
          <p:nvPr/>
        </p:nvSpPr>
        <p:spPr>
          <a:xfrm>
            <a:off x="0" y="0"/>
            <a:ext cx="9103680" cy="5465880"/>
          </a:xfrm>
          <a:custGeom>
            <a:avLst/>
            <a:gdLst>
              <a:gd name="textAreaLeft" fmla="*/ 0 w 9103680"/>
              <a:gd name="textAreaRight" fmla="*/ 9104760 w 9103680"/>
              <a:gd name="textAreaTop" fmla="*/ 0 h 5465880"/>
              <a:gd name="textAreaBottom" fmla="*/ 5466960 h 5465880"/>
            </a:gdLst>
            <a:ahLst/>
            <a:rect l="textAreaLeft" t="textAreaTop" r="textAreaRight" b="textAreaBottom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37" name="Google Shape;296;p4"/>
          <p:cNvGrpSpPr/>
          <p:nvPr/>
        </p:nvGrpSpPr>
        <p:grpSpPr>
          <a:xfrm>
            <a:off x="128160" y="3822840"/>
            <a:ext cx="2788560" cy="1663920"/>
            <a:chOff x="128160" y="3822840"/>
            <a:chExt cx="2788560" cy="1663920"/>
          </a:xfrm>
        </p:grpSpPr>
        <p:sp>
          <p:nvSpPr>
            <p:cNvPr id="238" name="Google Shape;297;p4"/>
            <p:cNvSpPr/>
            <p:nvPr/>
          </p:nvSpPr>
          <p:spPr>
            <a:xfrm rot="20629200">
              <a:off x="2421360" y="4751280"/>
              <a:ext cx="100440" cy="95400"/>
            </a:xfrm>
            <a:custGeom>
              <a:avLst/>
              <a:gdLst>
                <a:gd name="textAreaLeft" fmla="*/ 0 w 100440"/>
                <a:gd name="textAreaRight" fmla="*/ 101520 w 100440"/>
                <a:gd name="textAreaTop" fmla="*/ 0 h 95400"/>
                <a:gd name="textAreaBottom" fmla="*/ 96480 h 9540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240" bIns="48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9" name="Google Shape;298;p4"/>
            <p:cNvSpPr/>
            <p:nvPr/>
          </p:nvSpPr>
          <p:spPr>
            <a:xfrm rot="20629200">
              <a:off x="1736280" y="4847400"/>
              <a:ext cx="88560" cy="83520"/>
            </a:xfrm>
            <a:custGeom>
              <a:avLst/>
              <a:gdLst>
                <a:gd name="textAreaLeft" fmla="*/ 0 w 88560"/>
                <a:gd name="textAreaRight" fmla="*/ 89640 w 88560"/>
                <a:gd name="textAreaTop" fmla="*/ 0 h 83520"/>
                <a:gd name="textAreaBottom" fmla="*/ 84600 h 8352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0" name="Google Shape;299;p4"/>
            <p:cNvSpPr/>
            <p:nvPr/>
          </p:nvSpPr>
          <p:spPr>
            <a:xfrm rot="20629200">
              <a:off x="2003400" y="5169600"/>
              <a:ext cx="62280" cy="5436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1" name="Google Shape;300;p4"/>
            <p:cNvSpPr/>
            <p:nvPr/>
          </p:nvSpPr>
          <p:spPr>
            <a:xfrm rot="20629200">
              <a:off x="2095920" y="4940640"/>
              <a:ext cx="83160" cy="78120"/>
            </a:xfrm>
            <a:custGeom>
              <a:avLst/>
              <a:gdLst>
                <a:gd name="textAreaLeft" fmla="*/ 0 w 83160"/>
                <a:gd name="textAreaRight" fmla="*/ 84240 w 8316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2" name="Google Shape;301;p4"/>
            <p:cNvSpPr/>
            <p:nvPr/>
          </p:nvSpPr>
          <p:spPr>
            <a:xfrm rot="20629200">
              <a:off x="1631880" y="5112720"/>
              <a:ext cx="84600" cy="58320"/>
            </a:xfrm>
            <a:custGeom>
              <a:avLst/>
              <a:gdLst>
                <a:gd name="textAreaLeft" fmla="*/ 0 w 84600"/>
                <a:gd name="textAreaRight" fmla="*/ 85680 w 84600"/>
                <a:gd name="textAreaTop" fmla="*/ 0 h 58320"/>
                <a:gd name="textAreaBottom" fmla="*/ 59400 h 5832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3" name="Google Shape;302;p4"/>
            <p:cNvSpPr/>
            <p:nvPr/>
          </p:nvSpPr>
          <p:spPr>
            <a:xfrm rot="20629200">
              <a:off x="1223640" y="4936320"/>
              <a:ext cx="50400" cy="4788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47880"/>
                <a:gd name="textAreaBottom" fmla="*/ 48960 h 4788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4" name="Google Shape;303;p4"/>
            <p:cNvSpPr/>
            <p:nvPr/>
          </p:nvSpPr>
          <p:spPr>
            <a:xfrm rot="20629200">
              <a:off x="923400" y="5239440"/>
              <a:ext cx="56880" cy="54360"/>
            </a:xfrm>
            <a:custGeom>
              <a:avLst/>
              <a:gdLst>
                <a:gd name="textAreaLeft" fmla="*/ 0 w 56880"/>
                <a:gd name="textAreaRight" fmla="*/ 57960 w 5688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5" name="Google Shape;304;p4"/>
            <p:cNvSpPr/>
            <p:nvPr/>
          </p:nvSpPr>
          <p:spPr>
            <a:xfrm rot="20629200">
              <a:off x="702360" y="5228640"/>
              <a:ext cx="45360" cy="43920"/>
            </a:xfrm>
            <a:custGeom>
              <a:avLst/>
              <a:gdLst>
                <a:gd name="textAreaLeft" fmla="*/ 0 w 45360"/>
                <a:gd name="textAreaRight" fmla="*/ 46440 w 4536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6" name="Google Shape;305;p4"/>
            <p:cNvSpPr/>
            <p:nvPr/>
          </p:nvSpPr>
          <p:spPr>
            <a:xfrm rot="20629200">
              <a:off x="429840" y="5371200"/>
              <a:ext cx="84600" cy="105840"/>
            </a:xfrm>
            <a:custGeom>
              <a:avLst/>
              <a:gdLst>
                <a:gd name="textAreaLeft" fmla="*/ 0 w 84600"/>
                <a:gd name="textAreaRight" fmla="*/ 85680 w 84600"/>
                <a:gd name="textAreaTop" fmla="*/ 0 h 105840"/>
                <a:gd name="textAreaBottom" fmla="*/ 106920 h 10584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280" bIns="53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7" name="Google Shape;306;p4"/>
            <p:cNvSpPr/>
            <p:nvPr/>
          </p:nvSpPr>
          <p:spPr>
            <a:xfrm rot="20629200">
              <a:off x="2268720" y="4393800"/>
              <a:ext cx="83160" cy="76680"/>
            </a:xfrm>
            <a:custGeom>
              <a:avLst/>
              <a:gdLst>
                <a:gd name="textAreaLeft" fmla="*/ 0 w 83160"/>
                <a:gd name="textAreaRight" fmla="*/ 84240 w 83160"/>
                <a:gd name="textAreaTop" fmla="*/ 0 h 76680"/>
                <a:gd name="textAreaBottom" fmla="*/ 77760 h 7668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8" name="Google Shape;307;p4"/>
            <p:cNvSpPr/>
            <p:nvPr/>
          </p:nvSpPr>
          <p:spPr>
            <a:xfrm rot="20629200">
              <a:off x="2863080" y="4681800"/>
              <a:ext cx="47880" cy="4644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46440"/>
                <a:gd name="textAreaBottom" fmla="*/ 47520 h 4644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9" name="Google Shape;309;p4"/>
            <p:cNvSpPr/>
            <p:nvPr/>
          </p:nvSpPr>
          <p:spPr>
            <a:xfrm rot="20629200">
              <a:off x="552240" y="4766760"/>
              <a:ext cx="103320" cy="128160"/>
            </a:xfrm>
            <a:custGeom>
              <a:avLst/>
              <a:gdLst>
                <a:gd name="textAreaLeft" fmla="*/ 0 w 103320"/>
                <a:gd name="textAreaRight" fmla="*/ 104400 w 103320"/>
                <a:gd name="textAreaTop" fmla="*/ 0 h 128160"/>
                <a:gd name="textAreaBottom" fmla="*/ 129240 h 12816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0" name="Google Shape;310;p4"/>
            <p:cNvSpPr/>
            <p:nvPr/>
          </p:nvSpPr>
          <p:spPr>
            <a:xfrm rot="20629200">
              <a:off x="138240" y="4673520"/>
              <a:ext cx="93960" cy="87480"/>
            </a:xfrm>
            <a:custGeom>
              <a:avLst/>
              <a:gdLst>
                <a:gd name="textAreaLeft" fmla="*/ 0 w 93960"/>
                <a:gd name="textAreaRight" fmla="*/ 95040 w 93960"/>
                <a:gd name="textAreaTop" fmla="*/ 0 h 87480"/>
                <a:gd name="textAreaBottom" fmla="*/ 88560 h 8748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280" bIns="44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1" name="Google Shape;311;p4"/>
            <p:cNvSpPr/>
            <p:nvPr/>
          </p:nvSpPr>
          <p:spPr>
            <a:xfrm rot="20629200">
              <a:off x="549720" y="4209120"/>
              <a:ext cx="83160" cy="84600"/>
            </a:xfrm>
            <a:custGeom>
              <a:avLst/>
              <a:gdLst>
                <a:gd name="textAreaLeft" fmla="*/ 0 w 83160"/>
                <a:gd name="textAreaRight" fmla="*/ 84240 w 83160"/>
                <a:gd name="textAreaTop" fmla="*/ 0 h 84600"/>
                <a:gd name="textAreaBottom" fmla="*/ 85680 h 8460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2" name="Google Shape;312;p4"/>
            <p:cNvSpPr/>
            <p:nvPr/>
          </p:nvSpPr>
          <p:spPr>
            <a:xfrm rot="20629200">
              <a:off x="170640" y="4200120"/>
              <a:ext cx="84600" cy="79560"/>
            </a:xfrm>
            <a:custGeom>
              <a:avLst/>
              <a:gdLst>
                <a:gd name="textAreaLeft" fmla="*/ 0 w 84600"/>
                <a:gd name="textAreaRight" fmla="*/ 85680 w 84600"/>
                <a:gd name="textAreaTop" fmla="*/ 0 h 79560"/>
                <a:gd name="textAreaBottom" fmla="*/ 80640 h 7956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3" name="Google Shape;313;p4"/>
            <p:cNvSpPr/>
            <p:nvPr/>
          </p:nvSpPr>
          <p:spPr>
            <a:xfrm rot="20629200">
              <a:off x="131760" y="3827520"/>
              <a:ext cx="38520" cy="3312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33120"/>
                <a:gd name="textAreaBottom" fmla="*/ 34200 h 3312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Графика 9"/>
          <p:cNvSpPr/>
          <p:nvPr/>
        </p:nvSpPr>
        <p:spPr>
          <a:xfrm>
            <a:off x="0" y="0"/>
            <a:ext cx="6202080" cy="5771520"/>
          </a:xfrm>
          <a:custGeom>
            <a:avLst/>
            <a:gdLst>
              <a:gd name="textAreaLeft" fmla="*/ 0 w 6202080"/>
              <a:gd name="textAreaRight" fmla="*/ 6203160 w 6202080"/>
              <a:gd name="textAreaTop" fmla="*/ 0 h 5771520"/>
              <a:gd name="textAreaBottom" fmla="*/ 5772600 h 577152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7" name="Google Shape;296;p4"/>
          <p:cNvGrpSpPr/>
          <p:nvPr/>
        </p:nvGrpSpPr>
        <p:grpSpPr>
          <a:xfrm>
            <a:off x="142920" y="5697720"/>
            <a:ext cx="1806840" cy="1088280"/>
            <a:chOff x="142920" y="5697720"/>
            <a:chExt cx="1806840" cy="1088280"/>
          </a:xfrm>
        </p:grpSpPr>
        <p:sp>
          <p:nvSpPr>
            <p:cNvPr id="258" name="Google Shape;297;p4"/>
            <p:cNvSpPr/>
            <p:nvPr/>
          </p:nvSpPr>
          <p:spPr>
            <a:xfrm rot="20819400">
              <a:off x="1626480" y="6382800"/>
              <a:ext cx="64800" cy="61560"/>
            </a:xfrm>
            <a:custGeom>
              <a:avLst/>
              <a:gdLst>
                <a:gd name="textAreaLeft" fmla="*/ 0 w 64800"/>
                <a:gd name="textAreaRight" fmla="*/ 65880 w 64800"/>
                <a:gd name="textAreaTop" fmla="*/ 0 h 61560"/>
                <a:gd name="textAreaBottom" fmla="*/ 62640 h 6156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9" name="Google Shape;298;p4"/>
            <p:cNvSpPr/>
            <p:nvPr/>
          </p:nvSpPr>
          <p:spPr>
            <a:xfrm rot="20819400">
              <a:off x="1178280" y="6419880"/>
              <a:ext cx="57240" cy="536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0" name="Google Shape;299;p4"/>
            <p:cNvSpPr/>
            <p:nvPr/>
          </p:nvSpPr>
          <p:spPr>
            <a:xfrm rot="20819400">
              <a:off x="1603440" y="6704280"/>
              <a:ext cx="39960" cy="3492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1" name="Google Shape;300;p4"/>
            <p:cNvSpPr/>
            <p:nvPr/>
          </p:nvSpPr>
          <p:spPr>
            <a:xfrm rot="20819400">
              <a:off x="1408320" y="6492960"/>
              <a:ext cx="53640" cy="504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2" name="Google Shape;301;p4"/>
            <p:cNvSpPr/>
            <p:nvPr/>
          </p:nvSpPr>
          <p:spPr>
            <a:xfrm rot="20819400">
              <a:off x="1100880" y="6588360"/>
              <a:ext cx="54720" cy="3744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37440"/>
                <a:gd name="textAreaBottom" fmla="*/ 38520 h 3744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3" name="Google Shape;302;p4"/>
            <p:cNvSpPr/>
            <p:nvPr/>
          </p:nvSpPr>
          <p:spPr>
            <a:xfrm rot="20819400">
              <a:off x="843480" y="6458040"/>
              <a:ext cx="32400" cy="3060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30600"/>
                <a:gd name="textAreaBottom" fmla="*/ 31680 h 306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4" name="Google Shape;303;p4"/>
            <p:cNvSpPr/>
            <p:nvPr/>
          </p:nvSpPr>
          <p:spPr>
            <a:xfrm rot="20819400">
              <a:off x="637560" y="6644880"/>
              <a:ext cx="36720" cy="349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5" name="Google Shape;304;p4"/>
            <p:cNvSpPr/>
            <p:nvPr/>
          </p:nvSpPr>
          <p:spPr>
            <a:xfrm rot="20819400">
              <a:off x="495000" y="6628320"/>
              <a:ext cx="28800" cy="2808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6" name="Google Shape;305;p4"/>
            <p:cNvSpPr/>
            <p:nvPr/>
          </p:nvSpPr>
          <p:spPr>
            <a:xfrm rot="20819400">
              <a:off x="311760" y="6712200"/>
              <a:ext cx="54720" cy="6840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68400"/>
                <a:gd name="textAreaBottom" fmla="*/ 69480 h 6840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7" name="Google Shape;306;p4"/>
            <p:cNvSpPr/>
            <p:nvPr/>
          </p:nvSpPr>
          <p:spPr>
            <a:xfrm rot="20819400">
              <a:off x="1539360" y="6144480"/>
              <a:ext cx="53640" cy="493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8" name="Google Shape;307;p4"/>
            <p:cNvSpPr/>
            <p:nvPr/>
          </p:nvSpPr>
          <p:spPr>
            <a:xfrm rot="20819400">
              <a:off x="1915920" y="6352920"/>
              <a:ext cx="30600" cy="2988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29880"/>
                <a:gd name="textAreaBottom" fmla="*/ 30960 h 2988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9" name="Google Shape;309;p4"/>
            <p:cNvSpPr/>
            <p:nvPr/>
          </p:nvSpPr>
          <p:spPr>
            <a:xfrm rot="20819400">
              <a:off x="412560" y="6325560"/>
              <a:ext cx="66600" cy="82800"/>
            </a:xfrm>
            <a:custGeom>
              <a:avLst/>
              <a:gdLst>
                <a:gd name="textAreaLeft" fmla="*/ 0 w 66600"/>
                <a:gd name="textAreaRight" fmla="*/ 67680 w 6660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0" name="Google Shape;310;p4"/>
            <p:cNvSpPr/>
            <p:nvPr/>
          </p:nvSpPr>
          <p:spPr>
            <a:xfrm rot="20819400">
              <a:off x="148320" y="6249600"/>
              <a:ext cx="60480" cy="56160"/>
            </a:xfrm>
            <a:custGeom>
              <a:avLst/>
              <a:gdLst>
                <a:gd name="textAreaLeft" fmla="*/ 0 w 60480"/>
                <a:gd name="textAreaRight" fmla="*/ 61560 w 6048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1" name="Google Shape;311;p4"/>
            <p:cNvSpPr/>
            <p:nvPr/>
          </p:nvSpPr>
          <p:spPr>
            <a:xfrm rot="20819400">
              <a:off x="432360" y="5963040"/>
              <a:ext cx="53640" cy="547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2" name="Google Shape;312;p4"/>
            <p:cNvSpPr/>
            <p:nvPr/>
          </p:nvSpPr>
          <p:spPr>
            <a:xfrm rot="20819400">
              <a:off x="186840" y="5943600"/>
              <a:ext cx="54720" cy="511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3" name="Google Shape;313;p4"/>
            <p:cNvSpPr/>
            <p:nvPr/>
          </p:nvSpPr>
          <p:spPr>
            <a:xfrm rot="20819400">
              <a:off x="175680" y="5699880"/>
              <a:ext cx="24480" cy="2124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21240"/>
                <a:gd name="textAreaBottom" fmla="*/ 22320 h 212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74" name="Групиране 24"/>
          <p:cNvGrpSpPr/>
          <p:nvPr/>
        </p:nvGrpSpPr>
        <p:grpSpPr>
          <a:xfrm>
            <a:off x="10936800" y="0"/>
            <a:ext cx="934560" cy="1272960"/>
            <a:chOff x="10936800" y="0"/>
            <a:chExt cx="934560" cy="1272960"/>
          </a:xfrm>
        </p:grpSpPr>
        <p:sp>
          <p:nvSpPr>
            <p:cNvPr id="275" name="Свободна форма: фигура 25"/>
            <p:cNvSpPr/>
            <p:nvPr/>
          </p:nvSpPr>
          <p:spPr>
            <a:xfrm>
              <a:off x="10936800" y="0"/>
              <a:ext cx="247320" cy="581400"/>
            </a:xfrm>
            <a:custGeom>
              <a:avLst/>
              <a:gdLst>
                <a:gd name="textAreaLeft" fmla="*/ 0 w 247320"/>
                <a:gd name="textAreaRight" fmla="*/ 248400 w 247320"/>
                <a:gd name="textAreaTop" fmla="*/ 0 h 581400"/>
                <a:gd name="textAreaBottom" fmla="*/ 582480 h 58140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6" name="Свободна форма: фигура 26"/>
            <p:cNvSpPr/>
            <p:nvPr/>
          </p:nvSpPr>
          <p:spPr>
            <a:xfrm>
              <a:off x="11286720" y="0"/>
              <a:ext cx="152280" cy="1236240"/>
            </a:xfrm>
            <a:custGeom>
              <a:avLst/>
              <a:gdLst>
                <a:gd name="textAreaLeft" fmla="*/ 0 w 152280"/>
                <a:gd name="textAreaRight" fmla="*/ 153360 w 152280"/>
                <a:gd name="textAreaTop" fmla="*/ 0 h 1236240"/>
                <a:gd name="textAreaBottom" fmla="*/ 1237320 h 123624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7" name="Свободна форма: фигура 27"/>
            <p:cNvSpPr/>
            <p:nvPr/>
          </p:nvSpPr>
          <p:spPr>
            <a:xfrm>
              <a:off x="11630160" y="0"/>
              <a:ext cx="20520" cy="396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3960"/>
                <a:gd name="textAreaBottom" fmla="*/ 5040 h 396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8" name="Свободна форма: фигура 28"/>
            <p:cNvSpPr/>
            <p:nvPr/>
          </p:nvSpPr>
          <p:spPr>
            <a:xfrm>
              <a:off x="11578680" y="0"/>
              <a:ext cx="173520" cy="1198800"/>
            </a:xfrm>
            <a:custGeom>
              <a:avLst/>
              <a:gdLst>
                <a:gd name="textAreaLeft" fmla="*/ 0 w 173520"/>
                <a:gd name="textAreaRight" fmla="*/ 174600 w 173520"/>
                <a:gd name="textAreaTop" fmla="*/ 0 h 1198800"/>
                <a:gd name="textAreaBottom" fmla="*/ 1199880 h 119880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9" name="Свободна форма: фигура 29"/>
            <p:cNvSpPr/>
            <p:nvPr/>
          </p:nvSpPr>
          <p:spPr>
            <a:xfrm>
              <a:off x="11858400" y="0"/>
              <a:ext cx="12960" cy="12729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72960"/>
                <a:gd name="textAreaBottom" fmla="*/ 1274040 h 127296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Графика 9"/>
          <p:cNvSpPr/>
          <p:nvPr/>
        </p:nvSpPr>
        <p:spPr>
          <a:xfrm>
            <a:off x="0" y="0"/>
            <a:ext cx="6202080" cy="5771520"/>
          </a:xfrm>
          <a:custGeom>
            <a:avLst/>
            <a:gdLst>
              <a:gd name="textAreaLeft" fmla="*/ 0 w 6202080"/>
              <a:gd name="textAreaRight" fmla="*/ 6203160 w 6202080"/>
              <a:gd name="textAreaTop" fmla="*/ 0 h 5771520"/>
              <a:gd name="textAreaBottom" fmla="*/ 5772600 h 577152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7" name="Google Shape;296;p4"/>
          <p:cNvGrpSpPr/>
          <p:nvPr/>
        </p:nvGrpSpPr>
        <p:grpSpPr>
          <a:xfrm>
            <a:off x="142920" y="5697720"/>
            <a:ext cx="1806840" cy="1088280"/>
            <a:chOff x="142920" y="5697720"/>
            <a:chExt cx="1806840" cy="1088280"/>
          </a:xfrm>
        </p:grpSpPr>
        <p:sp>
          <p:nvSpPr>
            <p:cNvPr id="288" name="Google Shape;297;p4"/>
            <p:cNvSpPr/>
            <p:nvPr/>
          </p:nvSpPr>
          <p:spPr>
            <a:xfrm rot="20819400">
              <a:off x="1626480" y="6382800"/>
              <a:ext cx="64800" cy="61560"/>
            </a:xfrm>
            <a:custGeom>
              <a:avLst/>
              <a:gdLst>
                <a:gd name="textAreaLeft" fmla="*/ 0 w 64800"/>
                <a:gd name="textAreaRight" fmla="*/ 65880 w 64800"/>
                <a:gd name="textAreaTop" fmla="*/ 0 h 61560"/>
                <a:gd name="textAreaBottom" fmla="*/ 62640 h 6156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9" name="Google Shape;298;p4"/>
            <p:cNvSpPr/>
            <p:nvPr/>
          </p:nvSpPr>
          <p:spPr>
            <a:xfrm rot="20819400">
              <a:off x="1178280" y="6419880"/>
              <a:ext cx="57240" cy="536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0" name="Google Shape;299;p4"/>
            <p:cNvSpPr/>
            <p:nvPr/>
          </p:nvSpPr>
          <p:spPr>
            <a:xfrm rot="20819400">
              <a:off x="1603440" y="6704280"/>
              <a:ext cx="39960" cy="3492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1" name="Google Shape;300;p4"/>
            <p:cNvSpPr/>
            <p:nvPr/>
          </p:nvSpPr>
          <p:spPr>
            <a:xfrm rot="20819400">
              <a:off x="1408320" y="6492960"/>
              <a:ext cx="53640" cy="504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2" name="Google Shape;301;p4"/>
            <p:cNvSpPr/>
            <p:nvPr/>
          </p:nvSpPr>
          <p:spPr>
            <a:xfrm rot="20819400">
              <a:off x="1100880" y="6588360"/>
              <a:ext cx="54720" cy="3744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37440"/>
                <a:gd name="textAreaBottom" fmla="*/ 38520 h 3744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3" name="Google Shape;302;p4"/>
            <p:cNvSpPr/>
            <p:nvPr/>
          </p:nvSpPr>
          <p:spPr>
            <a:xfrm rot="20819400">
              <a:off x="843480" y="6458040"/>
              <a:ext cx="32400" cy="3060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30600"/>
                <a:gd name="textAreaBottom" fmla="*/ 31680 h 306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4" name="Google Shape;303;p4"/>
            <p:cNvSpPr/>
            <p:nvPr/>
          </p:nvSpPr>
          <p:spPr>
            <a:xfrm rot="20819400">
              <a:off x="637560" y="6644880"/>
              <a:ext cx="36720" cy="349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5" name="Google Shape;304;p4"/>
            <p:cNvSpPr/>
            <p:nvPr/>
          </p:nvSpPr>
          <p:spPr>
            <a:xfrm rot="20819400">
              <a:off x="495000" y="6628320"/>
              <a:ext cx="28800" cy="2808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6" name="Google Shape;305;p4"/>
            <p:cNvSpPr/>
            <p:nvPr/>
          </p:nvSpPr>
          <p:spPr>
            <a:xfrm rot="20819400">
              <a:off x="311760" y="6712200"/>
              <a:ext cx="54720" cy="6840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68400"/>
                <a:gd name="textAreaBottom" fmla="*/ 69480 h 6840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7" name="Google Shape;306;p4"/>
            <p:cNvSpPr/>
            <p:nvPr/>
          </p:nvSpPr>
          <p:spPr>
            <a:xfrm rot="20819400">
              <a:off x="1539360" y="6144480"/>
              <a:ext cx="53640" cy="493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8" name="Google Shape;307;p4"/>
            <p:cNvSpPr/>
            <p:nvPr/>
          </p:nvSpPr>
          <p:spPr>
            <a:xfrm rot="20819400">
              <a:off x="1915920" y="6352920"/>
              <a:ext cx="30600" cy="2988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29880"/>
                <a:gd name="textAreaBottom" fmla="*/ 30960 h 2988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9" name="Google Shape;309;p4"/>
            <p:cNvSpPr/>
            <p:nvPr/>
          </p:nvSpPr>
          <p:spPr>
            <a:xfrm rot="20819400">
              <a:off x="412560" y="6325560"/>
              <a:ext cx="66600" cy="82800"/>
            </a:xfrm>
            <a:custGeom>
              <a:avLst/>
              <a:gdLst>
                <a:gd name="textAreaLeft" fmla="*/ 0 w 66600"/>
                <a:gd name="textAreaRight" fmla="*/ 67680 w 6660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0" name="Google Shape;310;p4"/>
            <p:cNvSpPr/>
            <p:nvPr/>
          </p:nvSpPr>
          <p:spPr>
            <a:xfrm rot="20819400">
              <a:off x="148320" y="6249600"/>
              <a:ext cx="60480" cy="56160"/>
            </a:xfrm>
            <a:custGeom>
              <a:avLst/>
              <a:gdLst>
                <a:gd name="textAreaLeft" fmla="*/ 0 w 60480"/>
                <a:gd name="textAreaRight" fmla="*/ 61560 w 6048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1" name="Google Shape;311;p4"/>
            <p:cNvSpPr/>
            <p:nvPr/>
          </p:nvSpPr>
          <p:spPr>
            <a:xfrm rot="20819400">
              <a:off x="432360" y="5963040"/>
              <a:ext cx="53640" cy="547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2" name="Google Shape;312;p4"/>
            <p:cNvSpPr/>
            <p:nvPr/>
          </p:nvSpPr>
          <p:spPr>
            <a:xfrm rot="20819400">
              <a:off x="186840" y="5943600"/>
              <a:ext cx="54720" cy="511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3" name="Google Shape;313;p4"/>
            <p:cNvSpPr/>
            <p:nvPr/>
          </p:nvSpPr>
          <p:spPr>
            <a:xfrm rot="20819400">
              <a:off x="175680" y="5699880"/>
              <a:ext cx="24480" cy="2124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21240"/>
                <a:gd name="textAreaBottom" fmla="*/ 22320 h 212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304" name="Групиране 24"/>
          <p:cNvGrpSpPr/>
          <p:nvPr/>
        </p:nvGrpSpPr>
        <p:grpSpPr>
          <a:xfrm>
            <a:off x="10936800" y="0"/>
            <a:ext cx="934560" cy="1272960"/>
            <a:chOff x="10936800" y="0"/>
            <a:chExt cx="934560" cy="1272960"/>
          </a:xfrm>
        </p:grpSpPr>
        <p:sp>
          <p:nvSpPr>
            <p:cNvPr id="305" name="Свободна форма: фигура 25"/>
            <p:cNvSpPr/>
            <p:nvPr/>
          </p:nvSpPr>
          <p:spPr>
            <a:xfrm>
              <a:off x="10936800" y="0"/>
              <a:ext cx="247320" cy="581400"/>
            </a:xfrm>
            <a:custGeom>
              <a:avLst/>
              <a:gdLst>
                <a:gd name="textAreaLeft" fmla="*/ 0 w 247320"/>
                <a:gd name="textAreaRight" fmla="*/ 248400 w 247320"/>
                <a:gd name="textAreaTop" fmla="*/ 0 h 581400"/>
                <a:gd name="textAreaBottom" fmla="*/ 582480 h 58140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6" name="Свободна форма: фигура 26"/>
            <p:cNvSpPr/>
            <p:nvPr/>
          </p:nvSpPr>
          <p:spPr>
            <a:xfrm>
              <a:off x="11286720" y="0"/>
              <a:ext cx="152280" cy="1236240"/>
            </a:xfrm>
            <a:custGeom>
              <a:avLst/>
              <a:gdLst>
                <a:gd name="textAreaLeft" fmla="*/ 0 w 152280"/>
                <a:gd name="textAreaRight" fmla="*/ 153360 w 152280"/>
                <a:gd name="textAreaTop" fmla="*/ 0 h 1236240"/>
                <a:gd name="textAreaBottom" fmla="*/ 1237320 h 123624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7" name="Свободна форма: фигура 27"/>
            <p:cNvSpPr/>
            <p:nvPr/>
          </p:nvSpPr>
          <p:spPr>
            <a:xfrm>
              <a:off x="11630160" y="0"/>
              <a:ext cx="20520" cy="396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3960"/>
                <a:gd name="textAreaBottom" fmla="*/ 5040 h 396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8" name="Свободна форма: фигура 28"/>
            <p:cNvSpPr/>
            <p:nvPr/>
          </p:nvSpPr>
          <p:spPr>
            <a:xfrm>
              <a:off x="11578680" y="0"/>
              <a:ext cx="173520" cy="1198800"/>
            </a:xfrm>
            <a:custGeom>
              <a:avLst/>
              <a:gdLst>
                <a:gd name="textAreaLeft" fmla="*/ 0 w 173520"/>
                <a:gd name="textAreaRight" fmla="*/ 174600 w 173520"/>
                <a:gd name="textAreaTop" fmla="*/ 0 h 1198800"/>
                <a:gd name="textAreaBottom" fmla="*/ 1199880 h 119880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9" name="Свободна форма: фигура 29"/>
            <p:cNvSpPr/>
            <p:nvPr/>
          </p:nvSpPr>
          <p:spPr>
            <a:xfrm>
              <a:off x="11858400" y="0"/>
              <a:ext cx="12960" cy="12729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72960"/>
                <a:gd name="textAreaBottom" fmla="*/ 1274040 h 127296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Графика 9"/>
          <p:cNvSpPr/>
          <p:nvPr/>
        </p:nvSpPr>
        <p:spPr>
          <a:xfrm>
            <a:off x="0" y="0"/>
            <a:ext cx="6202080" cy="5771520"/>
          </a:xfrm>
          <a:custGeom>
            <a:avLst/>
            <a:gdLst>
              <a:gd name="textAreaLeft" fmla="*/ 0 w 6202080"/>
              <a:gd name="textAreaRight" fmla="*/ 6203160 w 6202080"/>
              <a:gd name="textAreaTop" fmla="*/ 0 h 5771520"/>
              <a:gd name="textAreaBottom" fmla="*/ 5772600 h 577152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17" name="Google Shape;296;p4"/>
          <p:cNvGrpSpPr/>
          <p:nvPr/>
        </p:nvGrpSpPr>
        <p:grpSpPr>
          <a:xfrm>
            <a:off x="142920" y="5697720"/>
            <a:ext cx="1806840" cy="1088280"/>
            <a:chOff x="142920" y="5697720"/>
            <a:chExt cx="1806840" cy="1088280"/>
          </a:xfrm>
        </p:grpSpPr>
        <p:sp>
          <p:nvSpPr>
            <p:cNvPr id="318" name="Google Shape;297;p4"/>
            <p:cNvSpPr/>
            <p:nvPr/>
          </p:nvSpPr>
          <p:spPr>
            <a:xfrm rot="20819400">
              <a:off x="1626480" y="6382800"/>
              <a:ext cx="64800" cy="61560"/>
            </a:xfrm>
            <a:custGeom>
              <a:avLst/>
              <a:gdLst>
                <a:gd name="textAreaLeft" fmla="*/ 0 w 64800"/>
                <a:gd name="textAreaRight" fmla="*/ 65880 w 64800"/>
                <a:gd name="textAreaTop" fmla="*/ 0 h 61560"/>
                <a:gd name="textAreaBottom" fmla="*/ 62640 h 6156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19" name="Google Shape;298;p4"/>
            <p:cNvSpPr/>
            <p:nvPr/>
          </p:nvSpPr>
          <p:spPr>
            <a:xfrm rot="20819400">
              <a:off x="1178280" y="6419880"/>
              <a:ext cx="57240" cy="536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0" name="Google Shape;299;p4"/>
            <p:cNvSpPr/>
            <p:nvPr/>
          </p:nvSpPr>
          <p:spPr>
            <a:xfrm rot="20819400">
              <a:off x="1603440" y="6704280"/>
              <a:ext cx="39960" cy="3492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1" name="Google Shape;300;p4"/>
            <p:cNvSpPr/>
            <p:nvPr/>
          </p:nvSpPr>
          <p:spPr>
            <a:xfrm rot="20819400">
              <a:off x="1408320" y="6492960"/>
              <a:ext cx="53640" cy="5040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2" name="Google Shape;301;p4"/>
            <p:cNvSpPr/>
            <p:nvPr/>
          </p:nvSpPr>
          <p:spPr>
            <a:xfrm rot="20819400">
              <a:off x="1100880" y="6588360"/>
              <a:ext cx="54720" cy="3744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37440"/>
                <a:gd name="textAreaBottom" fmla="*/ 38520 h 3744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3" name="Google Shape;302;p4"/>
            <p:cNvSpPr/>
            <p:nvPr/>
          </p:nvSpPr>
          <p:spPr>
            <a:xfrm rot="20819400">
              <a:off x="843480" y="6458040"/>
              <a:ext cx="32400" cy="3060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30600"/>
                <a:gd name="textAreaBottom" fmla="*/ 31680 h 306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4" name="Google Shape;303;p4"/>
            <p:cNvSpPr/>
            <p:nvPr/>
          </p:nvSpPr>
          <p:spPr>
            <a:xfrm rot="20819400">
              <a:off x="637560" y="6644880"/>
              <a:ext cx="36720" cy="34920"/>
            </a:xfrm>
            <a:custGeom>
              <a:avLst/>
              <a:gdLst>
                <a:gd name="textAreaLeft" fmla="*/ 0 w 36720"/>
                <a:gd name="textAreaRight" fmla="*/ 37800 w 3672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5" name="Google Shape;304;p4"/>
            <p:cNvSpPr/>
            <p:nvPr/>
          </p:nvSpPr>
          <p:spPr>
            <a:xfrm rot="20819400">
              <a:off x="495000" y="6628320"/>
              <a:ext cx="28800" cy="2808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6" name="Google Shape;305;p4"/>
            <p:cNvSpPr/>
            <p:nvPr/>
          </p:nvSpPr>
          <p:spPr>
            <a:xfrm rot="20819400">
              <a:off x="311760" y="6712200"/>
              <a:ext cx="54720" cy="6840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68400"/>
                <a:gd name="textAreaBottom" fmla="*/ 69480 h 6840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7" name="Google Shape;306;p4"/>
            <p:cNvSpPr/>
            <p:nvPr/>
          </p:nvSpPr>
          <p:spPr>
            <a:xfrm rot="20819400">
              <a:off x="1539360" y="6144480"/>
              <a:ext cx="53640" cy="493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8" name="Google Shape;307;p4"/>
            <p:cNvSpPr/>
            <p:nvPr/>
          </p:nvSpPr>
          <p:spPr>
            <a:xfrm rot="20819400">
              <a:off x="1915920" y="6352920"/>
              <a:ext cx="30600" cy="29880"/>
            </a:xfrm>
            <a:custGeom>
              <a:avLst/>
              <a:gdLst>
                <a:gd name="textAreaLeft" fmla="*/ 0 w 30600"/>
                <a:gd name="textAreaRight" fmla="*/ 31680 w 30600"/>
                <a:gd name="textAreaTop" fmla="*/ 0 h 29880"/>
                <a:gd name="textAreaBottom" fmla="*/ 30960 h 2988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9" name="Google Shape;309;p4"/>
            <p:cNvSpPr/>
            <p:nvPr/>
          </p:nvSpPr>
          <p:spPr>
            <a:xfrm rot="20819400">
              <a:off x="412560" y="6325560"/>
              <a:ext cx="66600" cy="82800"/>
            </a:xfrm>
            <a:custGeom>
              <a:avLst/>
              <a:gdLst>
                <a:gd name="textAreaLeft" fmla="*/ 0 w 66600"/>
                <a:gd name="textAreaRight" fmla="*/ 67680 w 6660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0" name="Google Shape;310;p4"/>
            <p:cNvSpPr/>
            <p:nvPr/>
          </p:nvSpPr>
          <p:spPr>
            <a:xfrm rot="20819400">
              <a:off x="148320" y="6249600"/>
              <a:ext cx="60480" cy="56160"/>
            </a:xfrm>
            <a:custGeom>
              <a:avLst/>
              <a:gdLst>
                <a:gd name="textAreaLeft" fmla="*/ 0 w 60480"/>
                <a:gd name="textAreaRight" fmla="*/ 61560 w 6048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1" name="Google Shape;311;p4"/>
            <p:cNvSpPr/>
            <p:nvPr/>
          </p:nvSpPr>
          <p:spPr>
            <a:xfrm rot="20819400">
              <a:off x="432360" y="5963040"/>
              <a:ext cx="53640" cy="547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2" name="Google Shape;312;p4"/>
            <p:cNvSpPr/>
            <p:nvPr/>
          </p:nvSpPr>
          <p:spPr>
            <a:xfrm rot="20819400">
              <a:off x="186840" y="5943600"/>
              <a:ext cx="54720" cy="511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3" name="Google Shape;313;p4"/>
            <p:cNvSpPr/>
            <p:nvPr/>
          </p:nvSpPr>
          <p:spPr>
            <a:xfrm rot="20819400">
              <a:off x="175680" y="5699880"/>
              <a:ext cx="24480" cy="2124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21240"/>
                <a:gd name="textAreaBottom" fmla="*/ 22320 h 212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334" name="Групиране 23"/>
          <p:cNvGrpSpPr/>
          <p:nvPr/>
        </p:nvGrpSpPr>
        <p:grpSpPr>
          <a:xfrm>
            <a:off x="10936800" y="0"/>
            <a:ext cx="934560" cy="1272960"/>
            <a:chOff x="10936800" y="0"/>
            <a:chExt cx="934560" cy="1272960"/>
          </a:xfrm>
        </p:grpSpPr>
        <p:sp>
          <p:nvSpPr>
            <p:cNvPr id="335" name="Свободна форма: фигура 24"/>
            <p:cNvSpPr/>
            <p:nvPr/>
          </p:nvSpPr>
          <p:spPr>
            <a:xfrm>
              <a:off x="10936800" y="0"/>
              <a:ext cx="247320" cy="581400"/>
            </a:xfrm>
            <a:custGeom>
              <a:avLst/>
              <a:gdLst>
                <a:gd name="textAreaLeft" fmla="*/ 0 w 247320"/>
                <a:gd name="textAreaRight" fmla="*/ 248400 w 247320"/>
                <a:gd name="textAreaTop" fmla="*/ 0 h 581400"/>
                <a:gd name="textAreaBottom" fmla="*/ 582480 h 58140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6" name="Свободна форма: фигура 25"/>
            <p:cNvSpPr/>
            <p:nvPr/>
          </p:nvSpPr>
          <p:spPr>
            <a:xfrm>
              <a:off x="11286720" y="0"/>
              <a:ext cx="152280" cy="1236240"/>
            </a:xfrm>
            <a:custGeom>
              <a:avLst/>
              <a:gdLst>
                <a:gd name="textAreaLeft" fmla="*/ 0 w 152280"/>
                <a:gd name="textAreaRight" fmla="*/ 153360 w 152280"/>
                <a:gd name="textAreaTop" fmla="*/ 0 h 1236240"/>
                <a:gd name="textAreaBottom" fmla="*/ 1237320 h 123624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7" name="Свободна форма: фигура 26"/>
            <p:cNvSpPr/>
            <p:nvPr/>
          </p:nvSpPr>
          <p:spPr>
            <a:xfrm>
              <a:off x="11630160" y="0"/>
              <a:ext cx="20520" cy="396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3960"/>
                <a:gd name="textAreaBottom" fmla="*/ 5040 h 396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8" name="Свободна форма: фигура 27"/>
            <p:cNvSpPr/>
            <p:nvPr/>
          </p:nvSpPr>
          <p:spPr>
            <a:xfrm>
              <a:off x="11578680" y="0"/>
              <a:ext cx="173520" cy="1198800"/>
            </a:xfrm>
            <a:custGeom>
              <a:avLst/>
              <a:gdLst>
                <a:gd name="textAreaLeft" fmla="*/ 0 w 173520"/>
                <a:gd name="textAreaRight" fmla="*/ 174600 w 173520"/>
                <a:gd name="textAreaTop" fmla="*/ 0 h 1198800"/>
                <a:gd name="textAreaBottom" fmla="*/ 1199880 h 119880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9" name="Свободна форма: фигура 28"/>
            <p:cNvSpPr/>
            <p:nvPr/>
          </p:nvSpPr>
          <p:spPr>
            <a:xfrm>
              <a:off x="11858400" y="0"/>
              <a:ext cx="12960" cy="127296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272960"/>
                <a:gd name="textAreaBottom" fmla="*/ 1274040 h 127296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bg-BG" sz="6500" spc="-1" strike="noStrike">
                <a:solidFill>
                  <a:srgbClr val="bcbec4"/>
                </a:solidFill>
                <a:latin typeface="JetBrains Mono"/>
              </a:rPr>
              <a:t>Your</a:t>
            </a:r>
            <a:r>
              <a:rPr b="1" lang="en-US" sz="6500" spc="-1" strike="noStrike">
                <a:solidFill>
                  <a:srgbClr val="bcbec4"/>
                </a:solidFill>
                <a:latin typeface="JetBrains Mono"/>
              </a:rPr>
              <a:t> Master Online</a:t>
            </a:r>
            <a:endParaRPr b="0" lang="ru-RU" sz="6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/>
                </a:solidFill>
                <a:latin typeface="Arial"/>
              </a:rPr>
              <a:t>Утюж Ирина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/>
                </a:solidFill>
                <a:latin typeface="Arial"/>
              </a:rPr>
              <a:t>Баранов Артём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API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API позволяет получать, создавать и изменять данные.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Вы можете делать запрос: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На создание пользователя, услуги, изображения и записи.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На получение данных о пользователях, услуг, изображений и записей.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На редактирование и создание данных о пользователях, услуг, изображений и записей.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4400" spc="-1" strike="noStrike">
                <a:solidFill>
                  <a:srgbClr val="fd904d"/>
                </a:solidFill>
                <a:latin typeface="Arial"/>
              </a:rPr>
              <a:t>О Bootstrap в проекте</a:t>
            </a:r>
            <a:br>
              <a:rPr sz="1200"/>
            </a:br>
            <a:endParaRPr b="1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1800000" y="2143080"/>
            <a:ext cx="8640000" cy="235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Bootstrap — это один из самых популярных фреймворков для разработки интерфейсов веб-приложений. Он предоставляет набор инструментов для создания адаптивных и мобильных интерфейсов с использованием HTML, CSS и JavaScript.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4400" spc="-1" strike="noStrike">
                <a:solidFill>
                  <a:srgbClr val="fd904d"/>
                </a:solidFill>
                <a:latin typeface="Arial"/>
              </a:rPr>
              <a:t>Преимущество использования Bootstrap</a:t>
            </a:r>
            <a:endParaRPr b="0" lang="ru-RU" sz="4400" spc="-1" strike="noStrike">
              <a:solidFill>
                <a:srgbClr val="fd904d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1134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Быстрая разработка: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Bootstrap предоставляет готовые компоненты, такие как кнопки, формы, навигационные панели и модальные окна. Это ускоряет процесс разработки и позволяет сосредоточиться на функциональности.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Предварительно стилизованные элементы и компоненты помогают создать профессионально выглядящий интерфейс без необходимости разрабатывать все с нуля.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174840" y="540000"/>
            <a:ext cx="6005160" cy="7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1134"/>
              </a:spcAft>
              <a:buNone/>
              <a:tabLst>
                <a:tab algn="l" pos="0"/>
              </a:tabLst>
            </a:pPr>
            <a:r>
              <a:rPr b="1" lang="ru-RU" sz="54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Вывод о проекте</a:t>
            </a:r>
            <a:br>
              <a:rPr sz="5400"/>
            </a:br>
            <a:endParaRPr b="1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2160000" y="1620000"/>
            <a:ext cx="7740000" cy="39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Проект представляет собой современную и гибкую систему управления услугами, клиентами и мастерами, построенную на базе надежных технологий. Используя Flask в качестве веб-фреймворка, SQLAlchemy для ORM, Flask-RESTful для создания API и MySQL для хранения данных, создана мощная архитектура, которая легко масштабируется и поддерживает дальнейшие улучшения.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d904d"/>
                </a:solidFill>
                <a:latin typeface="Arial"/>
              </a:rPr>
              <a:t>Идеи на доработку</a:t>
            </a:r>
            <a:endParaRPr b="0" lang="ru-RU" sz="4400" spc="-1" strike="noStrike">
              <a:solidFill>
                <a:srgbClr val="fd904d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Доработка интерфейса под смартфоны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Добавление возможности фильтрации Мастеров (по рейтингу, по городам, по услугам)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Переход на ASGI сервер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523880" y="153900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5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Thank </a:t>
            </a:r>
            <a:r>
              <a:rPr b="1" lang="en-US" sz="6500" spc="-1" strike="noStrike">
                <a:solidFill>
                  <a:schemeClr val="accent4">
                    <a:lumMod val="90000"/>
                  </a:schemeClr>
                </a:solidFill>
                <a:latin typeface="Gill Sans MT"/>
              </a:rPr>
              <a:t>You</a:t>
            </a:r>
            <a:r>
              <a:rPr b="1" lang="en-US" sz="65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!</a:t>
            </a:r>
            <a:endParaRPr b="0" lang="ru-RU" sz="6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6560" y="2308320"/>
            <a:ext cx="6070680" cy="7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accent4">
                    <a:lumMod val="25000"/>
                  </a:schemeClr>
                </a:solidFill>
                <a:latin typeface="Gill Sans MT"/>
              </a:rPr>
              <a:t>Идея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6560" y="3352680"/>
            <a:ext cx="3799800" cy="22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3">
                    <a:lumMod val="50000"/>
                  </a:schemeClr>
                </a:solidFill>
                <a:latin typeface="Arial"/>
              </a:rPr>
              <a:t>Создать сайт удобный как и для записи на разные процедуры , так  и для продвижения своих услуг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6467400" y="7641000"/>
            <a:ext cx="2032920" cy="22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47920" y="18000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d904d"/>
                </a:solidFill>
                <a:latin typeface="Arial"/>
              </a:rPr>
              <a:t>Использованные библиотеки:</a:t>
            </a:r>
            <a:endParaRPr b="0" lang="ru-RU" sz="4400" spc="-1" strike="noStrike">
              <a:solidFill>
                <a:srgbClr val="fd904d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Flask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SQLAlchemy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flask_restful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flask_login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flask_WTF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wtforms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О Flask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Flask — это легковесный веб-фреймворк для Python, который подходит для создания веб-приложений любой сложности. Он предоставляет инструменты и библиотеки для создания веб-приложений без излишнего усложнения. Основные преимущества Flask: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Модульность: Возможность добавления нужных расширений.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Гибкость: Позволяет разработчику выбирать архитектуру и инструменты по своему усмотрению.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Простота: Легко обучиться и начать использовать благодаря лаконичной документации и понятному коду.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SQLAlchemy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900000" y="1604520"/>
            <a:ext cx="10440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SQLAlchemy — это мощный и гибкий ORM (Object-Relational Mapping) инструмент для Python. Он обеспечивает высокий уровень абстракции над взаимодействием с базой данных. Преимущества использования SQLAlchemy: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Автоматическое создание таблиц: Модели данных описываются в виде классов Python, и SQLAlchemy может автоматически создавать соответствующие таблицы в базе данных.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Поддержка сложных запросов: Включает в себя инструменты для выполнения сложных SQL-запросов с использованием Python-кода.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Совместимость: Работает с множеством различных СУБД, включая MySQL, PostgreSQL, SQLite и другие.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79440" y="-34560"/>
            <a:ext cx="10952640" cy="100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4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Схема базы данных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rcRect l="23875" t="16864" r="5" b="3640"/>
          <a:stretch/>
        </p:blipFill>
        <p:spPr>
          <a:xfrm>
            <a:off x="1260000" y="900000"/>
            <a:ext cx="9807480" cy="57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4400" spc="-1" strike="noStrike">
                <a:solidFill>
                  <a:srgbClr val="fd904d"/>
                </a:solidFill>
                <a:latin typeface="Arial"/>
              </a:rPr>
              <a:t>Общая структура базы данных</a:t>
            </a:r>
            <a:br>
              <a:rPr sz="1200"/>
            </a:br>
            <a:endParaRPr b="1" lang="ru-RU" sz="4400" spc="-1" strike="noStrike">
              <a:solidFill>
                <a:srgbClr val="fd904d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1620000" y="2144520"/>
            <a:ext cx="8820000" cy="271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134"/>
              </a:spcBef>
              <a:spcAft>
                <a:spcPts val="1134"/>
              </a:spcAft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База данных представляет собой модель для управления услугами, клиентами и мастерами, а также их взаимодействиями. Она включает в себя следующие таблицы: Users, Clients, Masters, Appointments, Services, Services_to_Appointment, Images, Category, и Category_of_Masters. 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4400" spc="-1" strike="noStrike">
                <a:solidFill>
                  <a:srgbClr val="fd904d"/>
                </a:solidFill>
                <a:latin typeface="Arial"/>
              </a:rPr>
              <a:t>Взаимосвязи таблиц</a:t>
            </a:r>
            <a:br>
              <a:rPr sz="1200"/>
            </a:br>
            <a:endParaRPr b="1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Users связывается с Clients и Masters, что позволяет различать типы пользователей.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Clients и Masters связываются через Appointments, что позволяет организовать записи клиентов к мастерам.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Services связывается с Masters, указывая на предоставляемые ими услуги.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Services_to_Appointment связывает конкретные записи клиентов к мастерам с предоставляемыми услугами.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Images связана с Masters, предоставляя визуальную информацию о мастерах и их работах.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Category_of_Masters связывает мастеров с категориями, что позволяет классифицировать мастеров по их специализациям.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Flask-RESTful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Flask-RESTful — это расширение для Flask, которое упрощает создание REST API. Основные особенности:</a:t>
            </a:r>
            <a:endParaRPr b="1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Удобство: Позволяет легко создавать API эндпоинты и управлять маршрутами.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Стандартизация: Обеспечивает соблюдение REST архитектурного стиля, что делает API более предсказуемым и стандартизированным.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Интеграция с Flask: Полностью совместимо с основными возможностями Flask, что позволяет использовать все преимущества Flask вместе с RESTful подходом.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LibreOffice/24.2.2.2$Windows_X86_64 LibreOffice_project/d56cc158d8a96260b836f100ef4b4ef25d6f1a01</Application>
  <AppVersion>15.0000</AppVersion>
  <Words>221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2020-11-27T08:27:32Z</dcterms:created>
  <dc:creator>Jam Cake</dc:creator>
  <dc:description/>
  <dc:language>ru-RU</dc:language>
  <cp:lastModifiedBy/>
  <dcterms:modified xsi:type="dcterms:W3CDTF">2024-05-28T16:42:54Z</dcterms:modified>
  <cp:revision>9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