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33"/>
  </p:notesMasterIdLst>
  <p:sldIdLst>
    <p:sldId id="256" r:id="rId3"/>
    <p:sldId id="258" r:id="rId4"/>
    <p:sldId id="259" r:id="rId5"/>
    <p:sldId id="272" r:id="rId6"/>
    <p:sldId id="260" r:id="rId7"/>
    <p:sldId id="317" r:id="rId8"/>
    <p:sldId id="329" r:id="rId9"/>
    <p:sldId id="331" r:id="rId10"/>
    <p:sldId id="307" r:id="rId11"/>
    <p:sldId id="344" r:id="rId12"/>
    <p:sldId id="310" r:id="rId13"/>
    <p:sldId id="312" r:id="rId14"/>
    <p:sldId id="321" r:id="rId15"/>
    <p:sldId id="323" r:id="rId16"/>
    <p:sldId id="333" r:id="rId17"/>
    <p:sldId id="334" r:id="rId18"/>
    <p:sldId id="311" r:id="rId19"/>
    <p:sldId id="313" r:id="rId20"/>
    <p:sldId id="332" r:id="rId21"/>
    <p:sldId id="309" r:id="rId22"/>
    <p:sldId id="335" r:id="rId23"/>
    <p:sldId id="340" r:id="rId24"/>
    <p:sldId id="327" r:id="rId25"/>
    <p:sldId id="341" r:id="rId26"/>
    <p:sldId id="339" r:id="rId27"/>
    <p:sldId id="342" r:id="rId28"/>
    <p:sldId id="343" r:id="rId29"/>
    <p:sldId id="308" r:id="rId30"/>
    <p:sldId id="314" r:id="rId31"/>
    <p:sldId id="345" r:id="rId32"/>
  </p:sldIdLst>
  <p:sldSz cx="9144000" cy="5143500" type="screen16x9"/>
  <p:notesSz cx="6858000" cy="9144000"/>
  <p:embeddedFontLst>
    <p:embeddedFont>
      <p:font typeface="IBM Plex Mono" panose="020B0509050203000203" pitchFamily="49"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
      <p:font typeface="Poppins" panose="00000500000000000000" pitchFamily="2" charset="0"/>
      <p:regular r:id="rId42"/>
      <p:bold r:id="rId43"/>
      <p:italic r:id="rId44"/>
      <p:boldItalic r:id="rId45"/>
    </p:embeddedFont>
    <p:embeddedFont>
      <p:font typeface="Segoe UI" panose="020B0502040204020203" pitchFamily="34" charset="0"/>
      <p:regular r:id="rId46"/>
      <p:bold r:id="rId47"/>
      <p:italic r:id="rId48"/>
      <p:boldItalic r:id="rId49"/>
    </p:embeddedFont>
    <p:embeddedFont>
      <p:font typeface="Source Code Pro" panose="020B0509030403020204" pitchFamily="49"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15740-A4DD-40A9-ABA0-A9C3E00F1ECD}" v="30" dt="2024-09-16T07:29:42.615"/>
  </p1510:revLst>
</p1510:revInfo>
</file>

<file path=ppt/tableStyles.xml><?xml version="1.0" encoding="utf-8"?>
<a:tblStyleLst xmlns:a="http://schemas.openxmlformats.org/drawingml/2006/main" def="{F664CE68-D1DF-4DE1-91D3-D222E54558DD}">
  <a:tblStyle styleId="{F664CE68-D1DF-4DE1-91D3-D222E54558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5644" autoAdjust="0"/>
  </p:normalViewPr>
  <p:slideViewPr>
    <p:cSldViewPr>
      <p:cViewPr varScale="1">
        <p:scale>
          <a:sx n="98" d="100"/>
          <a:sy n="98" d="100"/>
        </p:scale>
        <p:origin x="994" y="82"/>
      </p:cViewPr>
      <p:guideLst/>
    </p:cSldViewPr>
  </p:slideViewPr>
  <p:outlineViewPr>
    <p:cViewPr>
      <p:scale>
        <a:sx n="33" d="100"/>
        <a:sy n="33" d="100"/>
      </p:scale>
      <p:origin x="0" y="-244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4"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microsoft.com/office/2016/11/relationships/changesInfo" Target="changesInfos/changesInfo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font" Target="fonts/font8.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font" Target="fonts/font1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IS PARRUCA" userId="3c83e20f-e1ce-4c91-a96a-14437a671400" providerId="ADAL" clId="{1B215740-A4DD-40A9-ABA0-A9C3E00F1ECD}"/>
    <pc:docChg chg="undo custSel addSld delSld modSld sldOrd">
      <pc:chgData name="IRIS PARRUCA" userId="3c83e20f-e1ce-4c91-a96a-14437a671400" providerId="ADAL" clId="{1B215740-A4DD-40A9-ABA0-A9C3E00F1ECD}" dt="2024-09-15T10:10:37.105" v="1388" actId="14100"/>
      <pc:docMkLst>
        <pc:docMk/>
      </pc:docMkLst>
      <pc:sldChg chg="modSp mod">
        <pc:chgData name="IRIS PARRUCA" userId="3c83e20f-e1ce-4c91-a96a-14437a671400" providerId="ADAL" clId="{1B215740-A4DD-40A9-ABA0-A9C3E00F1ECD}" dt="2024-09-15T10:08:32.139" v="1279" actId="20577"/>
        <pc:sldMkLst>
          <pc:docMk/>
          <pc:sldMk cId="0" sldId="258"/>
        </pc:sldMkLst>
        <pc:spChg chg="mod">
          <ac:chgData name="IRIS PARRUCA" userId="3c83e20f-e1ce-4c91-a96a-14437a671400" providerId="ADAL" clId="{1B215740-A4DD-40A9-ABA0-A9C3E00F1ECD}" dt="2024-09-15T10:08:32.139" v="1279" actId="20577"/>
          <ac:spMkLst>
            <pc:docMk/>
            <pc:sldMk cId="0" sldId="258"/>
            <ac:spMk id="1478" creationId="{00000000-0000-0000-0000-000000000000}"/>
          </ac:spMkLst>
        </pc:spChg>
      </pc:sldChg>
      <pc:sldChg chg="modSp mod modShow">
        <pc:chgData name="IRIS PARRUCA" userId="3c83e20f-e1ce-4c91-a96a-14437a671400" providerId="ADAL" clId="{1B215740-A4DD-40A9-ABA0-A9C3E00F1ECD}" dt="2024-09-15T10:08:24.073" v="1277" actId="729"/>
        <pc:sldMkLst>
          <pc:docMk/>
          <pc:sldMk cId="2399501863" sldId="308"/>
        </pc:sldMkLst>
        <pc:spChg chg="mod">
          <ac:chgData name="IRIS PARRUCA" userId="3c83e20f-e1ce-4c91-a96a-14437a671400" providerId="ADAL" clId="{1B215740-A4DD-40A9-ABA0-A9C3E00F1ECD}" dt="2024-09-15T10:08:20.250" v="1276" actId="20577"/>
          <ac:spMkLst>
            <pc:docMk/>
            <pc:sldMk cId="2399501863" sldId="308"/>
            <ac:spMk id="1492" creationId="{00000000-0000-0000-0000-000000000000}"/>
          </ac:spMkLst>
        </pc:spChg>
      </pc:sldChg>
      <pc:sldChg chg="modSp mod">
        <pc:chgData name="IRIS PARRUCA" userId="3c83e20f-e1ce-4c91-a96a-14437a671400" providerId="ADAL" clId="{1B215740-A4DD-40A9-ABA0-A9C3E00F1ECD}" dt="2024-09-15T09:49:32.883" v="422" actId="14100"/>
        <pc:sldMkLst>
          <pc:docMk/>
          <pc:sldMk cId="1435297537" sldId="310"/>
        </pc:sldMkLst>
        <pc:spChg chg="mod">
          <ac:chgData name="IRIS PARRUCA" userId="3c83e20f-e1ce-4c91-a96a-14437a671400" providerId="ADAL" clId="{1B215740-A4DD-40A9-ABA0-A9C3E00F1ECD}" dt="2024-09-15T09:47:55.865" v="367" actId="20577"/>
          <ac:spMkLst>
            <pc:docMk/>
            <pc:sldMk cId="1435297537" sldId="310"/>
            <ac:spMk id="2102" creationId="{00000000-0000-0000-0000-000000000000}"/>
          </ac:spMkLst>
        </pc:spChg>
        <pc:spChg chg="mod">
          <ac:chgData name="IRIS PARRUCA" userId="3c83e20f-e1ce-4c91-a96a-14437a671400" providerId="ADAL" clId="{1B215740-A4DD-40A9-ABA0-A9C3E00F1ECD}" dt="2024-09-15T09:49:32.883" v="422" actId="14100"/>
          <ac:spMkLst>
            <pc:docMk/>
            <pc:sldMk cId="1435297537" sldId="310"/>
            <ac:spMk id="2103" creationId="{00000000-0000-0000-0000-000000000000}"/>
          </ac:spMkLst>
        </pc:spChg>
      </pc:sldChg>
      <pc:sldChg chg="modSp mod">
        <pc:chgData name="IRIS PARRUCA" userId="3c83e20f-e1ce-4c91-a96a-14437a671400" providerId="ADAL" clId="{1B215740-A4DD-40A9-ABA0-A9C3E00F1ECD}" dt="2024-09-15T09:49:20.754" v="421" actId="14100"/>
        <pc:sldMkLst>
          <pc:docMk/>
          <pc:sldMk cId="4193240562" sldId="311"/>
        </pc:sldMkLst>
        <pc:spChg chg="mod">
          <ac:chgData name="IRIS PARRUCA" userId="3c83e20f-e1ce-4c91-a96a-14437a671400" providerId="ADAL" clId="{1B215740-A4DD-40A9-ABA0-A9C3E00F1ECD}" dt="2024-09-15T09:48:58.464" v="419" actId="14100"/>
          <ac:spMkLst>
            <pc:docMk/>
            <pc:sldMk cId="4193240562" sldId="311"/>
            <ac:spMk id="2102" creationId="{00000000-0000-0000-0000-000000000000}"/>
          </ac:spMkLst>
        </pc:spChg>
        <pc:spChg chg="mod">
          <ac:chgData name="IRIS PARRUCA" userId="3c83e20f-e1ce-4c91-a96a-14437a671400" providerId="ADAL" clId="{1B215740-A4DD-40A9-ABA0-A9C3E00F1ECD}" dt="2024-09-15T09:49:20.754" v="421" actId="14100"/>
          <ac:spMkLst>
            <pc:docMk/>
            <pc:sldMk cId="4193240562" sldId="311"/>
            <ac:spMk id="2103" creationId="{00000000-0000-0000-0000-000000000000}"/>
          </ac:spMkLst>
        </pc:spChg>
      </pc:sldChg>
      <pc:sldChg chg="modSp mod ord modNotesTx">
        <pc:chgData name="IRIS PARRUCA" userId="3c83e20f-e1ce-4c91-a96a-14437a671400" providerId="ADAL" clId="{1B215740-A4DD-40A9-ABA0-A9C3E00F1ECD}" dt="2024-09-15T10:03:44.243" v="1195" actId="20577"/>
        <pc:sldMkLst>
          <pc:docMk/>
          <pc:sldMk cId="1089529092" sldId="312"/>
        </pc:sldMkLst>
        <pc:spChg chg="mod">
          <ac:chgData name="IRIS PARRUCA" userId="3c83e20f-e1ce-4c91-a96a-14437a671400" providerId="ADAL" clId="{1B215740-A4DD-40A9-ABA0-A9C3E00F1ECD}" dt="2024-09-15T09:58:46.454" v="745" actId="1076"/>
          <ac:spMkLst>
            <pc:docMk/>
            <pc:sldMk cId="1089529092" sldId="312"/>
            <ac:spMk id="5" creationId="{B25EF554-C0DB-2BFA-6C67-608BC3741B8B}"/>
          </ac:spMkLst>
        </pc:spChg>
        <pc:spChg chg="mod">
          <ac:chgData name="IRIS PARRUCA" userId="3c83e20f-e1ce-4c91-a96a-14437a671400" providerId="ADAL" clId="{1B215740-A4DD-40A9-ABA0-A9C3E00F1ECD}" dt="2024-09-15T10:01:44.439" v="958" actId="20577"/>
          <ac:spMkLst>
            <pc:docMk/>
            <pc:sldMk cId="1089529092" sldId="312"/>
            <ac:spMk id="6" creationId="{8FACBE05-73C4-F7AD-3029-5DD140606235}"/>
          </ac:spMkLst>
        </pc:spChg>
      </pc:sldChg>
      <pc:sldChg chg="modSp mod">
        <pc:chgData name="IRIS PARRUCA" userId="3c83e20f-e1ce-4c91-a96a-14437a671400" providerId="ADAL" clId="{1B215740-A4DD-40A9-ABA0-A9C3E00F1ECD}" dt="2024-09-15T09:44:16.432" v="201" actId="14100"/>
        <pc:sldMkLst>
          <pc:docMk/>
          <pc:sldMk cId="609248677" sldId="313"/>
        </pc:sldMkLst>
        <pc:spChg chg="mod">
          <ac:chgData name="IRIS PARRUCA" userId="3c83e20f-e1ce-4c91-a96a-14437a671400" providerId="ADAL" clId="{1B215740-A4DD-40A9-ABA0-A9C3E00F1ECD}" dt="2024-09-15T09:44:16.432" v="201" actId="14100"/>
          <ac:spMkLst>
            <pc:docMk/>
            <pc:sldMk cId="609248677" sldId="313"/>
            <ac:spMk id="6" creationId="{1C2B3F6D-A184-771B-BEA0-5E35270ED107}"/>
          </ac:spMkLst>
        </pc:spChg>
      </pc:sldChg>
      <pc:sldChg chg="mod modShow">
        <pc:chgData name="IRIS PARRUCA" userId="3c83e20f-e1ce-4c91-a96a-14437a671400" providerId="ADAL" clId="{1B215740-A4DD-40A9-ABA0-A9C3E00F1ECD}" dt="2024-09-15T10:08:25.647" v="1278" actId="729"/>
        <pc:sldMkLst>
          <pc:docMk/>
          <pc:sldMk cId="1838764464" sldId="314"/>
        </pc:sldMkLst>
      </pc:sldChg>
      <pc:sldChg chg="del">
        <pc:chgData name="IRIS PARRUCA" userId="3c83e20f-e1ce-4c91-a96a-14437a671400" providerId="ADAL" clId="{1B215740-A4DD-40A9-ABA0-A9C3E00F1ECD}" dt="2024-09-15T09:45:28.381" v="210" actId="47"/>
        <pc:sldMkLst>
          <pc:docMk/>
          <pc:sldMk cId="496827710" sldId="316"/>
        </pc:sldMkLst>
      </pc:sldChg>
      <pc:sldChg chg="modSp mod">
        <pc:chgData name="IRIS PARRUCA" userId="3c83e20f-e1ce-4c91-a96a-14437a671400" providerId="ADAL" clId="{1B215740-A4DD-40A9-ABA0-A9C3E00F1ECD}" dt="2024-09-15T09:44:06.878" v="197" actId="20577"/>
        <pc:sldMkLst>
          <pc:docMk/>
          <pc:sldMk cId="3109179592" sldId="317"/>
        </pc:sldMkLst>
        <pc:spChg chg="mod">
          <ac:chgData name="IRIS PARRUCA" userId="3c83e20f-e1ce-4c91-a96a-14437a671400" providerId="ADAL" clId="{1B215740-A4DD-40A9-ABA0-A9C3E00F1ECD}" dt="2024-09-15T09:44:06.878" v="197" actId="20577"/>
          <ac:spMkLst>
            <pc:docMk/>
            <pc:sldMk cId="3109179592" sldId="317"/>
            <ac:spMk id="15" creationId="{ADCCC98F-DDEF-D8D6-043B-00E93AB6E3B2}"/>
          </ac:spMkLst>
        </pc:spChg>
      </pc:sldChg>
      <pc:sldChg chg="del">
        <pc:chgData name="IRIS PARRUCA" userId="3c83e20f-e1ce-4c91-a96a-14437a671400" providerId="ADAL" clId="{1B215740-A4DD-40A9-ABA0-A9C3E00F1ECD}" dt="2024-09-15T09:45:28.952" v="211" actId="47"/>
        <pc:sldMkLst>
          <pc:docMk/>
          <pc:sldMk cId="2732312451" sldId="320"/>
        </pc:sldMkLst>
      </pc:sldChg>
      <pc:sldChg chg="modSp mod">
        <pc:chgData name="IRIS PARRUCA" userId="3c83e20f-e1ce-4c91-a96a-14437a671400" providerId="ADAL" clId="{1B215740-A4DD-40A9-ABA0-A9C3E00F1ECD}" dt="2024-09-15T09:54:00.001" v="538" actId="20577"/>
        <pc:sldMkLst>
          <pc:docMk/>
          <pc:sldMk cId="3092196986" sldId="321"/>
        </pc:sldMkLst>
        <pc:spChg chg="mod">
          <ac:chgData name="IRIS PARRUCA" userId="3c83e20f-e1ce-4c91-a96a-14437a671400" providerId="ADAL" clId="{1B215740-A4DD-40A9-ABA0-A9C3E00F1ECD}" dt="2024-09-15T09:50:00.885" v="435" actId="20577"/>
          <ac:spMkLst>
            <pc:docMk/>
            <pc:sldMk cId="3092196986" sldId="321"/>
            <ac:spMk id="5" creationId="{B25EF554-C0DB-2BFA-6C67-608BC3741B8B}"/>
          </ac:spMkLst>
        </pc:spChg>
        <pc:spChg chg="mod">
          <ac:chgData name="IRIS PARRUCA" userId="3c83e20f-e1ce-4c91-a96a-14437a671400" providerId="ADAL" clId="{1B215740-A4DD-40A9-ABA0-A9C3E00F1ECD}" dt="2024-09-15T09:54:00.001" v="538" actId="20577"/>
          <ac:spMkLst>
            <pc:docMk/>
            <pc:sldMk cId="3092196986" sldId="321"/>
            <ac:spMk id="6" creationId="{8FACBE05-73C4-F7AD-3029-5DD140606235}"/>
          </ac:spMkLst>
        </pc:spChg>
      </pc:sldChg>
      <pc:sldChg chg="modSp mod">
        <pc:chgData name="IRIS PARRUCA" userId="3c83e20f-e1ce-4c91-a96a-14437a671400" providerId="ADAL" clId="{1B215740-A4DD-40A9-ABA0-A9C3E00F1ECD}" dt="2024-09-15T09:55:23.002" v="562" actId="20577"/>
        <pc:sldMkLst>
          <pc:docMk/>
          <pc:sldMk cId="2132122416" sldId="323"/>
        </pc:sldMkLst>
        <pc:spChg chg="mod">
          <ac:chgData name="IRIS PARRUCA" userId="3c83e20f-e1ce-4c91-a96a-14437a671400" providerId="ADAL" clId="{1B215740-A4DD-40A9-ABA0-A9C3E00F1ECD}" dt="2024-09-15T09:50:07.080" v="445" actId="20577"/>
          <ac:spMkLst>
            <pc:docMk/>
            <pc:sldMk cId="2132122416" sldId="323"/>
            <ac:spMk id="5" creationId="{B25EF554-C0DB-2BFA-6C67-608BC3741B8B}"/>
          </ac:spMkLst>
        </pc:spChg>
        <pc:spChg chg="mod">
          <ac:chgData name="IRIS PARRUCA" userId="3c83e20f-e1ce-4c91-a96a-14437a671400" providerId="ADAL" clId="{1B215740-A4DD-40A9-ABA0-A9C3E00F1ECD}" dt="2024-09-15T09:55:23.002" v="562" actId="20577"/>
          <ac:spMkLst>
            <pc:docMk/>
            <pc:sldMk cId="2132122416" sldId="323"/>
            <ac:spMk id="6" creationId="{8FACBE05-73C4-F7AD-3029-5DD140606235}"/>
          </ac:spMkLst>
        </pc:spChg>
      </pc:sldChg>
      <pc:sldChg chg="del">
        <pc:chgData name="IRIS PARRUCA" userId="3c83e20f-e1ce-4c91-a96a-14437a671400" providerId="ADAL" clId="{1B215740-A4DD-40A9-ABA0-A9C3E00F1ECD}" dt="2024-09-15T09:50:25.694" v="446" actId="47"/>
        <pc:sldMkLst>
          <pc:docMk/>
          <pc:sldMk cId="3059377015" sldId="324"/>
        </pc:sldMkLst>
      </pc:sldChg>
      <pc:sldChg chg="del">
        <pc:chgData name="IRIS PARRUCA" userId="3c83e20f-e1ce-4c91-a96a-14437a671400" providerId="ADAL" clId="{1B215740-A4DD-40A9-ABA0-A9C3E00F1ECD}" dt="2024-09-15T09:42:34.152" v="97" actId="47"/>
        <pc:sldMkLst>
          <pc:docMk/>
          <pc:sldMk cId="296859614" sldId="325"/>
        </pc:sldMkLst>
      </pc:sldChg>
      <pc:sldChg chg="del">
        <pc:chgData name="IRIS PARRUCA" userId="3c83e20f-e1ce-4c91-a96a-14437a671400" providerId="ADAL" clId="{1B215740-A4DD-40A9-ABA0-A9C3E00F1ECD}" dt="2024-09-15T09:36:57.994" v="27" actId="47"/>
        <pc:sldMkLst>
          <pc:docMk/>
          <pc:sldMk cId="896589166" sldId="326"/>
        </pc:sldMkLst>
      </pc:sldChg>
      <pc:sldChg chg="modSp mod">
        <pc:chgData name="IRIS PARRUCA" userId="3c83e20f-e1ce-4c91-a96a-14437a671400" providerId="ADAL" clId="{1B215740-A4DD-40A9-ABA0-A9C3E00F1ECD}" dt="2024-09-15T10:06:50.828" v="1252" actId="20577"/>
        <pc:sldMkLst>
          <pc:docMk/>
          <pc:sldMk cId="2407277374" sldId="327"/>
        </pc:sldMkLst>
        <pc:spChg chg="mod">
          <ac:chgData name="IRIS PARRUCA" userId="3c83e20f-e1ce-4c91-a96a-14437a671400" providerId="ADAL" clId="{1B215740-A4DD-40A9-ABA0-A9C3E00F1ECD}" dt="2024-09-15T10:06:50.828" v="1252" actId="20577"/>
          <ac:spMkLst>
            <pc:docMk/>
            <pc:sldMk cId="2407277374" sldId="327"/>
            <ac:spMk id="4" creationId="{F9D66699-DC07-5CF3-A514-0E605BC5F063}"/>
          </ac:spMkLst>
        </pc:spChg>
      </pc:sldChg>
      <pc:sldChg chg="modSp mod">
        <pc:chgData name="IRIS PARRUCA" userId="3c83e20f-e1ce-4c91-a96a-14437a671400" providerId="ADAL" clId="{1B215740-A4DD-40A9-ABA0-A9C3E00F1ECD}" dt="2024-09-15T09:36:28.561" v="26" actId="20577"/>
        <pc:sldMkLst>
          <pc:docMk/>
          <pc:sldMk cId="2438397828" sldId="329"/>
        </pc:sldMkLst>
        <pc:spChg chg="mod">
          <ac:chgData name="IRIS PARRUCA" userId="3c83e20f-e1ce-4c91-a96a-14437a671400" providerId="ADAL" clId="{1B215740-A4DD-40A9-ABA0-A9C3E00F1ECD}" dt="2024-09-15T09:36:28.561" v="26" actId="20577"/>
          <ac:spMkLst>
            <pc:docMk/>
            <pc:sldMk cId="2438397828" sldId="329"/>
            <ac:spMk id="2075" creationId="{00000000-0000-0000-0000-000000000000}"/>
          </ac:spMkLst>
        </pc:spChg>
      </pc:sldChg>
      <pc:sldChg chg="addSp delSp modSp new del mod modClrScheme chgLayout">
        <pc:chgData name="IRIS PARRUCA" userId="3c83e20f-e1ce-4c91-a96a-14437a671400" providerId="ADAL" clId="{1B215740-A4DD-40A9-ABA0-A9C3E00F1ECD}" dt="2024-09-15T09:41:43.406" v="80" actId="47"/>
        <pc:sldMkLst>
          <pc:docMk/>
          <pc:sldMk cId="1532861113" sldId="330"/>
        </pc:sldMkLst>
        <pc:spChg chg="del mod ord">
          <ac:chgData name="IRIS PARRUCA" userId="3c83e20f-e1ce-4c91-a96a-14437a671400" providerId="ADAL" clId="{1B215740-A4DD-40A9-ABA0-A9C3E00F1ECD}" dt="2024-09-15T09:37:42.186" v="29" actId="700"/>
          <ac:spMkLst>
            <pc:docMk/>
            <pc:sldMk cId="1532861113" sldId="330"/>
            <ac:spMk id="2" creationId="{C8EA2B86-8D15-4BD8-1DE5-33B57D30D42B}"/>
          </ac:spMkLst>
        </pc:spChg>
        <pc:spChg chg="del mod ord">
          <ac:chgData name="IRIS PARRUCA" userId="3c83e20f-e1ce-4c91-a96a-14437a671400" providerId="ADAL" clId="{1B215740-A4DD-40A9-ABA0-A9C3E00F1ECD}" dt="2024-09-15T09:37:42.186" v="29" actId="700"/>
          <ac:spMkLst>
            <pc:docMk/>
            <pc:sldMk cId="1532861113" sldId="330"/>
            <ac:spMk id="3" creationId="{50648DD6-CC48-61E6-6647-C4C7946ABB3F}"/>
          </ac:spMkLst>
        </pc:spChg>
        <pc:spChg chg="add del mod ord">
          <ac:chgData name="IRIS PARRUCA" userId="3c83e20f-e1ce-4c91-a96a-14437a671400" providerId="ADAL" clId="{1B215740-A4DD-40A9-ABA0-A9C3E00F1ECD}" dt="2024-09-15T09:37:45.422" v="30" actId="478"/>
          <ac:spMkLst>
            <pc:docMk/>
            <pc:sldMk cId="1532861113" sldId="330"/>
            <ac:spMk id="4" creationId="{49398941-FABE-77E5-22D9-6B47B3637289}"/>
          </ac:spMkLst>
        </pc:spChg>
        <pc:spChg chg="add del mod ord">
          <ac:chgData name="IRIS PARRUCA" userId="3c83e20f-e1ce-4c91-a96a-14437a671400" providerId="ADAL" clId="{1B215740-A4DD-40A9-ABA0-A9C3E00F1ECD}" dt="2024-09-15T09:37:48.072" v="32" actId="478"/>
          <ac:spMkLst>
            <pc:docMk/>
            <pc:sldMk cId="1532861113" sldId="330"/>
            <ac:spMk id="5" creationId="{BDE2C273-596B-E283-49FE-DE44A573DC2F}"/>
          </ac:spMkLst>
        </pc:spChg>
        <pc:spChg chg="add del mod ord">
          <ac:chgData name="IRIS PARRUCA" userId="3c83e20f-e1ce-4c91-a96a-14437a671400" providerId="ADAL" clId="{1B215740-A4DD-40A9-ABA0-A9C3E00F1ECD}" dt="2024-09-15T09:37:47.038" v="31" actId="478"/>
          <ac:spMkLst>
            <pc:docMk/>
            <pc:sldMk cId="1532861113" sldId="330"/>
            <ac:spMk id="6" creationId="{C4577FC5-CAE9-3E88-FAD8-A061E3939932}"/>
          </ac:spMkLst>
        </pc:spChg>
        <pc:picChg chg="add mod modCrop">
          <ac:chgData name="IRIS PARRUCA" userId="3c83e20f-e1ce-4c91-a96a-14437a671400" providerId="ADAL" clId="{1B215740-A4DD-40A9-ABA0-A9C3E00F1ECD}" dt="2024-09-15T09:40:38.314" v="71" actId="1076"/>
          <ac:picMkLst>
            <pc:docMk/>
            <pc:sldMk cId="1532861113" sldId="330"/>
            <ac:picMk id="8" creationId="{68D49C9F-841E-989B-B4E5-E91161F69BEB}"/>
          </ac:picMkLst>
        </pc:picChg>
        <pc:picChg chg="add mod modCrop">
          <ac:chgData name="IRIS PARRUCA" userId="3c83e20f-e1ce-4c91-a96a-14437a671400" providerId="ADAL" clId="{1B215740-A4DD-40A9-ABA0-A9C3E00F1ECD}" dt="2024-09-15T09:40:36.342" v="70" actId="1076"/>
          <ac:picMkLst>
            <pc:docMk/>
            <pc:sldMk cId="1532861113" sldId="330"/>
            <ac:picMk id="10" creationId="{CBF80EF6-39DA-4594-62CB-98CC20D6888D}"/>
          </ac:picMkLst>
        </pc:picChg>
      </pc:sldChg>
      <pc:sldChg chg="addSp delSp modSp add mod">
        <pc:chgData name="IRIS PARRUCA" userId="3c83e20f-e1ce-4c91-a96a-14437a671400" providerId="ADAL" clId="{1B215740-A4DD-40A9-ABA0-A9C3E00F1ECD}" dt="2024-09-15T09:41:41.451" v="79" actId="1076"/>
        <pc:sldMkLst>
          <pc:docMk/>
          <pc:sldMk cId="319485543" sldId="331"/>
        </pc:sldMkLst>
        <pc:spChg chg="add del mod">
          <ac:chgData name="IRIS PARRUCA" userId="3c83e20f-e1ce-4c91-a96a-14437a671400" providerId="ADAL" clId="{1B215740-A4DD-40A9-ABA0-A9C3E00F1ECD}" dt="2024-09-15T09:41:27.068" v="76" actId="478"/>
          <ac:spMkLst>
            <pc:docMk/>
            <pc:sldMk cId="319485543" sldId="331"/>
            <ac:spMk id="3" creationId="{94034687-C0B1-9B74-2046-2F4E48EEAB4A}"/>
          </ac:spMkLst>
        </pc:spChg>
        <pc:spChg chg="add del mod">
          <ac:chgData name="IRIS PARRUCA" userId="3c83e20f-e1ce-4c91-a96a-14437a671400" providerId="ADAL" clId="{1B215740-A4DD-40A9-ABA0-A9C3E00F1ECD}" dt="2024-09-15T09:41:26.155" v="75" actId="478"/>
          <ac:spMkLst>
            <pc:docMk/>
            <pc:sldMk cId="319485543" sldId="331"/>
            <ac:spMk id="5" creationId="{74B2EFC5-D9FF-9C1C-E876-F11D00DD2D86}"/>
          </ac:spMkLst>
        </pc:spChg>
        <pc:spChg chg="del">
          <ac:chgData name="IRIS PARRUCA" userId="3c83e20f-e1ce-4c91-a96a-14437a671400" providerId="ADAL" clId="{1B215740-A4DD-40A9-ABA0-A9C3E00F1ECD}" dt="2024-09-15T09:41:24.825" v="74" actId="478"/>
          <ac:spMkLst>
            <pc:docMk/>
            <pc:sldMk cId="319485543" sldId="331"/>
            <ac:spMk id="2074" creationId="{00000000-0000-0000-0000-000000000000}"/>
          </ac:spMkLst>
        </pc:spChg>
        <pc:spChg chg="del">
          <ac:chgData name="IRIS PARRUCA" userId="3c83e20f-e1ce-4c91-a96a-14437a671400" providerId="ADAL" clId="{1B215740-A4DD-40A9-ABA0-A9C3E00F1ECD}" dt="2024-09-15T09:41:23.140" v="73" actId="478"/>
          <ac:spMkLst>
            <pc:docMk/>
            <pc:sldMk cId="319485543" sldId="331"/>
            <ac:spMk id="2075" creationId="{00000000-0000-0000-0000-000000000000}"/>
          </ac:spMkLst>
        </pc:spChg>
        <pc:picChg chg="add mod">
          <ac:chgData name="IRIS PARRUCA" userId="3c83e20f-e1ce-4c91-a96a-14437a671400" providerId="ADAL" clId="{1B215740-A4DD-40A9-ABA0-A9C3E00F1ECD}" dt="2024-09-15T09:41:30.929" v="77"/>
          <ac:picMkLst>
            <pc:docMk/>
            <pc:sldMk cId="319485543" sldId="331"/>
            <ac:picMk id="6" creationId="{44590C2C-96B9-C418-9D9F-06BC52226F5E}"/>
          </ac:picMkLst>
        </pc:picChg>
        <pc:picChg chg="add mod">
          <ac:chgData name="IRIS PARRUCA" userId="3c83e20f-e1ce-4c91-a96a-14437a671400" providerId="ADAL" clId="{1B215740-A4DD-40A9-ABA0-A9C3E00F1ECD}" dt="2024-09-15T09:41:41.451" v="79" actId="1076"/>
          <ac:picMkLst>
            <pc:docMk/>
            <pc:sldMk cId="319485543" sldId="331"/>
            <ac:picMk id="7" creationId="{BE4C112A-E1BA-2144-65B6-BAD3DF080F00}"/>
          </ac:picMkLst>
        </pc:picChg>
      </pc:sldChg>
      <pc:sldChg chg="addSp delSp modSp add mod">
        <pc:chgData name="IRIS PARRUCA" userId="3c83e20f-e1ce-4c91-a96a-14437a671400" providerId="ADAL" clId="{1B215740-A4DD-40A9-ABA0-A9C3E00F1ECD}" dt="2024-09-15T09:42:30.558" v="96" actId="1076"/>
        <pc:sldMkLst>
          <pc:docMk/>
          <pc:sldMk cId="1848705817" sldId="332"/>
        </pc:sldMkLst>
        <pc:spChg chg="add del mod">
          <ac:chgData name="IRIS PARRUCA" userId="3c83e20f-e1ce-4c91-a96a-14437a671400" providerId="ADAL" clId="{1B215740-A4DD-40A9-ABA0-A9C3E00F1ECD}" dt="2024-09-15T09:42:15.609" v="91" actId="478"/>
          <ac:spMkLst>
            <pc:docMk/>
            <pc:sldMk cId="1848705817" sldId="332"/>
            <ac:spMk id="3" creationId="{E30F2295-5B95-2C4F-18DA-757A061335CD}"/>
          </ac:spMkLst>
        </pc:spChg>
        <pc:spChg chg="del">
          <ac:chgData name="IRIS PARRUCA" userId="3c83e20f-e1ce-4c91-a96a-14437a671400" providerId="ADAL" clId="{1B215740-A4DD-40A9-ABA0-A9C3E00F1ECD}" dt="2024-09-15T09:42:13.419" v="90" actId="478"/>
          <ac:spMkLst>
            <pc:docMk/>
            <pc:sldMk cId="1848705817" sldId="332"/>
            <ac:spMk id="5" creationId="{3CEC39E7-1482-22E9-29E9-95B53507AC45}"/>
          </ac:spMkLst>
        </pc:spChg>
        <pc:spChg chg="del">
          <ac:chgData name="IRIS PARRUCA" userId="3c83e20f-e1ce-4c91-a96a-14437a671400" providerId="ADAL" clId="{1B215740-A4DD-40A9-ABA0-A9C3E00F1ECD}" dt="2024-09-15T09:42:17.643" v="92" actId="478"/>
          <ac:spMkLst>
            <pc:docMk/>
            <pc:sldMk cId="1848705817" sldId="332"/>
            <ac:spMk id="6" creationId="{1C2B3F6D-A184-771B-BEA0-5E35270ED107}"/>
          </ac:spMkLst>
        </pc:spChg>
        <pc:picChg chg="add mod">
          <ac:chgData name="IRIS PARRUCA" userId="3c83e20f-e1ce-4c91-a96a-14437a671400" providerId="ADAL" clId="{1B215740-A4DD-40A9-ABA0-A9C3E00F1ECD}" dt="2024-09-15T09:42:30.558" v="96" actId="1076"/>
          <ac:picMkLst>
            <pc:docMk/>
            <pc:sldMk cId="1848705817" sldId="332"/>
            <ac:picMk id="7" creationId="{2D0C8331-D1E8-4C83-5914-98CB70D334BE}"/>
          </ac:picMkLst>
        </pc:picChg>
      </pc:sldChg>
      <pc:sldChg chg="addSp delSp modSp add del mod">
        <pc:chgData name="IRIS PARRUCA" userId="3c83e20f-e1ce-4c91-a96a-14437a671400" providerId="ADAL" clId="{1B215740-A4DD-40A9-ABA0-A9C3E00F1ECD}" dt="2024-09-15T09:42:00.517" v="88" actId="47"/>
        <pc:sldMkLst>
          <pc:docMk/>
          <pc:sldMk cId="3058448991" sldId="332"/>
        </pc:sldMkLst>
        <pc:spChg chg="add del mod">
          <ac:chgData name="IRIS PARRUCA" userId="3c83e20f-e1ce-4c91-a96a-14437a671400" providerId="ADAL" clId="{1B215740-A4DD-40A9-ABA0-A9C3E00F1ECD}" dt="2024-09-15T09:41:54.090" v="85" actId="478"/>
          <ac:spMkLst>
            <pc:docMk/>
            <pc:sldMk cId="3058448991" sldId="332"/>
            <ac:spMk id="3" creationId="{5EDB8B4B-94EF-B9F2-D9F9-E718908194D6}"/>
          </ac:spMkLst>
        </pc:spChg>
        <pc:spChg chg="add del mod">
          <ac:chgData name="IRIS PARRUCA" userId="3c83e20f-e1ce-4c91-a96a-14437a671400" providerId="ADAL" clId="{1B215740-A4DD-40A9-ABA0-A9C3E00F1ECD}" dt="2024-09-15T09:41:58.511" v="87" actId="478"/>
          <ac:spMkLst>
            <pc:docMk/>
            <pc:sldMk cId="3058448991" sldId="332"/>
            <ac:spMk id="5" creationId="{E4650492-C2B7-B30C-5A00-2B184D6B7E98}"/>
          </ac:spMkLst>
        </pc:spChg>
        <pc:spChg chg="del">
          <ac:chgData name="IRIS PARRUCA" userId="3c83e20f-e1ce-4c91-a96a-14437a671400" providerId="ADAL" clId="{1B215740-A4DD-40A9-ABA0-A9C3E00F1ECD}" dt="2024-09-15T09:41:51.843" v="84" actId="478"/>
          <ac:spMkLst>
            <pc:docMk/>
            <pc:sldMk cId="3058448991" sldId="332"/>
            <ac:spMk id="12" creationId="{034A71C3-AEDE-C2B8-23C7-E14595B39112}"/>
          </ac:spMkLst>
        </pc:spChg>
        <pc:spChg chg="del">
          <ac:chgData name="IRIS PARRUCA" userId="3c83e20f-e1ce-4c91-a96a-14437a671400" providerId="ADAL" clId="{1B215740-A4DD-40A9-ABA0-A9C3E00F1ECD}" dt="2024-09-15T09:41:57.118" v="86" actId="478"/>
          <ac:spMkLst>
            <pc:docMk/>
            <pc:sldMk cId="3058448991" sldId="332"/>
            <ac:spMk id="15" creationId="{ADCCC98F-DDEF-D8D6-043B-00E93AB6E3B2}"/>
          </ac:spMkLst>
        </pc:spChg>
        <pc:picChg chg="del mod">
          <ac:chgData name="IRIS PARRUCA" userId="3c83e20f-e1ce-4c91-a96a-14437a671400" providerId="ADAL" clId="{1B215740-A4DD-40A9-ABA0-A9C3E00F1ECD}" dt="2024-09-15T09:41:48.738" v="83" actId="478"/>
          <ac:picMkLst>
            <pc:docMk/>
            <pc:sldMk cId="3058448991" sldId="332"/>
            <ac:picMk id="23" creationId="{FF1C222F-5528-8141-3CA8-CAE209255A51}"/>
          </ac:picMkLst>
        </pc:picChg>
      </pc:sldChg>
      <pc:sldChg chg="modSp new mod">
        <pc:chgData name="IRIS PARRUCA" userId="3c83e20f-e1ce-4c91-a96a-14437a671400" providerId="ADAL" clId="{1B215740-A4DD-40A9-ABA0-A9C3E00F1ECD}" dt="2024-09-15T10:06:14.778" v="1231" actId="14100"/>
        <pc:sldMkLst>
          <pc:docMk/>
          <pc:sldMk cId="2146399960" sldId="333"/>
        </pc:sldMkLst>
        <pc:spChg chg="mod">
          <ac:chgData name="IRIS PARRUCA" userId="3c83e20f-e1ce-4c91-a96a-14437a671400" providerId="ADAL" clId="{1B215740-A4DD-40A9-ABA0-A9C3E00F1ECD}" dt="2024-09-15T10:06:14.778" v="1231" actId="14100"/>
          <ac:spMkLst>
            <pc:docMk/>
            <pc:sldMk cId="2146399960" sldId="333"/>
            <ac:spMk id="2" creationId="{CE3B65FF-389D-2C68-71E5-21ECC99A5043}"/>
          </ac:spMkLst>
        </pc:spChg>
        <pc:spChg chg="mod">
          <ac:chgData name="IRIS PARRUCA" userId="3c83e20f-e1ce-4c91-a96a-14437a671400" providerId="ADAL" clId="{1B215740-A4DD-40A9-ABA0-A9C3E00F1ECD}" dt="2024-09-15T10:06:11.461" v="1230" actId="1076"/>
          <ac:spMkLst>
            <pc:docMk/>
            <pc:sldMk cId="2146399960" sldId="333"/>
            <ac:spMk id="3" creationId="{EC6A053D-B52B-87A2-5F5A-F084486C5F86}"/>
          </ac:spMkLst>
        </pc:spChg>
      </pc:sldChg>
      <pc:sldChg chg="modSp new mod">
        <pc:chgData name="IRIS PARRUCA" userId="3c83e20f-e1ce-4c91-a96a-14437a671400" providerId="ADAL" clId="{1B215740-A4DD-40A9-ABA0-A9C3E00F1ECD}" dt="2024-09-15T10:05:47.516" v="1229" actId="12"/>
        <pc:sldMkLst>
          <pc:docMk/>
          <pc:sldMk cId="2729397796" sldId="334"/>
        </pc:sldMkLst>
        <pc:spChg chg="mod">
          <ac:chgData name="IRIS PARRUCA" userId="3c83e20f-e1ce-4c91-a96a-14437a671400" providerId="ADAL" clId="{1B215740-A4DD-40A9-ABA0-A9C3E00F1ECD}" dt="2024-09-15T10:05:35.474" v="1226" actId="20577"/>
          <ac:spMkLst>
            <pc:docMk/>
            <pc:sldMk cId="2729397796" sldId="334"/>
            <ac:spMk id="2" creationId="{3DE06565-A845-0798-EC64-3CF39C500779}"/>
          </ac:spMkLst>
        </pc:spChg>
        <pc:spChg chg="mod">
          <ac:chgData name="IRIS PARRUCA" userId="3c83e20f-e1ce-4c91-a96a-14437a671400" providerId="ADAL" clId="{1B215740-A4DD-40A9-ABA0-A9C3E00F1ECD}" dt="2024-09-15T10:05:47.516" v="1229" actId="12"/>
          <ac:spMkLst>
            <pc:docMk/>
            <pc:sldMk cId="2729397796" sldId="334"/>
            <ac:spMk id="3" creationId="{D7DF3EBF-DD29-8A59-3710-089E6244A6A6}"/>
          </ac:spMkLst>
        </pc:spChg>
      </pc:sldChg>
      <pc:sldChg chg="modSp add mod ord">
        <pc:chgData name="IRIS PARRUCA" userId="3c83e20f-e1ce-4c91-a96a-14437a671400" providerId="ADAL" clId="{1B215740-A4DD-40A9-ABA0-A9C3E00F1ECD}" dt="2024-09-15T10:09:17.313" v="1315"/>
        <pc:sldMkLst>
          <pc:docMk/>
          <pc:sldMk cId="1659819762" sldId="335"/>
        </pc:sldMkLst>
        <pc:spChg chg="mod">
          <ac:chgData name="IRIS PARRUCA" userId="3c83e20f-e1ce-4c91-a96a-14437a671400" providerId="ADAL" clId="{1B215740-A4DD-40A9-ABA0-A9C3E00F1ECD}" dt="2024-09-15T10:09:15.101" v="1313" actId="20577"/>
          <ac:spMkLst>
            <pc:docMk/>
            <pc:sldMk cId="1659819762" sldId="335"/>
            <ac:spMk id="4" creationId="{F9D66699-DC07-5CF3-A514-0E605BC5F063}"/>
          </ac:spMkLst>
        </pc:spChg>
      </pc:sldChg>
      <pc:sldChg chg="modSp add mod ord">
        <pc:chgData name="IRIS PARRUCA" userId="3c83e20f-e1ce-4c91-a96a-14437a671400" providerId="ADAL" clId="{1B215740-A4DD-40A9-ABA0-A9C3E00F1ECD}" dt="2024-09-15T10:10:04.573" v="1382"/>
        <pc:sldMkLst>
          <pc:docMk/>
          <pc:sldMk cId="196249497" sldId="336"/>
        </pc:sldMkLst>
        <pc:spChg chg="mod">
          <ac:chgData name="IRIS PARRUCA" userId="3c83e20f-e1ce-4c91-a96a-14437a671400" providerId="ADAL" clId="{1B215740-A4DD-40A9-ABA0-A9C3E00F1ECD}" dt="2024-09-15T10:09:36.891" v="1330" actId="20577"/>
          <ac:spMkLst>
            <pc:docMk/>
            <pc:sldMk cId="196249497" sldId="336"/>
            <ac:spMk id="4" creationId="{F9D66699-DC07-5CF3-A514-0E605BC5F063}"/>
          </ac:spMkLst>
        </pc:spChg>
      </pc:sldChg>
      <pc:sldChg chg="modSp add mod ord">
        <pc:chgData name="IRIS PARRUCA" userId="3c83e20f-e1ce-4c91-a96a-14437a671400" providerId="ADAL" clId="{1B215740-A4DD-40A9-ABA0-A9C3E00F1ECD}" dt="2024-09-15T10:09:47.919" v="1361" actId="20577"/>
        <pc:sldMkLst>
          <pc:docMk/>
          <pc:sldMk cId="1569509263" sldId="337"/>
        </pc:sldMkLst>
        <pc:spChg chg="mod">
          <ac:chgData name="IRIS PARRUCA" userId="3c83e20f-e1ce-4c91-a96a-14437a671400" providerId="ADAL" clId="{1B215740-A4DD-40A9-ABA0-A9C3E00F1ECD}" dt="2024-09-15T10:09:47.919" v="1361" actId="20577"/>
          <ac:spMkLst>
            <pc:docMk/>
            <pc:sldMk cId="1569509263" sldId="337"/>
            <ac:spMk id="4" creationId="{F9D66699-DC07-5CF3-A514-0E605BC5F063}"/>
          </ac:spMkLst>
        </pc:spChg>
      </pc:sldChg>
      <pc:sldChg chg="modSp add mod">
        <pc:chgData name="IRIS PARRUCA" userId="3c83e20f-e1ce-4c91-a96a-14437a671400" providerId="ADAL" clId="{1B215740-A4DD-40A9-ABA0-A9C3E00F1ECD}" dt="2024-09-15T10:10:01.687" v="1380" actId="20577"/>
        <pc:sldMkLst>
          <pc:docMk/>
          <pc:sldMk cId="2586463969" sldId="338"/>
        </pc:sldMkLst>
        <pc:spChg chg="mod">
          <ac:chgData name="IRIS PARRUCA" userId="3c83e20f-e1ce-4c91-a96a-14437a671400" providerId="ADAL" clId="{1B215740-A4DD-40A9-ABA0-A9C3E00F1ECD}" dt="2024-09-15T10:10:01.687" v="1380" actId="20577"/>
          <ac:spMkLst>
            <pc:docMk/>
            <pc:sldMk cId="2586463969" sldId="338"/>
            <ac:spMk id="4" creationId="{F9D66699-DC07-5CF3-A514-0E605BC5F063}"/>
          </ac:spMkLst>
        </pc:spChg>
      </pc:sldChg>
      <pc:sldChg chg="modSp add mod">
        <pc:chgData name="IRIS PARRUCA" userId="3c83e20f-e1ce-4c91-a96a-14437a671400" providerId="ADAL" clId="{1B215740-A4DD-40A9-ABA0-A9C3E00F1ECD}" dt="2024-09-15T10:10:37.105" v="1388" actId="14100"/>
        <pc:sldMkLst>
          <pc:docMk/>
          <pc:sldMk cId="3878720474" sldId="339"/>
        </pc:sldMkLst>
        <pc:spChg chg="mod">
          <ac:chgData name="IRIS PARRUCA" userId="3c83e20f-e1ce-4c91-a96a-14437a671400" providerId="ADAL" clId="{1B215740-A4DD-40A9-ABA0-A9C3E00F1ECD}" dt="2024-09-15T10:10:30.931" v="1387" actId="14100"/>
          <ac:spMkLst>
            <pc:docMk/>
            <pc:sldMk cId="3878720474" sldId="339"/>
            <ac:spMk id="4" creationId="{F9D66699-DC07-5CF3-A514-0E605BC5F063}"/>
          </ac:spMkLst>
        </pc:spChg>
        <pc:spChg chg="mod">
          <ac:chgData name="IRIS PARRUCA" userId="3c83e20f-e1ce-4c91-a96a-14437a671400" providerId="ADAL" clId="{1B215740-A4DD-40A9-ABA0-A9C3E00F1ECD}" dt="2024-09-15T10:10:37.105" v="1388" actId="14100"/>
          <ac:spMkLst>
            <pc:docMk/>
            <pc:sldMk cId="3878720474" sldId="339"/>
            <ac:spMk id="5" creationId="{6A515245-E518-21EB-61FA-42E067D54478}"/>
          </ac:spMkLst>
        </pc:spChg>
      </pc:sldChg>
    </pc:docChg>
  </pc:docChgLst>
  <pc:docChgLst>
    <pc:chgData name="PARRUCA, IRIS" userId="3c83e20f-e1ce-4c91-a96a-14437a671400" providerId="ADAL" clId="{1B215740-A4DD-40A9-ABA0-A9C3E00F1ECD}"/>
    <pc:docChg chg="undo custSel addSld delSld modSld sldOrd addMainMaster modMainMaster modShowInfo">
      <pc:chgData name="PARRUCA, IRIS" userId="3c83e20f-e1ce-4c91-a96a-14437a671400" providerId="ADAL" clId="{1B215740-A4DD-40A9-ABA0-A9C3E00F1ECD}" dt="2024-09-16T07:29:57.009" v="3999" actId="20577"/>
      <pc:docMkLst>
        <pc:docMk/>
      </pc:docMkLst>
      <pc:sldChg chg="modSp mod">
        <pc:chgData name="PARRUCA, IRIS" userId="3c83e20f-e1ce-4c91-a96a-14437a671400" providerId="ADAL" clId="{1B215740-A4DD-40A9-ABA0-A9C3E00F1ECD}" dt="2024-09-12T08:43:48.280" v="10" actId="404"/>
        <pc:sldMkLst>
          <pc:docMk/>
          <pc:sldMk cId="0" sldId="256"/>
        </pc:sldMkLst>
        <pc:spChg chg="mod">
          <ac:chgData name="PARRUCA, IRIS" userId="3c83e20f-e1ce-4c91-a96a-14437a671400" providerId="ADAL" clId="{1B215740-A4DD-40A9-ABA0-A9C3E00F1ECD}" dt="2024-09-12T08:43:48.280" v="10" actId="404"/>
          <ac:spMkLst>
            <pc:docMk/>
            <pc:sldMk cId="0" sldId="256"/>
            <ac:spMk id="1432" creationId="{00000000-0000-0000-0000-000000000000}"/>
          </ac:spMkLst>
        </pc:spChg>
      </pc:sldChg>
      <pc:sldChg chg="modSp mod">
        <pc:chgData name="PARRUCA, IRIS" userId="3c83e20f-e1ce-4c91-a96a-14437a671400" providerId="ADAL" clId="{1B215740-A4DD-40A9-ABA0-A9C3E00F1ECD}" dt="2024-09-14T22:18:37.147" v="1442" actId="1076"/>
        <pc:sldMkLst>
          <pc:docMk/>
          <pc:sldMk cId="0" sldId="258"/>
        </pc:sldMkLst>
        <pc:spChg chg="mod">
          <ac:chgData name="PARRUCA, IRIS" userId="3c83e20f-e1ce-4c91-a96a-14437a671400" providerId="ADAL" clId="{1B215740-A4DD-40A9-ABA0-A9C3E00F1ECD}" dt="2024-09-12T09:00:00.928" v="326" actId="14100"/>
          <ac:spMkLst>
            <pc:docMk/>
            <pc:sldMk cId="0" sldId="258"/>
            <ac:spMk id="1468" creationId="{00000000-0000-0000-0000-000000000000}"/>
          </ac:spMkLst>
        </pc:spChg>
        <pc:spChg chg="mod">
          <ac:chgData name="PARRUCA, IRIS" userId="3c83e20f-e1ce-4c91-a96a-14437a671400" providerId="ADAL" clId="{1B215740-A4DD-40A9-ABA0-A9C3E00F1ECD}" dt="2024-09-12T09:47:01.372" v="352" actId="20577"/>
          <ac:spMkLst>
            <pc:docMk/>
            <pc:sldMk cId="0" sldId="258"/>
            <ac:spMk id="1477" creationId="{00000000-0000-0000-0000-000000000000}"/>
          </ac:spMkLst>
        </pc:spChg>
        <pc:spChg chg="mod">
          <ac:chgData name="PARRUCA, IRIS" userId="3c83e20f-e1ce-4c91-a96a-14437a671400" providerId="ADAL" clId="{1B215740-A4DD-40A9-ABA0-A9C3E00F1ECD}" dt="2024-09-14T22:18:37.147" v="1442" actId="1076"/>
          <ac:spMkLst>
            <pc:docMk/>
            <pc:sldMk cId="0" sldId="258"/>
            <ac:spMk id="1478" creationId="{00000000-0000-0000-0000-000000000000}"/>
          </ac:spMkLst>
        </pc:spChg>
        <pc:spChg chg="mod">
          <ac:chgData name="PARRUCA, IRIS" userId="3c83e20f-e1ce-4c91-a96a-14437a671400" providerId="ADAL" clId="{1B215740-A4DD-40A9-ABA0-A9C3E00F1ECD}" dt="2024-09-14T22:18:31.828" v="1441" actId="1076"/>
          <ac:spMkLst>
            <pc:docMk/>
            <pc:sldMk cId="0" sldId="258"/>
            <ac:spMk id="1479" creationId="{00000000-0000-0000-0000-000000000000}"/>
          </ac:spMkLst>
        </pc:spChg>
      </pc:sldChg>
      <pc:sldChg chg="modSp mod">
        <pc:chgData name="PARRUCA, IRIS" userId="3c83e20f-e1ce-4c91-a96a-14437a671400" providerId="ADAL" clId="{1B215740-A4DD-40A9-ABA0-A9C3E00F1ECD}" dt="2024-09-12T09:47:36.161" v="373" actId="20577"/>
        <pc:sldMkLst>
          <pc:docMk/>
          <pc:sldMk cId="0" sldId="259"/>
        </pc:sldMkLst>
        <pc:spChg chg="mod">
          <ac:chgData name="PARRUCA, IRIS" userId="3c83e20f-e1ce-4c91-a96a-14437a671400" providerId="ADAL" clId="{1B215740-A4DD-40A9-ABA0-A9C3E00F1ECD}" dt="2024-09-12T09:47:36.161" v="373" actId="20577"/>
          <ac:spMkLst>
            <pc:docMk/>
            <pc:sldMk cId="0" sldId="259"/>
            <ac:spMk id="1492" creationId="{00000000-0000-0000-0000-000000000000}"/>
          </ac:spMkLst>
        </pc:spChg>
      </pc:sldChg>
      <pc:sldChg chg="modSp mod">
        <pc:chgData name="PARRUCA, IRIS" userId="3c83e20f-e1ce-4c91-a96a-14437a671400" providerId="ADAL" clId="{1B215740-A4DD-40A9-ABA0-A9C3E00F1ECD}" dt="2024-09-13T16:44:55.471" v="1090" actId="20577"/>
        <pc:sldMkLst>
          <pc:docMk/>
          <pc:sldMk cId="0" sldId="260"/>
        </pc:sldMkLst>
        <pc:spChg chg="mod">
          <ac:chgData name="PARRUCA, IRIS" userId="3c83e20f-e1ce-4c91-a96a-14437a671400" providerId="ADAL" clId="{1B215740-A4DD-40A9-ABA0-A9C3E00F1ECD}" dt="2024-09-13T16:44:55.471" v="1090" actId="20577"/>
          <ac:spMkLst>
            <pc:docMk/>
            <pc:sldMk cId="0" sldId="260"/>
            <ac:spMk id="1533" creationId="{00000000-0000-0000-0000-000000000000}"/>
          </ac:spMkLst>
        </pc:spChg>
      </pc:sldChg>
      <pc:sldChg chg="modSp mod ord modNotesTx">
        <pc:chgData name="PARRUCA, IRIS" userId="3c83e20f-e1ce-4c91-a96a-14437a671400" providerId="ADAL" clId="{1B215740-A4DD-40A9-ABA0-A9C3E00F1ECD}" dt="2024-09-14T22:20:12.014" v="1452" actId="20577"/>
        <pc:sldMkLst>
          <pc:docMk/>
          <pc:sldMk cId="0" sldId="272"/>
        </pc:sldMkLst>
        <pc:spChg chg="mod">
          <ac:chgData name="PARRUCA, IRIS" userId="3c83e20f-e1ce-4c91-a96a-14437a671400" providerId="ADAL" clId="{1B215740-A4DD-40A9-ABA0-A9C3E00F1ECD}" dt="2024-09-14T22:20:12.014" v="1452" actId="20577"/>
          <ac:spMkLst>
            <pc:docMk/>
            <pc:sldMk cId="0" sldId="272"/>
            <ac:spMk id="2075" creationId="{00000000-0000-0000-0000-000000000000}"/>
          </ac:spMkLst>
        </pc:spChg>
      </pc:sldChg>
      <pc:sldChg chg="modSp mod">
        <pc:chgData name="PARRUCA, IRIS" userId="3c83e20f-e1ce-4c91-a96a-14437a671400" providerId="ADAL" clId="{1B215740-A4DD-40A9-ABA0-A9C3E00F1ECD}" dt="2024-09-12T09:47:48.094" v="387" actId="20577"/>
        <pc:sldMkLst>
          <pc:docMk/>
          <pc:sldMk cId="3090918046" sldId="307"/>
        </pc:sldMkLst>
        <pc:spChg chg="mod">
          <ac:chgData name="PARRUCA, IRIS" userId="3c83e20f-e1ce-4c91-a96a-14437a671400" providerId="ADAL" clId="{1B215740-A4DD-40A9-ABA0-A9C3E00F1ECD}" dt="2024-09-12T09:47:48.094" v="387" actId="20577"/>
          <ac:spMkLst>
            <pc:docMk/>
            <pc:sldMk cId="3090918046" sldId="307"/>
            <ac:spMk id="1492" creationId="{00000000-0000-0000-0000-000000000000}"/>
          </ac:spMkLst>
        </pc:spChg>
      </pc:sldChg>
      <pc:sldChg chg="modSp mod ord">
        <pc:chgData name="PARRUCA, IRIS" userId="3c83e20f-e1ce-4c91-a96a-14437a671400" providerId="ADAL" clId="{1B215740-A4DD-40A9-ABA0-A9C3E00F1ECD}" dt="2024-09-14T22:20:46.654" v="1457" actId="20577"/>
        <pc:sldMkLst>
          <pc:docMk/>
          <pc:sldMk cId="2399501863" sldId="308"/>
        </pc:sldMkLst>
        <pc:spChg chg="mod">
          <ac:chgData name="PARRUCA, IRIS" userId="3c83e20f-e1ce-4c91-a96a-14437a671400" providerId="ADAL" clId="{1B215740-A4DD-40A9-ABA0-A9C3E00F1ECD}" dt="2024-09-14T22:20:46.654" v="1457" actId="20577"/>
          <ac:spMkLst>
            <pc:docMk/>
            <pc:sldMk cId="2399501863" sldId="308"/>
            <ac:spMk id="1484" creationId="{00000000-0000-0000-0000-000000000000}"/>
          </ac:spMkLst>
        </pc:spChg>
      </pc:sldChg>
      <pc:sldChg chg="modSp mod ord">
        <pc:chgData name="PARRUCA, IRIS" userId="3c83e20f-e1ce-4c91-a96a-14437a671400" providerId="ADAL" clId="{1B215740-A4DD-40A9-ABA0-A9C3E00F1ECD}" dt="2024-09-14T22:20:43.261" v="1455" actId="20577"/>
        <pc:sldMkLst>
          <pc:docMk/>
          <pc:sldMk cId="270058023" sldId="309"/>
        </pc:sldMkLst>
        <pc:spChg chg="mod">
          <ac:chgData name="PARRUCA, IRIS" userId="3c83e20f-e1ce-4c91-a96a-14437a671400" providerId="ADAL" clId="{1B215740-A4DD-40A9-ABA0-A9C3E00F1ECD}" dt="2024-09-14T22:20:43.261" v="1455" actId="20577"/>
          <ac:spMkLst>
            <pc:docMk/>
            <pc:sldMk cId="270058023" sldId="309"/>
            <ac:spMk id="1484" creationId="{00000000-0000-0000-0000-000000000000}"/>
          </ac:spMkLst>
        </pc:spChg>
        <pc:spChg chg="mod">
          <ac:chgData name="PARRUCA, IRIS" userId="3c83e20f-e1ce-4c91-a96a-14437a671400" providerId="ADAL" clId="{1B215740-A4DD-40A9-ABA0-A9C3E00F1ECD}" dt="2024-09-12T09:48:04.099" v="396" actId="20577"/>
          <ac:spMkLst>
            <pc:docMk/>
            <pc:sldMk cId="270058023" sldId="309"/>
            <ac:spMk id="1492" creationId="{00000000-0000-0000-0000-000000000000}"/>
          </ac:spMkLst>
        </pc:spChg>
      </pc:sldChg>
      <pc:sldChg chg="modSp mod">
        <pc:chgData name="PARRUCA, IRIS" userId="3c83e20f-e1ce-4c91-a96a-14437a671400" providerId="ADAL" clId="{1B215740-A4DD-40A9-ABA0-A9C3E00F1ECD}" dt="2024-09-16T05:35:14.411" v="3927"/>
        <pc:sldMkLst>
          <pc:docMk/>
          <pc:sldMk cId="1435297537" sldId="310"/>
        </pc:sldMkLst>
        <pc:spChg chg="mod">
          <ac:chgData name="PARRUCA, IRIS" userId="3c83e20f-e1ce-4c91-a96a-14437a671400" providerId="ADAL" clId="{1B215740-A4DD-40A9-ABA0-A9C3E00F1ECD}" dt="2024-09-16T05:35:14.411" v="3927"/>
          <ac:spMkLst>
            <pc:docMk/>
            <pc:sldMk cId="1435297537" sldId="310"/>
            <ac:spMk id="2103" creationId="{00000000-0000-0000-0000-000000000000}"/>
          </ac:spMkLst>
        </pc:spChg>
      </pc:sldChg>
      <pc:sldChg chg="ord">
        <pc:chgData name="PARRUCA, IRIS" userId="3c83e20f-e1ce-4c91-a96a-14437a671400" providerId="ADAL" clId="{1B215740-A4DD-40A9-ABA0-A9C3E00F1ECD}" dt="2024-09-12T09:48:12.056" v="400"/>
        <pc:sldMkLst>
          <pc:docMk/>
          <pc:sldMk cId="4193240562" sldId="311"/>
        </pc:sldMkLst>
      </pc:sldChg>
      <pc:sldChg chg="modSp mod ord">
        <pc:chgData name="PARRUCA, IRIS" userId="3c83e20f-e1ce-4c91-a96a-14437a671400" providerId="ADAL" clId="{1B215740-A4DD-40A9-ABA0-A9C3E00F1ECD}" dt="2024-09-16T05:37:47.396" v="3931" actId="20577"/>
        <pc:sldMkLst>
          <pc:docMk/>
          <pc:sldMk cId="1089529092" sldId="312"/>
        </pc:sldMkLst>
        <pc:spChg chg="mod">
          <ac:chgData name="PARRUCA, IRIS" userId="3c83e20f-e1ce-4c91-a96a-14437a671400" providerId="ADAL" clId="{1B215740-A4DD-40A9-ABA0-A9C3E00F1ECD}" dt="2024-09-16T05:37:47.396" v="3931" actId="20577"/>
          <ac:spMkLst>
            <pc:docMk/>
            <pc:sldMk cId="1089529092" sldId="312"/>
            <ac:spMk id="6" creationId="{8FACBE05-73C4-F7AD-3029-5DD140606235}"/>
          </ac:spMkLst>
        </pc:spChg>
      </pc:sldChg>
      <pc:sldChg chg="modSp mod ord">
        <pc:chgData name="PARRUCA, IRIS" userId="3c83e20f-e1ce-4c91-a96a-14437a671400" providerId="ADAL" clId="{1B215740-A4DD-40A9-ABA0-A9C3E00F1ECD}" dt="2024-09-15T15:47:12.874" v="2877" actId="20577"/>
        <pc:sldMkLst>
          <pc:docMk/>
          <pc:sldMk cId="609248677" sldId="313"/>
        </pc:sldMkLst>
        <pc:spChg chg="mod">
          <ac:chgData name="PARRUCA, IRIS" userId="3c83e20f-e1ce-4c91-a96a-14437a671400" providerId="ADAL" clId="{1B215740-A4DD-40A9-ABA0-A9C3E00F1ECD}" dt="2024-09-15T15:47:12.874" v="2877" actId="20577"/>
          <ac:spMkLst>
            <pc:docMk/>
            <pc:sldMk cId="609248677" sldId="313"/>
            <ac:spMk id="6" creationId="{1C2B3F6D-A184-771B-BEA0-5E35270ED107}"/>
          </ac:spMkLst>
        </pc:spChg>
      </pc:sldChg>
      <pc:sldChg chg="modSp mod modShow modNotesTx">
        <pc:chgData name="PARRUCA, IRIS" userId="3c83e20f-e1ce-4c91-a96a-14437a671400" providerId="ADAL" clId="{1B215740-A4DD-40A9-ABA0-A9C3E00F1ECD}" dt="2024-09-16T05:50:25.990" v="3946" actId="20577"/>
        <pc:sldMkLst>
          <pc:docMk/>
          <pc:sldMk cId="1838764464" sldId="314"/>
        </pc:sldMkLst>
        <pc:spChg chg="mod">
          <ac:chgData name="PARRUCA, IRIS" userId="3c83e20f-e1ce-4c91-a96a-14437a671400" providerId="ADAL" clId="{1B215740-A4DD-40A9-ABA0-A9C3E00F1ECD}" dt="2024-09-16T05:50:25.990" v="3946" actId="20577"/>
          <ac:spMkLst>
            <pc:docMk/>
            <pc:sldMk cId="1838764464" sldId="314"/>
            <ac:spMk id="9" creationId="{154D10E7-8972-F17F-708D-4770350E0603}"/>
          </ac:spMkLst>
        </pc:spChg>
      </pc:sldChg>
      <pc:sldChg chg="addSp delSp modSp del mod ord modShow">
        <pc:chgData name="PARRUCA, IRIS" userId="3c83e20f-e1ce-4c91-a96a-14437a671400" providerId="ADAL" clId="{1B215740-A4DD-40A9-ABA0-A9C3E00F1ECD}" dt="2024-09-16T05:49:54.915" v="3944" actId="2696"/>
        <pc:sldMkLst>
          <pc:docMk/>
          <pc:sldMk cId="2873751192" sldId="315"/>
        </pc:sldMkLst>
        <pc:picChg chg="add mod">
          <ac:chgData name="PARRUCA, IRIS" userId="3c83e20f-e1ce-4c91-a96a-14437a671400" providerId="ADAL" clId="{1B215740-A4DD-40A9-ABA0-A9C3E00F1ECD}" dt="2024-09-15T22:14:21.185" v="3912" actId="1076"/>
          <ac:picMkLst>
            <pc:docMk/>
            <pc:sldMk cId="2873751192" sldId="315"/>
            <ac:picMk id="3" creationId="{A23CDC5A-503B-88E2-9D64-C3CA717271E9}"/>
          </ac:picMkLst>
        </pc:picChg>
        <pc:picChg chg="del">
          <ac:chgData name="PARRUCA, IRIS" userId="3c83e20f-e1ce-4c91-a96a-14437a671400" providerId="ADAL" clId="{1B215740-A4DD-40A9-ABA0-A9C3E00F1ECD}" dt="2024-09-13T16:47:09.252" v="1091" actId="478"/>
          <ac:picMkLst>
            <pc:docMk/>
            <pc:sldMk cId="2873751192" sldId="315"/>
            <ac:picMk id="8" creationId="{27690635-E8F8-43D0-D32C-2A20570F8D7A}"/>
          </ac:picMkLst>
        </pc:picChg>
      </pc:sldChg>
      <pc:sldChg chg="add del mod modShow">
        <pc:chgData name="PARRUCA, IRIS" userId="3c83e20f-e1ce-4c91-a96a-14437a671400" providerId="ADAL" clId="{1B215740-A4DD-40A9-ABA0-A9C3E00F1ECD}" dt="2024-09-12T08:40:09.382" v="4" actId="729"/>
        <pc:sldMkLst>
          <pc:docMk/>
          <pc:sldMk cId="496827710" sldId="316"/>
        </pc:sldMkLst>
      </pc:sldChg>
      <pc:sldChg chg="modSp mod">
        <pc:chgData name="PARRUCA, IRIS" userId="3c83e20f-e1ce-4c91-a96a-14437a671400" providerId="ADAL" clId="{1B215740-A4DD-40A9-ABA0-A9C3E00F1ECD}" dt="2024-09-14T22:27:02.641" v="1458" actId="1076"/>
        <pc:sldMkLst>
          <pc:docMk/>
          <pc:sldMk cId="3109179592" sldId="317"/>
        </pc:sldMkLst>
        <pc:spChg chg="mod">
          <ac:chgData name="PARRUCA, IRIS" userId="3c83e20f-e1ce-4c91-a96a-14437a671400" providerId="ADAL" clId="{1B215740-A4DD-40A9-ABA0-A9C3E00F1ECD}" dt="2024-09-13T16:44:04.995" v="1005" actId="20577"/>
          <ac:spMkLst>
            <pc:docMk/>
            <pc:sldMk cId="3109179592" sldId="317"/>
            <ac:spMk id="12" creationId="{034A71C3-AEDE-C2B8-23C7-E14595B39112}"/>
          </ac:spMkLst>
        </pc:spChg>
        <pc:spChg chg="mod">
          <ac:chgData name="PARRUCA, IRIS" userId="3c83e20f-e1ce-4c91-a96a-14437a671400" providerId="ADAL" clId="{1B215740-A4DD-40A9-ABA0-A9C3E00F1ECD}" dt="2024-09-13T16:44:03.023" v="1003" actId="20577"/>
          <ac:spMkLst>
            <pc:docMk/>
            <pc:sldMk cId="3109179592" sldId="317"/>
            <ac:spMk id="15" creationId="{ADCCC98F-DDEF-D8D6-043B-00E93AB6E3B2}"/>
          </ac:spMkLst>
        </pc:spChg>
        <pc:grpChg chg="mod">
          <ac:chgData name="PARRUCA, IRIS" userId="3c83e20f-e1ce-4c91-a96a-14437a671400" providerId="ADAL" clId="{1B215740-A4DD-40A9-ABA0-A9C3E00F1ECD}" dt="2024-09-12T10:08:39.607" v="422" actId="1076"/>
          <ac:grpSpMkLst>
            <pc:docMk/>
            <pc:sldMk cId="3109179592" sldId="317"/>
            <ac:grpSpMk id="16" creationId="{BB12E4AB-C405-9FAA-16F3-F1BA078E3DA2}"/>
          </ac:grpSpMkLst>
        </pc:grpChg>
        <pc:picChg chg="mod">
          <ac:chgData name="PARRUCA, IRIS" userId="3c83e20f-e1ce-4c91-a96a-14437a671400" providerId="ADAL" clId="{1B215740-A4DD-40A9-ABA0-A9C3E00F1ECD}" dt="2024-09-14T22:27:02.641" v="1458" actId="1076"/>
          <ac:picMkLst>
            <pc:docMk/>
            <pc:sldMk cId="3109179592" sldId="317"/>
            <ac:picMk id="23" creationId="{FF1C222F-5528-8141-3CA8-CAE209255A51}"/>
          </ac:picMkLst>
        </pc:picChg>
      </pc:sldChg>
      <pc:sldChg chg="add del mod modShow">
        <pc:chgData name="PARRUCA, IRIS" userId="3c83e20f-e1ce-4c91-a96a-14437a671400" providerId="ADAL" clId="{1B215740-A4DD-40A9-ABA0-A9C3E00F1ECD}" dt="2024-09-12T08:40:10.962" v="5" actId="729"/>
        <pc:sldMkLst>
          <pc:docMk/>
          <pc:sldMk cId="2732312451" sldId="320"/>
        </pc:sldMkLst>
      </pc:sldChg>
      <pc:sldChg chg="modSp mod">
        <pc:chgData name="PARRUCA, IRIS" userId="3c83e20f-e1ce-4c91-a96a-14437a671400" providerId="ADAL" clId="{1B215740-A4DD-40A9-ABA0-A9C3E00F1ECD}" dt="2024-09-16T05:38:27.720" v="3942"/>
        <pc:sldMkLst>
          <pc:docMk/>
          <pc:sldMk cId="3092196986" sldId="321"/>
        </pc:sldMkLst>
        <pc:spChg chg="mod">
          <ac:chgData name="PARRUCA, IRIS" userId="3c83e20f-e1ce-4c91-a96a-14437a671400" providerId="ADAL" clId="{1B215740-A4DD-40A9-ABA0-A9C3E00F1ECD}" dt="2024-09-16T05:38:27.720" v="3942"/>
          <ac:spMkLst>
            <pc:docMk/>
            <pc:sldMk cId="3092196986" sldId="321"/>
            <ac:spMk id="6" creationId="{8FACBE05-73C4-F7AD-3029-5DD140606235}"/>
          </ac:spMkLst>
        </pc:spChg>
      </pc:sldChg>
      <pc:sldChg chg="modSp mod">
        <pc:chgData name="PARRUCA, IRIS" userId="3c83e20f-e1ce-4c91-a96a-14437a671400" providerId="ADAL" clId="{1B215740-A4DD-40A9-ABA0-A9C3E00F1ECD}" dt="2024-09-16T05:38:23.702" v="3939" actId="6549"/>
        <pc:sldMkLst>
          <pc:docMk/>
          <pc:sldMk cId="2132122416" sldId="323"/>
        </pc:sldMkLst>
        <pc:spChg chg="mod">
          <ac:chgData name="PARRUCA, IRIS" userId="3c83e20f-e1ce-4c91-a96a-14437a671400" providerId="ADAL" clId="{1B215740-A4DD-40A9-ABA0-A9C3E00F1ECD}" dt="2024-09-16T05:38:23.702" v="3939" actId="6549"/>
          <ac:spMkLst>
            <pc:docMk/>
            <pc:sldMk cId="2132122416" sldId="323"/>
            <ac:spMk id="6" creationId="{8FACBE05-73C4-F7AD-3029-5DD140606235}"/>
          </ac:spMkLst>
        </pc:spChg>
      </pc:sldChg>
      <pc:sldChg chg="mod modShow">
        <pc:chgData name="PARRUCA, IRIS" userId="3c83e20f-e1ce-4c91-a96a-14437a671400" providerId="ADAL" clId="{1B215740-A4DD-40A9-ABA0-A9C3E00F1ECD}" dt="2024-09-12T08:44:17.042" v="11" actId="729"/>
        <pc:sldMkLst>
          <pc:docMk/>
          <pc:sldMk cId="296859614" sldId="325"/>
        </pc:sldMkLst>
      </pc:sldChg>
      <pc:sldChg chg="addSp delSp modSp add mod ord modShow modNotesTx">
        <pc:chgData name="PARRUCA, IRIS" userId="3c83e20f-e1ce-4c91-a96a-14437a671400" providerId="ADAL" clId="{1B215740-A4DD-40A9-ABA0-A9C3E00F1ECD}" dt="2024-09-15T02:13:09.367" v="1889"/>
        <pc:sldMkLst>
          <pc:docMk/>
          <pc:sldMk cId="896589166" sldId="326"/>
        </pc:sldMkLst>
        <pc:spChg chg="add del mod">
          <ac:chgData name="PARRUCA, IRIS" userId="3c83e20f-e1ce-4c91-a96a-14437a671400" providerId="ADAL" clId="{1B215740-A4DD-40A9-ABA0-A9C3E00F1ECD}" dt="2024-09-12T10:09:16.415" v="437" actId="478"/>
          <ac:spMkLst>
            <pc:docMk/>
            <pc:sldMk cId="896589166" sldId="326"/>
            <ac:spMk id="3" creationId="{938C5032-8DC3-7CCB-5F74-DE651810D014}"/>
          </ac:spMkLst>
        </pc:spChg>
        <pc:spChg chg="add del mod">
          <ac:chgData name="PARRUCA, IRIS" userId="3c83e20f-e1ce-4c91-a96a-14437a671400" providerId="ADAL" clId="{1B215740-A4DD-40A9-ABA0-A9C3E00F1ECD}" dt="2024-09-12T10:10:13.557" v="449" actId="478"/>
          <ac:spMkLst>
            <pc:docMk/>
            <pc:sldMk cId="896589166" sldId="326"/>
            <ac:spMk id="7" creationId="{56F50171-ACC6-9E22-D4A5-660438267364}"/>
          </ac:spMkLst>
        </pc:spChg>
        <pc:spChg chg="del mod">
          <ac:chgData name="PARRUCA, IRIS" userId="3c83e20f-e1ce-4c91-a96a-14437a671400" providerId="ADAL" clId="{1B215740-A4DD-40A9-ABA0-A9C3E00F1ECD}" dt="2024-09-12T10:10:10.594" v="448" actId="478"/>
          <ac:spMkLst>
            <pc:docMk/>
            <pc:sldMk cId="896589166" sldId="326"/>
            <ac:spMk id="12" creationId="{034A71C3-AEDE-C2B8-23C7-E14595B39112}"/>
          </ac:spMkLst>
        </pc:spChg>
        <pc:spChg chg="del mod">
          <ac:chgData name="PARRUCA, IRIS" userId="3c83e20f-e1ce-4c91-a96a-14437a671400" providerId="ADAL" clId="{1B215740-A4DD-40A9-ABA0-A9C3E00F1ECD}" dt="2024-09-12T10:09:13.418" v="436" actId="478"/>
          <ac:spMkLst>
            <pc:docMk/>
            <pc:sldMk cId="896589166" sldId="326"/>
            <ac:spMk id="15" creationId="{ADCCC98F-DDEF-D8D6-043B-00E93AB6E3B2}"/>
          </ac:spMkLst>
        </pc:spChg>
        <pc:picChg chg="add mod">
          <ac:chgData name="PARRUCA, IRIS" userId="3c83e20f-e1ce-4c91-a96a-14437a671400" providerId="ADAL" clId="{1B215740-A4DD-40A9-ABA0-A9C3E00F1ECD}" dt="2024-09-12T10:10:30.069" v="453" actId="1076"/>
          <ac:picMkLst>
            <pc:docMk/>
            <pc:sldMk cId="896589166" sldId="326"/>
            <ac:picMk id="5" creationId="{0CFEBFE7-2BF6-AA4D-F529-D2E43B7E65BC}"/>
          </ac:picMkLst>
        </pc:picChg>
        <pc:picChg chg="del">
          <ac:chgData name="PARRUCA, IRIS" userId="3c83e20f-e1ce-4c91-a96a-14437a671400" providerId="ADAL" clId="{1B215740-A4DD-40A9-ABA0-A9C3E00F1ECD}" dt="2024-09-12T10:09:11.302" v="435" actId="478"/>
          <ac:picMkLst>
            <pc:docMk/>
            <pc:sldMk cId="896589166" sldId="326"/>
            <ac:picMk id="23" creationId="{FF1C222F-5528-8141-3CA8-CAE209255A51}"/>
          </ac:picMkLst>
        </pc:picChg>
      </pc:sldChg>
      <pc:sldChg chg="addSp delSp modSp new mod modClrScheme chgLayout modNotesTx">
        <pc:chgData name="PARRUCA, IRIS" userId="3c83e20f-e1ce-4c91-a96a-14437a671400" providerId="ADAL" clId="{1B215740-A4DD-40A9-ABA0-A9C3E00F1ECD}" dt="2024-09-16T05:59:26.491" v="3970" actId="2711"/>
        <pc:sldMkLst>
          <pc:docMk/>
          <pc:sldMk cId="2407277374" sldId="327"/>
        </pc:sldMkLst>
        <pc:spChg chg="del mod ord">
          <ac:chgData name="PARRUCA, IRIS" userId="3c83e20f-e1ce-4c91-a96a-14437a671400" providerId="ADAL" clId="{1B215740-A4DD-40A9-ABA0-A9C3E00F1ECD}" dt="2024-09-13T16:51:37.043" v="1133" actId="700"/>
          <ac:spMkLst>
            <pc:docMk/>
            <pc:sldMk cId="2407277374" sldId="327"/>
            <ac:spMk id="2" creationId="{C8C12DA0-4C5E-9F0B-95F5-DBB1ABDB98B5}"/>
          </ac:spMkLst>
        </pc:spChg>
        <pc:spChg chg="del mod ord">
          <ac:chgData name="PARRUCA, IRIS" userId="3c83e20f-e1ce-4c91-a96a-14437a671400" providerId="ADAL" clId="{1B215740-A4DD-40A9-ABA0-A9C3E00F1ECD}" dt="2024-09-13T16:51:37.043" v="1133" actId="700"/>
          <ac:spMkLst>
            <pc:docMk/>
            <pc:sldMk cId="2407277374" sldId="327"/>
            <ac:spMk id="3" creationId="{483DB80F-0081-51B6-DA08-E52AB5C7CA81}"/>
          </ac:spMkLst>
        </pc:spChg>
        <pc:spChg chg="add mod ord">
          <ac:chgData name="PARRUCA, IRIS" userId="3c83e20f-e1ce-4c91-a96a-14437a671400" providerId="ADAL" clId="{1B215740-A4DD-40A9-ABA0-A9C3E00F1ECD}" dt="2024-09-13T16:52:10.954" v="1141" actId="14100"/>
          <ac:spMkLst>
            <pc:docMk/>
            <pc:sldMk cId="2407277374" sldId="327"/>
            <ac:spMk id="4" creationId="{F9D66699-DC07-5CF3-A514-0E605BC5F063}"/>
          </ac:spMkLst>
        </pc:spChg>
        <pc:spChg chg="add mod ord">
          <ac:chgData name="PARRUCA, IRIS" userId="3c83e20f-e1ce-4c91-a96a-14437a671400" providerId="ADAL" clId="{1B215740-A4DD-40A9-ABA0-A9C3E00F1ECD}" dt="2024-09-15T21:46:20.668" v="3175" actId="113"/>
          <ac:spMkLst>
            <pc:docMk/>
            <pc:sldMk cId="2407277374" sldId="327"/>
            <ac:spMk id="5" creationId="{6A515245-E518-21EB-61FA-42E067D54478}"/>
          </ac:spMkLst>
        </pc:spChg>
        <pc:spChg chg="add del mod ord">
          <ac:chgData name="PARRUCA, IRIS" userId="3c83e20f-e1ce-4c91-a96a-14437a671400" providerId="ADAL" clId="{1B215740-A4DD-40A9-ABA0-A9C3E00F1ECD}" dt="2024-09-13T16:51:52.698" v="1134" actId="478"/>
          <ac:spMkLst>
            <pc:docMk/>
            <pc:sldMk cId="2407277374" sldId="327"/>
            <ac:spMk id="6" creationId="{EE7347E4-FAB4-31FA-13D4-B5D137405F01}"/>
          </ac:spMkLst>
        </pc:spChg>
        <pc:picChg chg="add mod">
          <ac:chgData name="PARRUCA, IRIS" userId="3c83e20f-e1ce-4c91-a96a-14437a671400" providerId="ADAL" clId="{1B215740-A4DD-40A9-ABA0-A9C3E00F1ECD}" dt="2024-09-15T21:46:02.117" v="3169" actId="1076"/>
          <ac:picMkLst>
            <pc:docMk/>
            <pc:sldMk cId="2407277374" sldId="327"/>
            <ac:picMk id="3" creationId="{4FE54877-8930-B827-A959-B349FEC8452F}"/>
          </ac:picMkLst>
        </pc:picChg>
      </pc:sldChg>
      <pc:sldChg chg="new del">
        <pc:chgData name="PARRUCA, IRIS" userId="3c83e20f-e1ce-4c91-a96a-14437a671400" providerId="ADAL" clId="{1B215740-A4DD-40A9-ABA0-A9C3E00F1ECD}" dt="2024-09-13T16:53:53.370" v="1145" actId="47"/>
        <pc:sldMkLst>
          <pc:docMk/>
          <pc:sldMk cId="1812415499" sldId="328"/>
        </pc:sldMkLst>
      </pc:sldChg>
      <pc:sldChg chg="modSp add mod modNotesTx">
        <pc:chgData name="PARRUCA, IRIS" userId="3c83e20f-e1ce-4c91-a96a-14437a671400" providerId="ADAL" clId="{1B215740-A4DD-40A9-ABA0-A9C3E00F1ECD}" dt="2024-09-15T02:12:48.044" v="1887" actId="20577"/>
        <pc:sldMkLst>
          <pc:docMk/>
          <pc:sldMk cId="2438397828" sldId="329"/>
        </pc:sldMkLst>
        <pc:spChg chg="mod">
          <ac:chgData name="PARRUCA, IRIS" userId="3c83e20f-e1ce-4c91-a96a-14437a671400" providerId="ADAL" clId="{1B215740-A4DD-40A9-ABA0-A9C3E00F1ECD}" dt="2024-09-13T16:54:00.870" v="1166" actId="20577"/>
          <ac:spMkLst>
            <pc:docMk/>
            <pc:sldMk cId="2438397828" sldId="329"/>
            <ac:spMk id="2074" creationId="{00000000-0000-0000-0000-000000000000}"/>
          </ac:spMkLst>
        </pc:spChg>
        <pc:spChg chg="mod">
          <ac:chgData name="PARRUCA, IRIS" userId="3c83e20f-e1ce-4c91-a96a-14437a671400" providerId="ADAL" clId="{1B215740-A4DD-40A9-ABA0-A9C3E00F1ECD}" dt="2024-09-15T02:12:48.044" v="1887" actId="20577"/>
          <ac:spMkLst>
            <pc:docMk/>
            <pc:sldMk cId="2438397828" sldId="329"/>
            <ac:spMk id="2075" creationId="{00000000-0000-0000-0000-000000000000}"/>
          </ac:spMkLst>
        </pc:spChg>
      </pc:sldChg>
      <pc:sldChg chg="modSp mod modNotesTx">
        <pc:chgData name="PARRUCA, IRIS" userId="3c83e20f-e1ce-4c91-a96a-14437a671400" providerId="ADAL" clId="{1B215740-A4DD-40A9-ABA0-A9C3E00F1ECD}" dt="2024-09-15T15:40:21.233" v="2351" actId="20577"/>
        <pc:sldMkLst>
          <pc:docMk/>
          <pc:sldMk cId="2146399960" sldId="333"/>
        </pc:sldMkLst>
        <pc:spChg chg="mod">
          <ac:chgData name="PARRUCA, IRIS" userId="3c83e20f-e1ce-4c91-a96a-14437a671400" providerId="ADAL" clId="{1B215740-A4DD-40A9-ABA0-A9C3E00F1ECD}" dt="2024-09-15T15:40:21.233" v="2351" actId="20577"/>
          <ac:spMkLst>
            <pc:docMk/>
            <pc:sldMk cId="2146399960" sldId="333"/>
            <ac:spMk id="2" creationId="{CE3B65FF-389D-2C68-71E5-21ECC99A5043}"/>
          </ac:spMkLst>
        </pc:spChg>
      </pc:sldChg>
      <pc:sldChg chg="modSp mod modNotesTx">
        <pc:chgData name="PARRUCA, IRIS" userId="3c83e20f-e1ce-4c91-a96a-14437a671400" providerId="ADAL" clId="{1B215740-A4DD-40A9-ABA0-A9C3E00F1ECD}" dt="2024-09-15T21:38:18.279" v="3092" actId="20577"/>
        <pc:sldMkLst>
          <pc:docMk/>
          <pc:sldMk cId="2729397796" sldId="334"/>
        </pc:sldMkLst>
        <pc:spChg chg="mod">
          <ac:chgData name="PARRUCA, IRIS" userId="3c83e20f-e1ce-4c91-a96a-14437a671400" providerId="ADAL" clId="{1B215740-A4DD-40A9-ABA0-A9C3E00F1ECD}" dt="2024-09-15T15:48:49.489" v="3046" actId="20577"/>
          <ac:spMkLst>
            <pc:docMk/>
            <pc:sldMk cId="2729397796" sldId="334"/>
            <ac:spMk id="3" creationId="{D7DF3EBF-DD29-8A59-3710-089E6244A6A6}"/>
          </ac:spMkLst>
        </pc:spChg>
      </pc:sldChg>
      <pc:sldChg chg="addSp modSp mod modNotesTx">
        <pc:chgData name="PARRUCA, IRIS" userId="3c83e20f-e1ce-4c91-a96a-14437a671400" providerId="ADAL" clId="{1B215740-A4DD-40A9-ABA0-A9C3E00F1ECD}" dt="2024-09-16T05:59:46.468" v="3972" actId="2711"/>
        <pc:sldMkLst>
          <pc:docMk/>
          <pc:sldMk cId="1659819762" sldId="335"/>
        </pc:sldMkLst>
        <pc:spChg chg="mod">
          <ac:chgData name="PARRUCA, IRIS" userId="3c83e20f-e1ce-4c91-a96a-14437a671400" providerId="ADAL" clId="{1B215740-A4DD-40A9-ABA0-A9C3E00F1ECD}" dt="2024-09-16T05:51:47.145" v="3958" actId="20577"/>
          <ac:spMkLst>
            <pc:docMk/>
            <pc:sldMk cId="1659819762" sldId="335"/>
            <ac:spMk id="5" creationId="{6A515245-E518-21EB-61FA-42E067D54478}"/>
          </ac:spMkLst>
        </pc:spChg>
        <pc:picChg chg="add mod">
          <ac:chgData name="PARRUCA, IRIS" userId="3c83e20f-e1ce-4c91-a96a-14437a671400" providerId="ADAL" clId="{1B215740-A4DD-40A9-ABA0-A9C3E00F1ECD}" dt="2024-09-15T21:52:00.022" v="3307" actId="1076"/>
          <ac:picMkLst>
            <pc:docMk/>
            <pc:sldMk cId="1659819762" sldId="335"/>
            <ac:picMk id="3" creationId="{8EE3E905-5604-6B0E-58B7-1CCDF01F15B1}"/>
          </ac:picMkLst>
        </pc:picChg>
      </pc:sldChg>
      <pc:sldChg chg="del">
        <pc:chgData name="PARRUCA, IRIS" userId="3c83e20f-e1ce-4c91-a96a-14437a671400" providerId="ADAL" clId="{1B215740-A4DD-40A9-ABA0-A9C3E00F1ECD}" dt="2024-09-15T15:50:49.981" v="3065" actId="47"/>
        <pc:sldMkLst>
          <pc:docMk/>
          <pc:sldMk cId="196249497" sldId="336"/>
        </pc:sldMkLst>
      </pc:sldChg>
      <pc:sldChg chg="del">
        <pc:chgData name="PARRUCA, IRIS" userId="3c83e20f-e1ce-4c91-a96a-14437a671400" providerId="ADAL" clId="{1B215740-A4DD-40A9-ABA0-A9C3E00F1ECD}" dt="2024-09-15T15:50:23.465" v="3055" actId="47"/>
        <pc:sldMkLst>
          <pc:docMk/>
          <pc:sldMk cId="1569509263" sldId="337"/>
        </pc:sldMkLst>
      </pc:sldChg>
      <pc:sldChg chg="del">
        <pc:chgData name="PARRUCA, IRIS" userId="3c83e20f-e1ce-4c91-a96a-14437a671400" providerId="ADAL" clId="{1B215740-A4DD-40A9-ABA0-A9C3E00F1ECD}" dt="2024-09-15T15:50:30.560" v="3057" actId="47"/>
        <pc:sldMkLst>
          <pc:docMk/>
          <pc:sldMk cId="2586463969" sldId="338"/>
        </pc:sldMkLst>
      </pc:sldChg>
      <pc:sldChg chg="addSp modSp mod modNotesTx">
        <pc:chgData name="PARRUCA, IRIS" userId="3c83e20f-e1ce-4c91-a96a-14437a671400" providerId="ADAL" clId="{1B215740-A4DD-40A9-ABA0-A9C3E00F1ECD}" dt="2024-09-16T05:58:59.263" v="3968" actId="2711"/>
        <pc:sldMkLst>
          <pc:docMk/>
          <pc:sldMk cId="3878720474" sldId="339"/>
        </pc:sldMkLst>
        <pc:spChg chg="mod">
          <ac:chgData name="PARRUCA, IRIS" userId="3c83e20f-e1ce-4c91-a96a-14437a671400" providerId="ADAL" clId="{1B215740-A4DD-40A9-ABA0-A9C3E00F1ECD}" dt="2024-09-15T22:12:50.691" v="3887" actId="20577"/>
          <ac:spMkLst>
            <pc:docMk/>
            <pc:sldMk cId="3878720474" sldId="339"/>
            <ac:spMk id="5" creationId="{6A515245-E518-21EB-61FA-42E067D54478}"/>
          </ac:spMkLst>
        </pc:spChg>
        <pc:picChg chg="add mod">
          <ac:chgData name="PARRUCA, IRIS" userId="3c83e20f-e1ce-4c91-a96a-14437a671400" providerId="ADAL" clId="{1B215740-A4DD-40A9-ABA0-A9C3E00F1ECD}" dt="2024-09-15T22:11:40.583" v="3813" actId="1076"/>
          <ac:picMkLst>
            <pc:docMk/>
            <pc:sldMk cId="3878720474" sldId="339"/>
            <ac:picMk id="3" creationId="{80A791A3-2D8D-F8EA-AEE5-9D49D5A53655}"/>
          </ac:picMkLst>
        </pc:picChg>
      </pc:sldChg>
      <pc:sldChg chg="addSp modSp add mod ord modNotesTx">
        <pc:chgData name="PARRUCA, IRIS" userId="3c83e20f-e1ce-4c91-a96a-14437a671400" providerId="ADAL" clId="{1B215740-A4DD-40A9-ABA0-A9C3E00F1ECD}" dt="2024-09-16T05:59:33.420" v="3971" actId="2711"/>
        <pc:sldMkLst>
          <pc:docMk/>
          <pc:sldMk cId="1492812508" sldId="340"/>
        </pc:sldMkLst>
        <pc:spChg chg="mod">
          <ac:chgData name="PARRUCA, IRIS" userId="3c83e20f-e1ce-4c91-a96a-14437a671400" providerId="ADAL" clId="{1B215740-A4DD-40A9-ABA0-A9C3E00F1ECD}" dt="2024-09-15T22:00:13.631" v="3517" actId="1076"/>
          <ac:spMkLst>
            <pc:docMk/>
            <pc:sldMk cId="1492812508" sldId="340"/>
            <ac:spMk id="4" creationId="{F9D66699-DC07-5CF3-A514-0E605BC5F063}"/>
          </ac:spMkLst>
        </pc:spChg>
        <pc:spChg chg="mod">
          <ac:chgData name="PARRUCA, IRIS" userId="3c83e20f-e1ce-4c91-a96a-14437a671400" providerId="ADAL" clId="{1B215740-A4DD-40A9-ABA0-A9C3E00F1ECD}" dt="2024-09-15T22:00:40.199" v="3523" actId="20577"/>
          <ac:spMkLst>
            <pc:docMk/>
            <pc:sldMk cId="1492812508" sldId="340"/>
            <ac:spMk id="5" creationId="{6A515245-E518-21EB-61FA-42E067D54478}"/>
          </ac:spMkLst>
        </pc:spChg>
        <pc:picChg chg="add mod">
          <ac:chgData name="PARRUCA, IRIS" userId="3c83e20f-e1ce-4c91-a96a-14437a671400" providerId="ADAL" clId="{1B215740-A4DD-40A9-ABA0-A9C3E00F1ECD}" dt="2024-09-15T22:00:38.598" v="3522" actId="1076"/>
          <ac:picMkLst>
            <pc:docMk/>
            <pc:sldMk cId="1492812508" sldId="340"/>
            <ac:picMk id="3" creationId="{06D141F1-4F07-7A60-2834-C5545F894C29}"/>
          </ac:picMkLst>
        </pc:picChg>
      </pc:sldChg>
      <pc:sldChg chg="addSp delSp modSp add mod modNotesTx">
        <pc:chgData name="PARRUCA, IRIS" userId="3c83e20f-e1ce-4c91-a96a-14437a671400" providerId="ADAL" clId="{1B215740-A4DD-40A9-ABA0-A9C3E00F1ECD}" dt="2024-09-16T05:59:15.981" v="3969" actId="2711"/>
        <pc:sldMkLst>
          <pc:docMk/>
          <pc:sldMk cId="4008725069" sldId="341"/>
        </pc:sldMkLst>
        <pc:spChg chg="mod">
          <ac:chgData name="PARRUCA, IRIS" userId="3c83e20f-e1ce-4c91-a96a-14437a671400" providerId="ADAL" clId="{1B215740-A4DD-40A9-ABA0-A9C3E00F1ECD}" dt="2024-09-15T15:50:28.962" v="3056"/>
          <ac:spMkLst>
            <pc:docMk/>
            <pc:sldMk cId="4008725069" sldId="341"/>
            <ac:spMk id="4" creationId="{F9D66699-DC07-5CF3-A514-0E605BC5F063}"/>
          </ac:spMkLst>
        </pc:spChg>
        <pc:spChg chg="mod">
          <ac:chgData name="PARRUCA, IRIS" userId="3c83e20f-e1ce-4c91-a96a-14437a671400" providerId="ADAL" clId="{1B215740-A4DD-40A9-ABA0-A9C3E00F1ECD}" dt="2024-09-15T22:08:35.578" v="3662" actId="20577"/>
          <ac:spMkLst>
            <pc:docMk/>
            <pc:sldMk cId="4008725069" sldId="341"/>
            <ac:spMk id="5" creationId="{6A515245-E518-21EB-61FA-42E067D54478}"/>
          </ac:spMkLst>
        </pc:spChg>
        <pc:picChg chg="add del mod">
          <ac:chgData name="PARRUCA, IRIS" userId="3c83e20f-e1ce-4c91-a96a-14437a671400" providerId="ADAL" clId="{1B215740-A4DD-40A9-ABA0-A9C3E00F1ECD}" dt="2024-09-15T22:05:42.028" v="3614" actId="478"/>
          <ac:picMkLst>
            <pc:docMk/>
            <pc:sldMk cId="4008725069" sldId="341"/>
            <ac:picMk id="3" creationId="{0A5AE470-D6C6-7026-6DC1-CBA1CA70612F}"/>
          </ac:picMkLst>
        </pc:picChg>
        <pc:picChg chg="add mod">
          <ac:chgData name="PARRUCA, IRIS" userId="3c83e20f-e1ce-4c91-a96a-14437a671400" providerId="ADAL" clId="{1B215740-A4DD-40A9-ABA0-A9C3E00F1ECD}" dt="2024-09-15T22:08:43.462" v="3663" actId="1076"/>
          <ac:picMkLst>
            <pc:docMk/>
            <pc:sldMk cId="4008725069" sldId="341"/>
            <ac:picMk id="7" creationId="{6A544882-676A-6DAB-3091-9139C3338646}"/>
          </ac:picMkLst>
        </pc:picChg>
      </pc:sldChg>
      <pc:sldChg chg="addSp modSp add mod ord modNotesTx">
        <pc:chgData name="PARRUCA, IRIS" userId="3c83e20f-e1ce-4c91-a96a-14437a671400" providerId="ADAL" clId="{1B215740-A4DD-40A9-ABA0-A9C3E00F1ECD}" dt="2024-09-16T06:01:54.727" v="3982" actId="20577"/>
        <pc:sldMkLst>
          <pc:docMk/>
          <pc:sldMk cId="213392309" sldId="342"/>
        </pc:sldMkLst>
        <pc:spChg chg="mod">
          <ac:chgData name="PARRUCA, IRIS" userId="3c83e20f-e1ce-4c91-a96a-14437a671400" providerId="ADAL" clId="{1B215740-A4DD-40A9-ABA0-A9C3E00F1ECD}" dt="2024-09-15T15:50:48.536" v="3064"/>
          <ac:spMkLst>
            <pc:docMk/>
            <pc:sldMk cId="213392309" sldId="342"/>
            <ac:spMk id="4" creationId="{F9D66699-DC07-5CF3-A514-0E605BC5F063}"/>
          </ac:spMkLst>
        </pc:spChg>
        <pc:spChg chg="mod">
          <ac:chgData name="PARRUCA, IRIS" userId="3c83e20f-e1ce-4c91-a96a-14437a671400" providerId="ADAL" clId="{1B215740-A4DD-40A9-ABA0-A9C3E00F1ECD}" dt="2024-09-16T06:01:54.727" v="3982" actId="20577"/>
          <ac:spMkLst>
            <pc:docMk/>
            <pc:sldMk cId="213392309" sldId="342"/>
            <ac:spMk id="5" creationId="{6A515245-E518-21EB-61FA-42E067D54478}"/>
          </ac:spMkLst>
        </pc:spChg>
        <pc:picChg chg="add mod">
          <ac:chgData name="PARRUCA, IRIS" userId="3c83e20f-e1ce-4c91-a96a-14437a671400" providerId="ADAL" clId="{1B215740-A4DD-40A9-ABA0-A9C3E00F1ECD}" dt="2024-09-16T06:00:25.248" v="3975" actId="1076"/>
          <ac:picMkLst>
            <pc:docMk/>
            <pc:sldMk cId="213392309" sldId="342"/>
            <ac:picMk id="3" creationId="{1FD33035-A105-93FF-62C3-CA5D78AAFF7F}"/>
          </ac:picMkLst>
        </pc:picChg>
      </pc:sldChg>
      <pc:sldChg chg="modSp add mod modNotesTx">
        <pc:chgData name="PARRUCA, IRIS" userId="3c83e20f-e1ce-4c91-a96a-14437a671400" providerId="ADAL" clId="{1B215740-A4DD-40A9-ABA0-A9C3E00F1ECD}" dt="2024-09-16T06:01:10.568" v="3981" actId="2711"/>
        <pc:sldMkLst>
          <pc:docMk/>
          <pc:sldMk cId="2074205124" sldId="343"/>
        </pc:sldMkLst>
        <pc:spChg chg="mod">
          <ac:chgData name="PARRUCA, IRIS" userId="3c83e20f-e1ce-4c91-a96a-14437a671400" providerId="ADAL" clId="{1B215740-A4DD-40A9-ABA0-A9C3E00F1ECD}" dt="2024-09-15T21:46:52.435" v="3178" actId="20577"/>
          <ac:spMkLst>
            <pc:docMk/>
            <pc:sldMk cId="2074205124" sldId="343"/>
            <ac:spMk id="4" creationId="{F9D66699-DC07-5CF3-A514-0E605BC5F063}"/>
          </ac:spMkLst>
        </pc:spChg>
        <pc:spChg chg="mod">
          <ac:chgData name="PARRUCA, IRIS" userId="3c83e20f-e1ce-4c91-a96a-14437a671400" providerId="ADAL" clId="{1B215740-A4DD-40A9-ABA0-A9C3E00F1ECD}" dt="2024-09-15T22:03:51.092" v="3589" actId="20577"/>
          <ac:spMkLst>
            <pc:docMk/>
            <pc:sldMk cId="2074205124" sldId="343"/>
            <ac:spMk id="5" creationId="{6A515245-E518-21EB-61FA-42E067D54478}"/>
          </ac:spMkLst>
        </pc:spChg>
      </pc:sldChg>
      <pc:sldChg chg="addSp delSp modSp new mod">
        <pc:chgData name="PARRUCA, IRIS" userId="3c83e20f-e1ce-4c91-a96a-14437a671400" providerId="ADAL" clId="{1B215740-A4DD-40A9-ABA0-A9C3E00F1ECD}" dt="2024-09-16T05:31:37.358" v="3923"/>
        <pc:sldMkLst>
          <pc:docMk/>
          <pc:sldMk cId="1679586913" sldId="344"/>
        </pc:sldMkLst>
        <pc:spChg chg="del">
          <ac:chgData name="PARRUCA, IRIS" userId="3c83e20f-e1ce-4c91-a96a-14437a671400" providerId="ADAL" clId="{1B215740-A4DD-40A9-ABA0-A9C3E00F1ECD}" dt="2024-09-16T05:31:03.186" v="3915" actId="478"/>
          <ac:spMkLst>
            <pc:docMk/>
            <pc:sldMk cId="1679586913" sldId="344"/>
            <ac:spMk id="2" creationId="{DCB0C6B4-156C-368A-EA3A-86130E59CE3B}"/>
          </ac:spMkLst>
        </pc:spChg>
        <pc:spChg chg="del">
          <ac:chgData name="PARRUCA, IRIS" userId="3c83e20f-e1ce-4c91-a96a-14437a671400" providerId="ADAL" clId="{1B215740-A4DD-40A9-ABA0-A9C3E00F1ECD}" dt="2024-09-16T05:31:02.132" v="3914" actId="478"/>
          <ac:spMkLst>
            <pc:docMk/>
            <pc:sldMk cId="1679586913" sldId="344"/>
            <ac:spMk id="3" creationId="{10F08F6F-E25C-0D44-FB9F-2E60E8D342F1}"/>
          </ac:spMkLst>
        </pc:spChg>
        <pc:picChg chg="add mod">
          <ac:chgData name="PARRUCA, IRIS" userId="3c83e20f-e1ce-4c91-a96a-14437a671400" providerId="ADAL" clId="{1B215740-A4DD-40A9-ABA0-A9C3E00F1ECD}" dt="2024-09-16T05:31:37.358" v="3923"/>
          <ac:picMkLst>
            <pc:docMk/>
            <pc:sldMk cId="1679586913" sldId="344"/>
            <ac:picMk id="5" creationId="{5EDB11BF-0ADB-C250-1C91-468E5E215EE3}"/>
          </ac:picMkLst>
        </pc:picChg>
      </pc:sldChg>
      <pc:sldChg chg="addSp delSp modSp add mod ord">
        <pc:chgData name="PARRUCA, IRIS" userId="3c83e20f-e1ce-4c91-a96a-14437a671400" providerId="ADAL" clId="{1B215740-A4DD-40A9-ABA0-A9C3E00F1ECD}" dt="2024-09-16T07:29:57.009" v="3999" actId="20577"/>
        <pc:sldMkLst>
          <pc:docMk/>
          <pc:sldMk cId="2255949674" sldId="345"/>
        </pc:sldMkLst>
        <pc:spChg chg="add del mod">
          <ac:chgData name="PARRUCA, IRIS" userId="3c83e20f-e1ce-4c91-a96a-14437a671400" providerId="ADAL" clId="{1B215740-A4DD-40A9-ABA0-A9C3E00F1ECD}" dt="2024-09-16T07:29:51.976" v="3987" actId="478"/>
          <ac:spMkLst>
            <pc:docMk/>
            <pc:sldMk cId="2255949674" sldId="345"/>
            <ac:spMk id="3" creationId="{758298BF-E28C-C919-46DB-7B881F80B077}"/>
          </ac:spMkLst>
        </pc:spChg>
        <pc:spChg chg="del">
          <ac:chgData name="PARRUCA, IRIS" userId="3c83e20f-e1ce-4c91-a96a-14437a671400" providerId="ADAL" clId="{1B215740-A4DD-40A9-ABA0-A9C3E00F1ECD}" dt="2024-09-16T07:29:49.162" v="3986" actId="478"/>
          <ac:spMkLst>
            <pc:docMk/>
            <pc:sldMk cId="2255949674" sldId="345"/>
            <ac:spMk id="1484" creationId="{00000000-0000-0000-0000-000000000000}"/>
          </ac:spMkLst>
        </pc:spChg>
        <pc:spChg chg="mod">
          <ac:chgData name="PARRUCA, IRIS" userId="3c83e20f-e1ce-4c91-a96a-14437a671400" providerId="ADAL" clId="{1B215740-A4DD-40A9-ABA0-A9C3E00F1ECD}" dt="2024-09-16T07:29:57.009" v="3999" actId="20577"/>
          <ac:spMkLst>
            <pc:docMk/>
            <pc:sldMk cId="2255949674" sldId="345"/>
            <ac:spMk id="1492" creationId="{00000000-0000-0000-0000-000000000000}"/>
          </ac:spMkLst>
        </pc:spChg>
      </pc:sldChg>
      <pc:sldMasterChg chg="new mod addSldLayout">
        <pc:chgData name="PARRUCA, IRIS" userId="3c83e20f-e1ce-4c91-a96a-14437a671400" providerId="ADAL" clId="{1B215740-A4DD-40A9-ABA0-A9C3E00F1ECD}" dt="2024-09-12T10:03:30.428" v="414" actId="6938"/>
        <pc:sldMasterMkLst>
          <pc:docMk/>
          <pc:sldMasterMk cId="631181777" sldId="2147483681"/>
        </pc:sldMasterMkLst>
        <pc:sldLayoutChg chg="new replId">
          <pc:chgData name="PARRUCA, IRIS" userId="3c83e20f-e1ce-4c91-a96a-14437a671400" providerId="ADAL" clId="{1B215740-A4DD-40A9-ABA0-A9C3E00F1ECD}" dt="2024-09-12T10:03:30.428" v="414" actId="6938"/>
          <pc:sldLayoutMkLst>
            <pc:docMk/>
            <pc:sldMasterMk cId="631181777" sldId="2147483681"/>
            <pc:sldLayoutMk cId="3028134187" sldId="2147483682"/>
          </pc:sldLayoutMkLst>
        </pc:sldLayoutChg>
        <pc:sldLayoutChg chg="new replId">
          <pc:chgData name="PARRUCA, IRIS" userId="3c83e20f-e1ce-4c91-a96a-14437a671400" providerId="ADAL" clId="{1B215740-A4DD-40A9-ABA0-A9C3E00F1ECD}" dt="2024-09-12T10:03:30.428" v="414" actId="6938"/>
          <pc:sldLayoutMkLst>
            <pc:docMk/>
            <pc:sldMasterMk cId="631181777" sldId="2147483681"/>
            <pc:sldLayoutMk cId="1881799031" sldId="2147483683"/>
          </pc:sldLayoutMkLst>
        </pc:sldLayoutChg>
        <pc:sldLayoutChg chg="new replId">
          <pc:chgData name="PARRUCA, IRIS" userId="3c83e20f-e1ce-4c91-a96a-14437a671400" providerId="ADAL" clId="{1B215740-A4DD-40A9-ABA0-A9C3E00F1ECD}" dt="2024-09-12T10:03:30.428" v="414" actId="6938"/>
          <pc:sldLayoutMkLst>
            <pc:docMk/>
            <pc:sldMasterMk cId="631181777" sldId="2147483681"/>
            <pc:sldLayoutMk cId="1629819915" sldId="2147483684"/>
          </pc:sldLayoutMkLst>
        </pc:sldLayoutChg>
        <pc:sldLayoutChg chg="new replId">
          <pc:chgData name="PARRUCA, IRIS" userId="3c83e20f-e1ce-4c91-a96a-14437a671400" providerId="ADAL" clId="{1B215740-A4DD-40A9-ABA0-A9C3E00F1ECD}" dt="2024-09-12T10:03:30.428" v="414" actId="6938"/>
          <pc:sldLayoutMkLst>
            <pc:docMk/>
            <pc:sldMasterMk cId="631181777" sldId="2147483681"/>
            <pc:sldLayoutMk cId="1724169963" sldId="2147483685"/>
          </pc:sldLayoutMkLst>
        </pc:sldLayoutChg>
        <pc:sldLayoutChg chg="new replId">
          <pc:chgData name="PARRUCA, IRIS" userId="3c83e20f-e1ce-4c91-a96a-14437a671400" providerId="ADAL" clId="{1B215740-A4DD-40A9-ABA0-A9C3E00F1ECD}" dt="2024-09-12T10:03:30.428" v="414" actId="6938"/>
          <pc:sldLayoutMkLst>
            <pc:docMk/>
            <pc:sldMasterMk cId="631181777" sldId="2147483681"/>
            <pc:sldLayoutMk cId="2536828692" sldId="2147483686"/>
          </pc:sldLayoutMkLst>
        </pc:sldLayoutChg>
        <pc:sldLayoutChg chg="new replId">
          <pc:chgData name="PARRUCA, IRIS" userId="3c83e20f-e1ce-4c91-a96a-14437a671400" providerId="ADAL" clId="{1B215740-A4DD-40A9-ABA0-A9C3E00F1ECD}" dt="2024-09-12T10:03:30.428" v="414" actId="6938"/>
          <pc:sldLayoutMkLst>
            <pc:docMk/>
            <pc:sldMasterMk cId="631181777" sldId="2147483681"/>
            <pc:sldLayoutMk cId="1794506212" sldId="2147483687"/>
          </pc:sldLayoutMkLst>
        </pc:sldLayoutChg>
        <pc:sldLayoutChg chg="new replId">
          <pc:chgData name="PARRUCA, IRIS" userId="3c83e20f-e1ce-4c91-a96a-14437a671400" providerId="ADAL" clId="{1B215740-A4DD-40A9-ABA0-A9C3E00F1ECD}" dt="2024-09-12T10:03:30.428" v="414" actId="6938"/>
          <pc:sldLayoutMkLst>
            <pc:docMk/>
            <pc:sldMasterMk cId="631181777" sldId="2147483681"/>
            <pc:sldLayoutMk cId="2078025546" sldId="2147483688"/>
          </pc:sldLayoutMkLst>
        </pc:sldLayoutChg>
        <pc:sldLayoutChg chg="new replId">
          <pc:chgData name="PARRUCA, IRIS" userId="3c83e20f-e1ce-4c91-a96a-14437a671400" providerId="ADAL" clId="{1B215740-A4DD-40A9-ABA0-A9C3E00F1ECD}" dt="2024-09-12T10:03:30.428" v="414" actId="6938"/>
          <pc:sldLayoutMkLst>
            <pc:docMk/>
            <pc:sldMasterMk cId="631181777" sldId="2147483681"/>
            <pc:sldLayoutMk cId="701650364" sldId="2147483689"/>
          </pc:sldLayoutMkLst>
        </pc:sldLayoutChg>
        <pc:sldLayoutChg chg="new replId">
          <pc:chgData name="PARRUCA, IRIS" userId="3c83e20f-e1ce-4c91-a96a-14437a671400" providerId="ADAL" clId="{1B215740-A4DD-40A9-ABA0-A9C3E00F1ECD}" dt="2024-09-12T10:03:30.428" v="414" actId="6938"/>
          <pc:sldLayoutMkLst>
            <pc:docMk/>
            <pc:sldMasterMk cId="631181777" sldId="2147483681"/>
            <pc:sldLayoutMk cId="678439044" sldId="2147483690"/>
          </pc:sldLayoutMkLst>
        </pc:sldLayoutChg>
        <pc:sldLayoutChg chg="new replId">
          <pc:chgData name="PARRUCA, IRIS" userId="3c83e20f-e1ce-4c91-a96a-14437a671400" providerId="ADAL" clId="{1B215740-A4DD-40A9-ABA0-A9C3E00F1ECD}" dt="2024-09-12T10:03:30.428" v="414" actId="6938"/>
          <pc:sldLayoutMkLst>
            <pc:docMk/>
            <pc:sldMasterMk cId="631181777" sldId="2147483681"/>
            <pc:sldLayoutMk cId="1021503573" sldId="2147483691"/>
          </pc:sldLayoutMkLst>
        </pc:sldLayoutChg>
        <pc:sldLayoutChg chg="new replId">
          <pc:chgData name="PARRUCA, IRIS" userId="3c83e20f-e1ce-4c91-a96a-14437a671400" providerId="ADAL" clId="{1B215740-A4DD-40A9-ABA0-A9C3E00F1ECD}" dt="2024-09-12T10:03:30.428" v="414" actId="6938"/>
          <pc:sldLayoutMkLst>
            <pc:docMk/>
            <pc:sldMasterMk cId="631181777" sldId="2147483681"/>
            <pc:sldLayoutMk cId="3357986226" sldId="2147483692"/>
          </pc:sldLayoutMkLst>
        </pc:sldLayoutChg>
      </pc:sldMasterChg>
    </pc:docChg>
  </pc:docChgLst>
  <pc:docChgLst>
    <pc:chgData name="PARRUCA, IRIS" userId="3c83e20f-e1ce-4c91-a96a-14437a671400" providerId="ADAL" clId="{38ED9B35-77AC-40BE-AF07-0CCAA89A9167}"/>
    <pc:docChg chg="undo redo custSel addSld delSld modSld sldOrd delMainMaster modMainMaster">
      <pc:chgData name="PARRUCA, IRIS" userId="3c83e20f-e1ce-4c91-a96a-14437a671400" providerId="ADAL" clId="{38ED9B35-77AC-40BE-AF07-0CCAA89A9167}" dt="2024-02-21T13:32:29.165" v="10611" actId="120"/>
      <pc:docMkLst>
        <pc:docMk/>
      </pc:docMkLst>
      <pc:sldChg chg="modSp mod modTransition">
        <pc:chgData name="PARRUCA, IRIS" userId="3c83e20f-e1ce-4c91-a96a-14437a671400" providerId="ADAL" clId="{38ED9B35-77AC-40BE-AF07-0CCAA89A9167}" dt="2024-02-21T11:08:42.540" v="10558"/>
        <pc:sldMkLst>
          <pc:docMk/>
          <pc:sldMk cId="0" sldId="256"/>
        </pc:sldMkLst>
        <pc:spChg chg="mod">
          <ac:chgData name="PARRUCA, IRIS" userId="3c83e20f-e1ce-4c91-a96a-14437a671400" providerId="ADAL" clId="{38ED9B35-77AC-40BE-AF07-0CCAA89A9167}" dt="2024-02-20T09:14:53.288" v="42" actId="20577"/>
          <ac:spMkLst>
            <pc:docMk/>
            <pc:sldMk cId="0" sldId="256"/>
            <ac:spMk id="1431" creationId="{00000000-0000-0000-0000-000000000000}"/>
          </ac:spMkLst>
        </pc:spChg>
        <pc:spChg chg="mod">
          <ac:chgData name="PARRUCA, IRIS" userId="3c83e20f-e1ce-4c91-a96a-14437a671400" providerId="ADAL" clId="{38ED9B35-77AC-40BE-AF07-0CCAA89A9167}" dt="2024-02-20T09:31:30.948" v="51" actId="207"/>
          <ac:spMkLst>
            <pc:docMk/>
            <pc:sldMk cId="0" sldId="256"/>
            <ac:spMk id="1432" creationId="{00000000-0000-0000-0000-000000000000}"/>
          </ac:spMkLst>
        </pc:spChg>
      </pc:sldChg>
      <pc:sldChg chg="del">
        <pc:chgData name="PARRUCA, IRIS" userId="3c83e20f-e1ce-4c91-a96a-14437a671400" providerId="ADAL" clId="{38ED9B35-77AC-40BE-AF07-0CCAA89A9167}" dt="2024-02-20T09:31:40.379" v="52" actId="47"/>
        <pc:sldMkLst>
          <pc:docMk/>
          <pc:sldMk cId="0" sldId="257"/>
        </pc:sldMkLst>
      </pc:sldChg>
      <pc:sldChg chg="addSp delSp modSp mod modTransition">
        <pc:chgData name="PARRUCA, IRIS" userId="3c83e20f-e1ce-4c91-a96a-14437a671400" providerId="ADAL" clId="{38ED9B35-77AC-40BE-AF07-0CCAA89A9167}" dt="2024-02-21T11:08:41.086" v="10557"/>
        <pc:sldMkLst>
          <pc:docMk/>
          <pc:sldMk cId="0" sldId="258"/>
        </pc:sldMkLst>
        <pc:spChg chg="add del mod">
          <ac:chgData name="PARRUCA, IRIS" userId="3c83e20f-e1ce-4c91-a96a-14437a671400" providerId="ADAL" clId="{38ED9B35-77AC-40BE-AF07-0CCAA89A9167}" dt="2024-02-20T09:32:17.835" v="54" actId="478"/>
          <ac:spMkLst>
            <pc:docMk/>
            <pc:sldMk cId="0" sldId="258"/>
            <ac:spMk id="3" creationId="{52CD7289-AF8F-507B-A35F-07967547CA8E}"/>
          </ac:spMkLst>
        </pc:spChg>
        <pc:spChg chg="add del mod">
          <ac:chgData name="PARRUCA, IRIS" userId="3c83e20f-e1ce-4c91-a96a-14437a671400" providerId="ADAL" clId="{38ED9B35-77AC-40BE-AF07-0CCAA89A9167}" dt="2024-02-20T09:32:20.353" v="56" actId="478"/>
          <ac:spMkLst>
            <pc:docMk/>
            <pc:sldMk cId="0" sldId="258"/>
            <ac:spMk id="5" creationId="{228354E1-63B3-96FE-DD33-DC5B5BD84DF6}"/>
          </ac:spMkLst>
        </pc:spChg>
        <pc:spChg chg="add del mod">
          <ac:chgData name="PARRUCA, IRIS" userId="3c83e20f-e1ce-4c91-a96a-14437a671400" providerId="ADAL" clId="{38ED9B35-77AC-40BE-AF07-0CCAA89A9167}" dt="2024-02-20T09:32:25.907" v="60" actId="478"/>
          <ac:spMkLst>
            <pc:docMk/>
            <pc:sldMk cId="0" sldId="258"/>
            <ac:spMk id="7" creationId="{88538327-C026-F1CF-8322-F338A1308C01}"/>
          </ac:spMkLst>
        </pc:spChg>
        <pc:spChg chg="add del mod">
          <ac:chgData name="PARRUCA, IRIS" userId="3c83e20f-e1ce-4c91-a96a-14437a671400" providerId="ADAL" clId="{38ED9B35-77AC-40BE-AF07-0CCAA89A9167}" dt="2024-02-20T09:32:28.556" v="62" actId="478"/>
          <ac:spMkLst>
            <pc:docMk/>
            <pc:sldMk cId="0" sldId="258"/>
            <ac:spMk id="9" creationId="{F1853B51-69BC-AC01-176E-92D93DBAAA8D}"/>
          </ac:spMkLst>
        </pc:spChg>
        <pc:spChg chg="mod">
          <ac:chgData name="PARRUCA, IRIS" userId="3c83e20f-e1ce-4c91-a96a-14437a671400" providerId="ADAL" clId="{38ED9B35-77AC-40BE-AF07-0CCAA89A9167}" dt="2024-02-20T11:36:45.361" v="221" actId="14100"/>
          <ac:spMkLst>
            <pc:docMk/>
            <pc:sldMk cId="0" sldId="258"/>
            <ac:spMk id="1468" creationId="{00000000-0000-0000-0000-000000000000}"/>
          </ac:spMkLst>
        </pc:spChg>
        <pc:spChg chg="del">
          <ac:chgData name="PARRUCA, IRIS" userId="3c83e20f-e1ce-4c91-a96a-14437a671400" providerId="ADAL" clId="{38ED9B35-77AC-40BE-AF07-0CCAA89A9167}" dt="2024-02-20T09:32:15.697" v="53" actId="478"/>
          <ac:spMkLst>
            <pc:docMk/>
            <pc:sldMk cId="0" sldId="258"/>
            <ac:spMk id="1469" creationId="{00000000-0000-0000-0000-000000000000}"/>
          </ac:spMkLst>
        </pc:spChg>
        <pc:spChg chg="del">
          <ac:chgData name="PARRUCA, IRIS" userId="3c83e20f-e1ce-4c91-a96a-14437a671400" providerId="ADAL" clId="{38ED9B35-77AC-40BE-AF07-0CCAA89A9167}" dt="2024-02-20T09:32:19.584" v="55" actId="478"/>
          <ac:spMkLst>
            <pc:docMk/>
            <pc:sldMk cId="0" sldId="258"/>
            <ac:spMk id="1470" creationId="{00000000-0000-0000-0000-000000000000}"/>
          </ac:spMkLst>
        </pc:spChg>
        <pc:spChg chg="del">
          <ac:chgData name="PARRUCA, IRIS" userId="3c83e20f-e1ce-4c91-a96a-14437a671400" providerId="ADAL" clId="{38ED9B35-77AC-40BE-AF07-0CCAA89A9167}" dt="2024-02-20T09:32:27.307" v="61" actId="478"/>
          <ac:spMkLst>
            <pc:docMk/>
            <pc:sldMk cId="0" sldId="258"/>
            <ac:spMk id="1471" creationId="{00000000-0000-0000-0000-000000000000}"/>
          </ac:spMkLst>
        </pc:spChg>
        <pc:spChg chg="del">
          <ac:chgData name="PARRUCA, IRIS" userId="3c83e20f-e1ce-4c91-a96a-14437a671400" providerId="ADAL" clId="{38ED9B35-77AC-40BE-AF07-0CCAA89A9167}" dt="2024-02-20T09:32:21.911" v="57" actId="478"/>
          <ac:spMkLst>
            <pc:docMk/>
            <pc:sldMk cId="0" sldId="258"/>
            <ac:spMk id="1472" creationId="{00000000-0000-0000-0000-000000000000}"/>
          </ac:spMkLst>
        </pc:spChg>
        <pc:spChg chg="mod">
          <ac:chgData name="PARRUCA, IRIS" userId="3c83e20f-e1ce-4c91-a96a-14437a671400" providerId="ADAL" clId="{38ED9B35-77AC-40BE-AF07-0CCAA89A9167}" dt="2024-02-20T11:31:15.646" v="97" actId="20577"/>
          <ac:spMkLst>
            <pc:docMk/>
            <pc:sldMk cId="0" sldId="258"/>
            <ac:spMk id="1477" creationId="{00000000-0000-0000-0000-000000000000}"/>
          </ac:spMkLst>
        </pc:spChg>
        <pc:spChg chg="mod">
          <ac:chgData name="PARRUCA, IRIS" userId="3c83e20f-e1ce-4c91-a96a-14437a671400" providerId="ADAL" clId="{38ED9B35-77AC-40BE-AF07-0CCAA89A9167}" dt="2024-02-20T11:31:18.234" v="101" actId="20577"/>
          <ac:spMkLst>
            <pc:docMk/>
            <pc:sldMk cId="0" sldId="258"/>
            <ac:spMk id="1478" creationId="{00000000-0000-0000-0000-000000000000}"/>
          </ac:spMkLst>
        </pc:spChg>
        <pc:spChg chg="mod">
          <ac:chgData name="PARRUCA, IRIS" userId="3c83e20f-e1ce-4c91-a96a-14437a671400" providerId="ADAL" clId="{38ED9B35-77AC-40BE-AF07-0CCAA89A9167}" dt="2024-02-20T11:31:27.304" v="113" actId="20577"/>
          <ac:spMkLst>
            <pc:docMk/>
            <pc:sldMk cId="0" sldId="258"/>
            <ac:spMk id="1479" creationId="{00000000-0000-0000-0000-000000000000}"/>
          </ac:spMkLst>
        </pc:spChg>
      </pc:sldChg>
      <pc:sldChg chg="addSp delSp modSp mod modTransition">
        <pc:chgData name="PARRUCA, IRIS" userId="3c83e20f-e1ce-4c91-a96a-14437a671400" providerId="ADAL" clId="{38ED9B35-77AC-40BE-AF07-0CCAA89A9167}" dt="2024-02-21T11:08:41.086" v="10557"/>
        <pc:sldMkLst>
          <pc:docMk/>
          <pc:sldMk cId="0" sldId="259"/>
        </pc:sldMkLst>
        <pc:spChg chg="add del mod">
          <ac:chgData name="PARRUCA, IRIS" userId="3c83e20f-e1ce-4c91-a96a-14437a671400" providerId="ADAL" clId="{38ED9B35-77AC-40BE-AF07-0CCAA89A9167}" dt="2024-02-20T11:32:11.519" v="141" actId="478"/>
          <ac:spMkLst>
            <pc:docMk/>
            <pc:sldMk cId="0" sldId="259"/>
            <ac:spMk id="3" creationId="{1DEB67BA-CD08-1AE4-870A-00D1662BEAAE}"/>
          </ac:spMkLst>
        </pc:spChg>
        <pc:spChg chg="del">
          <ac:chgData name="PARRUCA, IRIS" userId="3c83e20f-e1ce-4c91-a96a-14437a671400" providerId="ADAL" clId="{38ED9B35-77AC-40BE-AF07-0CCAA89A9167}" dt="2024-02-20T11:32:09.218" v="140" actId="478"/>
          <ac:spMkLst>
            <pc:docMk/>
            <pc:sldMk cId="0" sldId="259"/>
            <ac:spMk id="1485" creationId="{00000000-0000-0000-0000-000000000000}"/>
          </ac:spMkLst>
        </pc:spChg>
        <pc:spChg chg="mod">
          <ac:chgData name="PARRUCA, IRIS" userId="3c83e20f-e1ce-4c91-a96a-14437a671400" providerId="ADAL" clId="{38ED9B35-77AC-40BE-AF07-0CCAA89A9167}" dt="2024-02-20T11:34:45.121" v="207" actId="14100"/>
          <ac:spMkLst>
            <pc:docMk/>
            <pc:sldMk cId="0" sldId="259"/>
            <ac:spMk id="1492" creationId="{00000000-0000-0000-0000-000000000000}"/>
          </ac:spMkLst>
        </pc:spChg>
        <pc:grpChg chg="mod ord">
          <ac:chgData name="PARRUCA, IRIS" userId="3c83e20f-e1ce-4c91-a96a-14437a671400" providerId="ADAL" clId="{38ED9B35-77AC-40BE-AF07-0CCAA89A9167}" dt="2024-02-20T11:34:51.522" v="208" actId="1076"/>
          <ac:grpSpMkLst>
            <pc:docMk/>
            <pc:sldMk cId="0" sldId="259"/>
            <ac:grpSpMk id="1493" creationId="{00000000-0000-0000-0000-000000000000}"/>
          </ac:grpSpMkLst>
        </pc:grpChg>
      </pc:sldChg>
      <pc:sldChg chg="delSp modSp mod ord modTransition modNotesTx">
        <pc:chgData name="PARRUCA, IRIS" userId="3c83e20f-e1ce-4c91-a96a-14437a671400" providerId="ADAL" clId="{38ED9B35-77AC-40BE-AF07-0CCAA89A9167}" dt="2024-02-21T11:08:41.086" v="10557"/>
        <pc:sldMkLst>
          <pc:docMk/>
          <pc:sldMk cId="0" sldId="260"/>
        </pc:sldMkLst>
        <pc:spChg chg="mod">
          <ac:chgData name="PARRUCA, IRIS" userId="3c83e20f-e1ce-4c91-a96a-14437a671400" providerId="ADAL" clId="{38ED9B35-77AC-40BE-AF07-0CCAA89A9167}" dt="2024-02-20T11:37:23.144" v="254" actId="20577"/>
          <ac:spMkLst>
            <pc:docMk/>
            <pc:sldMk cId="0" sldId="260"/>
            <ac:spMk id="1531" creationId="{00000000-0000-0000-0000-000000000000}"/>
          </ac:spMkLst>
        </pc:spChg>
        <pc:spChg chg="del mod">
          <ac:chgData name="PARRUCA, IRIS" userId="3c83e20f-e1ce-4c91-a96a-14437a671400" providerId="ADAL" clId="{38ED9B35-77AC-40BE-AF07-0CCAA89A9167}" dt="2024-02-20T11:37:35.399" v="257" actId="478"/>
          <ac:spMkLst>
            <pc:docMk/>
            <pc:sldMk cId="0" sldId="260"/>
            <ac:spMk id="1532" creationId="{00000000-0000-0000-0000-000000000000}"/>
          </ac:spMkLst>
        </pc:spChg>
        <pc:spChg chg="mod">
          <ac:chgData name="PARRUCA, IRIS" userId="3c83e20f-e1ce-4c91-a96a-14437a671400" providerId="ADAL" clId="{38ED9B35-77AC-40BE-AF07-0CCAA89A9167}" dt="2024-02-21T10:09:11.286" v="9438" actId="20577"/>
          <ac:spMkLst>
            <pc:docMk/>
            <pc:sldMk cId="0" sldId="260"/>
            <ac:spMk id="1533" creationId="{00000000-0000-0000-0000-000000000000}"/>
          </ac:spMkLst>
        </pc:spChg>
        <pc:grpChg chg="mod">
          <ac:chgData name="PARRUCA, IRIS" userId="3c83e20f-e1ce-4c91-a96a-14437a671400" providerId="ADAL" clId="{38ED9B35-77AC-40BE-AF07-0CCAA89A9167}" dt="2024-02-20T19:53:25.769" v="1649" actId="14100"/>
          <ac:grpSpMkLst>
            <pc:docMk/>
            <pc:sldMk cId="0" sldId="260"/>
            <ac:grpSpMk id="1534" creationId="{00000000-0000-0000-0000-000000000000}"/>
          </ac:grpSpMkLst>
        </pc:grpChg>
      </pc:sldChg>
      <pc:sldChg chg="del ord">
        <pc:chgData name="PARRUCA, IRIS" userId="3c83e20f-e1ce-4c91-a96a-14437a671400" providerId="ADAL" clId="{38ED9B35-77AC-40BE-AF07-0CCAA89A9167}" dt="2024-02-20T11:59:46.590" v="809" actId="47"/>
        <pc:sldMkLst>
          <pc:docMk/>
          <pc:sldMk cId="0" sldId="261"/>
        </pc:sldMkLst>
      </pc:sldChg>
      <pc:sldChg chg="del">
        <pc:chgData name="PARRUCA, IRIS" userId="3c83e20f-e1ce-4c91-a96a-14437a671400" providerId="ADAL" clId="{38ED9B35-77AC-40BE-AF07-0CCAA89A9167}" dt="2024-02-20T11:59:47.048" v="810" actId="47"/>
        <pc:sldMkLst>
          <pc:docMk/>
          <pc:sldMk cId="0" sldId="262"/>
        </pc:sldMkLst>
      </pc:sldChg>
      <pc:sldChg chg="del">
        <pc:chgData name="PARRUCA, IRIS" userId="3c83e20f-e1ce-4c91-a96a-14437a671400" providerId="ADAL" clId="{38ED9B35-77AC-40BE-AF07-0CCAA89A9167}" dt="2024-02-20T11:59:47.407" v="811" actId="47"/>
        <pc:sldMkLst>
          <pc:docMk/>
          <pc:sldMk cId="0" sldId="263"/>
        </pc:sldMkLst>
      </pc:sldChg>
      <pc:sldChg chg="del">
        <pc:chgData name="PARRUCA, IRIS" userId="3c83e20f-e1ce-4c91-a96a-14437a671400" providerId="ADAL" clId="{38ED9B35-77AC-40BE-AF07-0CCAA89A9167}" dt="2024-02-20T11:59:48.009" v="812" actId="47"/>
        <pc:sldMkLst>
          <pc:docMk/>
          <pc:sldMk cId="0" sldId="264"/>
        </pc:sldMkLst>
      </pc:sldChg>
      <pc:sldChg chg="del">
        <pc:chgData name="PARRUCA, IRIS" userId="3c83e20f-e1ce-4c91-a96a-14437a671400" providerId="ADAL" clId="{38ED9B35-77AC-40BE-AF07-0CCAA89A9167}" dt="2024-02-20T11:59:48.433" v="813" actId="47"/>
        <pc:sldMkLst>
          <pc:docMk/>
          <pc:sldMk cId="0" sldId="265"/>
        </pc:sldMkLst>
      </pc:sldChg>
      <pc:sldChg chg="del">
        <pc:chgData name="PARRUCA, IRIS" userId="3c83e20f-e1ce-4c91-a96a-14437a671400" providerId="ADAL" clId="{38ED9B35-77AC-40BE-AF07-0CCAA89A9167}" dt="2024-02-20T11:59:48.922" v="814" actId="47"/>
        <pc:sldMkLst>
          <pc:docMk/>
          <pc:sldMk cId="0" sldId="266"/>
        </pc:sldMkLst>
      </pc:sldChg>
      <pc:sldChg chg="del">
        <pc:chgData name="PARRUCA, IRIS" userId="3c83e20f-e1ce-4c91-a96a-14437a671400" providerId="ADAL" clId="{38ED9B35-77AC-40BE-AF07-0CCAA89A9167}" dt="2024-02-20T11:59:49.401" v="815" actId="47"/>
        <pc:sldMkLst>
          <pc:docMk/>
          <pc:sldMk cId="0" sldId="267"/>
        </pc:sldMkLst>
      </pc:sldChg>
      <pc:sldChg chg="del">
        <pc:chgData name="PARRUCA, IRIS" userId="3c83e20f-e1ce-4c91-a96a-14437a671400" providerId="ADAL" clId="{38ED9B35-77AC-40BE-AF07-0CCAA89A9167}" dt="2024-02-20T11:59:37.009" v="805" actId="47"/>
        <pc:sldMkLst>
          <pc:docMk/>
          <pc:sldMk cId="0" sldId="268"/>
        </pc:sldMkLst>
      </pc:sldChg>
      <pc:sldChg chg="del">
        <pc:chgData name="PARRUCA, IRIS" userId="3c83e20f-e1ce-4c91-a96a-14437a671400" providerId="ADAL" clId="{38ED9B35-77AC-40BE-AF07-0CCAA89A9167}" dt="2024-02-20T11:59:36.289" v="804" actId="47"/>
        <pc:sldMkLst>
          <pc:docMk/>
          <pc:sldMk cId="0" sldId="269"/>
        </pc:sldMkLst>
      </pc:sldChg>
      <pc:sldChg chg="modSp del mod">
        <pc:chgData name="PARRUCA, IRIS" userId="3c83e20f-e1ce-4c91-a96a-14437a671400" providerId="ADAL" clId="{38ED9B35-77AC-40BE-AF07-0CCAA89A9167}" dt="2024-02-20T11:59:35.535" v="803" actId="47"/>
        <pc:sldMkLst>
          <pc:docMk/>
          <pc:sldMk cId="0" sldId="270"/>
        </pc:sldMkLst>
        <pc:grpChg chg="mod">
          <ac:chgData name="PARRUCA, IRIS" userId="3c83e20f-e1ce-4c91-a96a-14437a671400" providerId="ADAL" clId="{38ED9B35-77AC-40BE-AF07-0CCAA89A9167}" dt="2024-02-20T11:52:55.719" v="596" actId="1076"/>
          <ac:grpSpMkLst>
            <pc:docMk/>
            <pc:sldMk cId="0" sldId="270"/>
            <ac:grpSpMk id="1951" creationId="{00000000-0000-0000-0000-000000000000}"/>
          </ac:grpSpMkLst>
        </pc:grpChg>
      </pc:sldChg>
      <pc:sldChg chg="del">
        <pc:chgData name="PARRUCA, IRIS" userId="3c83e20f-e1ce-4c91-a96a-14437a671400" providerId="ADAL" clId="{38ED9B35-77AC-40BE-AF07-0CCAA89A9167}" dt="2024-02-20T11:59:34.547" v="802" actId="47"/>
        <pc:sldMkLst>
          <pc:docMk/>
          <pc:sldMk cId="0" sldId="271"/>
        </pc:sldMkLst>
      </pc:sldChg>
      <pc:sldChg chg="modSp mod ord modTransition modNotesTx">
        <pc:chgData name="PARRUCA, IRIS" userId="3c83e20f-e1ce-4c91-a96a-14437a671400" providerId="ADAL" clId="{38ED9B35-77AC-40BE-AF07-0CCAA89A9167}" dt="2024-02-21T11:08:41.086" v="10557"/>
        <pc:sldMkLst>
          <pc:docMk/>
          <pc:sldMk cId="0" sldId="272"/>
        </pc:sldMkLst>
        <pc:spChg chg="mod">
          <ac:chgData name="PARRUCA, IRIS" userId="3c83e20f-e1ce-4c91-a96a-14437a671400" providerId="ADAL" clId="{38ED9B35-77AC-40BE-AF07-0CCAA89A9167}" dt="2024-02-20T11:38:12.873" v="286" actId="20577"/>
          <ac:spMkLst>
            <pc:docMk/>
            <pc:sldMk cId="0" sldId="272"/>
            <ac:spMk id="2074" creationId="{00000000-0000-0000-0000-000000000000}"/>
          </ac:spMkLst>
        </pc:spChg>
        <pc:spChg chg="mod">
          <ac:chgData name="PARRUCA, IRIS" userId="3c83e20f-e1ce-4c91-a96a-14437a671400" providerId="ADAL" clId="{38ED9B35-77AC-40BE-AF07-0CCAA89A9167}" dt="2024-02-21T10:10:52.631" v="9455" actId="20577"/>
          <ac:spMkLst>
            <pc:docMk/>
            <pc:sldMk cId="0" sldId="272"/>
            <ac:spMk id="2075" creationId="{00000000-0000-0000-0000-000000000000}"/>
          </ac:spMkLst>
        </pc:spChg>
      </pc:sldChg>
      <pc:sldChg chg="del">
        <pc:chgData name="PARRUCA, IRIS" userId="3c83e20f-e1ce-4c91-a96a-14437a671400" providerId="ADAL" clId="{38ED9B35-77AC-40BE-AF07-0CCAA89A9167}" dt="2024-02-20T11:59:39.778" v="806" actId="47"/>
        <pc:sldMkLst>
          <pc:docMk/>
          <pc:sldMk cId="0" sldId="273"/>
        </pc:sldMkLst>
      </pc:sldChg>
      <pc:sldChg chg="del">
        <pc:chgData name="PARRUCA, IRIS" userId="3c83e20f-e1ce-4c91-a96a-14437a671400" providerId="ADAL" clId="{38ED9B35-77AC-40BE-AF07-0CCAA89A9167}" dt="2024-02-20T11:59:33.528" v="801" actId="47"/>
        <pc:sldMkLst>
          <pc:docMk/>
          <pc:sldMk cId="0" sldId="274"/>
        </pc:sldMkLst>
      </pc:sldChg>
      <pc:sldChg chg="del">
        <pc:chgData name="PARRUCA, IRIS" userId="3c83e20f-e1ce-4c91-a96a-14437a671400" providerId="ADAL" clId="{38ED9B35-77AC-40BE-AF07-0CCAA89A9167}" dt="2024-02-20T11:59:40.739" v="807" actId="47"/>
        <pc:sldMkLst>
          <pc:docMk/>
          <pc:sldMk cId="0" sldId="275"/>
        </pc:sldMkLst>
      </pc:sldChg>
      <pc:sldChg chg="del">
        <pc:chgData name="PARRUCA, IRIS" userId="3c83e20f-e1ce-4c91-a96a-14437a671400" providerId="ADAL" clId="{38ED9B35-77AC-40BE-AF07-0CCAA89A9167}" dt="2024-02-20T11:59:32.807" v="800" actId="47"/>
        <pc:sldMkLst>
          <pc:docMk/>
          <pc:sldMk cId="0" sldId="276"/>
        </pc:sldMkLst>
      </pc:sldChg>
      <pc:sldChg chg="del">
        <pc:chgData name="PARRUCA, IRIS" userId="3c83e20f-e1ce-4c91-a96a-14437a671400" providerId="ADAL" clId="{38ED9B35-77AC-40BE-AF07-0CCAA89A9167}" dt="2024-02-20T11:59:41.445" v="808" actId="47"/>
        <pc:sldMkLst>
          <pc:docMk/>
          <pc:sldMk cId="0" sldId="277"/>
        </pc:sldMkLst>
      </pc:sldChg>
      <pc:sldChg chg="del">
        <pc:chgData name="PARRUCA, IRIS" userId="3c83e20f-e1ce-4c91-a96a-14437a671400" providerId="ADAL" clId="{38ED9B35-77AC-40BE-AF07-0CCAA89A9167}" dt="2024-02-20T11:59:31.742" v="799" actId="47"/>
        <pc:sldMkLst>
          <pc:docMk/>
          <pc:sldMk cId="0" sldId="278"/>
        </pc:sldMkLst>
      </pc:sldChg>
      <pc:sldChg chg="del">
        <pc:chgData name="PARRUCA, IRIS" userId="3c83e20f-e1ce-4c91-a96a-14437a671400" providerId="ADAL" clId="{38ED9B35-77AC-40BE-AF07-0CCAA89A9167}" dt="2024-02-20T11:59:50.048" v="816" actId="47"/>
        <pc:sldMkLst>
          <pc:docMk/>
          <pc:sldMk cId="0" sldId="279"/>
        </pc:sldMkLst>
      </pc:sldChg>
      <pc:sldChg chg="del">
        <pc:chgData name="PARRUCA, IRIS" userId="3c83e20f-e1ce-4c91-a96a-14437a671400" providerId="ADAL" clId="{38ED9B35-77AC-40BE-AF07-0CCAA89A9167}" dt="2024-02-20T11:59:29.759" v="798" actId="47"/>
        <pc:sldMkLst>
          <pc:docMk/>
          <pc:sldMk cId="0" sldId="280"/>
        </pc:sldMkLst>
      </pc:sldChg>
      <pc:sldChg chg="del">
        <pc:chgData name="PARRUCA, IRIS" userId="3c83e20f-e1ce-4c91-a96a-14437a671400" providerId="ADAL" clId="{38ED9B35-77AC-40BE-AF07-0CCAA89A9167}" dt="2024-02-20T11:59:50.563" v="817" actId="47"/>
        <pc:sldMkLst>
          <pc:docMk/>
          <pc:sldMk cId="0" sldId="281"/>
        </pc:sldMkLst>
      </pc:sldChg>
      <pc:sldChg chg="del">
        <pc:chgData name="PARRUCA, IRIS" userId="3c83e20f-e1ce-4c91-a96a-14437a671400" providerId="ADAL" clId="{38ED9B35-77AC-40BE-AF07-0CCAA89A9167}" dt="2024-02-20T11:59:27.597" v="797" actId="47"/>
        <pc:sldMkLst>
          <pc:docMk/>
          <pc:sldMk cId="0" sldId="282"/>
        </pc:sldMkLst>
      </pc:sldChg>
      <pc:sldChg chg="del">
        <pc:chgData name="PARRUCA, IRIS" userId="3c83e20f-e1ce-4c91-a96a-14437a671400" providerId="ADAL" clId="{38ED9B35-77AC-40BE-AF07-0CCAA89A9167}" dt="2024-02-20T11:59:25.383" v="796" actId="47"/>
        <pc:sldMkLst>
          <pc:docMk/>
          <pc:sldMk cId="0" sldId="283"/>
        </pc:sldMkLst>
      </pc:sldChg>
      <pc:sldChg chg="del">
        <pc:chgData name="PARRUCA, IRIS" userId="3c83e20f-e1ce-4c91-a96a-14437a671400" providerId="ADAL" clId="{38ED9B35-77AC-40BE-AF07-0CCAA89A9167}" dt="2024-02-20T11:59:51.219" v="818" actId="47"/>
        <pc:sldMkLst>
          <pc:docMk/>
          <pc:sldMk cId="0" sldId="284"/>
        </pc:sldMkLst>
      </pc:sldChg>
      <pc:sldChg chg="del">
        <pc:chgData name="PARRUCA, IRIS" userId="3c83e20f-e1ce-4c91-a96a-14437a671400" providerId="ADAL" clId="{38ED9B35-77AC-40BE-AF07-0CCAA89A9167}" dt="2024-02-20T11:56:45.043" v="741" actId="47"/>
        <pc:sldMkLst>
          <pc:docMk/>
          <pc:sldMk cId="0" sldId="285"/>
        </pc:sldMkLst>
      </pc:sldChg>
      <pc:sldChg chg="del">
        <pc:chgData name="PARRUCA, IRIS" userId="3c83e20f-e1ce-4c91-a96a-14437a671400" providerId="ADAL" clId="{38ED9B35-77AC-40BE-AF07-0CCAA89A9167}" dt="2024-02-20T11:56:45.561" v="742" actId="47"/>
        <pc:sldMkLst>
          <pc:docMk/>
          <pc:sldMk cId="0" sldId="286"/>
        </pc:sldMkLst>
      </pc:sldChg>
      <pc:sldChg chg="del">
        <pc:chgData name="PARRUCA, IRIS" userId="3c83e20f-e1ce-4c91-a96a-14437a671400" providerId="ADAL" clId="{38ED9B35-77AC-40BE-AF07-0CCAA89A9167}" dt="2024-02-20T09:13:24.876" v="4" actId="47"/>
        <pc:sldMkLst>
          <pc:docMk/>
          <pc:sldMk cId="0" sldId="287"/>
        </pc:sldMkLst>
      </pc:sldChg>
      <pc:sldChg chg="del">
        <pc:chgData name="PARRUCA, IRIS" userId="3c83e20f-e1ce-4c91-a96a-14437a671400" providerId="ADAL" clId="{38ED9B35-77AC-40BE-AF07-0CCAA89A9167}" dt="2024-02-20T09:13:20.243" v="3" actId="47"/>
        <pc:sldMkLst>
          <pc:docMk/>
          <pc:sldMk cId="0" sldId="288"/>
        </pc:sldMkLst>
      </pc:sldChg>
      <pc:sldChg chg="del">
        <pc:chgData name="PARRUCA, IRIS" userId="3c83e20f-e1ce-4c91-a96a-14437a671400" providerId="ADAL" clId="{38ED9B35-77AC-40BE-AF07-0CCAA89A9167}" dt="2024-02-20T09:13:15.037" v="1" actId="47"/>
        <pc:sldMkLst>
          <pc:docMk/>
          <pc:sldMk cId="0" sldId="289"/>
        </pc:sldMkLst>
      </pc:sldChg>
      <pc:sldChg chg="del">
        <pc:chgData name="PARRUCA, IRIS" userId="3c83e20f-e1ce-4c91-a96a-14437a671400" providerId="ADAL" clId="{38ED9B35-77AC-40BE-AF07-0CCAA89A9167}" dt="2024-02-20T09:13:17.016" v="2" actId="47"/>
        <pc:sldMkLst>
          <pc:docMk/>
          <pc:sldMk cId="0" sldId="290"/>
        </pc:sldMkLst>
      </pc:sldChg>
      <pc:sldChg chg="del">
        <pc:chgData name="PARRUCA, IRIS" userId="3c83e20f-e1ce-4c91-a96a-14437a671400" providerId="ADAL" clId="{38ED9B35-77AC-40BE-AF07-0CCAA89A9167}" dt="2024-02-20T11:56:45.914" v="743" actId="47"/>
        <pc:sldMkLst>
          <pc:docMk/>
          <pc:sldMk cId="0" sldId="291"/>
        </pc:sldMkLst>
      </pc:sldChg>
      <pc:sldChg chg="del">
        <pc:chgData name="PARRUCA, IRIS" userId="3c83e20f-e1ce-4c91-a96a-14437a671400" providerId="ADAL" clId="{38ED9B35-77AC-40BE-AF07-0CCAA89A9167}" dt="2024-02-20T11:56:46.252" v="744" actId="47"/>
        <pc:sldMkLst>
          <pc:docMk/>
          <pc:sldMk cId="0" sldId="292"/>
        </pc:sldMkLst>
      </pc:sldChg>
      <pc:sldChg chg="del">
        <pc:chgData name="PARRUCA, IRIS" userId="3c83e20f-e1ce-4c91-a96a-14437a671400" providerId="ADAL" clId="{38ED9B35-77AC-40BE-AF07-0CCAA89A9167}" dt="2024-02-20T11:56:46.743" v="745" actId="47"/>
        <pc:sldMkLst>
          <pc:docMk/>
          <pc:sldMk cId="0" sldId="293"/>
        </pc:sldMkLst>
      </pc:sldChg>
      <pc:sldChg chg="del">
        <pc:chgData name="PARRUCA, IRIS" userId="3c83e20f-e1ce-4c91-a96a-14437a671400" providerId="ADAL" clId="{38ED9B35-77AC-40BE-AF07-0CCAA89A9167}" dt="2024-02-20T11:56:47.028" v="746" actId="47"/>
        <pc:sldMkLst>
          <pc:docMk/>
          <pc:sldMk cId="0" sldId="294"/>
        </pc:sldMkLst>
      </pc:sldChg>
      <pc:sldChg chg="del">
        <pc:chgData name="PARRUCA, IRIS" userId="3c83e20f-e1ce-4c91-a96a-14437a671400" providerId="ADAL" clId="{38ED9B35-77AC-40BE-AF07-0CCAA89A9167}" dt="2024-02-20T11:56:47.076" v="747" actId="47"/>
        <pc:sldMkLst>
          <pc:docMk/>
          <pc:sldMk cId="0" sldId="295"/>
        </pc:sldMkLst>
      </pc:sldChg>
      <pc:sldChg chg="del">
        <pc:chgData name="PARRUCA, IRIS" userId="3c83e20f-e1ce-4c91-a96a-14437a671400" providerId="ADAL" clId="{38ED9B35-77AC-40BE-AF07-0CCAA89A9167}" dt="2024-02-20T11:56:47.192" v="748" actId="47"/>
        <pc:sldMkLst>
          <pc:docMk/>
          <pc:sldMk cId="0" sldId="296"/>
        </pc:sldMkLst>
      </pc:sldChg>
      <pc:sldChg chg="del">
        <pc:chgData name="PARRUCA, IRIS" userId="3c83e20f-e1ce-4c91-a96a-14437a671400" providerId="ADAL" clId="{38ED9B35-77AC-40BE-AF07-0CCAA89A9167}" dt="2024-02-20T11:56:47.518" v="749" actId="47"/>
        <pc:sldMkLst>
          <pc:docMk/>
          <pc:sldMk cId="0" sldId="297"/>
        </pc:sldMkLst>
      </pc:sldChg>
      <pc:sldChg chg="del">
        <pc:chgData name="PARRUCA, IRIS" userId="3c83e20f-e1ce-4c91-a96a-14437a671400" providerId="ADAL" clId="{38ED9B35-77AC-40BE-AF07-0CCAA89A9167}" dt="2024-02-20T11:56:47.833" v="750" actId="47"/>
        <pc:sldMkLst>
          <pc:docMk/>
          <pc:sldMk cId="0" sldId="298"/>
        </pc:sldMkLst>
      </pc:sldChg>
      <pc:sldChg chg="del">
        <pc:chgData name="PARRUCA, IRIS" userId="3c83e20f-e1ce-4c91-a96a-14437a671400" providerId="ADAL" clId="{38ED9B35-77AC-40BE-AF07-0CCAA89A9167}" dt="2024-02-20T11:56:48.200" v="751" actId="47"/>
        <pc:sldMkLst>
          <pc:docMk/>
          <pc:sldMk cId="0" sldId="299"/>
        </pc:sldMkLst>
      </pc:sldChg>
      <pc:sldChg chg="del">
        <pc:chgData name="PARRUCA, IRIS" userId="3c83e20f-e1ce-4c91-a96a-14437a671400" providerId="ADAL" clId="{38ED9B35-77AC-40BE-AF07-0CCAA89A9167}" dt="2024-02-20T11:56:48.475" v="752" actId="47"/>
        <pc:sldMkLst>
          <pc:docMk/>
          <pc:sldMk cId="0" sldId="300"/>
        </pc:sldMkLst>
      </pc:sldChg>
      <pc:sldChg chg="del">
        <pc:chgData name="PARRUCA, IRIS" userId="3c83e20f-e1ce-4c91-a96a-14437a671400" providerId="ADAL" clId="{38ED9B35-77AC-40BE-AF07-0CCAA89A9167}" dt="2024-02-20T11:56:48.816" v="753" actId="47"/>
        <pc:sldMkLst>
          <pc:docMk/>
          <pc:sldMk cId="0" sldId="301"/>
        </pc:sldMkLst>
      </pc:sldChg>
      <pc:sldChg chg="del">
        <pc:chgData name="PARRUCA, IRIS" userId="3c83e20f-e1ce-4c91-a96a-14437a671400" providerId="ADAL" clId="{38ED9B35-77AC-40BE-AF07-0CCAA89A9167}" dt="2024-02-20T11:56:49.190" v="754" actId="47"/>
        <pc:sldMkLst>
          <pc:docMk/>
          <pc:sldMk cId="0" sldId="302"/>
        </pc:sldMkLst>
      </pc:sldChg>
      <pc:sldChg chg="del">
        <pc:chgData name="PARRUCA, IRIS" userId="3c83e20f-e1ce-4c91-a96a-14437a671400" providerId="ADAL" clId="{38ED9B35-77AC-40BE-AF07-0CCAA89A9167}" dt="2024-02-20T11:56:49.528" v="755" actId="47"/>
        <pc:sldMkLst>
          <pc:docMk/>
          <pc:sldMk cId="0" sldId="303"/>
        </pc:sldMkLst>
      </pc:sldChg>
      <pc:sldChg chg="del">
        <pc:chgData name="PARRUCA, IRIS" userId="3c83e20f-e1ce-4c91-a96a-14437a671400" providerId="ADAL" clId="{38ED9B35-77AC-40BE-AF07-0CCAA89A9167}" dt="2024-02-20T11:56:49.868" v="756" actId="47"/>
        <pc:sldMkLst>
          <pc:docMk/>
          <pc:sldMk cId="0" sldId="304"/>
        </pc:sldMkLst>
      </pc:sldChg>
      <pc:sldChg chg="del">
        <pc:chgData name="PARRUCA, IRIS" userId="3c83e20f-e1ce-4c91-a96a-14437a671400" providerId="ADAL" clId="{38ED9B35-77AC-40BE-AF07-0CCAA89A9167}" dt="2024-02-20T11:56:50.260" v="757" actId="47"/>
        <pc:sldMkLst>
          <pc:docMk/>
          <pc:sldMk cId="0" sldId="305"/>
        </pc:sldMkLst>
      </pc:sldChg>
      <pc:sldChg chg="del">
        <pc:chgData name="PARRUCA, IRIS" userId="3c83e20f-e1ce-4c91-a96a-14437a671400" providerId="ADAL" clId="{38ED9B35-77AC-40BE-AF07-0CCAA89A9167}" dt="2024-02-20T09:13:09.864" v="0" actId="47"/>
        <pc:sldMkLst>
          <pc:docMk/>
          <pc:sldMk cId="0" sldId="306"/>
        </pc:sldMkLst>
      </pc:sldChg>
      <pc:sldChg chg="modSp add del mod">
        <pc:chgData name="PARRUCA, IRIS" userId="3c83e20f-e1ce-4c91-a96a-14437a671400" providerId="ADAL" clId="{38ED9B35-77AC-40BE-AF07-0CCAA89A9167}" dt="2024-02-20T11:33:34.381" v="160" actId="47"/>
        <pc:sldMkLst>
          <pc:docMk/>
          <pc:sldMk cId="175904224" sldId="306"/>
        </pc:sldMkLst>
        <pc:spChg chg="mod">
          <ac:chgData name="PARRUCA, IRIS" userId="3c83e20f-e1ce-4c91-a96a-14437a671400" providerId="ADAL" clId="{38ED9B35-77AC-40BE-AF07-0CCAA89A9167}" dt="2024-02-20T11:33:32.030" v="159" actId="20577"/>
          <ac:spMkLst>
            <pc:docMk/>
            <pc:sldMk cId="175904224" sldId="306"/>
            <ac:spMk id="1484" creationId="{00000000-0000-0000-0000-000000000000}"/>
          </ac:spMkLst>
        </pc:spChg>
      </pc:sldChg>
      <pc:sldChg chg="modSp add mod modTransition modClrScheme chgLayout">
        <pc:chgData name="PARRUCA, IRIS" userId="3c83e20f-e1ce-4c91-a96a-14437a671400" providerId="ADAL" clId="{38ED9B35-77AC-40BE-AF07-0CCAA89A9167}" dt="2024-02-21T11:08:41.086" v="10557"/>
        <pc:sldMkLst>
          <pc:docMk/>
          <pc:sldMk cId="3090918046" sldId="307"/>
        </pc:sldMkLst>
        <pc:spChg chg="mod ord">
          <ac:chgData name="PARRUCA, IRIS" userId="3c83e20f-e1ce-4c91-a96a-14437a671400" providerId="ADAL" clId="{38ED9B35-77AC-40BE-AF07-0CCAA89A9167}" dt="2024-02-20T11:36:23.169" v="220" actId="700"/>
          <ac:spMkLst>
            <pc:docMk/>
            <pc:sldMk cId="3090918046" sldId="307"/>
            <ac:spMk id="1484" creationId="{00000000-0000-0000-0000-000000000000}"/>
          </ac:spMkLst>
        </pc:spChg>
        <pc:spChg chg="mod ord">
          <ac:chgData name="PARRUCA, IRIS" userId="3c83e20f-e1ce-4c91-a96a-14437a671400" providerId="ADAL" clId="{38ED9B35-77AC-40BE-AF07-0CCAA89A9167}" dt="2024-02-20T11:36:23.169" v="220" actId="700"/>
          <ac:spMkLst>
            <pc:docMk/>
            <pc:sldMk cId="3090918046" sldId="307"/>
            <ac:spMk id="1492" creationId="{00000000-0000-0000-0000-000000000000}"/>
          </ac:spMkLst>
        </pc:spChg>
      </pc:sldChg>
      <pc:sldChg chg="modSp add mod modTransition">
        <pc:chgData name="PARRUCA, IRIS" userId="3c83e20f-e1ce-4c91-a96a-14437a671400" providerId="ADAL" clId="{38ED9B35-77AC-40BE-AF07-0CCAA89A9167}" dt="2024-02-21T11:08:41.086" v="10557"/>
        <pc:sldMkLst>
          <pc:docMk/>
          <pc:sldMk cId="2399501863" sldId="308"/>
        </pc:sldMkLst>
        <pc:spChg chg="mod">
          <ac:chgData name="PARRUCA, IRIS" userId="3c83e20f-e1ce-4c91-a96a-14437a671400" providerId="ADAL" clId="{38ED9B35-77AC-40BE-AF07-0CCAA89A9167}" dt="2024-02-20T11:33:47.076" v="174" actId="20577"/>
          <ac:spMkLst>
            <pc:docMk/>
            <pc:sldMk cId="2399501863" sldId="308"/>
            <ac:spMk id="1484" creationId="{00000000-0000-0000-0000-000000000000}"/>
          </ac:spMkLst>
        </pc:spChg>
        <pc:spChg chg="mod">
          <ac:chgData name="PARRUCA, IRIS" userId="3c83e20f-e1ce-4c91-a96a-14437a671400" providerId="ADAL" clId="{38ED9B35-77AC-40BE-AF07-0CCAA89A9167}" dt="2024-02-20T11:33:49.710" v="178" actId="20577"/>
          <ac:spMkLst>
            <pc:docMk/>
            <pc:sldMk cId="2399501863" sldId="308"/>
            <ac:spMk id="1492" creationId="{00000000-0000-0000-0000-000000000000}"/>
          </ac:spMkLst>
        </pc:spChg>
      </pc:sldChg>
      <pc:sldChg chg="modSp add mod modTransition">
        <pc:chgData name="PARRUCA, IRIS" userId="3c83e20f-e1ce-4c91-a96a-14437a671400" providerId="ADAL" clId="{38ED9B35-77AC-40BE-AF07-0CCAA89A9167}" dt="2024-02-21T11:08:41.086" v="10557"/>
        <pc:sldMkLst>
          <pc:docMk/>
          <pc:sldMk cId="270058023" sldId="309"/>
        </pc:sldMkLst>
        <pc:spChg chg="mod">
          <ac:chgData name="PARRUCA, IRIS" userId="3c83e20f-e1ce-4c91-a96a-14437a671400" providerId="ADAL" clId="{38ED9B35-77AC-40BE-AF07-0CCAA89A9167}" dt="2024-02-20T11:34:03.585" v="198" actId="20577"/>
          <ac:spMkLst>
            <pc:docMk/>
            <pc:sldMk cId="270058023" sldId="309"/>
            <ac:spMk id="1484" creationId="{00000000-0000-0000-0000-000000000000}"/>
          </ac:spMkLst>
        </pc:spChg>
        <pc:spChg chg="mod">
          <ac:chgData name="PARRUCA, IRIS" userId="3c83e20f-e1ce-4c91-a96a-14437a671400" providerId="ADAL" clId="{38ED9B35-77AC-40BE-AF07-0CCAA89A9167}" dt="2024-02-20T11:34:01.439" v="196" actId="20577"/>
          <ac:spMkLst>
            <pc:docMk/>
            <pc:sldMk cId="270058023" sldId="309"/>
            <ac:spMk id="1492" creationId="{00000000-0000-0000-0000-000000000000}"/>
          </ac:spMkLst>
        </pc:spChg>
      </pc:sldChg>
      <pc:sldChg chg="delSp modSp add mod modTransition">
        <pc:chgData name="PARRUCA, IRIS" userId="3c83e20f-e1ce-4c91-a96a-14437a671400" providerId="ADAL" clId="{38ED9B35-77AC-40BE-AF07-0CCAA89A9167}" dt="2024-02-21T11:08:41.086" v="10557"/>
        <pc:sldMkLst>
          <pc:docMk/>
          <pc:sldMk cId="1435297537" sldId="310"/>
        </pc:sldMkLst>
        <pc:spChg chg="mod">
          <ac:chgData name="PARRUCA, IRIS" userId="3c83e20f-e1ce-4c91-a96a-14437a671400" providerId="ADAL" clId="{38ED9B35-77AC-40BE-AF07-0CCAA89A9167}" dt="2024-02-20T20:06:08.510" v="1834" actId="20577"/>
          <ac:spMkLst>
            <pc:docMk/>
            <pc:sldMk cId="1435297537" sldId="310"/>
            <ac:spMk id="2102" creationId="{00000000-0000-0000-0000-000000000000}"/>
          </ac:spMkLst>
        </pc:spChg>
        <pc:spChg chg="mod">
          <ac:chgData name="PARRUCA, IRIS" userId="3c83e20f-e1ce-4c91-a96a-14437a671400" providerId="ADAL" clId="{38ED9B35-77AC-40BE-AF07-0CCAA89A9167}" dt="2024-02-21T10:13:23.300" v="9473" actId="20577"/>
          <ac:spMkLst>
            <pc:docMk/>
            <pc:sldMk cId="1435297537" sldId="310"/>
            <ac:spMk id="2103" creationId="{00000000-0000-0000-0000-000000000000}"/>
          </ac:spMkLst>
        </pc:spChg>
        <pc:spChg chg="del mod">
          <ac:chgData name="PARRUCA, IRIS" userId="3c83e20f-e1ce-4c91-a96a-14437a671400" providerId="ADAL" clId="{38ED9B35-77AC-40BE-AF07-0CCAA89A9167}" dt="2024-02-20T11:40:44.164" v="341" actId="478"/>
          <ac:spMkLst>
            <pc:docMk/>
            <pc:sldMk cId="1435297537" sldId="310"/>
            <ac:spMk id="2104" creationId="{00000000-0000-0000-0000-000000000000}"/>
          </ac:spMkLst>
        </pc:spChg>
        <pc:spChg chg="del mod">
          <ac:chgData name="PARRUCA, IRIS" userId="3c83e20f-e1ce-4c91-a96a-14437a671400" providerId="ADAL" clId="{38ED9B35-77AC-40BE-AF07-0CCAA89A9167}" dt="2024-02-20T11:40:38.209" v="337" actId="478"/>
          <ac:spMkLst>
            <pc:docMk/>
            <pc:sldMk cId="1435297537" sldId="310"/>
            <ac:spMk id="2105" creationId="{00000000-0000-0000-0000-000000000000}"/>
          </ac:spMkLst>
        </pc:spChg>
        <pc:spChg chg="del">
          <ac:chgData name="PARRUCA, IRIS" userId="3c83e20f-e1ce-4c91-a96a-14437a671400" providerId="ADAL" clId="{38ED9B35-77AC-40BE-AF07-0CCAA89A9167}" dt="2024-02-20T11:40:47.162" v="343" actId="478"/>
          <ac:spMkLst>
            <pc:docMk/>
            <pc:sldMk cId="1435297537" sldId="310"/>
            <ac:spMk id="2106" creationId="{00000000-0000-0000-0000-000000000000}"/>
          </ac:spMkLst>
        </pc:spChg>
        <pc:spChg chg="del">
          <ac:chgData name="PARRUCA, IRIS" userId="3c83e20f-e1ce-4c91-a96a-14437a671400" providerId="ADAL" clId="{38ED9B35-77AC-40BE-AF07-0CCAA89A9167}" dt="2024-02-20T11:40:40.761" v="338" actId="478"/>
          <ac:spMkLst>
            <pc:docMk/>
            <pc:sldMk cId="1435297537" sldId="310"/>
            <ac:spMk id="2107" creationId="{00000000-0000-0000-0000-000000000000}"/>
          </ac:spMkLst>
        </pc:spChg>
        <pc:spChg chg="del mod">
          <ac:chgData name="PARRUCA, IRIS" userId="3c83e20f-e1ce-4c91-a96a-14437a671400" providerId="ADAL" clId="{38ED9B35-77AC-40BE-AF07-0CCAA89A9167}" dt="2024-02-20T11:40:45.343" v="342" actId="478"/>
          <ac:spMkLst>
            <pc:docMk/>
            <pc:sldMk cId="1435297537" sldId="310"/>
            <ac:spMk id="2108" creationId="{00000000-0000-0000-0000-000000000000}"/>
          </ac:spMkLst>
        </pc:spChg>
        <pc:spChg chg="del">
          <ac:chgData name="PARRUCA, IRIS" userId="3c83e20f-e1ce-4c91-a96a-14437a671400" providerId="ADAL" clId="{38ED9B35-77AC-40BE-AF07-0CCAA89A9167}" dt="2024-02-20T11:40:40.761" v="338" actId="478"/>
          <ac:spMkLst>
            <pc:docMk/>
            <pc:sldMk cId="1435297537" sldId="310"/>
            <ac:spMk id="2109" creationId="{00000000-0000-0000-0000-000000000000}"/>
          </ac:spMkLst>
        </pc:spChg>
        <pc:spChg chg="del">
          <ac:chgData name="PARRUCA, IRIS" userId="3c83e20f-e1ce-4c91-a96a-14437a671400" providerId="ADAL" clId="{38ED9B35-77AC-40BE-AF07-0CCAA89A9167}" dt="2024-02-20T11:40:40.761" v="338" actId="478"/>
          <ac:spMkLst>
            <pc:docMk/>
            <pc:sldMk cId="1435297537" sldId="310"/>
            <ac:spMk id="2114" creationId="{00000000-0000-0000-0000-000000000000}"/>
          </ac:spMkLst>
        </pc:spChg>
        <pc:grpChg chg="del">
          <ac:chgData name="PARRUCA, IRIS" userId="3c83e20f-e1ce-4c91-a96a-14437a671400" providerId="ADAL" clId="{38ED9B35-77AC-40BE-AF07-0CCAA89A9167}" dt="2024-02-20T11:40:34.372" v="335" actId="478"/>
          <ac:grpSpMkLst>
            <pc:docMk/>
            <pc:sldMk cId="1435297537" sldId="310"/>
            <ac:grpSpMk id="2110" creationId="{00000000-0000-0000-0000-000000000000}"/>
          </ac:grpSpMkLst>
        </pc:grpChg>
        <pc:cxnChg chg="del mod">
          <ac:chgData name="PARRUCA, IRIS" userId="3c83e20f-e1ce-4c91-a96a-14437a671400" providerId="ADAL" clId="{38ED9B35-77AC-40BE-AF07-0CCAA89A9167}" dt="2024-02-20T11:40:40.761" v="338" actId="478"/>
          <ac:cxnSpMkLst>
            <pc:docMk/>
            <pc:sldMk cId="1435297537" sldId="310"/>
            <ac:cxnSpMk id="2115" creationId="{00000000-0000-0000-0000-000000000000}"/>
          </ac:cxnSpMkLst>
        </pc:cxnChg>
        <pc:cxnChg chg="del mod">
          <ac:chgData name="PARRUCA, IRIS" userId="3c83e20f-e1ce-4c91-a96a-14437a671400" providerId="ADAL" clId="{38ED9B35-77AC-40BE-AF07-0CCAA89A9167}" dt="2024-02-20T11:40:40.761" v="338" actId="478"/>
          <ac:cxnSpMkLst>
            <pc:docMk/>
            <pc:sldMk cId="1435297537" sldId="310"/>
            <ac:cxnSpMk id="2116" creationId="{00000000-0000-0000-0000-000000000000}"/>
          </ac:cxnSpMkLst>
        </pc:cxnChg>
        <pc:cxnChg chg="del mod">
          <ac:chgData name="PARRUCA, IRIS" userId="3c83e20f-e1ce-4c91-a96a-14437a671400" providerId="ADAL" clId="{38ED9B35-77AC-40BE-AF07-0CCAA89A9167}" dt="2024-02-20T11:40:40.761" v="338" actId="478"/>
          <ac:cxnSpMkLst>
            <pc:docMk/>
            <pc:sldMk cId="1435297537" sldId="310"/>
            <ac:cxnSpMk id="2117" creationId="{00000000-0000-0000-0000-000000000000}"/>
          </ac:cxnSpMkLst>
        </pc:cxnChg>
        <pc:cxnChg chg="del mod">
          <ac:chgData name="PARRUCA, IRIS" userId="3c83e20f-e1ce-4c91-a96a-14437a671400" providerId="ADAL" clId="{38ED9B35-77AC-40BE-AF07-0CCAA89A9167}" dt="2024-02-20T11:40:40.761" v="338" actId="478"/>
          <ac:cxnSpMkLst>
            <pc:docMk/>
            <pc:sldMk cId="1435297537" sldId="310"/>
            <ac:cxnSpMk id="2118" creationId="{00000000-0000-0000-0000-000000000000}"/>
          </ac:cxnSpMkLst>
        </pc:cxnChg>
      </pc:sldChg>
      <pc:sldChg chg="addSp delSp modSp new del mod modClrScheme chgLayout">
        <pc:chgData name="PARRUCA, IRIS" userId="3c83e20f-e1ce-4c91-a96a-14437a671400" providerId="ADAL" clId="{38ED9B35-77AC-40BE-AF07-0CCAA89A9167}" dt="2024-02-20T11:35:59.471" v="216" actId="47"/>
        <pc:sldMkLst>
          <pc:docMk/>
          <pc:sldMk cId="4266702899" sldId="310"/>
        </pc:sldMkLst>
        <pc:spChg chg="del mod ord">
          <ac:chgData name="PARRUCA, IRIS" userId="3c83e20f-e1ce-4c91-a96a-14437a671400" providerId="ADAL" clId="{38ED9B35-77AC-40BE-AF07-0CCAA89A9167}" dt="2024-02-20T11:35:32.729" v="210" actId="700"/>
          <ac:spMkLst>
            <pc:docMk/>
            <pc:sldMk cId="4266702899" sldId="310"/>
            <ac:spMk id="2" creationId="{3A122A28-91F4-4D75-9A84-1FC68C7817EE}"/>
          </ac:spMkLst>
        </pc:spChg>
        <pc:spChg chg="del">
          <ac:chgData name="PARRUCA, IRIS" userId="3c83e20f-e1ce-4c91-a96a-14437a671400" providerId="ADAL" clId="{38ED9B35-77AC-40BE-AF07-0CCAA89A9167}" dt="2024-02-20T11:35:32.729" v="210" actId="700"/>
          <ac:spMkLst>
            <pc:docMk/>
            <pc:sldMk cId="4266702899" sldId="310"/>
            <ac:spMk id="3" creationId="{198DF1CD-01A2-584B-C807-E00C0D086F76}"/>
          </ac:spMkLst>
        </pc:spChg>
        <pc:spChg chg="del mod ord">
          <ac:chgData name="PARRUCA, IRIS" userId="3c83e20f-e1ce-4c91-a96a-14437a671400" providerId="ADAL" clId="{38ED9B35-77AC-40BE-AF07-0CCAA89A9167}" dt="2024-02-20T11:35:32.729" v="210" actId="700"/>
          <ac:spMkLst>
            <pc:docMk/>
            <pc:sldMk cId="4266702899" sldId="310"/>
            <ac:spMk id="4" creationId="{C7708760-5081-26F5-9C3A-6755B81A55A7}"/>
          </ac:spMkLst>
        </pc:spChg>
        <pc:spChg chg="add del mod ord">
          <ac:chgData name="PARRUCA, IRIS" userId="3c83e20f-e1ce-4c91-a96a-14437a671400" providerId="ADAL" clId="{38ED9B35-77AC-40BE-AF07-0CCAA89A9167}" dt="2024-02-20T11:35:40.801" v="211" actId="700"/>
          <ac:spMkLst>
            <pc:docMk/>
            <pc:sldMk cId="4266702899" sldId="310"/>
            <ac:spMk id="5" creationId="{BECA426A-995D-764B-10B9-6FC93EA84FC9}"/>
          </ac:spMkLst>
        </pc:spChg>
        <pc:spChg chg="add del mod ord">
          <ac:chgData name="PARRUCA, IRIS" userId="3c83e20f-e1ce-4c91-a96a-14437a671400" providerId="ADAL" clId="{38ED9B35-77AC-40BE-AF07-0CCAA89A9167}" dt="2024-02-20T11:35:40.801" v="211" actId="700"/>
          <ac:spMkLst>
            <pc:docMk/>
            <pc:sldMk cId="4266702899" sldId="310"/>
            <ac:spMk id="6" creationId="{EC2E14F5-5FAD-C97D-5198-736CF7F3F1F9}"/>
          </ac:spMkLst>
        </pc:spChg>
        <pc:spChg chg="add del mod ord">
          <ac:chgData name="PARRUCA, IRIS" userId="3c83e20f-e1ce-4c91-a96a-14437a671400" providerId="ADAL" clId="{38ED9B35-77AC-40BE-AF07-0CCAA89A9167}" dt="2024-02-20T11:35:40.801" v="211" actId="700"/>
          <ac:spMkLst>
            <pc:docMk/>
            <pc:sldMk cId="4266702899" sldId="310"/>
            <ac:spMk id="7" creationId="{E478E279-AE9A-A2DC-BC41-2E2A7034661A}"/>
          </ac:spMkLst>
        </pc:spChg>
        <pc:spChg chg="add del mod ord">
          <ac:chgData name="PARRUCA, IRIS" userId="3c83e20f-e1ce-4c91-a96a-14437a671400" providerId="ADAL" clId="{38ED9B35-77AC-40BE-AF07-0CCAA89A9167}" dt="2024-02-20T11:35:40.801" v="211" actId="700"/>
          <ac:spMkLst>
            <pc:docMk/>
            <pc:sldMk cId="4266702899" sldId="310"/>
            <ac:spMk id="8" creationId="{F4426764-5F68-289F-2243-4F33D25AF964}"/>
          </ac:spMkLst>
        </pc:spChg>
        <pc:spChg chg="add del mod ord">
          <ac:chgData name="PARRUCA, IRIS" userId="3c83e20f-e1ce-4c91-a96a-14437a671400" providerId="ADAL" clId="{38ED9B35-77AC-40BE-AF07-0CCAA89A9167}" dt="2024-02-20T11:35:40.801" v="211" actId="700"/>
          <ac:spMkLst>
            <pc:docMk/>
            <pc:sldMk cId="4266702899" sldId="310"/>
            <ac:spMk id="9" creationId="{0D4AF284-5451-AA78-2714-5B91549D4FB5}"/>
          </ac:spMkLst>
        </pc:spChg>
        <pc:spChg chg="add del mod ord">
          <ac:chgData name="PARRUCA, IRIS" userId="3c83e20f-e1ce-4c91-a96a-14437a671400" providerId="ADAL" clId="{38ED9B35-77AC-40BE-AF07-0CCAA89A9167}" dt="2024-02-20T11:35:44.749" v="212" actId="700"/>
          <ac:spMkLst>
            <pc:docMk/>
            <pc:sldMk cId="4266702899" sldId="310"/>
            <ac:spMk id="10" creationId="{BA6BC05E-0578-FEB5-F1C8-8682A73EFC96}"/>
          </ac:spMkLst>
        </pc:spChg>
        <pc:spChg chg="add del mod ord">
          <ac:chgData name="PARRUCA, IRIS" userId="3c83e20f-e1ce-4c91-a96a-14437a671400" providerId="ADAL" clId="{38ED9B35-77AC-40BE-AF07-0CCAA89A9167}" dt="2024-02-20T11:35:44.749" v="212" actId="700"/>
          <ac:spMkLst>
            <pc:docMk/>
            <pc:sldMk cId="4266702899" sldId="310"/>
            <ac:spMk id="11" creationId="{CC5AC22C-5E9A-2EEC-BD02-4407413B6C76}"/>
          </ac:spMkLst>
        </pc:spChg>
        <pc:spChg chg="add del mod ord">
          <ac:chgData name="PARRUCA, IRIS" userId="3c83e20f-e1ce-4c91-a96a-14437a671400" providerId="ADAL" clId="{38ED9B35-77AC-40BE-AF07-0CCAA89A9167}" dt="2024-02-20T11:35:44.749" v="212" actId="700"/>
          <ac:spMkLst>
            <pc:docMk/>
            <pc:sldMk cId="4266702899" sldId="310"/>
            <ac:spMk id="12" creationId="{4BC52022-3833-3CF4-A70D-21235335369E}"/>
          </ac:spMkLst>
        </pc:spChg>
        <pc:spChg chg="add del mod ord">
          <ac:chgData name="PARRUCA, IRIS" userId="3c83e20f-e1ce-4c91-a96a-14437a671400" providerId="ADAL" clId="{38ED9B35-77AC-40BE-AF07-0CCAA89A9167}" dt="2024-02-20T11:35:48.070" v="213" actId="700"/>
          <ac:spMkLst>
            <pc:docMk/>
            <pc:sldMk cId="4266702899" sldId="310"/>
            <ac:spMk id="13" creationId="{748A7F35-993D-0B28-54DB-74087A27E272}"/>
          </ac:spMkLst>
        </pc:spChg>
        <pc:spChg chg="add del mod ord">
          <ac:chgData name="PARRUCA, IRIS" userId="3c83e20f-e1ce-4c91-a96a-14437a671400" providerId="ADAL" clId="{38ED9B35-77AC-40BE-AF07-0CCAA89A9167}" dt="2024-02-20T11:35:48.070" v="213" actId="700"/>
          <ac:spMkLst>
            <pc:docMk/>
            <pc:sldMk cId="4266702899" sldId="310"/>
            <ac:spMk id="14" creationId="{B33F5BD1-B36A-EFA2-D444-4116DEB8A96E}"/>
          </ac:spMkLst>
        </pc:spChg>
        <pc:spChg chg="add del mod ord">
          <ac:chgData name="PARRUCA, IRIS" userId="3c83e20f-e1ce-4c91-a96a-14437a671400" providerId="ADAL" clId="{38ED9B35-77AC-40BE-AF07-0CCAA89A9167}" dt="2024-02-20T11:35:48.070" v="213" actId="700"/>
          <ac:spMkLst>
            <pc:docMk/>
            <pc:sldMk cId="4266702899" sldId="310"/>
            <ac:spMk id="15" creationId="{372C91AB-FB59-9370-6681-235CDF3938CB}"/>
          </ac:spMkLst>
        </pc:spChg>
        <pc:spChg chg="add del mod ord">
          <ac:chgData name="PARRUCA, IRIS" userId="3c83e20f-e1ce-4c91-a96a-14437a671400" providerId="ADAL" clId="{38ED9B35-77AC-40BE-AF07-0CCAA89A9167}" dt="2024-02-20T11:35:48.070" v="213" actId="700"/>
          <ac:spMkLst>
            <pc:docMk/>
            <pc:sldMk cId="4266702899" sldId="310"/>
            <ac:spMk id="16" creationId="{4545A5E2-58A0-FA90-04EA-C43861EC8F4F}"/>
          </ac:spMkLst>
        </pc:spChg>
        <pc:spChg chg="add del mod ord">
          <ac:chgData name="PARRUCA, IRIS" userId="3c83e20f-e1ce-4c91-a96a-14437a671400" providerId="ADAL" clId="{38ED9B35-77AC-40BE-AF07-0CCAA89A9167}" dt="2024-02-20T11:35:48.070" v="213" actId="700"/>
          <ac:spMkLst>
            <pc:docMk/>
            <pc:sldMk cId="4266702899" sldId="310"/>
            <ac:spMk id="17" creationId="{8F0EE645-D1FC-23D2-FC10-5BA7D980A24E}"/>
          </ac:spMkLst>
        </pc:spChg>
        <pc:spChg chg="add del mod ord">
          <ac:chgData name="PARRUCA, IRIS" userId="3c83e20f-e1ce-4c91-a96a-14437a671400" providerId="ADAL" clId="{38ED9B35-77AC-40BE-AF07-0CCAA89A9167}" dt="2024-02-20T11:35:50.733" v="214" actId="700"/>
          <ac:spMkLst>
            <pc:docMk/>
            <pc:sldMk cId="4266702899" sldId="310"/>
            <ac:spMk id="18" creationId="{EA77ACBD-0DF3-0BE1-7A76-4970D199A456}"/>
          </ac:spMkLst>
        </pc:spChg>
        <pc:spChg chg="add del mod ord">
          <ac:chgData name="PARRUCA, IRIS" userId="3c83e20f-e1ce-4c91-a96a-14437a671400" providerId="ADAL" clId="{38ED9B35-77AC-40BE-AF07-0CCAA89A9167}" dt="2024-02-20T11:35:55.344" v="215" actId="700"/>
          <ac:spMkLst>
            <pc:docMk/>
            <pc:sldMk cId="4266702899" sldId="310"/>
            <ac:spMk id="19" creationId="{52E7266C-5598-5098-7A52-8C2F3D7621B5}"/>
          </ac:spMkLst>
        </pc:spChg>
        <pc:spChg chg="add del mod ord">
          <ac:chgData name="PARRUCA, IRIS" userId="3c83e20f-e1ce-4c91-a96a-14437a671400" providerId="ADAL" clId="{38ED9B35-77AC-40BE-AF07-0CCAA89A9167}" dt="2024-02-20T11:35:55.344" v="215" actId="700"/>
          <ac:spMkLst>
            <pc:docMk/>
            <pc:sldMk cId="4266702899" sldId="310"/>
            <ac:spMk id="20" creationId="{FABB702C-463C-8D84-30C7-B47A5C27ADEB}"/>
          </ac:spMkLst>
        </pc:spChg>
        <pc:spChg chg="add mod ord">
          <ac:chgData name="PARRUCA, IRIS" userId="3c83e20f-e1ce-4c91-a96a-14437a671400" providerId="ADAL" clId="{38ED9B35-77AC-40BE-AF07-0CCAA89A9167}" dt="2024-02-20T11:35:55.344" v="215" actId="700"/>
          <ac:spMkLst>
            <pc:docMk/>
            <pc:sldMk cId="4266702899" sldId="310"/>
            <ac:spMk id="21" creationId="{5CA91785-5CF8-8BCE-D3CB-FAC0C7CC25C2}"/>
          </ac:spMkLst>
        </pc:spChg>
      </pc:sldChg>
      <pc:sldChg chg="addSp delSp modSp add mod modTransition modClrScheme chgLayout">
        <pc:chgData name="PARRUCA, IRIS" userId="3c83e20f-e1ce-4c91-a96a-14437a671400" providerId="ADAL" clId="{38ED9B35-77AC-40BE-AF07-0CCAA89A9167}" dt="2024-02-21T13:32:29.165" v="10611" actId="120"/>
        <pc:sldMkLst>
          <pc:docMk/>
          <pc:sldMk cId="4193240562" sldId="311"/>
        </pc:sldMkLst>
        <pc:spChg chg="add del mod ord">
          <ac:chgData name="PARRUCA, IRIS" userId="3c83e20f-e1ce-4c91-a96a-14437a671400" providerId="ADAL" clId="{38ED9B35-77AC-40BE-AF07-0CCAA89A9167}" dt="2024-02-20T11:41:23.006" v="358" actId="700"/>
          <ac:spMkLst>
            <pc:docMk/>
            <pc:sldMk cId="4193240562" sldId="311"/>
            <ac:spMk id="2" creationId="{B91E123D-8BFF-F55E-4F18-FB26894F6B58}"/>
          </ac:spMkLst>
        </pc:spChg>
        <pc:spChg chg="add del mod ord">
          <ac:chgData name="PARRUCA, IRIS" userId="3c83e20f-e1ce-4c91-a96a-14437a671400" providerId="ADAL" clId="{38ED9B35-77AC-40BE-AF07-0CCAA89A9167}" dt="2024-02-20T11:41:23.006" v="358" actId="700"/>
          <ac:spMkLst>
            <pc:docMk/>
            <pc:sldMk cId="4193240562" sldId="311"/>
            <ac:spMk id="3" creationId="{DABB6810-F4A6-66A2-429C-377C6C652DAC}"/>
          </ac:spMkLst>
        </pc:spChg>
        <pc:spChg chg="add del mod ord">
          <ac:chgData name="PARRUCA, IRIS" userId="3c83e20f-e1ce-4c91-a96a-14437a671400" providerId="ADAL" clId="{38ED9B35-77AC-40BE-AF07-0CCAA89A9167}" dt="2024-02-20T11:41:23.006" v="358" actId="700"/>
          <ac:spMkLst>
            <pc:docMk/>
            <pc:sldMk cId="4193240562" sldId="311"/>
            <ac:spMk id="4" creationId="{8CD873B9-41C9-5E01-2F57-93342B4F6A8B}"/>
          </ac:spMkLst>
        </pc:spChg>
        <pc:spChg chg="add del mod ord">
          <ac:chgData name="PARRUCA, IRIS" userId="3c83e20f-e1ce-4c91-a96a-14437a671400" providerId="ADAL" clId="{38ED9B35-77AC-40BE-AF07-0CCAA89A9167}" dt="2024-02-20T11:41:23.006" v="358" actId="700"/>
          <ac:spMkLst>
            <pc:docMk/>
            <pc:sldMk cId="4193240562" sldId="311"/>
            <ac:spMk id="5" creationId="{A13A486E-F616-F57F-F96F-6DB6E3707245}"/>
          </ac:spMkLst>
        </pc:spChg>
        <pc:spChg chg="add del mod ord">
          <ac:chgData name="PARRUCA, IRIS" userId="3c83e20f-e1ce-4c91-a96a-14437a671400" providerId="ADAL" clId="{38ED9B35-77AC-40BE-AF07-0CCAA89A9167}" dt="2024-02-20T11:41:23.006" v="358" actId="700"/>
          <ac:spMkLst>
            <pc:docMk/>
            <pc:sldMk cId="4193240562" sldId="311"/>
            <ac:spMk id="6" creationId="{3735A0D7-B492-A6B9-0C47-514C157D81E5}"/>
          </ac:spMkLst>
        </pc:spChg>
        <pc:spChg chg="add del mod ord">
          <ac:chgData name="PARRUCA, IRIS" userId="3c83e20f-e1ce-4c91-a96a-14437a671400" providerId="ADAL" clId="{38ED9B35-77AC-40BE-AF07-0CCAA89A9167}" dt="2024-02-20T11:41:23.006" v="358" actId="700"/>
          <ac:spMkLst>
            <pc:docMk/>
            <pc:sldMk cId="4193240562" sldId="311"/>
            <ac:spMk id="7" creationId="{55CB5FA0-A783-8B67-1821-3DEA82EC6403}"/>
          </ac:spMkLst>
        </pc:spChg>
        <pc:spChg chg="add del mod ord">
          <ac:chgData name="PARRUCA, IRIS" userId="3c83e20f-e1ce-4c91-a96a-14437a671400" providerId="ADAL" clId="{38ED9B35-77AC-40BE-AF07-0CCAA89A9167}" dt="2024-02-20T11:41:23.006" v="358" actId="700"/>
          <ac:spMkLst>
            <pc:docMk/>
            <pc:sldMk cId="4193240562" sldId="311"/>
            <ac:spMk id="8" creationId="{5E3008E6-FA72-D11F-7E05-498BBEE5BDC6}"/>
          </ac:spMkLst>
        </pc:spChg>
        <pc:spChg chg="add del mod ord">
          <ac:chgData name="PARRUCA, IRIS" userId="3c83e20f-e1ce-4c91-a96a-14437a671400" providerId="ADAL" clId="{38ED9B35-77AC-40BE-AF07-0CCAA89A9167}" dt="2024-02-20T11:41:23.006" v="358" actId="700"/>
          <ac:spMkLst>
            <pc:docMk/>
            <pc:sldMk cId="4193240562" sldId="311"/>
            <ac:spMk id="9" creationId="{17B4E6FC-BF5F-1914-96FB-9CFD5D5013E6}"/>
          </ac:spMkLst>
        </pc:spChg>
        <pc:spChg chg="add del mod ord">
          <ac:chgData name="PARRUCA, IRIS" userId="3c83e20f-e1ce-4c91-a96a-14437a671400" providerId="ADAL" clId="{38ED9B35-77AC-40BE-AF07-0CCAA89A9167}" dt="2024-02-20T11:41:23.006" v="358" actId="700"/>
          <ac:spMkLst>
            <pc:docMk/>
            <pc:sldMk cId="4193240562" sldId="311"/>
            <ac:spMk id="10" creationId="{EA00E242-A340-03F2-C25F-2B1ED5431B3C}"/>
          </ac:spMkLst>
        </pc:spChg>
        <pc:spChg chg="add del mod ord">
          <ac:chgData name="PARRUCA, IRIS" userId="3c83e20f-e1ce-4c91-a96a-14437a671400" providerId="ADAL" clId="{38ED9B35-77AC-40BE-AF07-0CCAA89A9167}" dt="2024-02-20T11:41:23.006" v="358" actId="700"/>
          <ac:spMkLst>
            <pc:docMk/>
            <pc:sldMk cId="4193240562" sldId="311"/>
            <ac:spMk id="11" creationId="{3690C7B6-B647-088E-0603-F25FA1D73227}"/>
          </ac:spMkLst>
        </pc:spChg>
        <pc:spChg chg="add del mod ord">
          <ac:chgData name="PARRUCA, IRIS" userId="3c83e20f-e1ce-4c91-a96a-14437a671400" providerId="ADAL" clId="{38ED9B35-77AC-40BE-AF07-0CCAA89A9167}" dt="2024-02-20T11:41:23.006" v="358" actId="700"/>
          <ac:spMkLst>
            <pc:docMk/>
            <pc:sldMk cId="4193240562" sldId="311"/>
            <ac:spMk id="12" creationId="{41C03FD5-AA3C-9970-6316-B75A8785103A}"/>
          </ac:spMkLst>
        </pc:spChg>
        <pc:spChg chg="add del mod ord">
          <ac:chgData name="PARRUCA, IRIS" userId="3c83e20f-e1ce-4c91-a96a-14437a671400" providerId="ADAL" clId="{38ED9B35-77AC-40BE-AF07-0CCAA89A9167}" dt="2024-02-20T11:41:23.006" v="358" actId="700"/>
          <ac:spMkLst>
            <pc:docMk/>
            <pc:sldMk cId="4193240562" sldId="311"/>
            <ac:spMk id="13" creationId="{A0513FDB-41C1-5FDE-6940-B7843BA3AC1C}"/>
          </ac:spMkLst>
        </pc:spChg>
        <pc:spChg chg="mod">
          <ac:chgData name="PARRUCA, IRIS" userId="3c83e20f-e1ce-4c91-a96a-14437a671400" providerId="ADAL" clId="{38ED9B35-77AC-40BE-AF07-0CCAA89A9167}" dt="2024-02-20T11:49:50.338" v="542"/>
          <ac:spMkLst>
            <pc:docMk/>
            <pc:sldMk cId="4193240562" sldId="311"/>
            <ac:spMk id="15" creationId="{F6B57599-D1E8-64C5-092C-665969A71F85}"/>
          </ac:spMkLst>
        </pc:spChg>
        <pc:spChg chg="mod">
          <ac:chgData name="PARRUCA, IRIS" userId="3c83e20f-e1ce-4c91-a96a-14437a671400" providerId="ADAL" clId="{38ED9B35-77AC-40BE-AF07-0CCAA89A9167}" dt="2024-02-20T11:49:50.338" v="542"/>
          <ac:spMkLst>
            <pc:docMk/>
            <pc:sldMk cId="4193240562" sldId="311"/>
            <ac:spMk id="16" creationId="{8E4AD3CE-9494-5421-6191-7FA869599773}"/>
          </ac:spMkLst>
        </pc:spChg>
        <pc:spChg chg="mod">
          <ac:chgData name="PARRUCA, IRIS" userId="3c83e20f-e1ce-4c91-a96a-14437a671400" providerId="ADAL" clId="{38ED9B35-77AC-40BE-AF07-0CCAA89A9167}" dt="2024-02-20T11:49:50.338" v="542"/>
          <ac:spMkLst>
            <pc:docMk/>
            <pc:sldMk cId="4193240562" sldId="311"/>
            <ac:spMk id="17" creationId="{B9C57A71-3BB1-A2C7-B6BB-BABC76B43C2B}"/>
          </ac:spMkLst>
        </pc:spChg>
        <pc:spChg chg="mod">
          <ac:chgData name="PARRUCA, IRIS" userId="3c83e20f-e1ce-4c91-a96a-14437a671400" providerId="ADAL" clId="{38ED9B35-77AC-40BE-AF07-0CCAA89A9167}" dt="2024-02-20T11:49:50.338" v="542"/>
          <ac:spMkLst>
            <pc:docMk/>
            <pc:sldMk cId="4193240562" sldId="311"/>
            <ac:spMk id="18" creationId="{74F7E646-AEAD-E2FA-62E5-0DAABF0011CE}"/>
          </ac:spMkLst>
        </pc:spChg>
        <pc:spChg chg="mod">
          <ac:chgData name="PARRUCA, IRIS" userId="3c83e20f-e1ce-4c91-a96a-14437a671400" providerId="ADAL" clId="{38ED9B35-77AC-40BE-AF07-0CCAA89A9167}" dt="2024-02-20T11:49:50.338" v="542"/>
          <ac:spMkLst>
            <pc:docMk/>
            <pc:sldMk cId="4193240562" sldId="311"/>
            <ac:spMk id="19" creationId="{8A5246C9-96D3-F6EE-FBC4-8930CBB93A16}"/>
          </ac:spMkLst>
        </pc:spChg>
        <pc:spChg chg="mod">
          <ac:chgData name="PARRUCA, IRIS" userId="3c83e20f-e1ce-4c91-a96a-14437a671400" providerId="ADAL" clId="{38ED9B35-77AC-40BE-AF07-0CCAA89A9167}" dt="2024-02-20T11:49:50.338" v="542"/>
          <ac:spMkLst>
            <pc:docMk/>
            <pc:sldMk cId="4193240562" sldId="311"/>
            <ac:spMk id="25" creationId="{1E7E6D93-F13D-B36B-3F78-2D2FF7F6FFBD}"/>
          </ac:spMkLst>
        </pc:spChg>
        <pc:spChg chg="mod">
          <ac:chgData name="PARRUCA, IRIS" userId="3c83e20f-e1ce-4c91-a96a-14437a671400" providerId="ADAL" clId="{38ED9B35-77AC-40BE-AF07-0CCAA89A9167}" dt="2024-02-20T11:49:50.338" v="542"/>
          <ac:spMkLst>
            <pc:docMk/>
            <pc:sldMk cId="4193240562" sldId="311"/>
            <ac:spMk id="26" creationId="{AE1509E5-A1E1-995A-7069-3E0C4BB79E5B}"/>
          </ac:spMkLst>
        </pc:spChg>
        <pc:spChg chg="mod">
          <ac:chgData name="PARRUCA, IRIS" userId="3c83e20f-e1ce-4c91-a96a-14437a671400" providerId="ADAL" clId="{38ED9B35-77AC-40BE-AF07-0CCAA89A9167}" dt="2024-02-20T11:49:50.338" v="542"/>
          <ac:spMkLst>
            <pc:docMk/>
            <pc:sldMk cId="4193240562" sldId="311"/>
            <ac:spMk id="27" creationId="{23CE74BB-114E-F306-6AFB-CE7C827B6D46}"/>
          </ac:spMkLst>
        </pc:spChg>
        <pc:spChg chg="mod">
          <ac:chgData name="PARRUCA, IRIS" userId="3c83e20f-e1ce-4c91-a96a-14437a671400" providerId="ADAL" clId="{38ED9B35-77AC-40BE-AF07-0CCAA89A9167}" dt="2024-02-20T11:49:50.338" v="542"/>
          <ac:spMkLst>
            <pc:docMk/>
            <pc:sldMk cId="4193240562" sldId="311"/>
            <ac:spMk id="28" creationId="{642D0912-2B89-5CC2-BDCB-56A79B924E5E}"/>
          </ac:spMkLst>
        </pc:spChg>
        <pc:spChg chg="mod">
          <ac:chgData name="PARRUCA, IRIS" userId="3c83e20f-e1ce-4c91-a96a-14437a671400" providerId="ADAL" clId="{38ED9B35-77AC-40BE-AF07-0CCAA89A9167}" dt="2024-02-20T11:49:50.338" v="542"/>
          <ac:spMkLst>
            <pc:docMk/>
            <pc:sldMk cId="4193240562" sldId="311"/>
            <ac:spMk id="29" creationId="{6937552E-2BEB-825E-CEC6-177CF73CD69E}"/>
          </ac:spMkLst>
        </pc:spChg>
        <pc:spChg chg="mod">
          <ac:chgData name="PARRUCA, IRIS" userId="3c83e20f-e1ce-4c91-a96a-14437a671400" providerId="ADAL" clId="{38ED9B35-77AC-40BE-AF07-0CCAA89A9167}" dt="2024-02-20T11:49:50.338" v="542"/>
          <ac:spMkLst>
            <pc:docMk/>
            <pc:sldMk cId="4193240562" sldId="311"/>
            <ac:spMk id="30" creationId="{642359F9-91A6-2E53-E69A-934624E38C42}"/>
          </ac:spMkLst>
        </pc:spChg>
        <pc:spChg chg="mod">
          <ac:chgData name="PARRUCA, IRIS" userId="3c83e20f-e1ce-4c91-a96a-14437a671400" providerId="ADAL" clId="{38ED9B35-77AC-40BE-AF07-0CCAA89A9167}" dt="2024-02-20T11:49:50.338" v="542"/>
          <ac:spMkLst>
            <pc:docMk/>
            <pc:sldMk cId="4193240562" sldId="311"/>
            <ac:spMk id="31" creationId="{046BEDA8-B9A9-2E44-9841-BEFA2E1A8902}"/>
          </ac:spMkLst>
        </pc:spChg>
        <pc:spChg chg="mod">
          <ac:chgData name="PARRUCA, IRIS" userId="3c83e20f-e1ce-4c91-a96a-14437a671400" providerId="ADAL" clId="{38ED9B35-77AC-40BE-AF07-0CCAA89A9167}" dt="2024-02-20T11:49:50.338" v="542"/>
          <ac:spMkLst>
            <pc:docMk/>
            <pc:sldMk cId="4193240562" sldId="311"/>
            <ac:spMk id="32" creationId="{CA2D5301-CCEC-6091-11BB-023A658A4D7E}"/>
          </ac:spMkLst>
        </pc:spChg>
        <pc:spChg chg="mod">
          <ac:chgData name="PARRUCA, IRIS" userId="3c83e20f-e1ce-4c91-a96a-14437a671400" providerId="ADAL" clId="{38ED9B35-77AC-40BE-AF07-0CCAA89A9167}" dt="2024-02-20T11:49:50.338" v="542"/>
          <ac:spMkLst>
            <pc:docMk/>
            <pc:sldMk cId="4193240562" sldId="311"/>
            <ac:spMk id="33" creationId="{38CBF32C-FB2D-80B6-F751-846CA0927DAC}"/>
          </ac:spMkLst>
        </pc:spChg>
        <pc:spChg chg="mod">
          <ac:chgData name="PARRUCA, IRIS" userId="3c83e20f-e1ce-4c91-a96a-14437a671400" providerId="ADAL" clId="{38ED9B35-77AC-40BE-AF07-0CCAA89A9167}" dt="2024-02-20T11:49:50.338" v="542"/>
          <ac:spMkLst>
            <pc:docMk/>
            <pc:sldMk cId="4193240562" sldId="311"/>
            <ac:spMk id="34" creationId="{0840108E-F193-5973-5B3A-F793FADAA317}"/>
          </ac:spMkLst>
        </pc:spChg>
        <pc:spChg chg="mod">
          <ac:chgData name="PARRUCA, IRIS" userId="3c83e20f-e1ce-4c91-a96a-14437a671400" providerId="ADAL" clId="{38ED9B35-77AC-40BE-AF07-0CCAA89A9167}" dt="2024-02-20T11:49:50.338" v="542"/>
          <ac:spMkLst>
            <pc:docMk/>
            <pc:sldMk cId="4193240562" sldId="311"/>
            <ac:spMk id="35" creationId="{C1B00AF9-929F-920E-80F1-4D3D254C1D8E}"/>
          </ac:spMkLst>
        </pc:spChg>
        <pc:spChg chg="mod">
          <ac:chgData name="PARRUCA, IRIS" userId="3c83e20f-e1ce-4c91-a96a-14437a671400" providerId="ADAL" clId="{38ED9B35-77AC-40BE-AF07-0CCAA89A9167}" dt="2024-02-20T11:49:50.338" v="542"/>
          <ac:spMkLst>
            <pc:docMk/>
            <pc:sldMk cId="4193240562" sldId="311"/>
            <ac:spMk id="36" creationId="{2A7A27E8-6301-C6BD-5FDF-1A429C20204B}"/>
          </ac:spMkLst>
        </pc:spChg>
        <pc:spChg chg="mod">
          <ac:chgData name="PARRUCA, IRIS" userId="3c83e20f-e1ce-4c91-a96a-14437a671400" providerId="ADAL" clId="{38ED9B35-77AC-40BE-AF07-0CCAA89A9167}" dt="2024-02-20T11:49:50.338" v="542"/>
          <ac:spMkLst>
            <pc:docMk/>
            <pc:sldMk cId="4193240562" sldId="311"/>
            <ac:spMk id="37" creationId="{912D3DD8-1572-AB8E-2A9C-3009F5B9CF32}"/>
          </ac:spMkLst>
        </pc:spChg>
        <pc:spChg chg="mod">
          <ac:chgData name="PARRUCA, IRIS" userId="3c83e20f-e1ce-4c91-a96a-14437a671400" providerId="ADAL" clId="{38ED9B35-77AC-40BE-AF07-0CCAA89A9167}" dt="2024-02-20T11:49:50.338" v="542"/>
          <ac:spMkLst>
            <pc:docMk/>
            <pc:sldMk cId="4193240562" sldId="311"/>
            <ac:spMk id="38" creationId="{D95E6586-7CF8-39A0-2020-25F711557133}"/>
          </ac:spMkLst>
        </pc:spChg>
        <pc:spChg chg="mod">
          <ac:chgData name="PARRUCA, IRIS" userId="3c83e20f-e1ce-4c91-a96a-14437a671400" providerId="ADAL" clId="{38ED9B35-77AC-40BE-AF07-0CCAA89A9167}" dt="2024-02-20T11:49:50.338" v="542"/>
          <ac:spMkLst>
            <pc:docMk/>
            <pc:sldMk cId="4193240562" sldId="311"/>
            <ac:spMk id="39" creationId="{B2F531E0-B74A-8A9C-0145-16D59007E237}"/>
          </ac:spMkLst>
        </pc:spChg>
        <pc:spChg chg="mod">
          <ac:chgData name="PARRUCA, IRIS" userId="3c83e20f-e1ce-4c91-a96a-14437a671400" providerId="ADAL" clId="{38ED9B35-77AC-40BE-AF07-0CCAA89A9167}" dt="2024-02-20T11:49:50.338" v="542"/>
          <ac:spMkLst>
            <pc:docMk/>
            <pc:sldMk cId="4193240562" sldId="311"/>
            <ac:spMk id="40" creationId="{45A4F6E0-0B62-7193-DEE3-414BB8B7F0C4}"/>
          </ac:spMkLst>
        </pc:spChg>
        <pc:spChg chg="mod">
          <ac:chgData name="PARRUCA, IRIS" userId="3c83e20f-e1ce-4c91-a96a-14437a671400" providerId="ADAL" clId="{38ED9B35-77AC-40BE-AF07-0CCAA89A9167}" dt="2024-02-20T11:49:50.338" v="542"/>
          <ac:spMkLst>
            <pc:docMk/>
            <pc:sldMk cId="4193240562" sldId="311"/>
            <ac:spMk id="41" creationId="{4CECF8BD-C921-D927-79D8-49EFE25A7FCB}"/>
          </ac:spMkLst>
        </pc:spChg>
        <pc:spChg chg="mod">
          <ac:chgData name="PARRUCA, IRIS" userId="3c83e20f-e1ce-4c91-a96a-14437a671400" providerId="ADAL" clId="{38ED9B35-77AC-40BE-AF07-0CCAA89A9167}" dt="2024-02-20T11:49:50.338" v="542"/>
          <ac:spMkLst>
            <pc:docMk/>
            <pc:sldMk cId="4193240562" sldId="311"/>
            <ac:spMk id="42" creationId="{B4D79FF1-D2A8-2E97-7A70-C17A25121E14}"/>
          </ac:spMkLst>
        </pc:spChg>
        <pc:spChg chg="mod">
          <ac:chgData name="PARRUCA, IRIS" userId="3c83e20f-e1ce-4c91-a96a-14437a671400" providerId="ADAL" clId="{38ED9B35-77AC-40BE-AF07-0CCAA89A9167}" dt="2024-02-20T11:49:50.338" v="542"/>
          <ac:spMkLst>
            <pc:docMk/>
            <pc:sldMk cId="4193240562" sldId="311"/>
            <ac:spMk id="43" creationId="{D768CA0F-CD56-7C2A-4EB7-7513CB62CCB7}"/>
          </ac:spMkLst>
        </pc:spChg>
        <pc:spChg chg="mod">
          <ac:chgData name="PARRUCA, IRIS" userId="3c83e20f-e1ce-4c91-a96a-14437a671400" providerId="ADAL" clId="{38ED9B35-77AC-40BE-AF07-0CCAA89A9167}" dt="2024-02-20T11:53:01.918" v="597"/>
          <ac:spMkLst>
            <pc:docMk/>
            <pc:sldMk cId="4193240562" sldId="311"/>
            <ac:spMk id="48" creationId="{9EF6FB26-61A5-784A-5366-45AFAFD5CB19}"/>
          </ac:spMkLst>
        </pc:spChg>
        <pc:spChg chg="mod">
          <ac:chgData name="PARRUCA, IRIS" userId="3c83e20f-e1ce-4c91-a96a-14437a671400" providerId="ADAL" clId="{38ED9B35-77AC-40BE-AF07-0CCAA89A9167}" dt="2024-02-20T11:53:01.918" v="597"/>
          <ac:spMkLst>
            <pc:docMk/>
            <pc:sldMk cId="4193240562" sldId="311"/>
            <ac:spMk id="49" creationId="{202468C7-EA34-9C9F-583D-6439261E1C06}"/>
          </ac:spMkLst>
        </pc:spChg>
        <pc:spChg chg="mod">
          <ac:chgData name="PARRUCA, IRIS" userId="3c83e20f-e1ce-4c91-a96a-14437a671400" providerId="ADAL" clId="{38ED9B35-77AC-40BE-AF07-0CCAA89A9167}" dt="2024-02-20T11:53:01.918" v="597"/>
          <ac:spMkLst>
            <pc:docMk/>
            <pc:sldMk cId="4193240562" sldId="311"/>
            <ac:spMk id="56" creationId="{E968A657-D889-E70F-E9D1-80DD5541748A}"/>
          </ac:spMkLst>
        </pc:spChg>
        <pc:spChg chg="mod">
          <ac:chgData name="PARRUCA, IRIS" userId="3c83e20f-e1ce-4c91-a96a-14437a671400" providerId="ADAL" clId="{38ED9B35-77AC-40BE-AF07-0CCAA89A9167}" dt="2024-02-20T11:53:01.918" v="597"/>
          <ac:spMkLst>
            <pc:docMk/>
            <pc:sldMk cId="4193240562" sldId="311"/>
            <ac:spMk id="57" creationId="{1DCB7B04-541E-AA94-C512-4F3EFF27FCDC}"/>
          </ac:spMkLst>
        </pc:spChg>
        <pc:spChg chg="mod">
          <ac:chgData name="PARRUCA, IRIS" userId="3c83e20f-e1ce-4c91-a96a-14437a671400" providerId="ADAL" clId="{38ED9B35-77AC-40BE-AF07-0CCAA89A9167}" dt="2024-02-20T11:53:01.918" v="597"/>
          <ac:spMkLst>
            <pc:docMk/>
            <pc:sldMk cId="4193240562" sldId="311"/>
            <ac:spMk id="59" creationId="{06A66058-B069-896B-D81A-3EA9D4B2AB21}"/>
          </ac:spMkLst>
        </pc:spChg>
        <pc:spChg chg="mod">
          <ac:chgData name="PARRUCA, IRIS" userId="3c83e20f-e1ce-4c91-a96a-14437a671400" providerId="ADAL" clId="{38ED9B35-77AC-40BE-AF07-0CCAA89A9167}" dt="2024-02-20T11:53:01.918" v="597"/>
          <ac:spMkLst>
            <pc:docMk/>
            <pc:sldMk cId="4193240562" sldId="311"/>
            <ac:spMk id="60" creationId="{F580B7CA-0FDF-FFED-82A8-C90F6BDDA7A5}"/>
          </ac:spMkLst>
        </pc:spChg>
        <pc:spChg chg="mod">
          <ac:chgData name="PARRUCA, IRIS" userId="3c83e20f-e1ce-4c91-a96a-14437a671400" providerId="ADAL" clId="{38ED9B35-77AC-40BE-AF07-0CCAA89A9167}" dt="2024-02-20T11:53:01.918" v="597"/>
          <ac:spMkLst>
            <pc:docMk/>
            <pc:sldMk cId="4193240562" sldId="311"/>
            <ac:spMk id="62" creationId="{AB16CC81-66C9-62B7-A331-8566D79895A7}"/>
          </ac:spMkLst>
        </pc:spChg>
        <pc:spChg chg="mod">
          <ac:chgData name="PARRUCA, IRIS" userId="3c83e20f-e1ce-4c91-a96a-14437a671400" providerId="ADAL" clId="{38ED9B35-77AC-40BE-AF07-0CCAA89A9167}" dt="2024-02-20T11:53:01.918" v="597"/>
          <ac:spMkLst>
            <pc:docMk/>
            <pc:sldMk cId="4193240562" sldId="311"/>
            <ac:spMk id="63" creationId="{6B18D207-8906-8665-2B79-C82E5F666684}"/>
          </ac:spMkLst>
        </pc:spChg>
        <pc:spChg chg="mod">
          <ac:chgData name="PARRUCA, IRIS" userId="3c83e20f-e1ce-4c91-a96a-14437a671400" providerId="ADAL" clId="{38ED9B35-77AC-40BE-AF07-0CCAA89A9167}" dt="2024-02-20T11:53:01.918" v="597"/>
          <ac:spMkLst>
            <pc:docMk/>
            <pc:sldMk cId="4193240562" sldId="311"/>
            <ac:spMk id="2048" creationId="{5D67D976-325C-9E1D-8A87-B094A6CC190C}"/>
          </ac:spMkLst>
        </pc:spChg>
        <pc:spChg chg="mod">
          <ac:chgData name="PARRUCA, IRIS" userId="3c83e20f-e1ce-4c91-a96a-14437a671400" providerId="ADAL" clId="{38ED9B35-77AC-40BE-AF07-0CCAA89A9167}" dt="2024-02-20T11:53:01.918" v="597"/>
          <ac:spMkLst>
            <pc:docMk/>
            <pc:sldMk cId="4193240562" sldId="311"/>
            <ac:spMk id="2049" creationId="{C2DDD8DD-6BD1-BC54-C01B-70A167871A6B}"/>
          </ac:spMkLst>
        </pc:spChg>
        <pc:spChg chg="mod">
          <ac:chgData name="PARRUCA, IRIS" userId="3c83e20f-e1ce-4c91-a96a-14437a671400" providerId="ADAL" clId="{38ED9B35-77AC-40BE-AF07-0CCAA89A9167}" dt="2024-02-20T11:53:01.918" v="597"/>
          <ac:spMkLst>
            <pc:docMk/>
            <pc:sldMk cId="4193240562" sldId="311"/>
            <ac:spMk id="2050" creationId="{B30F8949-F43D-E293-6A24-E5A3817041D0}"/>
          </ac:spMkLst>
        </pc:spChg>
        <pc:spChg chg="mod">
          <ac:chgData name="PARRUCA, IRIS" userId="3c83e20f-e1ce-4c91-a96a-14437a671400" providerId="ADAL" clId="{38ED9B35-77AC-40BE-AF07-0CCAA89A9167}" dt="2024-02-20T11:53:01.918" v="597"/>
          <ac:spMkLst>
            <pc:docMk/>
            <pc:sldMk cId="4193240562" sldId="311"/>
            <ac:spMk id="2052" creationId="{62EAB308-EEC6-E904-D1DF-8DE3551114FE}"/>
          </ac:spMkLst>
        </pc:spChg>
        <pc:spChg chg="mod">
          <ac:chgData name="PARRUCA, IRIS" userId="3c83e20f-e1ce-4c91-a96a-14437a671400" providerId="ADAL" clId="{38ED9B35-77AC-40BE-AF07-0CCAA89A9167}" dt="2024-02-20T11:53:01.918" v="597"/>
          <ac:spMkLst>
            <pc:docMk/>
            <pc:sldMk cId="4193240562" sldId="311"/>
            <ac:spMk id="2053" creationId="{3D07F583-7F9B-1BB7-9D12-A8D6DF75AAD3}"/>
          </ac:spMkLst>
        </pc:spChg>
        <pc:spChg chg="mod">
          <ac:chgData name="PARRUCA, IRIS" userId="3c83e20f-e1ce-4c91-a96a-14437a671400" providerId="ADAL" clId="{38ED9B35-77AC-40BE-AF07-0CCAA89A9167}" dt="2024-02-20T11:53:01.918" v="597"/>
          <ac:spMkLst>
            <pc:docMk/>
            <pc:sldMk cId="4193240562" sldId="311"/>
            <ac:spMk id="2055" creationId="{9194FEA9-6F88-25BA-69C2-6FAE1F61F98F}"/>
          </ac:spMkLst>
        </pc:spChg>
        <pc:spChg chg="mod">
          <ac:chgData name="PARRUCA, IRIS" userId="3c83e20f-e1ce-4c91-a96a-14437a671400" providerId="ADAL" clId="{38ED9B35-77AC-40BE-AF07-0CCAA89A9167}" dt="2024-02-20T11:53:01.918" v="597"/>
          <ac:spMkLst>
            <pc:docMk/>
            <pc:sldMk cId="4193240562" sldId="311"/>
            <ac:spMk id="2056" creationId="{B1265E88-5388-4FB7-CABE-DE5C9EEE98D2}"/>
          </ac:spMkLst>
        </pc:spChg>
        <pc:spChg chg="mod">
          <ac:chgData name="PARRUCA, IRIS" userId="3c83e20f-e1ce-4c91-a96a-14437a671400" providerId="ADAL" clId="{38ED9B35-77AC-40BE-AF07-0CCAA89A9167}" dt="2024-02-20T11:53:01.918" v="597"/>
          <ac:spMkLst>
            <pc:docMk/>
            <pc:sldMk cId="4193240562" sldId="311"/>
            <ac:spMk id="2057" creationId="{45901B6A-E142-E49B-4706-8A588628786E}"/>
          </ac:spMkLst>
        </pc:spChg>
        <pc:spChg chg="mod">
          <ac:chgData name="PARRUCA, IRIS" userId="3c83e20f-e1ce-4c91-a96a-14437a671400" providerId="ADAL" clId="{38ED9B35-77AC-40BE-AF07-0CCAA89A9167}" dt="2024-02-20T11:53:01.918" v="597"/>
          <ac:spMkLst>
            <pc:docMk/>
            <pc:sldMk cId="4193240562" sldId="311"/>
            <ac:spMk id="2058" creationId="{33E1ECDE-72DC-DEB0-2579-67C17B1EE0A8}"/>
          </ac:spMkLst>
        </pc:spChg>
        <pc:spChg chg="mod">
          <ac:chgData name="PARRUCA, IRIS" userId="3c83e20f-e1ce-4c91-a96a-14437a671400" providerId="ADAL" clId="{38ED9B35-77AC-40BE-AF07-0CCAA89A9167}" dt="2024-02-20T11:53:01.918" v="597"/>
          <ac:spMkLst>
            <pc:docMk/>
            <pc:sldMk cId="4193240562" sldId="311"/>
            <ac:spMk id="2059" creationId="{E86DF946-EFBB-72B4-8847-60F6441A5ACA}"/>
          </ac:spMkLst>
        </pc:spChg>
        <pc:spChg chg="mod">
          <ac:chgData name="PARRUCA, IRIS" userId="3c83e20f-e1ce-4c91-a96a-14437a671400" providerId="ADAL" clId="{38ED9B35-77AC-40BE-AF07-0CCAA89A9167}" dt="2024-02-20T11:53:01.918" v="597"/>
          <ac:spMkLst>
            <pc:docMk/>
            <pc:sldMk cId="4193240562" sldId="311"/>
            <ac:spMk id="2061" creationId="{9209EEC2-950F-C341-3BAC-16B1E9778F0D}"/>
          </ac:spMkLst>
        </pc:spChg>
        <pc:spChg chg="mod">
          <ac:chgData name="PARRUCA, IRIS" userId="3c83e20f-e1ce-4c91-a96a-14437a671400" providerId="ADAL" clId="{38ED9B35-77AC-40BE-AF07-0CCAA89A9167}" dt="2024-02-20T11:53:01.918" v="597"/>
          <ac:spMkLst>
            <pc:docMk/>
            <pc:sldMk cId="4193240562" sldId="311"/>
            <ac:spMk id="2062" creationId="{06F1B633-C0F4-BBEB-1B2D-02638580DE6A}"/>
          </ac:spMkLst>
        </pc:spChg>
        <pc:spChg chg="mod">
          <ac:chgData name="PARRUCA, IRIS" userId="3c83e20f-e1ce-4c91-a96a-14437a671400" providerId="ADAL" clId="{38ED9B35-77AC-40BE-AF07-0CCAA89A9167}" dt="2024-02-20T11:53:01.918" v="597"/>
          <ac:spMkLst>
            <pc:docMk/>
            <pc:sldMk cId="4193240562" sldId="311"/>
            <ac:spMk id="2064" creationId="{8121B18D-27CA-F32A-F175-D292B7DFE1C9}"/>
          </ac:spMkLst>
        </pc:spChg>
        <pc:spChg chg="mod">
          <ac:chgData name="PARRUCA, IRIS" userId="3c83e20f-e1ce-4c91-a96a-14437a671400" providerId="ADAL" clId="{38ED9B35-77AC-40BE-AF07-0CCAA89A9167}" dt="2024-02-20T11:53:01.918" v="597"/>
          <ac:spMkLst>
            <pc:docMk/>
            <pc:sldMk cId="4193240562" sldId="311"/>
            <ac:spMk id="2065" creationId="{65BD30C2-5BFC-1ED3-812E-453388C03D5D}"/>
          </ac:spMkLst>
        </pc:spChg>
        <pc:spChg chg="mod">
          <ac:chgData name="PARRUCA, IRIS" userId="3c83e20f-e1ce-4c91-a96a-14437a671400" providerId="ADAL" clId="{38ED9B35-77AC-40BE-AF07-0CCAA89A9167}" dt="2024-02-20T11:53:01.918" v="597"/>
          <ac:spMkLst>
            <pc:docMk/>
            <pc:sldMk cId="4193240562" sldId="311"/>
            <ac:spMk id="2066" creationId="{EE0949BA-F3BD-913C-F55C-32F4D48E7E90}"/>
          </ac:spMkLst>
        </pc:spChg>
        <pc:spChg chg="mod">
          <ac:chgData name="PARRUCA, IRIS" userId="3c83e20f-e1ce-4c91-a96a-14437a671400" providerId="ADAL" clId="{38ED9B35-77AC-40BE-AF07-0CCAA89A9167}" dt="2024-02-20T11:53:01.918" v="597"/>
          <ac:spMkLst>
            <pc:docMk/>
            <pc:sldMk cId="4193240562" sldId="311"/>
            <ac:spMk id="2067" creationId="{B1702DE5-B39D-BF7D-1B7C-FD0F8285C204}"/>
          </ac:spMkLst>
        </pc:spChg>
        <pc:spChg chg="mod">
          <ac:chgData name="PARRUCA, IRIS" userId="3c83e20f-e1ce-4c91-a96a-14437a671400" providerId="ADAL" clId="{38ED9B35-77AC-40BE-AF07-0CCAA89A9167}" dt="2024-02-20T11:53:01.918" v="597"/>
          <ac:spMkLst>
            <pc:docMk/>
            <pc:sldMk cId="4193240562" sldId="311"/>
            <ac:spMk id="2068" creationId="{A73C1BFD-C074-9900-0D27-B238D3128E9C}"/>
          </ac:spMkLst>
        </pc:spChg>
        <pc:spChg chg="mod">
          <ac:chgData name="PARRUCA, IRIS" userId="3c83e20f-e1ce-4c91-a96a-14437a671400" providerId="ADAL" clId="{38ED9B35-77AC-40BE-AF07-0CCAA89A9167}" dt="2024-02-20T11:53:01.918" v="597"/>
          <ac:spMkLst>
            <pc:docMk/>
            <pc:sldMk cId="4193240562" sldId="311"/>
            <ac:spMk id="2069" creationId="{F8BF5A4C-4DE3-CC40-24DE-C963A4FC2AD2}"/>
          </ac:spMkLst>
        </pc:spChg>
        <pc:spChg chg="mod">
          <ac:chgData name="PARRUCA, IRIS" userId="3c83e20f-e1ce-4c91-a96a-14437a671400" providerId="ADAL" clId="{38ED9B35-77AC-40BE-AF07-0CCAA89A9167}" dt="2024-02-20T11:53:01.918" v="597"/>
          <ac:spMkLst>
            <pc:docMk/>
            <pc:sldMk cId="4193240562" sldId="311"/>
            <ac:spMk id="2070" creationId="{6E6A0F6D-7FD2-19D1-24FA-3E04F98F3413}"/>
          </ac:spMkLst>
        </pc:spChg>
        <pc:spChg chg="mod">
          <ac:chgData name="PARRUCA, IRIS" userId="3c83e20f-e1ce-4c91-a96a-14437a671400" providerId="ADAL" clId="{38ED9B35-77AC-40BE-AF07-0CCAA89A9167}" dt="2024-02-20T11:53:01.918" v="597"/>
          <ac:spMkLst>
            <pc:docMk/>
            <pc:sldMk cId="4193240562" sldId="311"/>
            <ac:spMk id="2071" creationId="{D603CC53-B2C0-225D-B449-19B7FBBD85A9}"/>
          </ac:spMkLst>
        </pc:spChg>
        <pc:spChg chg="mod">
          <ac:chgData name="PARRUCA, IRIS" userId="3c83e20f-e1ce-4c91-a96a-14437a671400" providerId="ADAL" clId="{38ED9B35-77AC-40BE-AF07-0CCAA89A9167}" dt="2024-02-20T11:53:01.918" v="597"/>
          <ac:spMkLst>
            <pc:docMk/>
            <pc:sldMk cId="4193240562" sldId="311"/>
            <ac:spMk id="2072" creationId="{073588B0-02A8-217F-C5DC-F3A5F3A335A9}"/>
          </ac:spMkLst>
        </pc:spChg>
        <pc:spChg chg="mod">
          <ac:chgData name="PARRUCA, IRIS" userId="3c83e20f-e1ce-4c91-a96a-14437a671400" providerId="ADAL" clId="{38ED9B35-77AC-40BE-AF07-0CCAA89A9167}" dt="2024-02-20T11:53:01.918" v="597"/>
          <ac:spMkLst>
            <pc:docMk/>
            <pc:sldMk cId="4193240562" sldId="311"/>
            <ac:spMk id="2073" creationId="{E0CDF9F2-FFAC-0E19-11AC-6D1913DECC6B}"/>
          </ac:spMkLst>
        </pc:spChg>
        <pc:spChg chg="mod ord">
          <ac:chgData name="PARRUCA, IRIS" userId="3c83e20f-e1ce-4c91-a96a-14437a671400" providerId="ADAL" clId="{38ED9B35-77AC-40BE-AF07-0CCAA89A9167}" dt="2024-02-20T17:09:45.387" v="1237" actId="20577"/>
          <ac:spMkLst>
            <pc:docMk/>
            <pc:sldMk cId="4193240562" sldId="311"/>
            <ac:spMk id="2102" creationId="{00000000-0000-0000-0000-000000000000}"/>
          </ac:spMkLst>
        </pc:spChg>
        <pc:spChg chg="add del mod">
          <ac:chgData name="PARRUCA, IRIS" userId="3c83e20f-e1ce-4c91-a96a-14437a671400" providerId="ADAL" clId="{38ED9B35-77AC-40BE-AF07-0CCAA89A9167}" dt="2024-02-21T13:32:29.165" v="10611" actId="120"/>
          <ac:spMkLst>
            <pc:docMk/>
            <pc:sldMk cId="4193240562" sldId="311"/>
            <ac:spMk id="2103" creationId="{00000000-0000-0000-0000-000000000000}"/>
          </ac:spMkLst>
        </pc:spChg>
        <pc:grpChg chg="add del mod ord">
          <ac:chgData name="PARRUCA, IRIS" userId="3c83e20f-e1ce-4c91-a96a-14437a671400" providerId="ADAL" clId="{38ED9B35-77AC-40BE-AF07-0CCAA89A9167}" dt="2024-02-20T11:51:24.861" v="557" actId="478"/>
          <ac:grpSpMkLst>
            <pc:docMk/>
            <pc:sldMk cId="4193240562" sldId="311"/>
            <ac:grpSpMk id="14" creationId="{D73400AB-E751-83BF-473D-43150508CC85}"/>
          </ac:grpSpMkLst>
        </pc:grpChg>
        <pc:grpChg chg="mod">
          <ac:chgData name="PARRUCA, IRIS" userId="3c83e20f-e1ce-4c91-a96a-14437a671400" providerId="ADAL" clId="{38ED9B35-77AC-40BE-AF07-0CCAA89A9167}" dt="2024-02-20T11:49:50.338" v="542"/>
          <ac:grpSpMkLst>
            <pc:docMk/>
            <pc:sldMk cId="4193240562" sldId="311"/>
            <ac:grpSpMk id="21" creationId="{9D9BB381-79A3-46BF-FEF2-F33F787ABB82}"/>
          </ac:grpSpMkLst>
        </pc:grpChg>
        <pc:grpChg chg="mod">
          <ac:chgData name="PARRUCA, IRIS" userId="3c83e20f-e1ce-4c91-a96a-14437a671400" providerId="ADAL" clId="{38ED9B35-77AC-40BE-AF07-0CCAA89A9167}" dt="2024-02-20T11:49:50.338" v="542"/>
          <ac:grpSpMkLst>
            <pc:docMk/>
            <pc:sldMk cId="4193240562" sldId="311"/>
            <ac:grpSpMk id="22" creationId="{45C91851-714F-AE49-D395-43ED3CA13673}"/>
          </ac:grpSpMkLst>
        </pc:grpChg>
        <pc:grpChg chg="mod">
          <ac:chgData name="PARRUCA, IRIS" userId="3c83e20f-e1ce-4c91-a96a-14437a671400" providerId="ADAL" clId="{38ED9B35-77AC-40BE-AF07-0CCAA89A9167}" dt="2024-02-20T11:49:50.338" v="542"/>
          <ac:grpSpMkLst>
            <pc:docMk/>
            <pc:sldMk cId="4193240562" sldId="311"/>
            <ac:grpSpMk id="23" creationId="{60827757-7E21-B604-5855-81F9028EA6E7}"/>
          </ac:grpSpMkLst>
        </pc:grpChg>
        <pc:grpChg chg="mod">
          <ac:chgData name="PARRUCA, IRIS" userId="3c83e20f-e1ce-4c91-a96a-14437a671400" providerId="ADAL" clId="{38ED9B35-77AC-40BE-AF07-0CCAA89A9167}" dt="2024-02-20T11:49:50.338" v="542"/>
          <ac:grpSpMkLst>
            <pc:docMk/>
            <pc:sldMk cId="4193240562" sldId="311"/>
            <ac:grpSpMk id="24" creationId="{8A723F17-5838-4486-A5B2-46FFDFB50442}"/>
          </ac:grpSpMkLst>
        </pc:grpChg>
        <pc:grpChg chg="add mod">
          <ac:chgData name="PARRUCA, IRIS" userId="3c83e20f-e1ce-4c91-a96a-14437a671400" providerId="ADAL" clId="{38ED9B35-77AC-40BE-AF07-0CCAA89A9167}" dt="2024-02-20T11:53:15.837" v="602" actId="1076"/>
          <ac:grpSpMkLst>
            <pc:docMk/>
            <pc:sldMk cId="4193240562" sldId="311"/>
            <ac:grpSpMk id="44" creationId="{1DD3F0BB-AC2C-EE81-3704-3099955A37E3}"/>
          </ac:grpSpMkLst>
        </pc:grpChg>
        <pc:grpChg chg="mod">
          <ac:chgData name="PARRUCA, IRIS" userId="3c83e20f-e1ce-4c91-a96a-14437a671400" providerId="ADAL" clId="{38ED9B35-77AC-40BE-AF07-0CCAA89A9167}" dt="2024-02-20T11:53:01.918" v="597"/>
          <ac:grpSpMkLst>
            <pc:docMk/>
            <pc:sldMk cId="4193240562" sldId="311"/>
            <ac:grpSpMk id="46" creationId="{B01CFB7D-A816-7DC9-77B8-5C94FDFD5BA2}"/>
          </ac:grpSpMkLst>
        </pc:grpChg>
        <pc:grpChg chg="mod">
          <ac:chgData name="PARRUCA, IRIS" userId="3c83e20f-e1ce-4c91-a96a-14437a671400" providerId="ADAL" clId="{38ED9B35-77AC-40BE-AF07-0CCAA89A9167}" dt="2024-02-20T11:53:01.918" v="597"/>
          <ac:grpSpMkLst>
            <pc:docMk/>
            <pc:sldMk cId="4193240562" sldId="311"/>
            <ac:grpSpMk id="47" creationId="{E8182C29-91AB-3F9F-1E64-EA93351C3F09}"/>
          </ac:grpSpMkLst>
        </pc:grpChg>
        <pc:grpChg chg="mod">
          <ac:chgData name="PARRUCA, IRIS" userId="3c83e20f-e1ce-4c91-a96a-14437a671400" providerId="ADAL" clId="{38ED9B35-77AC-40BE-AF07-0CCAA89A9167}" dt="2024-02-20T11:53:01.918" v="597"/>
          <ac:grpSpMkLst>
            <pc:docMk/>
            <pc:sldMk cId="4193240562" sldId="311"/>
            <ac:grpSpMk id="50" creationId="{04716BDB-96B2-222B-3DFB-1E5E69DC6888}"/>
          </ac:grpSpMkLst>
        </pc:grpChg>
        <pc:grpChg chg="mod">
          <ac:chgData name="PARRUCA, IRIS" userId="3c83e20f-e1ce-4c91-a96a-14437a671400" providerId="ADAL" clId="{38ED9B35-77AC-40BE-AF07-0CCAA89A9167}" dt="2024-02-20T11:53:01.918" v="597"/>
          <ac:grpSpMkLst>
            <pc:docMk/>
            <pc:sldMk cId="4193240562" sldId="311"/>
            <ac:grpSpMk id="51" creationId="{FC063126-1C8E-C2C3-DA4D-38FBF9CD4961}"/>
          </ac:grpSpMkLst>
        </pc:grpChg>
        <pc:grpChg chg="mod">
          <ac:chgData name="PARRUCA, IRIS" userId="3c83e20f-e1ce-4c91-a96a-14437a671400" providerId="ADAL" clId="{38ED9B35-77AC-40BE-AF07-0CCAA89A9167}" dt="2024-02-20T11:53:01.918" v="597"/>
          <ac:grpSpMkLst>
            <pc:docMk/>
            <pc:sldMk cId="4193240562" sldId="311"/>
            <ac:grpSpMk id="52" creationId="{28562869-4A5E-DD57-60A1-D26EB19DA287}"/>
          </ac:grpSpMkLst>
        </pc:grpChg>
        <pc:grpChg chg="mod">
          <ac:chgData name="PARRUCA, IRIS" userId="3c83e20f-e1ce-4c91-a96a-14437a671400" providerId="ADAL" clId="{38ED9B35-77AC-40BE-AF07-0CCAA89A9167}" dt="2024-02-20T11:53:01.918" v="597"/>
          <ac:grpSpMkLst>
            <pc:docMk/>
            <pc:sldMk cId="4193240562" sldId="311"/>
            <ac:grpSpMk id="53" creationId="{27599156-FBCD-7247-DB76-33078BBCA5DB}"/>
          </ac:grpSpMkLst>
        </pc:grpChg>
        <pc:grpChg chg="mod">
          <ac:chgData name="PARRUCA, IRIS" userId="3c83e20f-e1ce-4c91-a96a-14437a671400" providerId="ADAL" clId="{38ED9B35-77AC-40BE-AF07-0CCAA89A9167}" dt="2024-02-20T11:53:01.918" v="597"/>
          <ac:grpSpMkLst>
            <pc:docMk/>
            <pc:sldMk cId="4193240562" sldId="311"/>
            <ac:grpSpMk id="54" creationId="{79828685-05C7-3E70-C0CC-E144280C57ED}"/>
          </ac:grpSpMkLst>
        </pc:grpChg>
        <pc:grpChg chg="mod">
          <ac:chgData name="PARRUCA, IRIS" userId="3c83e20f-e1ce-4c91-a96a-14437a671400" providerId="ADAL" clId="{38ED9B35-77AC-40BE-AF07-0CCAA89A9167}" dt="2024-02-20T11:53:01.918" v="597"/>
          <ac:grpSpMkLst>
            <pc:docMk/>
            <pc:sldMk cId="4193240562" sldId="311"/>
            <ac:grpSpMk id="55" creationId="{B84D854B-A98B-AFB0-EC9F-2541A80BE8F4}"/>
          </ac:grpSpMkLst>
        </pc:grpChg>
        <pc:grpChg chg="mod">
          <ac:chgData name="PARRUCA, IRIS" userId="3c83e20f-e1ce-4c91-a96a-14437a671400" providerId="ADAL" clId="{38ED9B35-77AC-40BE-AF07-0CCAA89A9167}" dt="2024-02-20T11:53:01.918" v="597"/>
          <ac:grpSpMkLst>
            <pc:docMk/>
            <pc:sldMk cId="4193240562" sldId="311"/>
            <ac:grpSpMk id="58" creationId="{4F1FC410-7E5B-B3B6-3793-25E4B1BF515B}"/>
          </ac:grpSpMkLst>
        </pc:grpChg>
        <pc:grpChg chg="mod">
          <ac:chgData name="PARRUCA, IRIS" userId="3c83e20f-e1ce-4c91-a96a-14437a671400" providerId="ADAL" clId="{38ED9B35-77AC-40BE-AF07-0CCAA89A9167}" dt="2024-02-20T11:53:01.918" v="597"/>
          <ac:grpSpMkLst>
            <pc:docMk/>
            <pc:sldMk cId="4193240562" sldId="311"/>
            <ac:grpSpMk id="61" creationId="{FE612A65-0B98-7331-858F-206A8BA3C627}"/>
          </ac:grpSpMkLst>
        </pc:grpChg>
        <pc:grpChg chg="mod">
          <ac:chgData name="PARRUCA, IRIS" userId="3c83e20f-e1ce-4c91-a96a-14437a671400" providerId="ADAL" clId="{38ED9B35-77AC-40BE-AF07-0CCAA89A9167}" dt="2024-02-20T11:53:01.918" v="597"/>
          <ac:grpSpMkLst>
            <pc:docMk/>
            <pc:sldMk cId="4193240562" sldId="311"/>
            <ac:grpSpMk id="2051" creationId="{58C7AC36-8E85-09D1-E411-CDB9D8E2A42C}"/>
          </ac:grpSpMkLst>
        </pc:grpChg>
        <pc:grpChg chg="mod">
          <ac:chgData name="PARRUCA, IRIS" userId="3c83e20f-e1ce-4c91-a96a-14437a671400" providerId="ADAL" clId="{38ED9B35-77AC-40BE-AF07-0CCAA89A9167}" dt="2024-02-20T11:53:01.918" v="597"/>
          <ac:grpSpMkLst>
            <pc:docMk/>
            <pc:sldMk cId="4193240562" sldId="311"/>
            <ac:grpSpMk id="2054" creationId="{78A9E8DF-4623-D8A4-A6AE-906E3BCF94F9}"/>
          </ac:grpSpMkLst>
        </pc:grpChg>
        <pc:grpChg chg="mod">
          <ac:chgData name="PARRUCA, IRIS" userId="3c83e20f-e1ce-4c91-a96a-14437a671400" providerId="ADAL" clId="{38ED9B35-77AC-40BE-AF07-0CCAA89A9167}" dt="2024-02-20T11:53:01.918" v="597"/>
          <ac:grpSpMkLst>
            <pc:docMk/>
            <pc:sldMk cId="4193240562" sldId="311"/>
            <ac:grpSpMk id="2060" creationId="{A77854B4-5081-151B-24BF-6F925B5E0F6D}"/>
          </ac:grpSpMkLst>
        </pc:grpChg>
        <pc:grpChg chg="mod">
          <ac:chgData name="PARRUCA, IRIS" userId="3c83e20f-e1ce-4c91-a96a-14437a671400" providerId="ADAL" clId="{38ED9B35-77AC-40BE-AF07-0CCAA89A9167}" dt="2024-02-20T11:53:01.918" v="597"/>
          <ac:grpSpMkLst>
            <pc:docMk/>
            <pc:sldMk cId="4193240562" sldId="311"/>
            <ac:grpSpMk id="2063" creationId="{D4995CE0-B842-5B50-1606-8A0B205E9A51}"/>
          </ac:grpSpMkLst>
        </pc:grpChg>
        <pc:picChg chg="mod">
          <ac:chgData name="PARRUCA, IRIS" userId="3c83e20f-e1ce-4c91-a96a-14437a671400" providerId="ADAL" clId="{38ED9B35-77AC-40BE-AF07-0CCAA89A9167}" dt="2024-02-20T11:49:50.338" v="542"/>
          <ac:picMkLst>
            <pc:docMk/>
            <pc:sldMk cId="4193240562" sldId="311"/>
            <ac:picMk id="20" creationId="{B8FE604D-D9BF-55EC-A34D-697A363F668D}"/>
          </ac:picMkLst>
        </pc:picChg>
        <pc:picChg chg="mod">
          <ac:chgData name="PARRUCA, IRIS" userId="3c83e20f-e1ce-4c91-a96a-14437a671400" providerId="ADAL" clId="{38ED9B35-77AC-40BE-AF07-0CCAA89A9167}" dt="2024-02-20T11:53:01.918" v="597"/>
          <ac:picMkLst>
            <pc:docMk/>
            <pc:sldMk cId="4193240562" sldId="311"/>
            <ac:picMk id="45" creationId="{C7D32944-E538-2516-2D2C-04BFCCAE141B}"/>
          </ac:picMkLst>
        </pc:picChg>
      </pc:sldChg>
      <pc:sldChg chg="addSp delSp modSp new mod modTransition modClrScheme chgLayout modNotesTx">
        <pc:chgData name="PARRUCA, IRIS" userId="3c83e20f-e1ce-4c91-a96a-14437a671400" providerId="ADAL" clId="{38ED9B35-77AC-40BE-AF07-0CCAA89A9167}" dt="2024-02-21T12:43:06.792" v="10561" actId="20577"/>
        <pc:sldMkLst>
          <pc:docMk/>
          <pc:sldMk cId="1089529092" sldId="312"/>
        </pc:sldMkLst>
        <pc:spChg chg="del mod ord">
          <ac:chgData name="PARRUCA, IRIS" userId="3c83e20f-e1ce-4c91-a96a-14437a671400" providerId="ADAL" clId="{38ED9B35-77AC-40BE-AF07-0CCAA89A9167}" dt="2024-02-20T11:46:33.335" v="490" actId="700"/>
          <ac:spMkLst>
            <pc:docMk/>
            <pc:sldMk cId="1089529092" sldId="312"/>
            <ac:spMk id="2" creationId="{AA71B8FA-89EA-7817-0B4D-8C8B0755DA83}"/>
          </ac:spMkLst>
        </pc:spChg>
        <pc:spChg chg="del">
          <ac:chgData name="PARRUCA, IRIS" userId="3c83e20f-e1ce-4c91-a96a-14437a671400" providerId="ADAL" clId="{38ED9B35-77AC-40BE-AF07-0CCAA89A9167}" dt="2024-02-20T11:46:33.335" v="490" actId="700"/>
          <ac:spMkLst>
            <pc:docMk/>
            <pc:sldMk cId="1089529092" sldId="312"/>
            <ac:spMk id="3" creationId="{E00AF1D0-6044-AB08-F2E1-A3D0DC0613B9}"/>
          </ac:spMkLst>
        </pc:spChg>
        <pc:spChg chg="del mod ord">
          <ac:chgData name="PARRUCA, IRIS" userId="3c83e20f-e1ce-4c91-a96a-14437a671400" providerId="ADAL" clId="{38ED9B35-77AC-40BE-AF07-0CCAA89A9167}" dt="2024-02-20T11:46:33.335" v="490" actId="700"/>
          <ac:spMkLst>
            <pc:docMk/>
            <pc:sldMk cId="1089529092" sldId="312"/>
            <ac:spMk id="4" creationId="{B31F9854-591C-7EE2-C30A-BE54FA8F1B91}"/>
          </ac:spMkLst>
        </pc:spChg>
        <pc:spChg chg="add mod ord">
          <ac:chgData name="PARRUCA, IRIS" userId="3c83e20f-e1ce-4c91-a96a-14437a671400" providerId="ADAL" clId="{38ED9B35-77AC-40BE-AF07-0CCAA89A9167}" dt="2024-02-21T00:46:57.514" v="8032" actId="1076"/>
          <ac:spMkLst>
            <pc:docMk/>
            <pc:sldMk cId="1089529092" sldId="312"/>
            <ac:spMk id="5" creationId="{B25EF554-C0DB-2BFA-6C67-608BC3741B8B}"/>
          </ac:spMkLst>
        </pc:spChg>
        <pc:spChg chg="add mod ord">
          <ac:chgData name="PARRUCA, IRIS" userId="3c83e20f-e1ce-4c91-a96a-14437a671400" providerId="ADAL" clId="{38ED9B35-77AC-40BE-AF07-0CCAA89A9167}" dt="2024-02-21T12:43:06.792" v="10561" actId="20577"/>
          <ac:spMkLst>
            <pc:docMk/>
            <pc:sldMk cId="1089529092" sldId="312"/>
            <ac:spMk id="6" creationId="{8FACBE05-73C4-F7AD-3029-5DD140606235}"/>
          </ac:spMkLst>
        </pc:spChg>
        <pc:spChg chg="add del mod ord">
          <ac:chgData name="PARRUCA, IRIS" userId="3c83e20f-e1ce-4c91-a96a-14437a671400" providerId="ADAL" clId="{38ED9B35-77AC-40BE-AF07-0CCAA89A9167}" dt="2024-02-20T11:46:49.527" v="491" actId="478"/>
          <ac:spMkLst>
            <pc:docMk/>
            <pc:sldMk cId="1089529092" sldId="312"/>
            <ac:spMk id="7" creationId="{3F7F8F86-FD7E-9C92-7FF1-48D3673C5C1D}"/>
          </ac:spMkLst>
        </pc:spChg>
      </pc:sldChg>
      <pc:sldChg chg="addSp delSp modSp new mod ord modTransition modClrScheme chgLayout modNotesTx">
        <pc:chgData name="PARRUCA, IRIS" userId="3c83e20f-e1ce-4c91-a96a-14437a671400" providerId="ADAL" clId="{38ED9B35-77AC-40BE-AF07-0CCAA89A9167}" dt="2024-02-21T11:09:31.781" v="10559" actId="1076"/>
        <pc:sldMkLst>
          <pc:docMk/>
          <pc:sldMk cId="609248677" sldId="313"/>
        </pc:sldMkLst>
        <pc:spChg chg="del mod ord">
          <ac:chgData name="PARRUCA, IRIS" userId="3c83e20f-e1ce-4c91-a96a-14437a671400" providerId="ADAL" clId="{38ED9B35-77AC-40BE-AF07-0CCAA89A9167}" dt="2024-02-20T11:48:24.886" v="524" actId="700"/>
          <ac:spMkLst>
            <pc:docMk/>
            <pc:sldMk cId="609248677" sldId="313"/>
            <ac:spMk id="2" creationId="{752ABECE-D081-BBA2-C4CE-99BA78B02917}"/>
          </ac:spMkLst>
        </pc:spChg>
        <pc:spChg chg="del">
          <ac:chgData name="PARRUCA, IRIS" userId="3c83e20f-e1ce-4c91-a96a-14437a671400" providerId="ADAL" clId="{38ED9B35-77AC-40BE-AF07-0CCAA89A9167}" dt="2024-02-20T11:48:24.886" v="524" actId="700"/>
          <ac:spMkLst>
            <pc:docMk/>
            <pc:sldMk cId="609248677" sldId="313"/>
            <ac:spMk id="3" creationId="{DA2463A6-E87C-FFCB-F321-1F3CB5E37D96}"/>
          </ac:spMkLst>
        </pc:spChg>
        <pc:spChg chg="del">
          <ac:chgData name="PARRUCA, IRIS" userId="3c83e20f-e1ce-4c91-a96a-14437a671400" providerId="ADAL" clId="{38ED9B35-77AC-40BE-AF07-0CCAA89A9167}" dt="2024-02-20T11:48:24.886" v="524" actId="700"/>
          <ac:spMkLst>
            <pc:docMk/>
            <pc:sldMk cId="609248677" sldId="313"/>
            <ac:spMk id="4" creationId="{2A864643-C522-68B1-62F4-8E4C7A59E227}"/>
          </ac:spMkLst>
        </pc:spChg>
        <pc:spChg chg="add mod ord">
          <ac:chgData name="PARRUCA, IRIS" userId="3c83e20f-e1ce-4c91-a96a-14437a671400" providerId="ADAL" clId="{38ED9B35-77AC-40BE-AF07-0CCAA89A9167}" dt="2024-02-20T12:09:48.419" v="1087" actId="1076"/>
          <ac:spMkLst>
            <pc:docMk/>
            <pc:sldMk cId="609248677" sldId="313"/>
            <ac:spMk id="5" creationId="{3CEC39E7-1482-22E9-29E9-95B53507AC45}"/>
          </ac:spMkLst>
        </pc:spChg>
        <pc:spChg chg="add mod">
          <ac:chgData name="PARRUCA, IRIS" userId="3c83e20f-e1ce-4c91-a96a-14437a671400" providerId="ADAL" clId="{38ED9B35-77AC-40BE-AF07-0CCAA89A9167}" dt="2024-02-21T11:09:31.781" v="10559" actId="1076"/>
          <ac:spMkLst>
            <pc:docMk/>
            <pc:sldMk cId="609248677" sldId="313"/>
            <ac:spMk id="6" creationId="{1C2B3F6D-A184-771B-BEA0-5E35270ED107}"/>
          </ac:spMkLst>
        </pc:spChg>
      </pc:sldChg>
      <pc:sldChg chg="addSp delSp modSp new mod modTransition modClrScheme chgLayout modNotesTx">
        <pc:chgData name="PARRUCA, IRIS" userId="3c83e20f-e1ce-4c91-a96a-14437a671400" providerId="ADAL" clId="{38ED9B35-77AC-40BE-AF07-0CCAA89A9167}" dt="2024-02-21T11:08:41.086" v="10557"/>
        <pc:sldMkLst>
          <pc:docMk/>
          <pc:sldMk cId="1838764464" sldId="314"/>
        </pc:sldMkLst>
        <pc:spChg chg="del mod ord">
          <ac:chgData name="PARRUCA, IRIS" userId="3c83e20f-e1ce-4c91-a96a-14437a671400" providerId="ADAL" clId="{38ED9B35-77AC-40BE-AF07-0CCAA89A9167}" dt="2024-02-20T11:53:37.616" v="604" actId="700"/>
          <ac:spMkLst>
            <pc:docMk/>
            <pc:sldMk cId="1838764464" sldId="314"/>
            <ac:spMk id="2" creationId="{1B43BD1C-7BA8-B349-9BA1-F093C3B706FE}"/>
          </ac:spMkLst>
        </pc:spChg>
        <pc:spChg chg="del">
          <ac:chgData name="PARRUCA, IRIS" userId="3c83e20f-e1ce-4c91-a96a-14437a671400" providerId="ADAL" clId="{38ED9B35-77AC-40BE-AF07-0CCAA89A9167}" dt="2024-02-20T11:53:37.616" v="604" actId="700"/>
          <ac:spMkLst>
            <pc:docMk/>
            <pc:sldMk cId="1838764464" sldId="314"/>
            <ac:spMk id="3" creationId="{D1E2D27A-1C15-681C-5F92-DFF8F894536D}"/>
          </ac:spMkLst>
        </pc:spChg>
        <pc:spChg chg="del mod ord">
          <ac:chgData name="PARRUCA, IRIS" userId="3c83e20f-e1ce-4c91-a96a-14437a671400" providerId="ADAL" clId="{38ED9B35-77AC-40BE-AF07-0CCAA89A9167}" dt="2024-02-20T11:53:37.616" v="604" actId="700"/>
          <ac:spMkLst>
            <pc:docMk/>
            <pc:sldMk cId="1838764464" sldId="314"/>
            <ac:spMk id="4" creationId="{DA3A3DBC-867D-B046-AA32-ABF983505739}"/>
          </ac:spMkLst>
        </pc:spChg>
        <pc:spChg chg="add del mod ord">
          <ac:chgData name="PARRUCA, IRIS" userId="3c83e20f-e1ce-4c91-a96a-14437a671400" providerId="ADAL" clId="{38ED9B35-77AC-40BE-AF07-0CCAA89A9167}" dt="2024-02-20T11:53:45.031" v="605" actId="700"/>
          <ac:spMkLst>
            <pc:docMk/>
            <pc:sldMk cId="1838764464" sldId="314"/>
            <ac:spMk id="5" creationId="{1F244B80-DB2A-EA1F-7C91-CD8003737F8D}"/>
          </ac:spMkLst>
        </pc:spChg>
        <pc:spChg chg="add del mod ord">
          <ac:chgData name="PARRUCA, IRIS" userId="3c83e20f-e1ce-4c91-a96a-14437a671400" providerId="ADAL" clId="{38ED9B35-77AC-40BE-AF07-0CCAA89A9167}" dt="2024-02-20T11:53:45.031" v="605" actId="700"/>
          <ac:spMkLst>
            <pc:docMk/>
            <pc:sldMk cId="1838764464" sldId="314"/>
            <ac:spMk id="6" creationId="{4156D4EC-341B-E5A7-C268-19B2C7191342}"/>
          </ac:spMkLst>
        </pc:spChg>
        <pc:spChg chg="add del mod ord">
          <ac:chgData name="PARRUCA, IRIS" userId="3c83e20f-e1ce-4c91-a96a-14437a671400" providerId="ADAL" clId="{38ED9B35-77AC-40BE-AF07-0CCAA89A9167}" dt="2024-02-20T11:53:45.031" v="605" actId="700"/>
          <ac:spMkLst>
            <pc:docMk/>
            <pc:sldMk cId="1838764464" sldId="314"/>
            <ac:spMk id="7" creationId="{3D4C051F-64CA-466C-A754-8B3010D7F62B}"/>
          </ac:spMkLst>
        </pc:spChg>
        <pc:spChg chg="add mod ord">
          <ac:chgData name="PARRUCA, IRIS" userId="3c83e20f-e1ce-4c91-a96a-14437a671400" providerId="ADAL" clId="{38ED9B35-77AC-40BE-AF07-0CCAA89A9167}" dt="2024-02-20T12:02:35.083" v="834" actId="1076"/>
          <ac:spMkLst>
            <pc:docMk/>
            <pc:sldMk cId="1838764464" sldId="314"/>
            <ac:spMk id="8" creationId="{C007F12A-7C09-9D7A-1D4C-0C467480FDAB}"/>
          </ac:spMkLst>
        </pc:spChg>
        <pc:spChg chg="add mod">
          <ac:chgData name="PARRUCA, IRIS" userId="3c83e20f-e1ce-4c91-a96a-14437a671400" providerId="ADAL" clId="{38ED9B35-77AC-40BE-AF07-0CCAA89A9167}" dt="2024-02-21T10:17:40.255" v="9515" actId="207"/>
          <ac:spMkLst>
            <pc:docMk/>
            <pc:sldMk cId="1838764464" sldId="314"/>
            <ac:spMk id="9" creationId="{154D10E7-8972-F17F-708D-4770350E0603}"/>
          </ac:spMkLst>
        </pc:spChg>
      </pc:sldChg>
      <pc:sldChg chg="addSp delSp modSp add del mod">
        <pc:chgData name="PARRUCA, IRIS" userId="3c83e20f-e1ce-4c91-a96a-14437a671400" providerId="ADAL" clId="{38ED9B35-77AC-40BE-AF07-0CCAA89A9167}" dt="2024-02-20T11:56:38.102" v="740" actId="47"/>
        <pc:sldMkLst>
          <pc:docMk/>
          <pc:sldMk cId="689004353" sldId="315"/>
        </pc:sldMkLst>
        <pc:spChg chg="add mod">
          <ac:chgData name="PARRUCA, IRIS" userId="3c83e20f-e1ce-4c91-a96a-14437a671400" providerId="ADAL" clId="{38ED9B35-77AC-40BE-AF07-0CCAA89A9167}" dt="2024-02-20T11:56:30.312" v="737" actId="478"/>
          <ac:spMkLst>
            <pc:docMk/>
            <pc:sldMk cId="689004353" sldId="315"/>
            <ac:spMk id="3" creationId="{D11F45B9-2D4F-4A1B-B4A6-312207DA0801}"/>
          </ac:spMkLst>
        </pc:spChg>
        <pc:spChg chg="mod">
          <ac:chgData name="PARRUCA, IRIS" userId="3c83e20f-e1ce-4c91-a96a-14437a671400" providerId="ADAL" clId="{38ED9B35-77AC-40BE-AF07-0CCAA89A9167}" dt="2024-02-20T11:56:25.303" v="736" actId="404"/>
          <ac:spMkLst>
            <pc:docMk/>
            <pc:sldMk cId="689004353" sldId="315"/>
            <ac:spMk id="2412" creationId="{00000000-0000-0000-0000-000000000000}"/>
          </ac:spMkLst>
        </pc:spChg>
        <pc:spChg chg="del">
          <ac:chgData name="PARRUCA, IRIS" userId="3c83e20f-e1ce-4c91-a96a-14437a671400" providerId="ADAL" clId="{38ED9B35-77AC-40BE-AF07-0CCAA89A9167}" dt="2024-02-20T11:56:30.312" v="737" actId="478"/>
          <ac:spMkLst>
            <pc:docMk/>
            <pc:sldMk cId="689004353" sldId="315"/>
            <ac:spMk id="2413" creationId="{00000000-0000-0000-0000-000000000000}"/>
          </ac:spMkLst>
        </pc:spChg>
        <pc:spChg chg="del">
          <ac:chgData name="PARRUCA, IRIS" userId="3c83e20f-e1ce-4c91-a96a-14437a671400" providerId="ADAL" clId="{38ED9B35-77AC-40BE-AF07-0CCAA89A9167}" dt="2024-02-20T11:56:34.588" v="738" actId="478"/>
          <ac:spMkLst>
            <pc:docMk/>
            <pc:sldMk cId="689004353" sldId="315"/>
            <ac:spMk id="2415" creationId="{00000000-0000-0000-0000-000000000000}"/>
          </ac:spMkLst>
        </pc:spChg>
        <pc:grpChg chg="del">
          <ac:chgData name="PARRUCA, IRIS" userId="3c83e20f-e1ce-4c91-a96a-14437a671400" providerId="ADAL" clId="{38ED9B35-77AC-40BE-AF07-0CCAA89A9167}" dt="2024-02-20T11:56:35.697" v="739" actId="478"/>
          <ac:grpSpMkLst>
            <pc:docMk/>
            <pc:sldMk cId="689004353" sldId="315"/>
            <ac:grpSpMk id="2465" creationId="{00000000-0000-0000-0000-000000000000}"/>
          </ac:grpSpMkLst>
        </pc:grpChg>
      </pc:sldChg>
      <pc:sldChg chg="addSp delSp modSp add mod modTransition">
        <pc:chgData name="PARRUCA, IRIS" userId="3c83e20f-e1ce-4c91-a96a-14437a671400" providerId="ADAL" clId="{38ED9B35-77AC-40BE-AF07-0CCAA89A9167}" dt="2024-02-21T11:08:41.086" v="10557"/>
        <pc:sldMkLst>
          <pc:docMk/>
          <pc:sldMk cId="2873751192" sldId="315"/>
        </pc:sldMkLst>
        <pc:spChg chg="add del mod">
          <ac:chgData name="PARRUCA, IRIS" userId="3c83e20f-e1ce-4c91-a96a-14437a671400" providerId="ADAL" clId="{38ED9B35-77AC-40BE-AF07-0CCAA89A9167}" dt="2024-02-20T11:58:33.448" v="788" actId="478"/>
          <ac:spMkLst>
            <pc:docMk/>
            <pc:sldMk cId="2873751192" sldId="315"/>
            <ac:spMk id="5" creationId="{DC550883-6089-594A-DD97-E8BB119B6D7D}"/>
          </ac:spMkLst>
        </pc:spChg>
        <pc:spChg chg="add mod">
          <ac:chgData name="PARRUCA, IRIS" userId="3c83e20f-e1ce-4c91-a96a-14437a671400" providerId="ADAL" clId="{38ED9B35-77AC-40BE-AF07-0CCAA89A9167}" dt="2024-02-21T10:15:24.255" v="9502" actId="14100"/>
          <ac:spMkLst>
            <pc:docMk/>
            <pc:sldMk cId="2873751192" sldId="315"/>
            <ac:spMk id="6" creationId="{13056937-23D5-8801-BAF4-3E1D371BEE43}"/>
          </ac:spMkLst>
        </pc:spChg>
        <pc:spChg chg="mod">
          <ac:chgData name="PARRUCA, IRIS" userId="3c83e20f-e1ce-4c91-a96a-14437a671400" providerId="ADAL" clId="{38ED9B35-77AC-40BE-AF07-0CCAA89A9167}" dt="2024-02-20T22:37:24.306" v="3354" actId="14100"/>
          <ac:spMkLst>
            <pc:docMk/>
            <pc:sldMk cId="2873751192" sldId="315"/>
            <ac:spMk id="2397" creationId="{00000000-0000-0000-0000-000000000000}"/>
          </ac:spMkLst>
        </pc:spChg>
        <pc:spChg chg="del mod">
          <ac:chgData name="PARRUCA, IRIS" userId="3c83e20f-e1ce-4c91-a96a-14437a671400" providerId="ADAL" clId="{38ED9B35-77AC-40BE-AF07-0CCAA89A9167}" dt="2024-02-20T11:58:31.742" v="787" actId="478"/>
          <ac:spMkLst>
            <pc:docMk/>
            <pc:sldMk cId="2873751192" sldId="315"/>
            <ac:spMk id="2398" creationId="{00000000-0000-0000-0000-000000000000}"/>
          </ac:spMkLst>
        </pc:spChg>
        <pc:grpChg chg="del">
          <ac:chgData name="PARRUCA, IRIS" userId="3c83e20f-e1ce-4c91-a96a-14437a671400" providerId="ADAL" clId="{38ED9B35-77AC-40BE-AF07-0CCAA89A9167}" dt="2024-02-20T11:57:17.665" v="770" actId="478"/>
          <ac:grpSpMkLst>
            <pc:docMk/>
            <pc:sldMk cId="2873751192" sldId="315"/>
            <ac:grpSpMk id="2393" creationId="{00000000-0000-0000-0000-000000000000}"/>
          </ac:grpSpMkLst>
        </pc:grpChg>
        <pc:grpChg chg="del">
          <ac:chgData name="PARRUCA, IRIS" userId="3c83e20f-e1ce-4c91-a96a-14437a671400" providerId="ADAL" clId="{38ED9B35-77AC-40BE-AF07-0CCAA89A9167}" dt="2024-02-20T11:57:16.022" v="767" actId="478"/>
          <ac:grpSpMkLst>
            <pc:docMk/>
            <pc:sldMk cId="2873751192" sldId="315"/>
            <ac:grpSpMk id="2400" creationId="{00000000-0000-0000-0000-000000000000}"/>
          </ac:grpSpMkLst>
        </pc:grpChg>
        <pc:grpChg chg="del">
          <ac:chgData name="PARRUCA, IRIS" userId="3c83e20f-e1ce-4c91-a96a-14437a671400" providerId="ADAL" clId="{38ED9B35-77AC-40BE-AF07-0CCAA89A9167}" dt="2024-02-20T11:57:18.713" v="771" actId="478"/>
          <ac:grpSpMkLst>
            <pc:docMk/>
            <pc:sldMk cId="2873751192" sldId="315"/>
            <ac:grpSpMk id="2404" creationId="{00000000-0000-0000-0000-000000000000}"/>
          </ac:grpSpMkLst>
        </pc:grpChg>
        <pc:picChg chg="add del mod modCrop">
          <ac:chgData name="PARRUCA, IRIS" userId="3c83e20f-e1ce-4c91-a96a-14437a671400" providerId="ADAL" clId="{38ED9B35-77AC-40BE-AF07-0CCAA89A9167}" dt="2024-02-21T01:11:10.540" v="8870" actId="478"/>
          <ac:picMkLst>
            <pc:docMk/>
            <pc:sldMk cId="2873751192" sldId="315"/>
            <ac:picMk id="3" creationId="{83DB7CCE-1B6D-C2A4-390B-44ED119DB88B}"/>
          </ac:picMkLst>
        </pc:picChg>
        <pc:picChg chg="add mod">
          <ac:chgData name="PARRUCA, IRIS" userId="3c83e20f-e1ce-4c91-a96a-14437a671400" providerId="ADAL" clId="{38ED9B35-77AC-40BE-AF07-0CCAA89A9167}" dt="2024-02-21T10:15:35.886" v="9505" actId="1076"/>
          <ac:picMkLst>
            <pc:docMk/>
            <pc:sldMk cId="2873751192" sldId="315"/>
            <ac:picMk id="8" creationId="{27690635-E8F8-43D0-D32C-2A20570F8D7A}"/>
          </ac:picMkLst>
        </pc:picChg>
        <pc:picChg chg="del">
          <ac:chgData name="PARRUCA, IRIS" userId="3c83e20f-e1ce-4c91-a96a-14437a671400" providerId="ADAL" clId="{38ED9B35-77AC-40BE-AF07-0CCAA89A9167}" dt="2024-02-20T11:57:17.137" v="769" actId="478"/>
          <ac:picMkLst>
            <pc:docMk/>
            <pc:sldMk cId="2873751192" sldId="315"/>
            <ac:picMk id="2399" creationId="{00000000-0000-0000-0000-000000000000}"/>
          </ac:picMkLst>
        </pc:picChg>
        <pc:picChg chg="del">
          <ac:chgData name="PARRUCA, IRIS" userId="3c83e20f-e1ce-4c91-a96a-14437a671400" providerId="ADAL" clId="{38ED9B35-77AC-40BE-AF07-0CCAA89A9167}" dt="2024-02-20T11:57:16.725" v="768" actId="478"/>
          <ac:picMkLst>
            <pc:docMk/>
            <pc:sldMk cId="2873751192" sldId="315"/>
            <ac:picMk id="2403" creationId="{00000000-0000-0000-0000-000000000000}"/>
          </ac:picMkLst>
        </pc:picChg>
      </pc:sldChg>
      <pc:sldChg chg="addSp delSp modSp new mod modTransition modClrScheme chgLayout">
        <pc:chgData name="PARRUCA, IRIS" userId="3c83e20f-e1ce-4c91-a96a-14437a671400" providerId="ADAL" clId="{38ED9B35-77AC-40BE-AF07-0CCAA89A9167}" dt="2024-02-21T11:08:41.086" v="10557"/>
        <pc:sldMkLst>
          <pc:docMk/>
          <pc:sldMk cId="496827710" sldId="316"/>
        </pc:sldMkLst>
        <pc:spChg chg="del">
          <ac:chgData name="PARRUCA, IRIS" userId="3c83e20f-e1ce-4c91-a96a-14437a671400" providerId="ADAL" clId="{38ED9B35-77AC-40BE-AF07-0CCAA89A9167}" dt="2024-02-20T12:03:18.995" v="837" actId="700"/>
          <ac:spMkLst>
            <pc:docMk/>
            <pc:sldMk cId="496827710" sldId="316"/>
            <ac:spMk id="2" creationId="{9D9BD598-6E49-C90F-FD73-8D77D956DE89}"/>
          </ac:spMkLst>
        </pc:spChg>
        <pc:spChg chg="add mod">
          <ac:chgData name="PARRUCA, IRIS" userId="3c83e20f-e1ce-4c91-a96a-14437a671400" providerId="ADAL" clId="{38ED9B35-77AC-40BE-AF07-0CCAA89A9167}" dt="2024-02-20T20:03:53.900" v="1786" actId="1076"/>
          <ac:spMkLst>
            <pc:docMk/>
            <pc:sldMk cId="496827710" sldId="316"/>
            <ac:spMk id="3" creationId="{E418C73C-84D1-5E63-8406-E9AD935C86EA}"/>
          </ac:spMkLst>
        </pc:spChg>
        <pc:spChg chg="add mod">
          <ac:chgData name="PARRUCA, IRIS" userId="3c83e20f-e1ce-4c91-a96a-14437a671400" providerId="ADAL" clId="{38ED9B35-77AC-40BE-AF07-0CCAA89A9167}" dt="2024-02-21T10:19:08.066" v="9520" actId="20577"/>
          <ac:spMkLst>
            <pc:docMk/>
            <pc:sldMk cId="496827710" sldId="316"/>
            <ac:spMk id="4" creationId="{2020359D-0A90-4EC5-5588-7582649B91AF}"/>
          </ac:spMkLst>
        </pc:spChg>
        <pc:spChg chg="add del mod ord">
          <ac:chgData name="PARRUCA, IRIS" userId="3c83e20f-e1ce-4c91-a96a-14437a671400" providerId="ADAL" clId="{38ED9B35-77AC-40BE-AF07-0CCAA89A9167}" dt="2024-02-20T12:05:09.732" v="873" actId="478"/>
          <ac:spMkLst>
            <pc:docMk/>
            <pc:sldMk cId="496827710" sldId="316"/>
            <ac:spMk id="5" creationId="{944A86A4-FAF1-D73A-CE64-7BDED8E26915}"/>
          </ac:spMkLst>
        </pc:spChg>
        <pc:spChg chg="add del mod ord">
          <ac:chgData name="PARRUCA, IRIS" userId="3c83e20f-e1ce-4c91-a96a-14437a671400" providerId="ADAL" clId="{38ED9B35-77AC-40BE-AF07-0CCAA89A9167}" dt="2024-02-20T12:05:06.710" v="871" actId="478"/>
          <ac:spMkLst>
            <pc:docMk/>
            <pc:sldMk cId="496827710" sldId="316"/>
            <ac:spMk id="6" creationId="{49934E5F-0A06-DCA5-E13E-0D5E9C232747}"/>
          </ac:spMkLst>
        </pc:spChg>
        <pc:spChg chg="add del mod ord">
          <ac:chgData name="PARRUCA, IRIS" userId="3c83e20f-e1ce-4c91-a96a-14437a671400" providerId="ADAL" clId="{38ED9B35-77AC-40BE-AF07-0CCAA89A9167}" dt="2024-02-20T12:05:07.675" v="872" actId="478"/>
          <ac:spMkLst>
            <pc:docMk/>
            <pc:sldMk cId="496827710" sldId="316"/>
            <ac:spMk id="7" creationId="{63ED3036-59E5-AEB9-A2FF-3B0AB6C066EA}"/>
          </ac:spMkLst>
        </pc:spChg>
        <pc:picChg chg="add del">
          <ac:chgData name="PARRUCA, IRIS" userId="3c83e20f-e1ce-4c91-a96a-14437a671400" providerId="ADAL" clId="{38ED9B35-77AC-40BE-AF07-0CCAA89A9167}" dt="2024-02-20T20:03:28.360" v="1781" actId="478"/>
          <ac:picMkLst>
            <pc:docMk/>
            <pc:sldMk cId="496827710" sldId="316"/>
            <ac:picMk id="2050" creationId="{B99B1374-142F-15FC-4554-E1503D7F6715}"/>
          </ac:picMkLst>
        </pc:picChg>
      </pc:sldChg>
      <pc:sldChg chg="addSp delSp modSp new mod modTransition modClrScheme chgLayout modNotesTx">
        <pc:chgData name="PARRUCA, IRIS" userId="3c83e20f-e1ce-4c91-a96a-14437a671400" providerId="ADAL" clId="{38ED9B35-77AC-40BE-AF07-0CCAA89A9167}" dt="2024-02-21T11:08:41.086" v="10557"/>
        <pc:sldMkLst>
          <pc:docMk/>
          <pc:sldMk cId="3109179592" sldId="317"/>
        </pc:sldMkLst>
        <pc:spChg chg="del">
          <ac:chgData name="PARRUCA, IRIS" userId="3c83e20f-e1ce-4c91-a96a-14437a671400" providerId="ADAL" clId="{38ED9B35-77AC-40BE-AF07-0CCAA89A9167}" dt="2024-02-20T17:01:16.208" v="1131" actId="700"/>
          <ac:spMkLst>
            <pc:docMk/>
            <pc:sldMk cId="3109179592" sldId="317"/>
            <ac:spMk id="2" creationId="{1093F14D-7D1A-1948-1B3E-E3BAFCFD19DB}"/>
          </ac:spMkLst>
        </pc:spChg>
        <pc:spChg chg="del mod ord">
          <ac:chgData name="PARRUCA, IRIS" userId="3c83e20f-e1ce-4c91-a96a-14437a671400" providerId="ADAL" clId="{38ED9B35-77AC-40BE-AF07-0CCAA89A9167}" dt="2024-02-20T17:01:16.208" v="1131" actId="700"/>
          <ac:spMkLst>
            <pc:docMk/>
            <pc:sldMk cId="3109179592" sldId="317"/>
            <ac:spMk id="3" creationId="{014BF2DB-BB5C-6563-B460-B8EC62613743}"/>
          </ac:spMkLst>
        </pc:spChg>
        <pc:spChg chg="add del mod ord">
          <ac:chgData name="PARRUCA, IRIS" userId="3c83e20f-e1ce-4c91-a96a-14437a671400" providerId="ADAL" clId="{38ED9B35-77AC-40BE-AF07-0CCAA89A9167}" dt="2024-02-20T17:01:29.869" v="1132" actId="700"/>
          <ac:spMkLst>
            <pc:docMk/>
            <pc:sldMk cId="3109179592" sldId="317"/>
            <ac:spMk id="4" creationId="{37A63AE6-754A-67F1-0453-FB1E78612B2D}"/>
          </ac:spMkLst>
        </pc:spChg>
        <pc:spChg chg="add del mod ord">
          <ac:chgData name="PARRUCA, IRIS" userId="3c83e20f-e1ce-4c91-a96a-14437a671400" providerId="ADAL" clId="{38ED9B35-77AC-40BE-AF07-0CCAA89A9167}" dt="2024-02-20T17:01:42.855" v="1133" actId="700"/>
          <ac:spMkLst>
            <pc:docMk/>
            <pc:sldMk cId="3109179592" sldId="317"/>
            <ac:spMk id="5" creationId="{AB76096E-76CF-D113-14EF-C1F610D049E4}"/>
          </ac:spMkLst>
        </pc:spChg>
        <pc:spChg chg="add del mod ord">
          <ac:chgData name="PARRUCA, IRIS" userId="3c83e20f-e1ce-4c91-a96a-14437a671400" providerId="ADAL" clId="{38ED9B35-77AC-40BE-AF07-0CCAA89A9167}" dt="2024-02-20T17:01:42.855" v="1133" actId="700"/>
          <ac:spMkLst>
            <pc:docMk/>
            <pc:sldMk cId="3109179592" sldId="317"/>
            <ac:spMk id="6" creationId="{B0156BA4-7F35-75C0-87BA-102196D56490}"/>
          </ac:spMkLst>
        </pc:spChg>
        <pc:spChg chg="add del mod ord">
          <ac:chgData name="PARRUCA, IRIS" userId="3c83e20f-e1ce-4c91-a96a-14437a671400" providerId="ADAL" clId="{38ED9B35-77AC-40BE-AF07-0CCAA89A9167}" dt="2024-02-20T17:01:42.855" v="1133" actId="700"/>
          <ac:spMkLst>
            <pc:docMk/>
            <pc:sldMk cId="3109179592" sldId="317"/>
            <ac:spMk id="7" creationId="{B12785CC-22FE-FF0E-1864-435C0494F211}"/>
          </ac:spMkLst>
        </pc:spChg>
        <pc:spChg chg="add del mod ord">
          <ac:chgData name="PARRUCA, IRIS" userId="3c83e20f-e1ce-4c91-a96a-14437a671400" providerId="ADAL" clId="{38ED9B35-77AC-40BE-AF07-0CCAA89A9167}" dt="2024-02-20T17:02:00.881" v="1135" actId="700"/>
          <ac:spMkLst>
            <pc:docMk/>
            <pc:sldMk cId="3109179592" sldId="317"/>
            <ac:spMk id="8" creationId="{B2488507-A7AE-C03F-B1E5-7BC6CFDAA6D2}"/>
          </ac:spMkLst>
        </pc:spChg>
        <pc:spChg chg="add del mod ord">
          <ac:chgData name="PARRUCA, IRIS" userId="3c83e20f-e1ce-4c91-a96a-14437a671400" providerId="ADAL" clId="{38ED9B35-77AC-40BE-AF07-0CCAA89A9167}" dt="2024-02-20T17:02:00.881" v="1135" actId="700"/>
          <ac:spMkLst>
            <pc:docMk/>
            <pc:sldMk cId="3109179592" sldId="317"/>
            <ac:spMk id="9" creationId="{D737239C-D9AD-1DA5-54F2-96B8C34D7A86}"/>
          </ac:spMkLst>
        </pc:spChg>
        <pc:spChg chg="add del mod ord">
          <ac:chgData name="PARRUCA, IRIS" userId="3c83e20f-e1ce-4c91-a96a-14437a671400" providerId="ADAL" clId="{38ED9B35-77AC-40BE-AF07-0CCAA89A9167}" dt="2024-02-20T17:02:08.436" v="1136" actId="700"/>
          <ac:spMkLst>
            <pc:docMk/>
            <pc:sldMk cId="3109179592" sldId="317"/>
            <ac:spMk id="10" creationId="{57725C75-DCCB-A58D-FDE0-8E5BEDCEB9D6}"/>
          </ac:spMkLst>
        </pc:spChg>
        <pc:spChg chg="add del mod ord">
          <ac:chgData name="PARRUCA, IRIS" userId="3c83e20f-e1ce-4c91-a96a-14437a671400" providerId="ADAL" clId="{38ED9B35-77AC-40BE-AF07-0CCAA89A9167}" dt="2024-02-20T17:02:08.436" v="1136" actId="700"/>
          <ac:spMkLst>
            <pc:docMk/>
            <pc:sldMk cId="3109179592" sldId="317"/>
            <ac:spMk id="11" creationId="{6DADAA59-BE62-7696-E638-7061AA6EEEA2}"/>
          </ac:spMkLst>
        </pc:spChg>
        <pc:spChg chg="add mod ord">
          <ac:chgData name="PARRUCA, IRIS" userId="3c83e20f-e1ce-4c91-a96a-14437a671400" providerId="ADAL" clId="{38ED9B35-77AC-40BE-AF07-0CCAA89A9167}" dt="2024-02-20T20:00:52.024" v="1715" actId="1076"/>
          <ac:spMkLst>
            <pc:docMk/>
            <pc:sldMk cId="3109179592" sldId="317"/>
            <ac:spMk id="12" creationId="{034A71C3-AEDE-C2B8-23C7-E14595B39112}"/>
          </ac:spMkLst>
        </pc:spChg>
        <pc:spChg chg="add del mod ord">
          <ac:chgData name="PARRUCA, IRIS" userId="3c83e20f-e1ce-4c91-a96a-14437a671400" providerId="ADAL" clId="{38ED9B35-77AC-40BE-AF07-0CCAA89A9167}" dt="2024-02-20T17:02:37.248" v="1164" actId="478"/>
          <ac:spMkLst>
            <pc:docMk/>
            <pc:sldMk cId="3109179592" sldId="317"/>
            <ac:spMk id="13" creationId="{D7DEA983-A3E5-E56E-4AFD-5DC1EB13F8A5}"/>
          </ac:spMkLst>
        </pc:spChg>
        <pc:spChg chg="add del mod ord">
          <ac:chgData name="PARRUCA, IRIS" userId="3c83e20f-e1ce-4c91-a96a-14437a671400" providerId="ADAL" clId="{38ED9B35-77AC-40BE-AF07-0CCAA89A9167}" dt="2024-02-20T17:02:17.384" v="1137" actId="478"/>
          <ac:spMkLst>
            <pc:docMk/>
            <pc:sldMk cId="3109179592" sldId="317"/>
            <ac:spMk id="14" creationId="{4DEE88C4-9891-7916-2379-73EFEDD882FB}"/>
          </ac:spMkLst>
        </pc:spChg>
        <pc:spChg chg="add mod">
          <ac:chgData name="PARRUCA, IRIS" userId="3c83e20f-e1ce-4c91-a96a-14437a671400" providerId="ADAL" clId="{38ED9B35-77AC-40BE-AF07-0CCAA89A9167}" dt="2024-02-20T22:06:09.796" v="2479" actId="20577"/>
          <ac:spMkLst>
            <pc:docMk/>
            <pc:sldMk cId="3109179592" sldId="317"/>
            <ac:spMk id="15" creationId="{ADCCC98F-DDEF-D8D6-043B-00E93AB6E3B2}"/>
          </ac:spMkLst>
        </pc:spChg>
        <pc:spChg chg="mod">
          <ac:chgData name="PARRUCA, IRIS" userId="3c83e20f-e1ce-4c91-a96a-14437a671400" providerId="ADAL" clId="{38ED9B35-77AC-40BE-AF07-0CCAA89A9167}" dt="2024-02-20T19:53:43.070" v="1652"/>
          <ac:spMkLst>
            <pc:docMk/>
            <pc:sldMk cId="3109179592" sldId="317"/>
            <ac:spMk id="19" creationId="{F51438E9-76F5-D18D-A4EA-22C80162A537}"/>
          </ac:spMkLst>
        </pc:spChg>
        <pc:spChg chg="mod">
          <ac:chgData name="PARRUCA, IRIS" userId="3c83e20f-e1ce-4c91-a96a-14437a671400" providerId="ADAL" clId="{38ED9B35-77AC-40BE-AF07-0CCAA89A9167}" dt="2024-02-20T19:53:43.070" v="1652"/>
          <ac:spMkLst>
            <pc:docMk/>
            <pc:sldMk cId="3109179592" sldId="317"/>
            <ac:spMk id="20" creationId="{2C00E215-F12D-1A7F-2D07-421AE384DBFB}"/>
          </ac:spMkLst>
        </pc:spChg>
        <pc:spChg chg="mod">
          <ac:chgData name="PARRUCA, IRIS" userId="3c83e20f-e1ce-4c91-a96a-14437a671400" providerId="ADAL" clId="{38ED9B35-77AC-40BE-AF07-0CCAA89A9167}" dt="2024-02-20T19:53:43.070" v="1652"/>
          <ac:spMkLst>
            <pc:docMk/>
            <pc:sldMk cId="3109179592" sldId="317"/>
            <ac:spMk id="21" creationId="{5F3E754D-D534-DF36-4251-AEDF20108578}"/>
          </ac:spMkLst>
        </pc:spChg>
        <pc:grpChg chg="add mod">
          <ac:chgData name="PARRUCA, IRIS" userId="3c83e20f-e1ce-4c91-a96a-14437a671400" providerId="ADAL" clId="{38ED9B35-77AC-40BE-AF07-0CCAA89A9167}" dt="2024-02-20T19:53:50.799" v="1655" actId="1076"/>
          <ac:grpSpMkLst>
            <pc:docMk/>
            <pc:sldMk cId="3109179592" sldId="317"/>
            <ac:grpSpMk id="16" creationId="{BB12E4AB-C405-9FAA-16F3-F1BA078E3DA2}"/>
          </ac:grpSpMkLst>
        </pc:grpChg>
        <pc:grpChg chg="mod">
          <ac:chgData name="PARRUCA, IRIS" userId="3c83e20f-e1ce-4c91-a96a-14437a671400" providerId="ADAL" clId="{38ED9B35-77AC-40BE-AF07-0CCAA89A9167}" dt="2024-02-20T19:53:43.070" v="1652"/>
          <ac:grpSpMkLst>
            <pc:docMk/>
            <pc:sldMk cId="3109179592" sldId="317"/>
            <ac:grpSpMk id="18" creationId="{7B6D0977-ED52-41A9-44A3-C20F67B713F7}"/>
          </ac:grpSpMkLst>
        </pc:grpChg>
        <pc:picChg chg="mod">
          <ac:chgData name="PARRUCA, IRIS" userId="3c83e20f-e1ce-4c91-a96a-14437a671400" providerId="ADAL" clId="{38ED9B35-77AC-40BE-AF07-0CCAA89A9167}" dt="2024-02-20T19:53:44.240" v="1653" actId="1076"/>
          <ac:picMkLst>
            <pc:docMk/>
            <pc:sldMk cId="3109179592" sldId="317"/>
            <ac:picMk id="17" creationId="{4BB8AA23-2F6C-8D55-23F3-A55DC1166C71}"/>
          </ac:picMkLst>
        </pc:picChg>
        <pc:picChg chg="add mod">
          <ac:chgData name="PARRUCA, IRIS" userId="3c83e20f-e1ce-4c91-a96a-14437a671400" providerId="ADAL" clId="{38ED9B35-77AC-40BE-AF07-0CCAA89A9167}" dt="2024-02-21T10:09:42.142" v="9441" actId="1076"/>
          <ac:picMkLst>
            <pc:docMk/>
            <pc:sldMk cId="3109179592" sldId="317"/>
            <ac:picMk id="23" creationId="{FF1C222F-5528-8141-3CA8-CAE209255A51}"/>
          </ac:picMkLst>
        </pc:picChg>
        <pc:picChg chg="add del mod">
          <ac:chgData name="PARRUCA, IRIS" userId="3c83e20f-e1ce-4c91-a96a-14437a671400" providerId="ADAL" clId="{38ED9B35-77AC-40BE-AF07-0CCAA89A9167}" dt="2024-02-20T20:01:14.760" v="1718" actId="478"/>
          <ac:picMkLst>
            <pc:docMk/>
            <pc:sldMk cId="3109179592" sldId="317"/>
            <ac:picMk id="1026" creationId="{CA312C87-5D41-55FE-51A3-15ECDE660EBA}"/>
          </ac:picMkLst>
        </pc:picChg>
      </pc:sldChg>
      <pc:sldChg chg="modSp add del mod">
        <pc:chgData name="PARRUCA, IRIS" userId="3c83e20f-e1ce-4c91-a96a-14437a671400" providerId="ADAL" clId="{38ED9B35-77AC-40BE-AF07-0CCAA89A9167}" dt="2024-02-20T20:05:15.420" v="1803" actId="47"/>
        <pc:sldMkLst>
          <pc:docMk/>
          <pc:sldMk cId="4191179753" sldId="318"/>
        </pc:sldMkLst>
        <pc:spChg chg="mod">
          <ac:chgData name="PARRUCA, IRIS" userId="3c83e20f-e1ce-4c91-a96a-14437a671400" providerId="ADAL" clId="{38ED9B35-77AC-40BE-AF07-0CCAA89A9167}" dt="2024-02-20T20:04:32.106" v="1794" actId="403"/>
          <ac:spMkLst>
            <pc:docMk/>
            <pc:sldMk cId="4191179753" sldId="318"/>
            <ac:spMk id="4" creationId="{2020359D-0A90-4EC5-5588-7582649B91AF}"/>
          </ac:spMkLst>
        </pc:spChg>
      </pc:sldChg>
      <pc:sldChg chg="add del">
        <pc:chgData name="PARRUCA, IRIS" userId="3c83e20f-e1ce-4c91-a96a-14437a671400" providerId="ADAL" clId="{38ED9B35-77AC-40BE-AF07-0CCAA89A9167}" dt="2024-02-20T20:05:06.660" v="1802" actId="47"/>
        <pc:sldMkLst>
          <pc:docMk/>
          <pc:sldMk cId="2002985223" sldId="319"/>
        </pc:sldMkLst>
      </pc:sldChg>
      <pc:sldChg chg="modSp add mod modTransition">
        <pc:chgData name="PARRUCA, IRIS" userId="3c83e20f-e1ce-4c91-a96a-14437a671400" providerId="ADAL" clId="{38ED9B35-77AC-40BE-AF07-0CCAA89A9167}" dt="2024-02-21T11:08:41.086" v="10557"/>
        <pc:sldMkLst>
          <pc:docMk/>
          <pc:sldMk cId="2732312451" sldId="320"/>
        </pc:sldMkLst>
        <pc:spChg chg="mod">
          <ac:chgData name="PARRUCA, IRIS" userId="3c83e20f-e1ce-4c91-a96a-14437a671400" providerId="ADAL" clId="{38ED9B35-77AC-40BE-AF07-0CCAA89A9167}" dt="2024-02-21T00:48:43.293" v="8042" actId="20577"/>
          <ac:spMkLst>
            <pc:docMk/>
            <pc:sldMk cId="2732312451" sldId="320"/>
            <ac:spMk id="4" creationId="{2020359D-0A90-4EC5-5588-7582649B91AF}"/>
          </ac:spMkLst>
        </pc:spChg>
      </pc:sldChg>
      <pc:sldChg chg="modSp add mod modTransition">
        <pc:chgData name="PARRUCA, IRIS" userId="3c83e20f-e1ce-4c91-a96a-14437a671400" providerId="ADAL" clId="{38ED9B35-77AC-40BE-AF07-0CCAA89A9167}" dt="2024-02-21T11:08:41.086" v="10557"/>
        <pc:sldMkLst>
          <pc:docMk/>
          <pc:sldMk cId="3092196986" sldId="321"/>
        </pc:sldMkLst>
        <pc:spChg chg="mod">
          <ac:chgData name="PARRUCA, IRIS" userId="3c83e20f-e1ce-4c91-a96a-14437a671400" providerId="ADAL" clId="{38ED9B35-77AC-40BE-AF07-0CCAA89A9167}" dt="2024-02-21T00:12:47.896" v="5329" actId="1076"/>
          <ac:spMkLst>
            <pc:docMk/>
            <pc:sldMk cId="3092196986" sldId="321"/>
            <ac:spMk id="5" creationId="{B25EF554-C0DB-2BFA-6C67-608BC3741B8B}"/>
          </ac:spMkLst>
        </pc:spChg>
        <pc:spChg chg="mod">
          <ac:chgData name="PARRUCA, IRIS" userId="3c83e20f-e1ce-4c91-a96a-14437a671400" providerId="ADAL" clId="{38ED9B35-77AC-40BE-AF07-0CCAA89A9167}" dt="2024-02-21T10:14:14.385" v="9477" actId="207"/>
          <ac:spMkLst>
            <pc:docMk/>
            <pc:sldMk cId="3092196986" sldId="321"/>
            <ac:spMk id="6" creationId="{8FACBE05-73C4-F7AD-3029-5DD140606235}"/>
          </ac:spMkLst>
        </pc:spChg>
      </pc:sldChg>
      <pc:sldChg chg="modSp add del mod">
        <pc:chgData name="PARRUCA, IRIS" userId="3c83e20f-e1ce-4c91-a96a-14437a671400" providerId="ADAL" clId="{38ED9B35-77AC-40BE-AF07-0CCAA89A9167}" dt="2024-02-21T00:14:16.420" v="5346" actId="47"/>
        <pc:sldMkLst>
          <pc:docMk/>
          <pc:sldMk cId="605344048" sldId="322"/>
        </pc:sldMkLst>
        <pc:spChg chg="mod">
          <ac:chgData name="PARRUCA, IRIS" userId="3c83e20f-e1ce-4c91-a96a-14437a671400" providerId="ADAL" clId="{38ED9B35-77AC-40BE-AF07-0CCAA89A9167}" dt="2024-02-21T00:08:40.224" v="4997" actId="6549"/>
          <ac:spMkLst>
            <pc:docMk/>
            <pc:sldMk cId="605344048" sldId="322"/>
            <ac:spMk id="6" creationId="{8FACBE05-73C4-F7AD-3029-5DD140606235}"/>
          </ac:spMkLst>
        </pc:spChg>
      </pc:sldChg>
      <pc:sldChg chg="modSp add mod modTransition">
        <pc:chgData name="PARRUCA, IRIS" userId="3c83e20f-e1ce-4c91-a96a-14437a671400" providerId="ADAL" clId="{38ED9B35-77AC-40BE-AF07-0CCAA89A9167}" dt="2024-02-21T11:08:41.086" v="10557"/>
        <pc:sldMkLst>
          <pc:docMk/>
          <pc:sldMk cId="2132122416" sldId="323"/>
        </pc:sldMkLst>
        <pc:spChg chg="mod">
          <ac:chgData name="PARRUCA, IRIS" userId="3c83e20f-e1ce-4c91-a96a-14437a671400" providerId="ADAL" clId="{38ED9B35-77AC-40BE-AF07-0CCAA89A9167}" dt="2024-02-21T10:54:29.687" v="10543" actId="20577"/>
          <ac:spMkLst>
            <pc:docMk/>
            <pc:sldMk cId="2132122416" sldId="323"/>
            <ac:spMk id="6" creationId="{8FACBE05-73C4-F7AD-3029-5DD140606235}"/>
          </ac:spMkLst>
        </pc:spChg>
      </pc:sldChg>
      <pc:sldChg chg="modSp add mod modTransition">
        <pc:chgData name="PARRUCA, IRIS" userId="3c83e20f-e1ce-4c91-a96a-14437a671400" providerId="ADAL" clId="{38ED9B35-77AC-40BE-AF07-0CCAA89A9167}" dt="2024-02-21T11:08:41.086" v="10557"/>
        <pc:sldMkLst>
          <pc:docMk/>
          <pc:sldMk cId="3059377015" sldId="324"/>
        </pc:sldMkLst>
        <pc:spChg chg="mod">
          <ac:chgData name="PARRUCA, IRIS" userId="3c83e20f-e1ce-4c91-a96a-14437a671400" providerId="ADAL" clId="{38ED9B35-77AC-40BE-AF07-0CCAA89A9167}" dt="2024-02-21T10:15:06.321" v="9501" actId="20577"/>
          <ac:spMkLst>
            <pc:docMk/>
            <pc:sldMk cId="3059377015" sldId="324"/>
            <ac:spMk id="6" creationId="{8FACBE05-73C4-F7AD-3029-5DD140606235}"/>
          </ac:spMkLst>
        </pc:spChg>
      </pc:sldChg>
      <pc:sldChg chg="modSp add mod modTransition modNotesTx">
        <pc:chgData name="PARRUCA, IRIS" userId="3c83e20f-e1ce-4c91-a96a-14437a671400" providerId="ADAL" clId="{38ED9B35-77AC-40BE-AF07-0CCAA89A9167}" dt="2024-02-21T11:08:41.086" v="10557"/>
        <pc:sldMkLst>
          <pc:docMk/>
          <pc:sldMk cId="296859614" sldId="325"/>
        </pc:sldMkLst>
        <pc:spChg chg="mod">
          <ac:chgData name="PARRUCA, IRIS" userId="3c83e20f-e1ce-4c91-a96a-14437a671400" providerId="ADAL" clId="{38ED9B35-77AC-40BE-AF07-0CCAA89A9167}" dt="2024-02-21T10:38:34.119" v="9540" actId="20577"/>
          <ac:spMkLst>
            <pc:docMk/>
            <pc:sldMk cId="296859614" sldId="325"/>
            <ac:spMk id="8" creationId="{C007F12A-7C09-9D7A-1D4C-0C467480FDAB}"/>
          </ac:spMkLst>
        </pc:spChg>
        <pc:spChg chg="mod">
          <ac:chgData name="PARRUCA, IRIS" userId="3c83e20f-e1ce-4c91-a96a-14437a671400" providerId="ADAL" clId="{38ED9B35-77AC-40BE-AF07-0CCAA89A9167}" dt="2024-02-21T10:42:07.298" v="9882" actId="20577"/>
          <ac:spMkLst>
            <pc:docMk/>
            <pc:sldMk cId="296859614" sldId="325"/>
            <ac:spMk id="9" creationId="{154D10E7-8972-F17F-708D-4770350E0603}"/>
          </ac:spMkLst>
        </pc:spChg>
      </pc:sldChg>
      <pc:sldMasterChg chg="modTransition delSldLayout modSldLayout">
        <pc:chgData name="PARRUCA, IRIS" userId="3c83e20f-e1ce-4c91-a96a-14437a671400" providerId="ADAL" clId="{38ED9B35-77AC-40BE-AF07-0CCAA89A9167}" dt="2024-02-21T11:08:41.086" v="10557"/>
        <pc:sldMasterMkLst>
          <pc:docMk/>
          <pc:sldMasterMk cId="0" sldId="2147483680"/>
        </pc:sldMasterMkLst>
        <pc:sldLayoutChg chg="modTransition">
          <pc:chgData name="PARRUCA, IRIS" userId="3c83e20f-e1ce-4c91-a96a-14437a671400" providerId="ADAL" clId="{38ED9B35-77AC-40BE-AF07-0CCAA89A9167}" dt="2024-02-21T11:08:41.086" v="10557"/>
          <pc:sldLayoutMkLst>
            <pc:docMk/>
            <pc:sldMasterMk cId="0" sldId="2147483680"/>
            <pc:sldLayoutMk cId="0" sldId="2147483648"/>
          </pc:sldLayoutMkLst>
        </pc:sldLayoutChg>
        <pc:sldLayoutChg chg="modTransition">
          <pc:chgData name="PARRUCA, IRIS" userId="3c83e20f-e1ce-4c91-a96a-14437a671400" providerId="ADAL" clId="{38ED9B35-77AC-40BE-AF07-0CCAA89A9167}" dt="2024-02-21T11:08:41.086" v="10557"/>
          <pc:sldLayoutMkLst>
            <pc:docMk/>
            <pc:sldMasterMk cId="0" sldId="2147483680"/>
            <pc:sldLayoutMk cId="0" sldId="2147483649"/>
          </pc:sldLayoutMkLst>
        </pc:sldLayoutChg>
        <pc:sldLayoutChg chg="del">
          <pc:chgData name="PARRUCA, IRIS" userId="3c83e20f-e1ce-4c91-a96a-14437a671400" providerId="ADAL" clId="{38ED9B35-77AC-40BE-AF07-0CCAA89A9167}" dt="2024-02-20T09:31:40.379" v="52" actId="47"/>
          <pc:sldLayoutMkLst>
            <pc:docMk/>
            <pc:sldMasterMk cId="0" sldId="2147483680"/>
            <pc:sldLayoutMk cId="0" sldId="2147483650"/>
          </pc:sldLayoutMkLst>
        </pc:sldLayoutChg>
        <pc:sldLayoutChg chg="del">
          <pc:chgData name="PARRUCA, IRIS" userId="3c83e20f-e1ce-4c91-a96a-14437a671400" providerId="ADAL" clId="{38ED9B35-77AC-40BE-AF07-0CCAA89A9167}" dt="2024-02-20T11:59:47.048" v="810" actId="47"/>
          <pc:sldLayoutMkLst>
            <pc:docMk/>
            <pc:sldMasterMk cId="0" sldId="2147483680"/>
            <pc:sldLayoutMk cId="0" sldId="2147483651"/>
          </pc:sldLayoutMkLst>
        </pc:sldLayoutChg>
        <pc:sldLayoutChg chg="del">
          <pc:chgData name="PARRUCA, IRIS" userId="3c83e20f-e1ce-4c91-a96a-14437a671400" providerId="ADAL" clId="{38ED9B35-77AC-40BE-AF07-0CCAA89A9167}" dt="2024-02-20T11:59:39.778" v="806" actId="47"/>
          <pc:sldLayoutMkLst>
            <pc:docMk/>
            <pc:sldMasterMk cId="0" sldId="2147483680"/>
            <pc:sldLayoutMk cId="0" sldId="2147483652"/>
          </pc:sldLayoutMkLst>
        </pc:sldLayoutChg>
        <pc:sldLayoutChg chg="modTransition">
          <pc:chgData name="PARRUCA, IRIS" userId="3c83e20f-e1ce-4c91-a96a-14437a671400" providerId="ADAL" clId="{38ED9B35-77AC-40BE-AF07-0CCAA89A9167}" dt="2024-02-21T11:08:41.086" v="10557"/>
          <pc:sldLayoutMkLst>
            <pc:docMk/>
            <pc:sldMasterMk cId="0" sldId="2147483680"/>
            <pc:sldLayoutMk cId="0" sldId="2147483653"/>
          </pc:sldLayoutMkLst>
        </pc:sldLayoutChg>
        <pc:sldLayoutChg chg="del">
          <pc:chgData name="PARRUCA, IRIS" userId="3c83e20f-e1ce-4c91-a96a-14437a671400" providerId="ADAL" clId="{38ED9B35-77AC-40BE-AF07-0CCAA89A9167}" dt="2024-02-20T11:59:35.535" v="803" actId="47"/>
          <pc:sldLayoutMkLst>
            <pc:docMk/>
            <pc:sldMasterMk cId="0" sldId="2147483680"/>
            <pc:sldLayoutMk cId="0" sldId="2147483654"/>
          </pc:sldLayoutMkLst>
        </pc:sldLayoutChg>
        <pc:sldLayoutChg chg="modTransition">
          <pc:chgData name="PARRUCA, IRIS" userId="3c83e20f-e1ce-4c91-a96a-14437a671400" providerId="ADAL" clId="{38ED9B35-77AC-40BE-AF07-0CCAA89A9167}" dt="2024-02-21T11:08:41.086" v="10557"/>
          <pc:sldLayoutMkLst>
            <pc:docMk/>
            <pc:sldMasterMk cId="0" sldId="2147483680"/>
            <pc:sldLayoutMk cId="0" sldId="2147483655"/>
          </pc:sldLayoutMkLst>
        </pc:sldLayoutChg>
        <pc:sldLayoutChg chg="del">
          <pc:chgData name="PARRUCA, IRIS" userId="3c83e20f-e1ce-4c91-a96a-14437a671400" providerId="ADAL" clId="{38ED9B35-77AC-40BE-AF07-0CCAA89A9167}" dt="2024-02-20T11:59:34.547" v="802" actId="47"/>
          <pc:sldLayoutMkLst>
            <pc:docMk/>
            <pc:sldMasterMk cId="0" sldId="2147483680"/>
            <pc:sldLayoutMk cId="0" sldId="2147483656"/>
          </pc:sldLayoutMkLst>
        </pc:sldLayoutChg>
        <pc:sldLayoutChg chg="del">
          <pc:chgData name="PARRUCA, IRIS" userId="3c83e20f-e1ce-4c91-a96a-14437a671400" providerId="ADAL" clId="{38ED9B35-77AC-40BE-AF07-0CCAA89A9167}" dt="2024-02-20T11:59:37.009" v="805" actId="47"/>
          <pc:sldLayoutMkLst>
            <pc:docMk/>
            <pc:sldMasterMk cId="0" sldId="2147483680"/>
            <pc:sldLayoutMk cId="0" sldId="2147483657"/>
          </pc:sldLayoutMkLst>
        </pc:sldLayoutChg>
        <pc:sldLayoutChg chg="modTransition">
          <pc:chgData name="PARRUCA, IRIS" userId="3c83e20f-e1ce-4c91-a96a-14437a671400" providerId="ADAL" clId="{38ED9B35-77AC-40BE-AF07-0CCAA89A9167}" dt="2024-02-21T11:08:41.086" v="10557"/>
          <pc:sldLayoutMkLst>
            <pc:docMk/>
            <pc:sldMasterMk cId="0" sldId="2147483680"/>
            <pc:sldLayoutMk cId="0" sldId="2147483658"/>
          </pc:sldLayoutMkLst>
        </pc:sldLayoutChg>
        <pc:sldLayoutChg chg="modTransition">
          <pc:chgData name="PARRUCA, IRIS" userId="3c83e20f-e1ce-4c91-a96a-14437a671400" providerId="ADAL" clId="{38ED9B35-77AC-40BE-AF07-0CCAA89A9167}" dt="2024-02-21T11:08:41.086" v="10557"/>
          <pc:sldLayoutMkLst>
            <pc:docMk/>
            <pc:sldMasterMk cId="0" sldId="2147483680"/>
            <pc:sldLayoutMk cId="0" sldId="2147483659"/>
          </pc:sldLayoutMkLst>
        </pc:sldLayoutChg>
        <pc:sldLayoutChg chg="del">
          <pc:chgData name="PARRUCA, IRIS" userId="3c83e20f-e1ce-4c91-a96a-14437a671400" providerId="ADAL" clId="{38ED9B35-77AC-40BE-AF07-0CCAA89A9167}" dt="2024-02-20T11:59:46.590" v="809" actId="47"/>
          <pc:sldLayoutMkLst>
            <pc:docMk/>
            <pc:sldMasterMk cId="0" sldId="2147483680"/>
            <pc:sldLayoutMk cId="0" sldId="2147483660"/>
          </pc:sldLayoutMkLst>
        </pc:sldLayoutChg>
        <pc:sldLayoutChg chg="modTransition">
          <pc:chgData name="PARRUCA, IRIS" userId="3c83e20f-e1ce-4c91-a96a-14437a671400" providerId="ADAL" clId="{38ED9B35-77AC-40BE-AF07-0CCAA89A9167}" dt="2024-02-21T11:08:41.086" v="10557"/>
          <pc:sldLayoutMkLst>
            <pc:docMk/>
            <pc:sldMasterMk cId="0" sldId="2147483680"/>
            <pc:sldLayoutMk cId="0" sldId="2147483661"/>
          </pc:sldLayoutMkLst>
        </pc:sldLayoutChg>
        <pc:sldLayoutChg chg="del">
          <pc:chgData name="PARRUCA, IRIS" userId="3c83e20f-e1ce-4c91-a96a-14437a671400" providerId="ADAL" clId="{38ED9B35-77AC-40BE-AF07-0CCAA89A9167}" dt="2024-02-20T11:59:50.563" v="817" actId="47"/>
          <pc:sldLayoutMkLst>
            <pc:docMk/>
            <pc:sldMasterMk cId="0" sldId="2147483680"/>
            <pc:sldLayoutMk cId="0" sldId="2147483662"/>
          </pc:sldLayoutMkLst>
        </pc:sldLayoutChg>
        <pc:sldLayoutChg chg="modTransition">
          <pc:chgData name="PARRUCA, IRIS" userId="3c83e20f-e1ce-4c91-a96a-14437a671400" providerId="ADAL" clId="{38ED9B35-77AC-40BE-AF07-0CCAA89A9167}" dt="2024-02-21T11:08:41.086" v="10557"/>
          <pc:sldLayoutMkLst>
            <pc:docMk/>
            <pc:sldMasterMk cId="0" sldId="2147483680"/>
            <pc:sldLayoutMk cId="0" sldId="2147483663"/>
          </pc:sldLayoutMkLst>
        </pc:sldLayoutChg>
        <pc:sldLayoutChg chg="del">
          <pc:chgData name="PARRUCA, IRIS" userId="3c83e20f-e1ce-4c91-a96a-14437a671400" providerId="ADAL" clId="{38ED9B35-77AC-40BE-AF07-0CCAA89A9167}" dt="2024-02-20T11:59:41.445" v="808" actId="47"/>
          <pc:sldLayoutMkLst>
            <pc:docMk/>
            <pc:sldMasterMk cId="0" sldId="2147483680"/>
            <pc:sldLayoutMk cId="0" sldId="2147483664"/>
          </pc:sldLayoutMkLst>
        </pc:sldLayoutChg>
        <pc:sldLayoutChg chg="modTransition">
          <pc:chgData name="PARRUCA, IRIS" userId="3c83e20f-e1ce-4c91-a96a-14437a671400" providerId="ADAL" clId="{38ED9B35-77AC-40BE-AF07-0CCAA89A9167}" dt="2024-02-21T11:08:41.086" v="10557"/>
          <pc:sldLayoutMkLst>
            <pc:docMk/>
            <pc:sldMasterMk cId="0" sldId="2147483680"/>
            <pc:sldLayoutMk cId="0" sldId="2147483665"/>
          </pc:sldLayoutMkLst>
        </pc:sldLayoutChg>
        <pc:sldLayoutChg chg="modTransition">
          <pc:chgData name="PARRUCA, IRIS" userId="3c83e20f-e1ce-4c91-a96a-14437a671400" providerId="ADAL" clId="{38ED9B35-77AC-40BE-AF07-0CCAA89A9167}" dt="2024-02-21T11:08:41.086" v="10557"/>
          <pc:sldLayoutMkLst>
            <pc:docMk/>
            <pc:sldMasterMk cId="0" sldId="2147483680"/>
            <pc:sldLayoutMk cId="0" sldId="2147483666"/>
          </pc:sldLayoutMkLst>
        </pc:sldLayoutChg>
        <pc:sldLayoutChg chg="del">
          <pc:chgData name="PARRUCA, IRIS" userId="3c83e20f-e1ce-4c91-a96a-14437a671400" providerId="ADAL" clId="{38ED9B35-77AC-40BE-AF07-0CCAA89A9167}" dt="2024-02-20T09:13:24.876" v="4" actId="47"/>
          <pc:sldLayoutMkLst>
            <pc:docMk/>
            <pc:sldMasterMk cId="0" sldId="2147483680"/>
            <pc:sldLayoutMk cId="0" sldId="2147483667"/>
          </pc:sldLayoutMkLst>
        </pc:sldLayoutChg>
        <pc:sldLayoutChg chg="del">
          <pc:chgData name="PARRUCA, IRIS" userId="3c83e20f-e1ce-4c91-a96a-14437a671400" providerId="ADAL" clId="{38ED9B35-77AC-40BE-AF07-0CCAA89A9167}" dt="2024-02-20T09:13:20.243" v="3" actId="47"/>
          <pc:sldLayoutMkLst>
            <pc:docMk/>
            <pc:sldMasterMk cId="0" sldId="2147483680"/>
            <pc:sldLayoutMk cId="0" sldId="2147483668"/>
          </pc:sldLayoutMkLst>
        </pc:sldLayoutChg>
        <pc:sldLayoutChg chg="del">
          <pc:chgData name="PARRUCA, IRIS" userId="3c83e20f-e1ce-4c91-a96a-14437a671400" providerId="ADAL" clId="{38ED9B35-77AC-40BE-AF07-0CCAA89A9167}" dt="2024-02-20T11:59:50.048" v="816" actId="47"/>
          <pc:sldLayoutMkLst>
            <pc:docMk/>
            <pc:sldMasterMk cId="0" sldId="2147483680"/>
            <pc:sldLayoutMk cId="0" sldId="2147483669"/>
          </pc:sldLayoutMkLst>
        </pc:sldLayoutChg>
        <pc:sldLayoutChg chg="del">
          <pc:chgData name="PARRUCA, IRIS" userId="3c83e20f-e1ce-4c91-a96a-14437a671400" providerId="ADAL" clId="{38ED9B35-77AC-40BE-AF07-0CCAA89A9167}" dt="2024-02-20T11:59:47.407" v="811" actId="47"/>
          <pc:sldLayoutMkLst>
            <pc:docMk/>
            <pc:sldMasterMk cId="0" sldId="2147483680"/>
            <pc:sldLayoutMk cId="0" sldId="2147483670"/>
          </pc:sldLayoutMkLst>
        </pc:sldLayoutChg>
        <pc:sldLayoutChg chg="del">
          <pc:chgData name="PARRUCA, IRIS" userId="3c83e20f-e1ce-4c91-a96a-14437a671400" providerId="ADAL" clId="{38ED9B35-77AC-40BE-AF07-0CCAA89A9167}" dt="2024-02-20T11:59:48.433" v="813" actId="47"/>
          <pc:sldLayoutMkLst>
            <pc:docMk/>
            <pc:sldMasterMk cId="0" sldId="2147483680"/>
            <pc:sldLayoutMk cId="0" sldId="2147483671"/>
          </pc:sldLayoutMkLst>
        </pc:sldLayoutChg>
        <pc:sldLayoutChg chg="del">
          <pc:chgData name="PARRUCA, IRIS" userId="3c83e20f-e1ce-4c91-a96a-14437a671400" providerId="ADAL" clId="{38ED9B35-77AC-40BE-AF07-0CCAA89A9167}" dt="2024-02-20T11:59:48.009" v="812" actId="47"/>
          <pc:sldLayoutMkLst>
            <pc:docMk/>
            <pc:sldMasterMk cId="0" sldId="2147483680"/>
            <pc:sldLayoutMk cId="0" sldId="2147483672"/>
          </pc:sldLayoutMkLst>
        </pc:sldLayoutChg>
        <pc:sldLayoutChg chg="del">
          <pc:chgData name="PARRUCA, IRIS" userId="3c83e20f-e1ce-4c91-a96a-14437a671400" providerId="ADAL" clId="{38ED9B35-77AC-40BE-AF07-0CCAA89A9167}" dt="2024-02-20T11:59:48.922" v="814" actId="47"/>
          <pc:sldLayoutMkLst>
            <pc:docMk/>
            <pc:sldMasterMk cId="0" sldId="2147483680"/>
            <pc:sldLayoutMk cId="0" sldId="2147483673"/>
          </pc:sldLayoutMkLst>
        </pc:sldLayoutChg>
        <pc:sldLayoutChg chg="del">
          <pc:chgData name="PARRUCA, IRIS" userId="3c83e20f-e1ce-4c91-a96a-14437a671400" providerId="ADAL" clId="{38ED9B35-77AC-40BE-AF07-0CCAA89A9167}" dt="2024-02-20T11:59:36.289" v="804" actId="47"/>
          <pc:sldLayoutMkLst>
            <pc:docMk/>
            <pc:sldMasterMk cId="0" sldId="2147483680"/>
            <pc:sldLayoutMk cId="0" sldId="2147483674"/>
          </pc:sldLayoutMkLst>
        </pc:sldLayoutChg>
        <pc:sldLayoutChg chg="del">
          <pc:chgData name="PARRUCA, IRIS" userId="3c83e20f-e1ce-4c91-a96a-14437a671400" providerId="ADAL" clId="{38ED9B35-77AC-40BE-AF07-0CCAA89A9167}" dt="2024-02-20T11:56:45.043" v="741" actId="47"/>
          <pc:sldLayoutMkLst>
            <pc:docMk/>
            <pc:sldMasterMk cId="0" sldId="2147483680"/>
            <pc:sldLayoutMk cId="0" sldId="2147483675"/>
          </pc:sldLayoutMkLst>
        </pc:sldLayoutChg>
        <pc:sldLayoutChg chg="modTransition">
          <pc:chgData name="PARRUCA, IRIS" userId="3c83e20f-e1ce-4c91-a96a-14437a671400" providerId="ADAL" clId="{38ED9B35-77AC-40BE-AF07-0CCAA89A9167}" dt="2024-02-21T11:08:41.086" v="10557"/>
          <pc:sldLayoutMkLst>
            <pc:docMk/>
            <pc:sldMasterMk cId="0" sldId="2147483680"/>
            <pc:sldLayoutMk cId="0" sldId="2147483676"/>
          </pc:sldLayoutMkLst>
        </pc:sldLayoutChg>
        <pc:sldLayoutChg chg="modTransition">
          <pc:chgData name="PARRUCA, IRIS" userId="3c83e20f-e1ce-4c91-a96a-14437a671400" providerId="ADAL" clId="{38ED9B35-77AC-40BE-AF07-0CCAA89A9167}" dt="2024-02-21T11:08:41.086" v="10557"/>
          <pc:sldLayoutMkLst>
            <pc:docMk/>
            <pc:sldMasterMk cId="0" sldId="2147483680"/>
            <pc:sldLayoutMk cId="0" sldId="2147483677"/>
          </pc:sldLayoutMkLst>
        </pc:sldLayoutChg>
      </pc:sldMasterChg>
      <pc:sldMasterChg chg="del delSldLayout">
        <pc:chgData name="PARRUCA, IRIS" userId="3c83e20f-e1ce-4c91-a96a-14437a671400" providerId="ADAL" clId="{38ED9B35-77AC-40BE-AF07-0CCAA89A9167}" dt="2024-02-20T11:56:50.260" v="757" actId="47"/>
        <pc:sldMasterMkLst>
          <pc:docMk/>
          <pc:sldMasterMk cId="0" sldId="2147483681"/>
        </pc:sldMasterMkLst>
        <pc:sldLayoutChg chg="del">
          <pc:chgData name="PARRUCA, IRIS" userId="3c83e20f-e1ce-4c91-a96a-14437a671400" providerId="ADAL" clId="{38ED9B35-77AC-40BE-AF07-0CCAA89A9167}" dt="2024-02-20T11:56:49.528" v="755" actId="47"/>
          <pc:sldLayoutMkLst>
            <pc:docMk/>
            <pc:sldMasterMk cId="0" sldId="2147483681"/>
            <pc:sldLayoutMk cId="0" sldId="2147483678"/>
          </pc:sldLayoutMkLst>
        </pc:sldLayoutChg>
        <pc:sldLayoutChg chg="del">
          <pc:chgData name="PARRUCA, IRIS" userId="3c83e20f-e1ce-4c91-a96a-14437a671400" providerId="ADAL" clId="{38ED9B35-77AC-40BE-AF07-0CCAA89A9167}" dt="2024-02-20T11:56:50.260" v="757" actId="47"/>
          <pc:sldLayoutMkLst>
            <pc:docMk/>
            <pc:sldMasterMk cId="0" sldId="2147483681"/>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24ef22aa1ac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24ef22aa1a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6690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parameters of these configurations are fuzzed as well such as variable decay for order heuristic VSIDS, clause length or % for learning strategies, period and factor(</a:t>
            </a:r>
            <a:r>
              <a:rPr lang="en-US" dirty="0" err="1"/>
              <a:t>Luby</a:t>
            </a:r>
            <a:r>
              <a:rPr lang="en-US" dirty="0"/>
              <a:t>) for restart strategies</a:t>
            </a:r>
          </a:p>
        </p:txBody>
      </p:sp>
    </p:spTree>
    <p:extLst>
      <p:ext uri="{BB962C8B-B14F-4D97-AF65-F5344CB8AC3E}">
        <p14:creationId xmlns:p14="http://schemas.microsoft.com/office/powerpoint/2010/main" val="1559637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68777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4038189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496319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0" i="0" dirty="0" err="1">
                <a:solidFill>
                  <a:srgbClr val="000000"/>
                </a:solidFill>
                <a:effectLst/>
                <a:latin typeface="Segoe UI" panose="020B0502040204020203" pitchFamily="34" charset="0"/>
              </a:rPr>
              <a:t>Mobical</a:t>
            </a:r>
            <a:r>
              <a:rPr lang="en-US" b="0" i="0" dirty="0">
                <a:solidFill>
                  <a:srgbClr val="000000"/>
                </a:solidFill>
                <a:effectLst/>
                <a:latin typeface="Segoe UI" panose="020B0502040204020203" pitchFamily="34" charset="0"/>
              </a:rPr>
              <a:t> gets a lot more tests through in the same amount time. I think</a:t>
            </a:r>
            <a:br>
              <a:rPr lang="en-US" dirty="0"/>
            </a:br>
            <a:r>
              <a:rPr lang="en-US" b="0" i="0" dirty="0">
                <a:solidFill>
                  <a:srgbClr val="000000"/>
                </a:solidFill>
                <a:effectLst/>
                <a:latin typeface="Segoe UI" panose="020B0502040204020203" pitchFamily="34" charset="0"/>
              </a:rPr>
              <a:t>that is due to a combination of:</a:t>
            </a:r>
            <a:br>
              <a:rPr lang="en-US" dirty="0"/>
            </a:br>
            <a:r>
              <a:rPr lang="en-US" b="0" i="0" dirty="0">
                <a:solidFill>
                  <a:srgbClr val="000000"/>
                </a:solidFill>
                <a:effectLst/>
                <a:latin typeface="Segoe UI" panose="020B0502040204020203" pitchFamily="34" charset="0"/>
              </a:rPr>
              <a:t>   - the JVM launches multiple threads and sat4j too. So we probably reach the maximum amount of possible threads</a:t>
            </a:r>
            <a:br>
              <a:rPr lang="en-US" dirty="0"/>
            </a:br>
            <a:r>
              <a:rPr lang="en-US" b="0" i="0" dirty="0">
                <a:solidFill>
                  <a:srgbClr val="000000"/>
                </a:solidFill>
                <a:effectLst/>
                <a:latin typeface="Segoe UI" panose="020B0502040204020203" pitchFamily="34" charset="0"/>
              </a:rPr>
              <a:t>   - Sat4j is slower than </a:t>
            </a:r>
            <a:r>
              <a:rPr lang="en-US" b="0" i="0" dirty="0" err="1">
                <a:solidFill>
                  <a:srgbClr val="000000"/>
                </a:solidFill>
                <a:effectLst/>
                <a:latin typeface="Segoe UI" panose="020B0502040204020203" pitchFamily="34" charset="0"/>
              </a:rPr>
              <a:t>cadical</a:t>
            </a:r>
            <a:br>
              <a:rPr lang="en-US" dirty="0"/>
            </a:br>
            <a:r>
              <a:rPr lang="en-US" b="0" i="0" dirty="0">
                <a:solidFill>
                  <a:srgbClr val="000000"/>
                </a:solidFill>
                <a:effectLst/>
                <a:latin typeface="Segoe UI" panose="020B0502040204020203" pitchFamily="34" charset="0"/>
              </a:rPr>
              <a:t>   - we restart the solver and the JVM each time, unlike </a:t>
            </a:r>
            <a:r>
              <a:rPr lang="en-US" b="0" i="0" dirty="0" err="1">
                <a:solidFill>
                  <a:srgbClr val="000000"/>
                </a:solidFill>
                <a:effectLst/>
                <a:latin typeface="Segoe UI" panose="020B0502040204020203" pitchFamily="34" charset="0"/>
              </a:rPr>
              <a:t>mobical</a:t>
            </a:r>
            <a:br>
              <a:rPr lang="en-US" dirty="0"/>
            </a:br>
            <a:r>
              <a:rPr lang="en-US" b="0" i="0" dirty="0">
                <a:solidFill>
                  <a:srgbClr val="000000"/>
                </a:solidFill>
                <a:effectLst/>
                <a:latin typeface="Segoe UI" panose="020B0502040204020203" pitchFamily="34" charset="0"/>
              </a:rPr>
              <a:t>   - the solved problem is more complication (enumerating solution is more complication than finding only one)</a:t>
            </a:r>
            <a:br>
              <a:rPr lang="en-US" dirty="0"/>
            </a:br>
            <a:r>
              <a:rPr lang="en-US" b="0" i="0" dirty="0">
                <a:solidFill>
                  <a:srgbClr val="000000"/>
                </a:solidFill>
                <a:effectLst/>
                <a:latin typeface="Segoe UI" panose="020B0502040204020203" pitchFamily="34" charset="0"/>
              </a:rPr>
              <a:t>   - here I am not sure: does the JVM compile and optimize the tests or does it only interpret the bytecode without optimizing it.</a:t>
            </a:r>
            <a:endParaRPr lang="en-US" dirty="0"/>
          </a:p>
        </p:txBody>
      </p:sp>
    </p:spTree>
    <p:extLst>
      <p:ext uri="{BB962C8B-B14F-4D97-AF65-F5344CB8AC3E}">
        <p14:creationId xmlns:p14="http://schemas.microsoft.com/office/powerpoint/2010/main" val="2199302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24ef22aa1ac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24ef22aa1a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7571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940976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08812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592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800" b="0" i="0" u="none" strike="noStrike" baseline="0" dirty="0">
                <a:latin typeface="Poppins" panose="00000500000000000000" pitchFamily="2" charset="0"/>
                <a:cs typeface="Poppins" panose="00000500000000000000" pitchFamily="2" charset="0"/>
              </a:rPr>
              <a:t>As mentioned, the motivation behind adding support for internal and external enumerators in the fuzzer was the existing bug reported by users regarding incorrect results from the internal enumerator</a:t>
            </a:r>
          </a:p>
          <a:p>
            <a:pPr algn="l"/>
            <a:r>
              <a:rPr lang="en-US" sz="1800" b="0" i="0" u="none" strike="noStrike" baseline="0" dirty="0">
                <a:latin typeface="Poppins" panose="00000500000000000000" pitchFamily="2" charset="0"/>
                <a:cs typeface="Poppins" panose="00000500000000000000" pitchFamily="2" charset="0"/>
              </a:rPr>
              <a:t>The internal enumerator did not work properly for the example because there was a unit propagation at decision level 0</a:t>
            </a: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734711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Poppins" panose="00000500000000000000" pitchFamily="2" charset="0"/>
                <a:cs typeface="Poppins" panose="00000500000000000000" pitchFamily="2" charset="0"/>
              </a:rPr>
              <a:t>If the empty clause is not added to the formula, the enumeration process can not end with an UNSAT answer.</a:t>
            </a:r>
          </a:p>
          <a:p>
            <a:r>
              <a:rPr lang="en-US" dirty="0">
                <a:latin typeface="Poppins" panose="00000500000000000000" pitchFamily="2" charset="0"/>
                <a:cs typeface="Poppins" panose="00000500000000000000" pitchFamily="2" charset="0"/>
              </a:rPr>
              <a:t>Though in the trace the </a:t>
            </a:r>
            <a:r>
              <a:rPr lang="en-US" dirty="0" err="1">
                <a:latin typeface="Poppins" panose="00000500000000000000" pitchFamily="2" charset="0"/>
                <a:cs typeface="Poppins" panose="00000500000000000000" pitchFamily="2" charset="0"/>
              </a:rPr>
              <a:t>CardinalityDataStructureYanMin</a:t>
            </a:r>
            <a:r>
              <a:rPr lang="en-US" dirty="0">
                <a:latin typeface="Poppins" panose="00000500000000000000" pitchFamily="2" charset="0"/>
                <a:cs typeface="Poppins" panose="00000500000000000000" pitchFamily="2" charset="0"/>
              </a:rPr>
              <a:t> data structure is used, the error is also present for </a:t>
            </a:r>
            <a:r>
              <a:rPr lang="en-US" dirty="0" err="1">
                <a:latin typeface="Poppins" panose="00000500000000000000" pitchFamily="2" charset="0"/>
                <a:cs typeface="Poppins" panose="00000500000000000000" pitchFamily="2" charset="0"/>
              </a:rPr>
              <a:t>CardinalityDataStructureYanMax</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CardinalityDataStructure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ClausalDataStructureWL</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MixedDataStructureDanielHT</a:t>
            </a:r>
            <a:r>
              <a:rPr lang="en-US" dirty="0">
                <a:latin typeface="Poppins" panose="00000500000000000000" pitchFamily="2" charset="0"/>
                <a:cs typeface="Poppins" panose="00000500000000000000" pitchFamily="2" charset="0"/>
              </a:rPr>
              <a:t>, and </a:t>
            </a:r>
            <a:r>
              <a:rPr lang="en-US" dirty="0" err="1">
                <a:latin typeface="Poppins" panose="00000500000000000000" pitchFamily="2" charset="0"/>
                <a:cs typeface="Poppins" panose="00000500000000000000" pitchFamily="2" charset="0"/>
              </a:rPr>
              <a:t>MixedDataStructureSingleWL</a:t>
            </a:r>
            <a:r>
              <a:rPr lang="en-US" dirty="0">
                <a:latin typeface="Poppins" panose="00000500000000000000" pitchFamily="2" charset="0"/>
                <a:cs typeface="Poppins" panose="00000500000000000000" pitchFamily="2" charset="0"/>
              </a:rPr>
              <a:t> data structures</a:t>
            </a:r>
          </a:p>
          <a:p>
            <a:endParaRPr lang="en-US" dirty="0"/>
          </a:p>
        </p:txBody>
      </p:sp>
    </p:spTree>
    <p:extLst>
      <p:ext uri="{BB962C8B-B14F-4D97-AF65-F5344CB8AC3E}">
        <p14:creationId xmlns:p14="http://schemas.microsoft.com/office/powerpoint/2010/main" val="2441983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dirty="0">
                <a:latin typeface="Poppins" panose="00000500000000000000" pitchFamily="2" charset="0"/>
                <a:cs typeface="Poppins" panose="00000500000000000000" pitchFamily="2" charset="0"/>
              </a:rPr>
              <a:t>The variables did not belong to the formula, so the watches were not initialized</a:t>
            </a:r>
          </a:p>
          <a:p>
            <a:endParaRPr lang="en-US" dirty="0"/>
          </a:p>
        </p:txBody>
      </p:sp>
    </p:spTree>
    <p:extLst>
      <p:ext uri="{BB962C8B-B14F-4D97-AF65-F5344CB8AC3E}">
        <p14:creationId xmlns:p14="http://schemas.microsoft.com/office/powerpoint/2010/main" val="424627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800" b="0" i="0" u="none" strike="noStrike" baseline="0" dirty="0">
                <a:latin typeface="Poppins" panose="00000500000000000000" pitchFamily="2" charset="0"/>
                <a:cs typeface="Poppins" panose="00000500000000000000" pitchFamily="2" charset="0"/>
              </a:rPr>
              <a:t>After adding the unit clause 2 the solver returns an incorrect model −1 2 instead of the correct UNSAT answer</a:t>
            </a:r>
          </a:p>
          <a:p>
            <a:pPr algn="l"/>
            <a:r>
              <a:rPr lang="en-US" sz="1800" b="0" i="0" u="none" strike="noStrike" baseline="0" dirty="0">
                <a:latin typeface="Poppins" panose="00000500000000000000" pitchFamily="2" charset="0"/>
                <a:cs typeface="Poppins" panose="00000500000000000000" pitchFamily="2" charset="0"/>
              </a:rPr>
              <a:t>DB simplification also caused an enumeration bug where internal and external enumerators would differ by one.</a:t>
            </a: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066652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latin typeface="Poppins" panose="00000500000000000000" pitchFamily="2" charset="0"/>
                <a:cs typeface="Poppins" panose="00000500000000000000" pitchFamily="2" charset="0"/>
              </a:rPr>
              <a:t>l 3 0 threw an error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latin typeface="Poppins" panose="00000500000000000000" pitchFamily="2" charset="0"/>
                <a:cs typeface="Poppins" panose="00000500000000000000" pitchFamily="2" charset="0"/>
              </a:rPr>
              <a:t>The correct learned clause should have been l 3 4 0</a:t>
            </a:r>
          </a:p>
          <a:p>
            <a:pPr algn="l"/>
            <a:r>
              <a:rPr lang="en-US" sz="1800" b="0" i="0" u="none" strike="noStrike" baseline="0" dirty="0">
                <a:latin typeface="Poppins" panose="00000500000000000000" pitchFamily="2" charset="0"/>
                <a:cs typeface="Poppins" panose="00000500000000000000" pitchFamily="2" charset="0"/>
              </a:rPr>
              <a:t>where the first literal is satisfied when the clause is a reason. In binary clause data structures, this is not enforced</a:t>
            </a:r>
          </a:p>
          <a:p>
            <a:pPr algn="l"/>
            <a:r>
              <a:rPr lang="en-US" sz="1800" b="0" i="0" u="none" strike="noStrike" baseline="0" dirty="0">
                <a:latin typeface="Poppins" panose="00000500000000000000" pitchFamily="2" charset="0"/>
                <a:cs typeface="Poppins" panose="00000500000000000000" pitchFamily="2" charset="0"/>
              </a:rPr>
              <a:t>asking the constraint the index to use for probing the first literal (0 by default, 1 for watched literals data structures)</a:t>
            </a: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671214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800" b="0" i="0" u="none" strike="noStrike" baseline="0" dirty="0">
                <a:latin typeface="Poppins" panose="00000500000000000000" pitchFamily="2" charset="0"/>
                <a:cs typeface="Poppins" panose="00000500000000000000" pitchFamily="2" charset="0"/>
              </a:rPr>
              <a:t>There were clauses added to the formula between the solve calls made to the solver but they did not affect the bug.</a:t>
            </a: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50897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Poppins" panose="00000500000000000000" pitchFamily="2" charset="0"/>
                <a:cs typeface="Poppins" panose="00000500000000000000" pitchFamily="2" charset="0"/>
              </a:rPr>
              <a:t>(sometimes up to 200,000) </a:t>
            </a:r>
          </a:p>
          <a:p>
            <a:r>
              <a:rPr lang="en-US" sz="1800" b="0" i="0" u="none" strike="noStrike" baseline="0" dirty="0">
                <a:latin typeface="Poppins" panose="00000500000000000000" pitchFamily="2" charset="0"/>
                <a:cs typeface="Poppins" panose="00000500000000000000" pitchFamily="2" charset="0"/>
              </a:rPr>
              <a:t>one to get a model with a minimal number of ones and one to iterate over those models</a:t>
            </a:r>
          </a:p>
          <a:p>
            <a:pPr algn="l"/>
            <a:r>
              <a:rPr lang="en-US" sz="1800" b="0" i="0" u="none" strike="noStrike" baseline="0" dirty="0">
                <a:latin typeface="Poppins" panose="00000500000000000000" pitchFamily="2" charset="0"/>
                <a:cs typeface="Poppins" panose="00000500000000000000" pitchFamily="2" charset="0"/>
              </a:rPr>
              <a:t>Once the first loop is applied, the minimization finishes with a cardinality constraint which propagates unit clauses. Those unit clauses then remove some satisfied clauses from the original formula</a:t>
            </a:r>
          </a:p>
          <a:p>
            <a:pPr algn="l"/>
            <a:r>
              <a:rPr lang="en-US" sz="1800" b="0" i="0" u="none" strike="noStrike" baseline="0" dirty="0">
                <a:latin typeface="Poppins" panose="00000500000000000000" pitchFamily="2" charset="0"/>
                <a:cs typeface="Poppins" panose="00000500000000000000" pitchFamily="2" charset="0"/>
              </a:rPr>
              <a:t>If the goal is to find only one minimal model then this is correct. However, if an additional loop is added to iterate over all models, some clauses have disappeared so the solver can no longer find the right models.</a:t>
            </a: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7962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775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68370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423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Poppins" panose="00000500000000000000" pitchFamily="2" charset="0"/>
                <a:cs typeface="Poppins" panose="00000500000000000000" pitchFamily="2" charset="0"/>
              </a:rPr>
              <a:t>The promise is not to be the fastest, a SAT solver in Java is about 3.25 times slower than its counterpart in 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latin typeface="Poppins" panose="00000500000000000000" pitchFamily="2" charset="0"/>
                <a:cs typeface="Poppins" panose="00000500000000000000" pitchFamily="2" charset="0"/>
              </a:rPr>
              <a:t>It includes unit and regression testing as well as static code analysis reports which are available in their website</a:t>
            </a:r>
            <a:endParaRPr lang="en-US" dirty="0">
              <a:latin typeface="Poppins" panose="00000500000000000000" pitchFamily="2" charset="0"/>
              <a:cs typeface="Poppins" panose="00000500000000000000" pitchFamily="2"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Randomly setting and combining configuration options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Poppins" panose="00000500000000000000" pitchFamily="2" charset="0"/>
                <a:ea typeface="IBM Plex Mono"/>
                <a:cs typeface="Poppins" panose="00000500000000000000" pitchFamily="2" charset="0"/>
                <a:sym typeface="IBM Plex Mono"/>
              </a:rPr>
              <a:t>If the program shows the same observable behavior, then the delta-debugger continues with the simplified input or backtracks</a:t>
            </a:r>
          </a:p>
        </p:txBody>
      </p:sp>
    </p:spTree>
    <p:extLst>
      <p:ext uri="{BB962C8B-B14F-4D97-AF65-F5344CB8AC3E}">
        <p14:creationId xmlns:p14="http://schemas.microsoft.com/office/powerpoint/2010/main" val="530429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36695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39170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695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798"/>
        <p:cNvGrpSpPr/>
        <p:nvPr/>
      </p:nvGrpSpPr>
      <p:grpSpPr>
        <a:xfrm>
          <a:off x="0" y="0"/>
          <a:ext cx="0" cy="0"/>
          <a:chOff x="0" y="0"/>
          <a:chExt cx="0" cy="0"/>
        </a:xfrm>
      </p:grpSpPr>
      <p:sp>
        <p:nvSpPr>
          <p:cNvPr id="799" name="Google Shape;799;p20"/>
          <p:cNvSpPr txBox="1">
            <a:spLocks noGrp="1"/>
          </p:cNvSpPr>
          <p:nvPr>
            <p:ph type="title"/>
          </p:nvPr>
        </p:nvSpPr>
        <p:spPr>
          <a:xfrm>
            <a:off x="720000" y="1565925"/>
            <a:ext cx="2799000" cy="7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0" name="Google Shape;800;p20"/>
          <p:cNvSpPr txBox="1">
            <a:spLocks noGrp="1"/>
          </p:cNvSpPr>
          <p:nvPr>
            <p:ph type="subTitle" idx="1"/>
          </p:nvPr>
        </p:nvSpPr>
        <p:spPr>
          <a:xfrm>
            <a:off x="720000" y="2326750"/>
            <a:ext cx="2799000" cy="112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l="16960" t="24718" r="7121" b="26177"/>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2" name="Google Shape;822;p20"/>
            <p:cNvSpPr/>
            <p:nvPr/>
          </p:nvSpPr>
          <p:spPr>
            <a:xfrm>
              <a:off x="-630272" y="2499757"/>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BC76-DEFA-2788-F694-A77BB3BEADC4}"/>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1146EC-DE8C-D88B-8E85-E481CE47391A}"/>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B7CA5A-5F60-F199-73FE-B250831C5413}"/>
              </a:ext>
            </a:extLst>
          </p:cNvPr>
          <p:cNvSpPr>
            <a:spLocks noGrp="1"/>
          </p:cNvSpPr>
          <p:nvPr>
            <p:ph type="dt" sz="half" idx="10"/>
          </p:nvPr>
        </p:nvSpPr>
        <p:spPr/>
        <p:txBody>
          <a:bodyPr/>
          <a:lstStyle/>
          <a:p>
            <a:fld id="{52150EE0-06D6-4B5C-8E50-389AAD347375}" type="datetimeFigureOut">
              <a:rPr lang="en-US" smtClean="0"/>
              <a:t>9/15/2024</a:t>
            </a:fld>
            <a:endParaRPr lang="en-US"/>
          </a:p>
        </p:txBody>
      </p:sp>
      <p:sp>
        <p:nvSpPr>
          <p:cNvPr id="5" name="Footer Placeholder 4">
            <a:extLst>
              <a:ext uri="{FF2B5EF4-FFF2-40B4-BE49-F238E27FC236}">
                <a16:creationId xmlns:a16="http://schemas.microsoft.com/office/drawing/2014/main" id="{9036DF73-BAC7-8E04-8F8B-C77C67014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53B46-3834-7DA5-9925-E5C8324A4136}"/>
              </a:ext>
            </a:extLst>
          </p:cNvPr>
          <p:cNvSpPr>
            <a:spLocks noGrp="1"/>
          </p:cNvSpPr>
          <p:nvPr>
            <p:ph type="sldNum" sz="quarter" idx="12"/>
          </p:nvPr>
        </p:nvSpPr>
        <p:spPr/>
        <p:txBody>
          <a:bodyPr/>
          <a:lstStyle/>
          <a:p>
            <a:fld id="{9125E6AA-0384-4AE2-B764-2AB6A9BA8C3D}" type="slidenum">
              <a:rPr lang="en-US" smtClean="0"/>
              <a:t>‹#›</a:t>
            </a:fld>
            <a:endParaRPr lang="en-US"/>
          </a:p>
        </p:txBody>
      </p:sp>
    </p:spTree>
    <p:extLst>
      <p:ext uri="{BB962C8B-B14F-4D97-AF65-F5344CB8AC3E}">
        <p14:creationId xmlns:p14="http://schemas.microsoft.com/office/powerpoint/2010/main" val="3028134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EB0B-40AB-F4B0-04EA-2DC1605CDF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D622DD-934A-5361-DD43-8E2842CC0C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168118-00B6-BE74-07FB-F9B59516876D}"/>
              </a:ext>
            </a:extLst>
          </p:cNvPr>
          <p:cNvSpPr>
            <a:spLocks noGrp="1"/>
          </p:cNvSpPr>
          <p:nvPr>
            <p:ph type="dt" sz="half" idx="10"/>
          </p:nvPr>
        </p:nvSpPr>
        <p:spPr/>
        <p:txBody>
          <a:bodyPr/>
          <a:lstStyle/>
          <a:p>
            <a:fld id="{52150EE0-06D6-4B5C-8E50-389AAD347375}" type="datetimeFigureOut">
              <a:rPr lang="en-US" smtClean="0"/>
              <a:t>9/15/2024</a:t>
            </a:fld>
            <a:endParaRPr lang="en-US"/>
          </a:p>
        </p:txBody>
      </p:sp>
      <p:sp>
        <p:nvSpPr>
          <p:cNvPr id="5" name="Footer Placeholder 4">
            <a:extLst>
              <a:ext uri="{FF2B5EF4-FFF2-40B4-BE49-F238E27FC236}">
                <a16:creationId xmlns:a16="http://schemas.microsoft.com/office/drawing/2014/main" id="{E2553141-A99D-9879-1B89-77BBF2AE2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8E817-3093-8A51-53AF-B8E375B2C63C}"/>
              </a:ext>
            </a:extLst>
          </p:cNvPr>
          <p:cNvSpPr>
            <a:spLocks noGrp="1"/>
          </p:cNvSpPr>
          <p:nvPr>
            <p:ph type="sldNum" sz="quarter" idx="12"/>
          </p:nvPr>
        </p:nvSpPr>
        <p:spPr/>
        <p:txBody>
          <a:bodyPr/>
          <a:lstStyle/>
          <a:p>
            <a:fld id="{9125E6AA-0384-4AE2-B764-2AB6A9BA8C3D}" type="slidenum">
              <a:rPr lang="en-US" smtClean="0"/>
              <a:t>‹#›</a:t>
            </a:fld>
            <a:endParaRPr lang="en-US"/>
          </a:p>
        </p:txBody>
      </p:sp>
    </p:spTree>
    <p:extLst>
      <p:ext uri="{BB962C8B-B14F-4D97-AF65-F5344CB8AC3E}">
        <p14:creationId xmlns:p14="http://schemas.microsoft.com/office/powerpoint/2010/main" val="1881799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ACE4-9E48-BEEE-7AD3-379A05113F26}"/>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6D1ED0-05BE-29EF-12B6-606791125126}"/>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01A370-BB8E-EB89-CF17-211DC6EF2197}"/>
              </a:ext>
            </a:extLst>
          </p:cNvPr>
          <p:cNvSpPr>
            <a:spLocks noGrp="1"/>
          </p:cNvSpPr>
          <p:nvPr>
            <p:ph type="dt" sz="half" idx="10"/>
          </p:nvPr>
        </p:nvSpPr>
        <p:spPr/>
        <p:txBody>
          <a:bodyPr/>
          <a:lstStyle/>
          <a:p>
            <a:fld id="{52150EE0-06D6-4B5C-8E50-389AAD347375}" type="datetimeFigureOut">
              <a:rPr lang="en-US" smtClean="0"/>
              <a:t>9/15/2024</a:t>
            </a:fld>
            <a:endParaRPr lang="en-US"/>
          </a:p>
        </p:txBody>
      </p:sp>
      <p:sp>
        <p:nvSpPr>
          <p:cNvPr id="5" name="Footer Placeholder 4">
            <a:extLst>
              <a:ext uri="{FF2B5EF4-FFF2-40B4-BE49-F238E27FC236}">
                <a16:creationId xmlns:a16="http://schemas.microsoft.com/office/drawing/2014/main" id="{764FD958-E1A3-0A99-2A2B-243B7E1E40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031A1-35E4-942A-958F-B21119303E28}"/>
              </a:ext>
            </a:extLst>
          </p:cNvPr>
          <p:cNvSpPr>
            <a:spLocks noGrp="1"/>
          </p:cNvSpPr>
          <p:nvPr>
            <p:ph type="sldNum" sz="quarter" idx="12"/>
          </p:nvPr>
        </p:nvSpPr>
        <p:spPr/>
        <p:txBody>
          <a:bodyPr/>
          <a:lstStyle/>
          <a:p>
            <a:fld id="{9125E6AA-0384-4AE2-B764-2AB6A9BA8C3D}" type="slidenum">
              <a:rPr lang="en-US" smtClean="0"/>
              <a:t>‹#›</a:t>
            </a:fld>
            <a:endParaRPr lang="en-US"/>
          </a:p>
        </p:txBody>
      </p:sp>
    </p:spTree>
    <p:extLst>
      <p:ext uri="{BB962C8B-B14F-4D97-AF65-F5344CB8AC3E}">
        <p14:creationId xmlns:p14="http://schemas.microsoft.com/office/powerpoint/2010/main" val="1629819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5309-3F91-574C-D4E8-0460FF906F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17FDBE-FF64-CA7A-022C-740F2197A2D2}"/>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03ACC9-1F2B-B1F2-17F1-AD768A2BA717}"/>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88848E-052F-271D-98A6-9FFD23E07E5A}"/>
              </a:ext>
            </a:extLst>
          </p:cNvPr>
          <p:cNvSpPr>
            <a:spLocks noGrp="1"/>
          </p:cNvSpPr>
          <p:nvPr>
            <p:ph type="dt" sz="half" idx="10"/>
          </p:nvPr>
        </p:nvSpPr>
        <p:spPr/>
        <p:txBody>
          <a:bodyPr/>
          <a:lstStyle/>
          <a:p>
            <a:fld id="{52150EE0-06D6-4B5C-8E50-389AAD347375}" type="datetimeFigureOut">
              <a:rPr lang="en-US" smtClean="0"/>
              <a:t>9/15/2024</a:t>
            </a:fld>
            <a:endParaRPr lang="en-US"/>
          </a:p>
        </p:txBody>
      </p:sp>
      <p:sp>
        <p:nvSpPr>
          <p:cNvPr id="6" name="Footer Placeholder 5">
            <a:extLst>
              <a:ext uri="{FF2B5EF4-FFF2-40B4-BE49-F238E27FC236}">
                <a16:creationId xmlns:a16="http://schemas.microsoft.com/office/drawing/2014/main" id="{A5845F8C-CF61-9932-2630-34FB007E2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F2321E-1CA1-D8C0-22F8-F4F0CB54555E}"/>
              </a:ext>
            </a:extLst>
          </p:cNvPr>
          <p:cNvSpPr>
            <a:spLocks noGrp="1"/>
          </p:cNvSpPr>
          <p:nvPr>
            <p:ph type="sldNum" sz="quarter" idx="12"/>
          </p:nvPr>
        </p:nvSpPr>
        <p:spPr/>
        <p:txBody>
          <a:bodyPr/>
          <a:lstStyle/>
          <a:p>
            <a:fld id="{9125E6AA-0384-4AE2-B764-2AB6A9BA8C3D}" type="slidenum">
              <a:rPr lang="en-US" smtClean="0"/>
              <a:t>‹#›</a:t>
            </a:fld>
            <a:endParaRPr lang="en-US"/>
          </a:p>
        </p:txBody>
      </p:sp>
    </p:spTree>
    <p:extLst>
      <p:ext uri="{BB962C8B-B14F-4D97-AF65-F5344CB8AC3E}">
        <p14:creationId xmlns:p14="http://schemas.microsoft.com/office/powerpoint/2010/main" val="1724169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38BA-899E-09B3-646B-3BF6361D91BC}"/>
              </a:ext>
            </a:extLst>
          </p:cNvPr>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F74ED4-B4BB-1A4D-B4ED-E625023D41B1}"/>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C9C0D-D3C0-9EF2-0DE6-F2ECE3B8981B}"/>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428A81-0289-7F69-1017-A874527DD4F0}"/>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CF25C9-CF31-00FF-3B97-164F1527EA51}"/>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B592FC-B4A3-41CA-F030-6E18CD1EC334}"/>
              </a:ext>
            </a:extLst>
          </p:cNvPr>
          <p:cNvSpPr>
            <a:spLocks noGrp="1"/>
          </p:cNvSpPr>
          <p:nvPr>
            <p:ph type="dt" sz="half" idx="10"/>
          </p:nvPr>
        </p:nvSpPr>
        <p:spPr/>
        <p:txBody>
          <a:bodyPr/>
          <a:lstStyle/>
          <a:p>
            <a:fld id="{52150EE0-06D6-4B5C-8E50-389AAD347375}" type="datetimeFigureOut">
              <a:rPr lang="en-US" smtClean="0"/>
              <a:t>9/15/2024</a:t>
            </a:fld>
            <a:endParaRPr lang="en-US"/>
          </a:p>
        </p:txBody>
      </p:sp>
      <p:sp>
        <p:nvSpPr>
          <p:cNvPr id="8" name="Footer Placeholder 7">
            <a:extLst>
              <a:ext uri="{FF2B5EF4-FFF2-40B4-BE49-F238E27FC236}">
                <a16:creationId xmlns:a16="http://schemas.microsoft.com/office/drawing/2014/main" id="{63DACD8C-2F61-7F9C-C562-12A8F5A509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F2FA9F-E6CE-580F-2A3D-110D4F37F510}"/>
              </a:ext>
            </a:extLst>
          </p:cNvPr>
          <p:cNvSpPr>
            <a:spLocks noGrp="1"/>
          </p:cNvSpPr>
          <p:nvPr>
            <p:ph type="sldNum" sz="quarter" idx="12"/>
          </p:nvPr>
        </p:nvSpPr>
        <p:spPr/>
        <p:txBody>
          <a:bodyPr/>
          <a:lstStyle/>
          <a:p>
            <a:fld id="{9125E6AA-0384-4AE2-B764-2AB6A9BA8C3D}" type="slidenum">
              <a:rPr lang="en-US" smtClean="0"/>
              <a:t>‹#›</a:t>
            </a:fld>
            <a:endParaRPr lang="en-US"/>
          </a:p>
        </p:txBody>
      </p:sp>
    </p:spTree>
    <p:extLst>
      <p:ext uri="{BB962C8B-B14F-4D97-AF65-F5344CB8AC3E}">
        <p14:creationId xmlns:p14="http://schemas.microsoft.com/office/powerpoint/2010/main" val="2536828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F448-0D41-3BEB-9948-C2F4BDC52E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049EDB-5589-E2B3-A152-3760370A4C87}"/>
              </a:ext>
            </a:extLst>
          </p:cNvPr>
          <p:cNvSpPr>
            <a:spLocks noGrp="1"/>
          </p:cNvSpPr>
          <p:nvPr>
            <p:ph type="dt" sz="half" idx="10"/>
          </p:nvPr>
        </p:nvSpPr>
        <p:spPr/>
        <p:txBody>
          <a:bodyPr/>
          <a:lstStyle/>
          <a:p>
            <a:fld id="{52150EE0-06D6-4B5C-8E50-389AAD347375}" type="datetimeFigureOut">
              <a:rPr lang="en-US" smtClean="0"/>
              <a:t>9/15/2024</a:t>
            </a:fld>
            <a:endParaRPr lang="en-US"/>
          </a:p>
        </p:txBody>
      </p:sp>
      <p:sp>
        <p:nvSpPr>
          <p:cNvPr id="4" name="Footer Placeholder 3">
            <a:extLst>
              <a:ext uri="{FF2B5EF4-FFF2-40B4-BE49-F238E27FC236}">
                <a16:creationId xmlns:a16="http://schemas.microsoft.com/office/drawing/2014/main" id="{49854C6D-186F-53F6-4659-49E0427D0E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A922F9-55D6-AD42-5EBD-C8F083B0C9B5}"/>
              </a:ext>
            </a:extLst>
          </p:cNvPr>
          <p:cNvSpPr>
            <a:spLocks noGrp="1"/>
          </p:cNvSpPr>
          <p:nvPr>
            <p:ph type="sldNum" sz="quarter" idx="12"/>
          </p:nvPr>
        </p:nvSpPr>
        <p:spPr/>
        <p:txBody>
          <a:bodyPr/>
          <a:lstStyle/>
          <a:p>
            <a:fld id="{9125E6AA-0384-4AE2-B764-2AB6A9BA8C3D}" type="slidenum">
              <a:rPr lang="en-US" smtClean="0"/>
              <a:t>‹#›</a:t>
            </a:fld>
            <a:endParaRPr lang="en-US"/>
          </a:p>
        </p:txBody>
      </p:sp>
    </p:spTree>
    <p:extLst>
      <p:ext uri="{BB962C8B-B14F-4D97-AF65-F5344CB8AC3E}">
        <p14:creationId xmlns:p14="http://schemas.microsoft.com/office/powerpoint/2010/main" val="17945062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1E3D0E-73F2-DB56-65DD-4DCD32695F2F}"/>
              </a:ext>
            </a:extLst>
          </p:cNvPr>
          <p:cNvSpPr>
            <a:spLocks noGrp="1"/>
          </p:cNvSpPr>
          <p:nvPr>
            <p:ph type="dt" sz="half" idx="10"/>
          </p:nvPr>
        </p:nvSpPr>
        <p:spPr/>
        <p:txBody>
          <a:bodyPr/>
          <a:lstStyle/>
          <a:p>
            <a:fld id="{52150EE0-06D6-4B5C-8E50-389AAD347375}" type="datetimeFigureOut">
              <a:rPr lang="en-US" smtClean="0"/>
              <a:t>9/15/2024</a:t>
            </a:fld>
            <a:endParaRPr lang="en-US"/>
          </a:p>
        </p:txBody>
      </p:sp>
      <p:sp>
        <p:nvSpPr>
          <p:cNvPr id="3" name="Footer Placeholder 2">
            <a:extLst>
              <a:ext uri="{FF2B5EF4-FFF2-40B4-BE49-F238E27FC236}">
                <a16:creationId xmlns:a16="http://schemas.microsoft.com/office/drawing/2014/main" id="{70B3FE83-695F-9EDD-B233-915DBF76C9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1BC2BD-E886-06B4-2D26-9110A91E5AC6}"/>
              </a:ext>
            </a:extLst>
          </p:cNvPr>
          <p:cNvSpPr>
            <a:spLocks noGrp="1"/>
          </p:cNvSpPr>
          <p:nvPr>
            <p:ph type="sldNum" sz="quarter" idx="12"/>
          </p:nvPr>
        </p:nvSpPr>
        <p:spPr/>
        <p:txBody>
          <a:bodyPr/>
          <a:lstStyle/>
          <a:p>
            <a:fld id="{9125E6AA-0384-4AE2-B764-2AB6A9BA8C3D}" type="slidenum">
              <a:rPr lang="en-US" smtClean="0"/>
              <a:t>‹#›</a:t>
            </a:fld>
            <a:endParaRPr lang="en-US"/>
          </a:p>
        </p:txBody>
      </p:sp>
    </p:spTree>
    <p:extLst>
      <p:ext uri="{BB962C8B-B14F-4D97-AF65-F5344CB8AC3E}">
        <p14:creationId xmlns:p14="http://schemas.microsoft.com/office/powerpoint/2010/main" val="207802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224D-37E1-1C5E-60A6-FA7982687783}"/>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1E1D99-E25E-5528-5FC9-28884760F1EA}"/>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47500-FC6D-C92F-2289-34456E0B0B29}"/>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992F4-F709-78DD-8B7A-1C303DFD2140}"/>
              </a:ext>
            </a:extLst>
          </p:cNvPr>
          <p:cNvSpPr>
            <a:spLocks noGrp="1"/>
          </p:cNvSpPr>
          <p:nvPr>
            <p:ph type="dt" sz="half" idx="10"/>
          </p:nvPr>
        </p:nvSpPr>
        <p:spPr/>
        <p:txBody>
          <a:bodyPr/>
          <a:lstStyle/>
          <a:p>
            <a:fld id="{52150EE0-06D6-4B5C-8E50-389AAD347375}" type="datetimeFigureOut">
              <a:rPr lang="en-US" smtClean="0"/>
              <a:t>9/15/2024</a:t>
            </a:fld>
            <a:endParaRPr lang="en-US"/>
          </a:p>
        </p:txBody>
      </p:sp>
      <p:sp>
        <p:nvSpPr>
          <p:cNvPr id="6" name="Footer Placeholder 5">
            <a:extLst>
              <a:ext uri="{FF2B5EF4-FFF2-40B4-BE49-F238E27FC236}">
                <a16:creationId xmlns:a16="http://schemas.microsoft.com/office/drawing/2014/main" id="{0D5A883B-D0E4-0F95-5C5A-190603D0FB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71C3B-FDE4-D7C7-9A8B-4B7204B81D47}"/>
              </a:ext>
            </a:extLst>
          </p:cNvPr>
          <p:cNvSpPr>
            <a:spLocks noGrp="1"/>
          </p:cNvSpPr>
          <p:nvPr>
            <p:ph type="sldNum" sz="quarter" idx="12"/>
          </p:nvPr>
        </p:nvSpPr>
        <p:spPr/>
        <p:txBody>
          <a:bodyPr/>
          <a:lstStyle/>
          <a:p>
            <a:fld id="{9125E6AA-0384-4AE2-B764-2AB6A9BA8C3D}" type="slidenum">
              <a:rPr lang="en-US" smtClean="0"/>
              <a:t>‹#›</a:t>
            </a:fld>
            <a:endParaRPr lang="en-US"/>
          </a:p>
        </p:txBody>
      </p:sp>
    </p:spTree>
    <p:extLst>
      <p:ext uri="{BB962C8B-B14F-4D97-AF65-F5344CB8AC3E}">
        <p14:creationId xmlns:p14="http://schemas.microsoft.com/office/powerpoint/2010/main" val="701650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7736-0970-05DC-ABB3-367CFEC98565}"/>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992FDE-9D69-49A1-7AD1-BACA2AE9402C}"/>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BE8ABA-02E9-031C-8F35-6DBB9C8C6E99}"/>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3F3F2E-4D63-4285-1472-178ED524452B}"/>
              </a:ext>
            </a:extLst>
          </p:cNvPr>
          <p:cNvSpPr>
            <a:spLocks noGrp="1"/>
          </p:cNvSpPr>
          <p:nvPr>
            <p:ph type="dt" sz="half" idx="10"/>
          </p:nvPr>
        </p:nvSpPr>
        <p:spPr/>
        <p:txBody>
          <a:bodyPr/>
          <a:lstStyle/>
          <a:p>
            <a:fld id="{52150EE0-06D6-4B5C-8E50-389AAD347375}" type="datetimeFigureOut">
              <a:rPr lang="en-US" smtClean="0"/>
              <a:t>9/15/2024</a:t>
            </a:fld>
            <a:endParaRPr lang="en-US"/>
          </a:p>
        </p:txBody>
      </p:sp>
      <p:sp>
        <p:nvSpPr>
          <p:cNvPr id="6" name="Footer Placeholder 5">
            <a:extLst>
              <a:ext uri="{FF2B5EF4-FFF2-40B4-BE49-F238E27FC236}">
                <a16:creationId xmlns:a16="http://schemas.microsoft.com/office/drawing/2014/main" id="{15CB7A66-E2B3-AA0D-75D2-BACFB554A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1DBC40-114F-D1E3-E072-4B5E0452A65D}"/>
              </a:ext>
            </a:extLst>
          </p:cNvPr>
          <p:cNvSpPr>
            <a:spLocks noGrp="1"/>
          </p:cNvSpPr>
          <p:nvPr>
            <p:ph type="sldNum" sz="quarter" idx="12"/>
          </p:nvPr>
        </p:nvSpPr>
        <p:spPr/>
        <p:txBody>
          <a:bodyPr/>
          <a:lstStyle/>
          <a:p>
            <a:fld id="{9125E6AA-0384-4AE2-B764-2AB6A9BA8C3D}" type="slidenum">
              <a:rPr lang="en-US" smtClean="0"/>
              <a:t>‹#›</a:t>
            </a:fld>
            <a:endParaRPr lang="en-US"/>
          </a:p>
        </p:txBody>
      </p:sp>
    </p:spTree>
    <p:extLst>
      <p:ext uri="{BB962C8B-B14F-4D97-AF65-F5344CB8AC3E}">
        <p14:creationId xmlns:p14="http://schemas.microsoft.com/office/powerpoint/2010/main" val="6784390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DD15-9201-0448-CC43-52BA540ECF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25753A-F78F-CEA7-537E-32664A595D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800DD-D0CA-5F8F-0DB9-5052396972AC}"/>
              </a:ext>
            </a:extLst>
          </p:cNvPr>
          <p:cNvSpPr>
            <a:spLocks noGrp="1"/>
          </p:cNvSpPr>
          <p:nvPr>
            <p:ph type="dt" sz="half" idx="10"/>
          </p:nvPr>
        </p:nvSpPr>
        <p:spPr/>
        <p:txBody>
          <a:bodyPr/>
          <a:lstStyle/>
          <a:p>
            <a:fld id="{52150EE0-06D6-4B5C-8E50-389AAD347375}" type="datetimeFigureOut">
              <a:rPr lang="en-US" smtClean="0"/>
              <a:t>9/15/2024</a:t>
            </a:fld>
            <a:endParaRPr lang="en-US"/>
          </a:p>
        </p:txBody>
      </p:sp>
      <p:sp>
        <p:nvSpPr>
          <p:cNvPr id="5" name="Footer Placeholder 4">
            <a:extLst>
              <a:ext uri="{FF2B5EF4-FFF2-40B4-BE49-F238E27FC236}">
                <a16:creationId xmlns:a16="http://schemas.microsoft.com/office/drawing/2014/main" id="{2CFAAE01-F2B4-EE36-EAD9-CAB1F6ABA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3542C-678F-1A89-EC98-7DA6715C6AD1}"/>
              </a:ext>
            </a:extLst>
          </p:cNvPr>
          <p:cNvSpPr>
            <a:spLocks noGrp="1"/>
          </p:cNvSpPr>
          <p:nvPr>
            <p:ph type="sldNum" sz="quarter" idx="12"/>
          </p:nvPr>
        </p:nvSpPr>
        <p:spPr/>
        <p:txBody>
          <a:bodyPr/>
          <a:lstStyle/>
          <a:p>
            <a:fld id="{9125E6AA-0384-4AE2-B764-2AB6A9BA8C3D}" type="slidenum">
              <a:rPr lang="en-US" smtClean="0"/>
              <a:t>‹#›</a:t>
            </a:fld>
            <a:endParaRPr lang="en-US"/>
          </a:p>
        </p:txBody>
      </p:sp>
    </p:spTree>
    <p:extLst>
      <p:ext uri="{BB962C8B-B14F-4D97-AF65-F5344CB8AC3E}">
        <p14:creationId xmlns:p14="http://schemas.microsoft.com/office/powerpoint/2010/main" val="10215035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DA018-786D-B624-7E8A-1D04624F4A20}"/>
              </a:ext>
            </a:extLst>
          </p:cNvPr>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E96094-811A-C3E6-A0C6-E87C4EBF8508}"/>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1814E-5052-0470-230F-F34C7B97D2C2}"/>
              </a:ext>
            </a:extLst>
          </p:cNvPr>
          <p:cNvSpPr>
            <a:spLocks noGrp="1"/>
          </p:cNvSpPr>
          <p:nvPr>
            <p:ph type="dt" sz="half" idx="10"/>
          </p:nvPr>
        </p:nvSpPr>
        <p:spPr/>
        <p:txBody>
          <a:bodyPr/>
          <a:lstStyle/>
          <a:p>
            <a:fld id="{52150EE0-06D6-4B5C-8E50-389AAD347375}" type="datetimeFigureOut">
              <a:rPr lang="en-US" smtClean="0"/>
              <a:t>9/15/2024</a:t>
            </a:fld>
            <a:endParaRPr lang="en-US"/>
          </a:p>
        </p:txBody>
      </p:sp>
      <p:sp>
        <p:nvSpPr>
          <p:cNvPr id="5" name="Footer Placeholder 4">
            <a:extLst>
              <a:ext uri="{FF2B5EF4-FFF2-40B4-BE49-F238E27FC236}">
                <a16:creationId xmlns:a16="http://schemas.microsoft.com/office/drawing/2014/main" id="{E3920D7F-1BDA-0DA0-2C04-0FC7A803D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7BFD1-A8ED-8528-A39E-46639DB60E7D}"/>
              </a:ext>
            </a:extLst>
          </p:cNvPr>
          <p:cNvSpPr>
            <a:spLocks noGrp="1"/>
          </p:cNvSpPr>
          <p:nvPr>
            <p:ph type="sldNum" sz="quarter" idx="12"/>
          </p:nvPr>
        </p:nvSpPr>
        <p:spPr/>
        <p:txBody>
          <a:bodyPr/>
          <a:lstStyle/>
          <a:p>
            <a:fld id="{9125E6AA-0384-4AE2-B764-2AB6A9BA8C3D}" type="slidenum">
              <a:rPr lang="en-US" smtClean="0"/>
              <a:t>‹#›</a:t>
            </a:fld>
            <a:endParaRPr lang="en-US"/>
          </a:p>
        </p:txBody>
      </p:sp>
    </p:spTree>
    <p:extLst>
      <p:ext uri="{BB962C8B-B14F-4D97-AF65-F5344CB8AC3E}">
        <p14:creationId xmlns:p14="http://schemas.microsoft.com/office/powerpoint/2010/main" val="335798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7" name="Google Shape;377;p9"/>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671"/>
        <p:cNvGrpSpPr/>
        <p:nvPr/>
      </p:nvGrpSpPr>
      <p:grpSpPr>
        <a:xfrm>
          <a:off x="0" y="0"/>
          <a:ext cx="0" cy="0"/>
          <a:chOff x="0" y="0"/>
          <a:chExt cx="0" cy="0"/>
        </a:xfrm>
      </p:grpSpPr>
      <p:sp>
        <p:nvSpPr>
          <p:cNvPr id="672" name="Google Shape;67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17"/>
              <p:cNvSpPr/>
              <p:nvPr/>
            </p:nvSpPr>
            <p:spPr>
              <a:xfrm rot="2700000" flipH="1">
                <a:off x="-1073899" y="4736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l="16960" t="24718" r="7121" b="26177"/>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17"/>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7"/>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7" name="Google Shape;707;p17"/>
              <p:cNvGrpSpPr/>
              <p:nvPr/>
            </p:nvGrpSpPr>
            <p:grpSpPr>
              <a:xfrm rot="-2700000" flipH="1">
                <a:off x="-216370" y="1084101"/>
                <a:ext cx="708093" cy="708493"/>
                <a:chOff x="3678700" y="407275"/>
                <a:chExt cx="708100" cy="708500"/>
              </a:xfrm>
            </p:grpSpPr>
            <p:sp>
              <p:nvSpPr>
                <p:cNvPr id="708" name="Google Shape;708;p1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7" name="Google Shape;717;p1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18" name="Google Shape;718;p1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1" r:id="rId7"/>
    <p:sldLayoutId id="2147483663" r:id="rId8"/>
    <p:sldLayoutId id="2147483665" r:id="rId9"/>
    <p:sldLayoutId id="2147483666" r:id="rId10"/>
    <p:sldLayoutId id="2147483676" r:id="rId11"/>
    <p:sldLayoutId id="2147483677" r:id="rId12"/>
  </p:sldLayoutIdLst>
  <p:transition spd="slow">
    <p:pull/>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A4CC10-05C7-000B-B603-C94BE27F68B8}"/>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B956D8-7318-E17F-4330-43F7F7611757}"/>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0D2FD-AE29-D9E1-01A0-A9C7FD4E6C78}"/>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2150EE0-06D6-4B5C-8E50-389AAD347375}" type="datetimeFigureOut">
              <a:rPr lang="en-US" smtClean="0"/>
              <a:t>9/15/2024</a:t>
            </a:fld>
            <a:endParaRPr lang="en-US"/>
          </a:p>
        </p:txBody>
      </p:sp>
      <p:sp>
        <p:nvSpPr>
          <p:cNvPr id="5" name="Footer Placeholder 4">
            <a:extLst>
              <a:ext uri="{FF2B5EF4-FFF2-40B4-BE49-F238E27FC236}">
                <a16:creationId xmlns:a16="http://schemas.microsoft.com/office/drawing/2014/main" id="{C90B3C0C-0C56-51C7-9538-B2C6061EE991}"/>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C6B454-2FBD-6FD7-EE6C-2B7BA05D83FF}"/>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125E6AA-0384-4AE2-B764-2AB6A9BA8C3D}" type="slidenum">
              <a:rPr lang="en-US" smtClean="0"/>
              <a:t>‹#›</a:t>
            </a:fld>
            <a:endParaRPr lang="en-US"/>
          </a:p>
        </p:txBody>
      </p:sp>
    </p:spTree>
    <p:extLst>
      <p:ext uri="{BB962C8B-B14F-4D97-AF65-F5344CB8AC3E}">
        <p14:creationId xmlns:p14="http://schemas.microsoft.com/office/powerpoint/2010/main" val="63118177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Iris Parruca</a:t>
            </a:r>
            <a:endParaRPr dirty="0"/>
          </a:p>
        </p:txBody>
      </p:sp>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Model-Based API Fuzzing for the Java SAT Solving Library SAT4J</a:t>
            </a:r>
            <a:endParaRPr sz="3600" dirty="0">
              <a:solidFill>
                <a:schemeClr val="bg2"/>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software system&#10;&#10;Description automatically generated">
            <a:extLst>
              <a:ext uri="{FF2B5EF4-FFF2-40B4-BE49-F238E27FC236}">
                <a16:creationId xmlns:a16="http://schemas.microsoft.com/office/drawing/2014/main" id="{5EDB11BF-0ADB-C250-1C91-468E5E215EE3}"/>
              </a:ext>
            </a:extLst>
          </p:cNvPr>
          <p:cNvPicPr>
            <a:picLocks noChangeAspect="1"/>
          </p:cNvPicPr>
          <p:nvPr/>
        </p:nvPicPr>
        <p:blipFill>
          <a:blip r:embed="rId2"/>
          <a:stretch>
            <a:fillRect/>
          </a:stretch>
        </p:blipFill>
        <p:spPr>
          <a:xfrm>
            <a:off x="741377" y="479010"/>
            <a:ext cx="7661246" cy="4185479"/>
          </a:xfrm>
          <a:prstGeom prst="rect">
            <a:avLst/>
          </a:prstGeom>
        </p:spPr>
      </p:pic>
    </p:spTree>
    <p:extLst>
      <p:ext uri="{BB962C8B-B14F-4D97-AF65-F5344CB8AC3E}">
        <p14:creationId xmlns:p14="http://schemas.microsoft.com/office/powerpoint/2010/main" val="1679586913"/>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53"/>
          <p:cNvSpPr txBox="1">
            <a:spLocks noGrp="1"/>
          </p:cNvSpPr>
          <p:nvPr>
            <p:ph type="title"/>
          </p:nvPr>
        </p:nvSpPr>
        <p:spPr>
          <a:xfrm>
            <a:off x="720000" y="46013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 Test Case Generator</a:t>
            </a:r>
            <a:endParaRPr dirty="0"/>
          </a:p>
        </p:txBody>
      </p:sp>
      <p:sp>
        <p:nvSpPr>
          <p:cNvPr id="2103" name="Google Shape;2103;p53"/>
          <p:cNvSpPr txBox="1"/>
          <p:nvPr/>
        </p:nvSpPr>
        <p:spPr>
          <a:xfrm>
            <a:off x="720000" y="1276444"/>
            <a:ext cx="7585800" cy="3657506"/>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 b="1" i="1" dirty="0">
                <a:solidFill>
                  <a:schemeClr val="dk1"/>
                </a:solidFill>
                <a:latin typeface="Poppins"/>
                <a:ea typeface="Poppins"/>
                <a:cs typeface="Poppins"/>
                <a:sym typeface="Poppins"/>
              </a:rPr>
              <a:t>Trace</a:t>
            </a:r>
            <a:r>
              <a:rPr lang="en" dirty="0">
                <a:solidFill>
                  <a:schemeClr val="dk1"/>
                </a:solidFill>
                <a:latin typeface="Poppins"/>
                <a:ea typeface="Poppins"/>
                <a:cs typeface="Poppins"/>
                <a:sym typeface="Poppins"/>
              </a:rPr>
              <a:t> class – contains ID (seed in HEX), List of API calls with add/remove methods as well as toFile() method</a:t>
            </a:r>
          </a:p>
          <a:p>
            <a:pPr marL="285750" lvl="0" indent="-285750" algn="l" rtl="0">
              <a:lnSpc>
                <a:spcPct val="115000"/>
              </a:lnSpc>
              <a:spcBef>
                <a:spcPts val="0"/>
              </a:spcBef>
              <a:spcAft>
                <a:spcPts val="0"/>
              </a:spcAft>
              <a:buFont typeface="Arial" panose="020B0604020202020204" pitchFamily="34" charset="0"/>
              <a:buChar char="•"/>
            </a:pPr>
            <a:endParaRPr lang="en" dirty="0">
              <a:solidFill>
                <a:schemeClr val="dk1"/>
              </a:solidFill>
              <a:latin typeface="Poppins"/>
              <a:ea typeface="Poppins"/>
              <a:cs typeface="Poppins"/>
              <a:sym typeface="Poppins"/>
            </a:endParaRPr>
          </a:p>
          <a:p>
            <a:pPr marL="285750" lvl="0" indent="-285750" algn="l" rtl="0">
              <a:lnSpc>
                <a:spcPct val="115000"/>
              </a:lnSpc>
              <a:spcBef>
                <a:spcPts val="0"/>
              </a:spcBef>
              <a:spcAft>
                <a:spcPts val="0"/>
              </a:spcAft>
              <a:buFont typeface="Arial" panose="020B0604020202020204" pitchFamily="34" charset="0"/>
              <a:buChar char="•"/>
            </a:pPr>
            <a:r>
              <a:rPr lang="en" b="1" i="1" dirty="0">
                <a:solidFill>
                  <a:schemeClr val="dk1"/>
                </a:solidFill>
                <a:latin typeface="Poppins"/>
                <a:ea typeface="Poppins"/>
                <a:cs typeface="Poppins"/>
                <a:sym typeface="Poppins"/>
              </a:rPr>
              <a:t>APIFuzzer</a:t>
            </a:r>
            <a:r>
              <a:rPr lang="en" dirty="0">
                <a:solidFill>
                  <a:schemeClr val="dk1"/>
                </a:solidFill>
                <a:latin typeface="Poppins"/>
                <a:ea typeface="Poppins"/>
                <a:cs typeface="Poppins"/>
                <a:sym typeface="Poppins"/>
              </a:rPr>
              <a:t> class – generates Master seed (SecureRandom – 64bit) and calls TraceFactory</a:t>
            </a:r>
          </a:p>
          <a:p>
            <a:pPr lvl="0" algn="l" rtl="0">
              <a:lnSpc>
                <a:spcPct val="115000"/>
              </a:lnSpc>
              <a:spcBef>
                <a:spcPts val="0"/>
              </a:spcBef>
              <a:spcAft>
                <a:spcPts val="0"/>
              </a:spcAft>
            </a:pPr>
            <a:endParaRPr lang="en" dirty="0">
              <a:solidFill>
                <a:schemeClr val="dk1"/>
              </a:solidFill>
              <a:latin typeface="Poppins"/>
              <a:ea typeface="Poppins"/>
              <a:cs typeface="Poppins"/>
              <a:sym typeface="Poppins"/>
            </a:endParaRPr>
          </a:p>
          <a:p>
            <a:pPr marL="285750" indent="-285750">
              <a:lnSpc>
                <a:spcPct val="115000"/>
              </a:lnSpc>
              <a:buFont typeface="Arial" panose="020B0604020202020204" pitchFamily="34" charset="0"/>
              <a:buChar char="•"/>
            </a:pPr>
            <a:r>
              <a:rPr lang="en" b="1" i="1" dirty="0">
                <a:solidFill>
                  <a:schemeClr val="dk1"/>
                </a:solidFill>
                <a:latin typeface="Poppins"/>
                <a:ea typeface="Poppins"/>
                <a:cs typeface="Poppins"/>
                <a:sym typeface="Poppins"/>
              </a:rPr>
              <a:t>TraceFacotry</a:t>
            </a:r>
            <a:r>
              <a:rPr lang="en" dirty="0">
                <a:solidFill>
                  <a:schemeClr val="dk1"/>
                </a:solidFill>
                <a:latin typeface="Poppins"/>
                <a:ea typeface="Poppins"/>
                <a:cs typeface="Poppins"/>
                <a:sym typeface="Poppins"/>
              </a:rPr>
              <a:t> class – uses Master seed to generate a number of Slave seeds (Random – 48bit) where each corresponds to one unique sequence of API calls</a:t>
            </a:r>
          </a:p>
          <a:p>
            <a:pPr marL="285750" lvl="0" indent="-285750" algn="l" rtl="0">
              <a:lnSpc>
                <a:spcPct val="115000"/>
              </a:lnSpc>
              <a:spcBef>
                <a:spcPts val="0"/>
              </a:spcBef>
              <a:spcAft>
                <a:spcPts val="0"/>
              </a:spcAft>
              <a:buFont typeface="Arial" panose="020B0604020202020204" pitchFamily="34" charset="0"/>
              <a:buChar char="•"/>
            </a:pPr>
            <a:endParaRPr lang="en" dirty="0">
              <a:solidFill>
                <a:schemeClr val="dk1"/>
              </a:solidFill>
              <a:latin typeface="Poppins"/>
              <a:ea typeface="Poppins"/>
              <a:cs typeface="Poppins"/>
              <a:sym typeface="Poppins"/>
            </a:endParaRPr>
          </a:p>
          <a:p>
            <a:pPr marL="285750" lvl="0" indent="-285750" algn="l" rtl="0">
              <a:lnSpc>
                <a:spcPct val="115000"/>
              </a:lnSpc>
              <a:spcBef>
                <a:spcPts val="0"/>
              </a:spcBef>
              <a:spcAft>
                <a:spcPts val="0"/>
              </a:spcAft>
              <a:buFont typeface="Arial" panose="020B0604020202020204" pitchFamily="34" charset="0"/>
              <a:buChar char="•"/>
            </a:pPr>
            <a:r>
              <a:rPr lang="en" dirty="0">
                <a:solidFill>
                  <a:schemeClr val="dk1"/>
                </a:solidFill>
                <a:latin typeface="Poppins"/>
                <a:ea typeface="Poppins"/>
                <a:cs typeface="Poppins"/>
                <a:sym typeface="Poppins"/>
              </a:rPr>
              <a:t>If an error is thrown a trace file is created</a:t>
            </a:r>
          </a:p>
          <a:p>
            <a:pPr marL="285750" indent="-285750">
              <a:lnSpc>
                <a:spcPct val="115000"/>
              </a:lnSpc>
              <a:buFont typeface="Arial" panose="020B0604020202020204" pitchFamily="34" charset="0"/>
              <a:buChar char="•"/>
            </a:pPr>
            <a:r>
              <a:rPr lang="en" dirty="0">
                <a:solidFill>
                  <a:schemeClr val="dk1"/>
                </a:solidFill>
                <a:latin typeface="Poppins"/>
                <a:ea typeface="Poppins"/>
                <a:cs typeface="Poppins"/>
                <a:sym typeface="Poppins"/>
              </a:rPr>
              <a:t>Can pass the Master seed, number of slave seeds to be generated, verbose flag and proof-checking flag via the </a:t>
            </a:r>
            <a:r>
              <a:rPr lang="en-US" dirty="0">
                <a:solidFill>
                  <a:schemeClr val="dk1"/>
                </a:solidFill>
                <a:latin typeface="Poppins"/>
                <a:ea typeface="Poppins"/>
                <a:cs typeface="Poppins"/>
                <a:sym typeface="Poppins"/>
              </a:rPr>
              <a:t>command line</a:t>
            </a:r>
            <a:endParaRPr lang="en" dirty="0">
              <a:solidFill>
                <a:schemeClr val="dk1"/>
              </a:solidFill>
              <a:latin typeface="Poppins"/>
              <a:ea typeface="Poppins"/>
              <a:cs typeface="Poppins"/>
              <a:sym typeface="Poppins"/>
            </a:endParaRPr>
          </a:p>
          <a:p>
            <a:pPr marL="285750" lvl="0" indent="-285750" algn="l" rtl="0">
              <a:lnSpc>
                <a:spcPct val="115000"/>
              </a:lnSpc>
              <a:spcBef>
                <a:spcPts val="0"/>
              </a:spcBef>
              <a:spcAft>
                <a:spcPts val="0"/>
              </a:spcAft>
              <a:buFont typeface="Arial" panose="020B0604020202020204" pitchFamily="34" charset="0"/>
              <a:buChar char="•"/>
            </a:pPr>
            <a:endParaRPr lang="en"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1435297537"/>
      </p:ext>
    </p:extLst>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5EF554-C0DB-2BFA-6C67-608BC3741B8B}"/>
              </a:ext>
            </a:extLst>
          </p:cNvPr>
          <p:cNvSpPr>
            <a:spLocks noGrp="1"/>
          </p:cNvSpPr>
          <p:nvPr>
            <p:ph type="title"/>
          </p:nvPr>
        </p:nvSpPr>
        <p:spPr>
          <a:xfrm>
            <a:off x="954266" y="605367"/>
            <a:ext cx="5506990" cy="657461"/>
          </a:xfrm>
        </p:spPr>
        <p:txBody>
          <a:bodyPr/>
          <a:lstStyle/>
          <a:p>
            <a:r>
              <a:rPr lang="en-US" dirty="0"/>
              <a:t>Option Model</a:t>
            </a:r>
          </a:p>
        </p:txBody>
      </p:sp>
      <p:sp>
        <p:nvSpPr>
          <p:cNvPr id="6" name="Subtitle 5">
            <a:extLst>
              <a:ext uri="{FF2B5EF4-FFF2-40B4-BE49-F238E27FC236}">
                <a16:creationId xmlns:a16="http://schemas.microsoft.com/office/drawing/2014/main" id="{8FACBE05-73C4-F7AD-3029-5DD140606235}"/>
              </a:ext>
            </a:extLst>
          </p:cNvPr>
          <p:cNvSpPr>
            <a:spLocks noGrp="1"/>
          </p:cNvSpPr>
          <p:nvPr>
            <p:ph type="subTitle" idx="1"/>
          </p:nvPr>
        </p:nvSpPr>
        <p:spPr>
          <a:xfrm>
            <a:off x="958174" y="1352550"/>
            <a:ext cx="7177092" cy="3429000"/>
          </a:xfrm>
        </p:spPr>
        <p:txBody>
          <a:bodyPr/>
          <a:lstStyle/>
          <a:p>
            <a:r>
              <a:rPr lang="en-US" dirty="0"/>
              <a:t>Option fuzzing is done when the solver is initialized</a:t>
            </a:r>
          </a:p>
          <a:p>
            <a:r>
              <a:rPr lang="en-US" dirty="0"/>
              <a:t>It flips a coin if it should do option fuzzing or not and if yes then it flips a coin if it should fuzz all the options or only some of them </a:t>
            </a:r>
          </a:p>
          <a:p>
            <a:endParaRPr lang="en-US" dirty="0"/>
          </a:p>
          <a:p>
            <a:r>
              <a:rPr lang="en-US" dirty="0">
                <a:solidFill>
                  <a:schemeClr val="bg2"/>
                </a:solidFill>
              </a:rPr>
              <a:t>Pre-Defined Solvers </a:t>
            </a:r>
            <a:r>
              <a:rPr lang="en-US" dirty="0"/>
              <a:t>– SAT4J has 33 pre-defined solvers from which it randomly picks one</a:t>
            </a:r>
          </a:p>
          <a:p>
            <a:endParaRPr lang="en-US" dirty="0"/>
          </a:p>
          <a:p>
            <a:r>
              <a:rPr lang="en-US" dirty="0">
                <a:solidFill>
                  <a:schemeClr val="bg2"/>
                </a:solidFill>
              </a:rPr>
              <a:t>Random Configuration </a:t>
            </a:r>
            <a:r>
              <a:rPr lang="en-US" dirty="0"/>
              <a:t>– The fuzzer randomly selects different available configurations for data structures, order and phase selection, learning, restarts, Learnt constraints deletion, and conflict-clause minimization</a:t>
            </a:r>
          </a:p>
          <a:p>
            <a:pPr marL="139700" indent="0">
              <a:buNone/>
            </a:pPr>
            <a:endParaRPr lang="en-US" dirty="0"/>
          </a:p>
          <a:p>
            <a:r>
              <a:rPr lang="en-US" dirty="0">
                <a:solidFill>
                  <a:schemeClr val="bg2"/>
                </a:solidFill>
              </a:rPr>
              <a:t>Random Walk </a:t>
            </a:r>
            <a:r>
              <a:rPr lang="en-US" dirty="0"/>
              <a:t>and </a:t>
            </a:r>
            <a:r>
              <a:rPr lang="en-US" dirty="0">
                <a:solidFill>
                  <a:schemeClr val="bg2"/>
                </a:solidFill>
              </a:rPr>
              <a:t>Dependency-Based (DB) Simplification </a:t>
            </a:r>
            <a:r>
              <a:rPr lang="en-US" dirty="0">
                <a:solidFill>
                  <a:schemeClr val="tx1"/>
                </a:solidFill>
              </a:rPr>
              <a:t>are fuzzed regardless if fuzzer is predefined or randomly configured</a:t>
            </a:r>
            <a:endParaRPr lang="en-US" dirty="0"/>
          </a:p>
          <a:p>
            <a:endParaRPr lang="en-US" dirty="0"/>
          </a:p>
          <a:p>
            <a:endParaRPr lang="en-US" dirty="0"/>
          </a:p>
        </p:txBody>
      </p:sp>
    </p:spTree>
    <p:extLst>
      <p:ext uri="{BB962C8B-B14F-4D97-AF65-F5344CB8AC3E}">
        <p14:creationId xmlns:p14="http://schemas.microsoft.com/office/powerpoint/2010/main" val="1089529092"/>
      </p:ext>
    </p:extLst>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5EF554-C0DB-2BFA-6C67-608BC3741B8B}"/>
              </a:ext>
            </a:extLst>
          </p:cNvPr>
          <p:cNvSpPr>
            <a:spLocks noGrp="1"/>
          </p:cNvSpPr>
          <p:nvPr>
            <p:ph type="title"/>
          </p:nvPr>
        </p:nvSpPr>
        <p:spPr>
          <a:xfrm>
            <a:off x="817106" y="489443"/>
            <a:ext cx="5506990" cy="657461"/>
          </a:xfrm>
        </p:spPr>
        <p:txBody>
          <a:bodyPr/>
          <a:lstStyle/>
          <a:p>
            <a:r>
              <a:rPr lang="en-US" dirty="0"/>
              <a:t>Data Model</a:t>
            </a:r>
          </a:p>
        </p:txBody>
      </p:sp>
      <p:sp>
        <p:nvSpPr>
          <p:cNvPr id="6" name="Subtitle 5">
            <a:extLst>
              <a:ext uri="{FF2B5EF4-FFF2-40B4-BE49-F238E27FC236}">
                <a16:creationId xmlns:a16="http://schemas.microsoft.com/office/drawing/2014/main" id="{8FACBE05-73C4-F7AD-3029-5DD140606235}"/>
              </a:ext>
            </a:extLst>
          </p:cNvPr>
          <p:cNvSpPr>
            <a:spLocks noGrp="1"/>
          </p:cNvSpPr>
          <p:nvPr>
            <p:ph type="subTitle" idx="1"/>
          </p:nvPr>
        </p:nvSpPr>
        <p:spPr>
          <a:xfrm>
            <a:off x="817106" y="1208406"/>
            <a:ext cx="7671574" cy="3599814"/>
          </a:xfrm>
        </p:spPr>
        <p:txBody>
          <a:bodyPr/>
          <a:lstStyle/>
          <a:p>
            <a:r>
              <a:rPr lang="en-US" dirty="0">
                <a:solidFill>
                  <a:schemeClr val="bg2"/>
                </a:solidFill>
              </a:rPr>
              <a:t>Number of Variables</a:t>
            </a:r>
            <a:r>
              <a:rPr lang="en-US" dirty="0"/>
              <a:t> – starts between 20 to 200 variables and each increment it increases by 20-200</a:t>
            </a:r>
          </a:p>
          <a:p>
            <a:endParaRPr lang="en-US" dirty="0"/>
          </a:p>
          <a:p>
            <a:r>
              <a:rPr lang="en-US" dirty="0">
                <a:solidFill>
                  <a:schemeClr val="bg2"/>
                </a:solidFill>
              </a:rPr>
              <a:t>Number of Clauses</a:t>
            </a:r>
            <a:r>
              <a:rPr lang="en-US" dirty="0"/>
              <a:t> – calculated by multiplying the number of variables by a coefficient optimized to produce 50% SAT and 50% UNSAT formulas, during an increment it multiplies with the number of new variables</a:t>
            </a:r>
          </a:p>
          <a:p>
            <a:endParaRPr lang="en-US" dirty="0"/>
          </a:p>
          <a:p>
            <a:r>
              <a:rPr lang="en-US" dirty="0">
                <a:solidFill>
                  <a:schemeClr val="bg2"/>
                </a:solidFill>
              </a:rPr>
              <a:t>Clause Length </a:t>
            </a:r>
            <a:r>
              <a:rPr lang="en-US" dirty="0"/>
              <a:t>– uniform (length 3) or power law by starting at length 3 and either reducing (1% unary - 10% binary clauses) or increasing (~ 17% chance to increase by 1) the length</a:t>
            </a:r>
          </a:p>
          <a:p>
            <a:endParaRPr lang="en-US" dirty="0"/>
          </a:p>
          <a:p>
            <a:r>
              <a:rPr lang="en-US" dirty="0">
                <a:solidFill>
                  <a:schemeClr val="bg2"/>
                </a:solidFill>
              </a:rPr>
              <a:t>Clause Literals </a:t>
            </a:r>
            <a:r>
              <a:rPr lang="en-US" dirty="0"/>
              <a:t>– clause can have both positive and negative literals; checks if the literal is used before in the clause or if the literal is 0</a:t>
            </a:r>
          </a:p>
          <a:p>
            <a:endParaRPr lang="en-US" dirty="0"/>
          </a:p>
        </p:txBody>
      </p:sp>
    </p:spTree>
    <p:extLst>
      <p:ext uri="{BB962C8B-B14F-4D97-AF65-F5344CB8AC3E}">
        <p14:creationId xmlns:p14="http://schemas.microsoft.com/office/powerpoint/2010/main" val="3092196986"/>
      </p:ext>
    </p:extLst>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5EF554-C0DB-2BFA-6C67-608BC3741B8B}"/>
              </a:ext>
            </a:extLst>
          </p:cNvPr>
          <p:cNvSpPr>
            <a:spLocks noGrp="1"/>
          </p:cNvSpPr>
          <p:nvPr>
            <p:ph type="title"/>
          </p:nvPr>
        </p:nvSpPr>
        <p:spPr>
          <a:xfrm>
            <a:off x="817106" y="489443"/>
            <a:ext cx="5506990" cy="657461"/>
          </a:xfrm>
        </p:spPr>
        <p:txBody>
          <a:bodyPr/>
          <a:lstStyle/>
          <a:p>
            <a:r>
              <a:rPr lang="en-US" dirty="0"/>
              <a:t>Data Model</a:t>
            </a:r>
          </a:p>
        </p:txBody>
      </p:sp>
      <p:sp>
        <p:nvSpPr>
          <p:cNvPr id="6" name="Subtitle 5">
            <a:extLst>
              <a:ext uri="{FF2B5EF4-FFF2-40B4-BE49-F238E27FC236}">
                <a16:creationId xmlns:a16="http://schemas.microsoft.com/office/drawing/2014/main" id="{8FACBE05-73C4-F7AD-3029-5DD140606235}"/>
              </a:ext>
            </a:extLst>
          </p:cNvPr>
          <p:cNvSpPr>
            <a:spLocks noGrp="1"/>
          </p:cNvSpPr>
          <p:nvPr>
            <p:ph type="subTitle" idx="1"/>
          </p:nvPr>
        </p:nvSpPr>
        <p:spPr>
          <a:xfrm>
            <a:off x="817106" y="1208406"/>
            <a:ext cx="7671574" cy="3599814"/>
          </a:xfrm>
        </p:spPr>
        <p:txBody>
          <a:bodyPr/>
          <a:lstStyle/>
          <a:p>
            <a:r>
              <a:rPr lang="en-US" dirty="0">
                <a:solidFill>
                  <a:schemeClr val="bg2"/>
                </a:solidFill>
              </a:rPr>
              <a:t>Assumptions</a:t>
            </a:r>
            <a:r>
              <a:rPr lang="en-US" dirty="0"/>
              <a:t> – it is possible to solve the formula with certain literals assumed as true, while generating these literals it needs to check that these literal are used somewhere in the formula</a:t>
            </a:r>
          </a:p>
          <a:p>
            <a:endParaRPr lang="en-US" dirty="0"/>
          </a:p>
          <a:p>
            <a:r>
              <a:rPr lang="en-US" dirty="0">
                <a:solidFill>
                  <a:schemeClr val="bg2"/>
                </a:solidFill>
              </a:rPr>
              <a:t>Number of Assumptions </a:t>
            </a:r>
            <a:r>
              <a:rPr lang="en-US" dirty="0"/>
              <a:t>– it applies power law to decide the number of literals that will be assumed which starts at 1/10 of total variables and it has a ~ 17% chance to increment by 1/10 of the total number of variables</a:t>
            </a:r>
          </a:p>
          <a:p>
            <a:endParaRPr lang="en-US" dirty="0"/>
          </a:p>
          <a:p>
            <a:r>
              <a:rPr lang="en-US" dirty="0">
                <a:solidFill>
                  <a:schemeClr val="bg2"/>
                </a:solidFill>
              </a:rPr>
              <a:t>Incremental Solving</a:t>
            </a:r>
            <a:r>
              <a:rPr lang="en-US" dirty="0"/>
              <a:t> – continue adding clauses to a formula if it returns SAT, it can have 0 to 4 increments per trace</a:t>
            </a:r>
          </a:p>
          <a:p>
            <a:endParaRPr lang="en-US" dirty="0"/>
          </a:p>
        </p:txBody>
      </p:sp>
    </p:spTree>
    <p:extLst>
      <p:ext uri="{BB962C8B-B14F-4D97-AF65-F5344CB8AC3E}">
        <p14:creationId xmlns:p14="http://schemas.microsoft.com/office/powerpoint/2010/main" val="2132122416"/>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E3B65FF-389D-2C68-71E5-21ECC99A5043}"/>
              </a:ext>
            </a:extLst>
          </p:cNvPr>
          <p:cNvSpPr>
            <a:spLocks noGrp="1"/>
          </p:cNvSpPr>
          <p:nvPr>
            <p:ph type="subTitle" idx="1"/>
          </p:nvPr>
        </p:nvSpPr>
        <p:spPr>
          <a:xfrm>
            <a:off x="713225" y="1428749"/>
            <a:ext cx="7710900" cy="3187725"/>
          </a:xfrm>
        </p:spPr>
        <p:txBody>
          <a:bodyPr/>
          <a:lstStyle/>
          <a:p>
            <a:pPr marL="425450" indent="-285750">
              <a:buFont typeface="Arial" panose="020B0604020202020204" pitchFamily="34" charset="0"/>
              <a:buChar char="•"/>
            </a:pPr>
            <a:r>
              <a:rPr lang="en-US" dirty="0"/>
              <a:t>SAT4J provides Internal (</a:t>
            </a:r>
            <a:r>
              <a:rPr lang="en-US" b="1" i="1" dirty="0" err="1"/>
              <a:t>SearchEnumeratorListener</a:t>
            </a:r>
            <a:r>
              <a:rPr lang="en-US" b="1" i="1" dirty="0"/>
              <a:t> </a:t>
            </a:r>
            <a:r>
              <a:rPr lang="en-US" dirty="0"/>
              <a:t>&amp;</a:t>
            </a:r>
            <a:r>
              <a:rPr lang="en-US" b="1" i="1" dirty="0"/>
              <a:t> </a:t>
            </a:r>
            <a:r>
              <a:rPr lang="en-US" b="1" i="1" dirty="0" err="1"/>
              <a:t>SolutionFoundListener</a:t>
            </a:r>
            <a:r>
              <a:rPr lang="en-US" dirty="0"/>
              <a:t>) and External (</a:t>
            </a:r>
            <a:r>
              <a:rPr lang="en-US" b="1" i="1" dirty="0" err="1"/>
              <a:t>ModelIterator</a:t>
            </a:r>
            <a:r>
              <a:rPr lang="en-US" dirty="0"/>
              <a:t>) Enumerators</a:t>
            </a:r>
          </a:p>
          <a:p>
            <a:pPr marL="425450" indent="-285750">
              <a:buFont typeface="Arial" panose="020B0604020202020204" pitchFamily="34" charset="0"/>
              <a:buChar char="•"/>
            </a:pPr>
            <a:endParaRPr lang="en-US" dirty="0"/>
          </a:p>
          <a:p>
            <a:pPr marL="425450" indent="-285750">
              <a:buFont typeface="Arial" panose="020B0604020202020204" pitchFamily="34" charset="0"/>
              <a:buChar char="•"/>
            </a:pPr>
            <a:r>
              <a:rPr lang="en-US" dirty="0"/>
              <a:t>Support for enumeration fuzzing was motivated by existing bug</a:t>
            </a:r>
          </a:p>
          <a:p>
            <a:pPr marL="425450" indent="-285750">
              <a:buFont typeface="Arial" panose="020B0604020202020204" pitchFamily="34" charset="0"/>
              <a:buChar char="•"/>
            </a:pPr>
            <a:r>
              <a:rPr lang="en-US" dirty="0"/>
              <a:t>Two solvers are created for both enumerators</a:t>
            </a:r>
          </a:p>
          <a:p>
            <a:pPr marL="425450" indent="-285750">
              <a:buFont typeface="Arial" panose="020B0604020202020204" pitchFamily="34" charset="0"/>
              <a:buChar char="•"/>
            </a:pPr>
            <a:r>
              <a:rPr lang="en-US" dirty="0"/>
              <a:t>Simplified Data Model – up to 20 variables</a:t>
            </a:r>
          </a:p>
          <a:p>
            <a:pPr marL="425450" indent="-285750">
              <a:buFont typeface="Arial" panose="020B0604020202020204" pitchFamily="34" charset="0"/>
              <a:buChar char="•"/>
            </a:pPr>
            <a:r>
              <a:rPr lang="en-US" dirty="0"/>
              <a:t>Internal enumerator returns the number of models based on the used variables</a:t>
            </a:r>
          </a:p>
          <a:p>
            <a:pPr marL="425450" indent="-285750">
              <a:buFont typeface="Arial" panose="020B0604020202020204" pitchFamily="34" charset="0"/>
              <a:buChar char="•"/>
            </a:pPr>
            <a:r>
              <a:rPr lang="en-US" dirty="0"/>
              <a:t>External enumerator takes into consideration the unused variables as well</a:t>
            </a:r>
          </a:p>
        </p:txBody>
      </p:sp>
      <p:sp>
        <p:nvSpPr>
          <p:cNvPr id="3" name="Title 2">
            <a:extLst>
              <a:ext uri="{FF2B5EF4-FFF2-40B4-BE49-F238E27FC236}">
                <a16:creationId xmlns:a16="http://schemas.microsoft.com/office/drawing/2014/main" id="{EC6A053D-B52B-87A2-5F5A-F084486C5F86}"/>
              </a:ext>
            </a:extLst>
          </p:cNvPr>
          <p:cNvSpPr>
            <a:spLocks noGrp="1"/>
          </p:cNvSpPr>
          <p:nvPr>
            <p:ph type="title"/>
          </p:nvPr>
        </p:nvSpPr>
        <p:spPr>
          <a:xfrm>
            <a:off x="711336" y="603032"/>
            <a:ext cx="7704000" cy="572700"/>
          </a:xfrm>
        </p:spPr>
        <p:txBody>
          <a:bodyPr/>
          <a:lstStyle/>
          <a:p>
            <a:r>
              <a:rPr lang="en-US" dirty="0"/>
              <a:t>Enumeration</a:t>
            </a:r>
          </a:p>
        </p:txBody>
      </p:sp>
    </p:spTree>
    <p:extLst>
      <p:ext uri="{BB962C8B-B14F-4D97-AF65-F5344CB8AC3E}">
        <p14:creationId xmlns:p14="http://schemas.microsoft.com/office/powerpoint/2010/main" val="2146399960"/>
      </p:ext>
    </p:extLst>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6565-A845-0798-EC64-3CF39C500779}"/>
              </a:ext>
            </a:extLst>
          </p:cNvPr>
          <p:cNvSpPr>
            <a:spLocks noGrp="1"/>
          </p:cNvSpPr>
          <p:nvPr>
            <p:ph type="title"/>
          </p:nvPr>
        </p:nvSpPr>
        <p:spPr>
          <a:xfrm>
            <a:off x="720000" y="590550"/>
            <a:ext cx="5147400" cy="760800"/>
          </a:xfrm>
        </p:spPr>
        <p:txBody>
          <a:bodyPr/>
          <a:lstStyle/>
          <a:p>
            <a:r>
              <a:rPr lang="en-US" dirty="0"/>
              <a:t>Proof Checking</a:t>
            </a:r>
          </a:p>
        </p:txBody>
      </p:sp>
      <p:sp>
        <p:nvSpPr>
          <p:cNvPr id="3" name="Subtitle 2">
            <a:extLst>
              <a:ext uri="{FF2B5EF4-FFF2-40B4-BE49-F238E27FC236}">
                <a16:creationId xmlns:a16="http://schemas.microsoft.com/office/drawing/2014/main" id="{D7DF3EBF-DD29-8A59-3710-089E6244A6A6}"/>
              </a:ext>
            </a:extLst>
          </p:cNvPr>
          <p:cNvSpPr>
            <a:spLocks noGrp="1"/>
          </p:cNvSpPr>
          <p:nvPr>
            <p:ph type="subTitle" idx="1"/>
          </p:nvPr>
        </p:nvSpPr>
        <p:spPr>
          <a:xfrm>
            <a:off x="720000" y="1504950"/>
            <a:ext cx="7281000" cy="2971800"/>
          </a:xfrm>
        </p:spPr>
        <p:txBody>
          <a:bodyPr/>
          <a:lstStyle/>
          <a:p>
            <a:pPr>
              <a:buFont typeface="Arial" panose="020B0604020202020204" pitchFamily="34" charset="0"/>
              <a:buChar char="•"/>
            </a:pPr>
            <a:r>
              <a:rPr lang="en-US" dirty="0"/>
              <a:t>A new listener was created to generate IDRUP proofs </a:t>
            </a:r>
          </a:p>
          <a:p>
            <a:pPr>
              <a:buFont typeface="Arial" panose="020B0604020202020204" pitchFamily="34" charset="0"/>
              <a:buChar char="•"/>
            </a:pPr>
            <a:r>
              <a:rPr lang="en-US" dirty="0"/>
              <a:t>The fuzzer generates the </a:t>
            </a:r>
            <a:r>
              <a:rPr lang="en-US" dirty="0" err="1"/>
              <a:t>iCNF</a:t>
            </a:r>
            <a:r>
              <a:rPr lang="en-US" dirty="0"/>
              <a:t> files</a:t>
            </a:r>
          </a:p>
          <a:p>
            <a:pPr>
              <a:buFont typeface="Arial" panose="020B0604020202020204" pitchFamily="34" charset="0"/>
              <a:buChar char="•"/>
            </a:pPr>
            <a:endParaRPr lang="en-US" dirty="0"/>
          </a:p>
          <a:p>
            <a:pPr>
              <a:buFont typeface="Arial" panose="020B0604020202020204" pitchFamily="34" charset="0"/>
              <a:buChar char="•"/>
            </a:pPr>
            <a:r>
              <a:rPr lang="en-US" dirty="0"/>
              <a:t>Once incremental solving has finished the IDRUP and </a:t>
            </a:r>
            <a:r>
              <a:rPr lang="en-US" dirty="0" err="1"/>
              <a:t>iCNF</a:t>
            </a:r>
            <a:r>
              <a:rPr lang="en-US" dirty="0"/>
              <a:t> files are passed to IDRUP-CHECK </a:t>
            </a:r>
          </a:p>
          <a:p>
            <a:pPr>
              <a:buFont typeface="Arial" panose="020B0604020202020204" pitchFamily="34" charset="0"/>
              <a:buChar char="•"/>
            </a:pPr>
            <a:r>
              <a:rPr lang="en-US" dirty="0"/>
              <a:t>If the checker exits with code 0 then the </a:t>
            </a:r>
            <a:r>
              <a:rPr lang="en-US" dirty="0" err="1"/>
              <a:t>iCNF</a:t>
            </a:r>
            <a:r>
              <a:rPr lang="en-US" dirty="0"/>
              <a:t> and IDRUP files are deleted</a:t>
            </a:r>
          </a:p>
          <a:p>
            <a:pPr>
              <a:buFont typeface="Arial" panose="020B0604020202020204" pitchFamily="34" charset="0"/>
              <a:buChar char="•"/>
            </a:pPr>
            <a:endParaRPr lang="en-US" dirty="0"/>
          </a:p>
          <a:p>
            <a:pPr>
              <a:buFont typeface="Arial" panose="020B0604020202020204" pitchFamily="34" charset="0"/>
              <a:buChar char="•"/>
            </a:pPr>
            <a:r>
              <a:rPr lang="en-US" dirty="0"/>
              <a:t>Proof-checking is skipped if:</a:t>
            </a:r>
          </a:p>
          <a:p>
            <a:pPr lvl="1" algn="l">
              <a:buFont typeface="Arial" panose="020B0604020202020204" pitchFamily="34" charset="0"/>
              <a:buChar char="•"/>
            </a:pPr>
            <a:r>
              <a:rPr lang="en-US" dirty="0"/>
              <a:t>An error is thrown from the solver</a:t>
            </a:r>
          </a:p>
          <a:p>
            <a:pPr lvl="1" algn="l">
              <a:buFont typeface="Arial" panose="020B0604020202020204" pitchFamily="34" charset="0"/>
              <a:buChar char="•"/>
            </a:pPr>
            <a:r>
              <a:rPr lang="en-US" dirty="0"/>
              <a:t>Enumerating</a:t>
            </a:r>
          </a:p>
          <a:p>
            <a:pPr lvl="1" algn="l">
              <a:buFont typeface="Arial" panose="020B0604020202020204" pitchFamily="34" charset="0"/>
              <a:buChar char="•"/>
            </a:pPr>
            <a:r>
              <a:rPr lang="en-US" dirty="0" err="1"/>
              <a:t>MinOne</a:t>
            </a:r>
            <a:r>
              <a:rPr lang="en-US" dirty="0"/>
              <a:t> solver is used</a:t>
            </a:r>
          </a:p>
          <a:p>
            <a:pPr lvl="1" algn="l">
              <a:buFont typeface="Arial" panose="020B0604020202020204" pitchFamily="34" charset="0"/>
              <a:buChar char="•"/>
            </a:pPr>
            <a:r>
              <a:rPr lang="en-US" dirty="0"/>
              <a:t>A Parallel solver is used</a:t>
            </a:r>
          </a:p>
        </p:txBody>
      </p:sp>
    </p:spTree>
    <p:extLst>
      <p:ext uri="{BB962C8B-B14F-4D97-AF65-F5344CB8AC3E}">
        <p14:creationId xmlns:p14="http://schemas.microsoft.com/office/powerpoint/2010/main" val="2729397796"/>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53"/>
          <p:cNvSpPr txBox="1">
            <a:spLocks noGrp="1"/>
          </p:cNvSpPr>
          <p:nvPr>
            <p:ph type="title" idx="2"/>
          </p:nvPr>
        </p:nvSpPr>
        <p:spPr>
          <a:xfrm>
            <a:off x="803786" y="715651"/>
            <a:ext cx="8059995" cy="636899"/>
          </a:xfrm>
        </p:spPr>
        <p:txBody>
          <a:bodyPr spcFirstLastPara="1" wrap="square" lIns="91425" tIns="91425" rIns="91425" bIns="91425" anchor="ctr" anchorCtr="0">
            <a:noAutofit/>
          </a:bodyPr>
          <a:lstStyle/>
          <a:p>
            <a:pPr marL="0" lvl="0" indent="0">
              <a:lnSpc>
                <a:spcPct val="90000"/>
              </a:lnSpc>
            </a:pPr>
            <a:r>
              <a:rPr lang="en-US" sz="3000" b="1" i="0" u="none" strike="noStrike" cap="none" dirty="0">
                <a:latin typeface="IBM Plex Mono" panose="020B0509050203000203" pitchFamily="49" charset="0"/>
                <a:sym typeface="Poppins"/>
              </a:rPr>
              <a:t>2. Trace Interpreter</a:t>
            </a:r>
          </a:p>
        </p:txBody>
      </p:sp>
      <p:sp>
        <p:nvSpPr>
          <p:cNvPr id="2103" name="Google Shape;2103;p53"/>
          <p:cNvSpPr txBox="1"/>
          <p:nvPr/>
        </p:nvSpPr>
        <p:spPr>
          <a:xfrm>
            <a:off x="803786" y="1684574"/>
            <a:ext cx="7416069" cy="2219277"/>
          </a:xfrm>
          <a:prstGeom prst="rect">
            <a:avLst/>
          </a:prstGeom>
          <a:noFill/>
          <a:ln>
            <a:noFill/>
          </a:ln>
        </p:spPr>
        <p:txBody>
          <a:bodyPr spcFirstLastPara="1" wrap="square" lIns="91425" tIns="91425" rIns="91425" bIns="91425" anchor="t" anchorCtr="0">
            <a:normAutofit/>
          </a:bodyPr>
          <a:lstStyle/>
          <a:p>
            <a:pPr marL="457200" lvl="0" indent="-317500">
              <a:lnSpc>
                <a:spcPct val="90000"/>
              </a:lnSpc>
              <a:spcAft>
                <a:spcPts val="600"/>
              </a:spcAft>
              <a:buClr>
                <a:schemeClr val="dk1"/>
              </a:buClr>
              <a:buSzPts val="1400"/>
              <a:buFont typeface="Arial" panose="020B0604020202020204" pitchFamily="34" charset="0"/>
              <a:buChar char="•"/>
            </a:pPr>
            <a:r>
              <a:rPr lang="en-US" b="1" i="1" u="none" strike="noStrike" cap="none" dirty="0" err="1">
                <a:solidFill>
                  <a:schemeClr val="dk1"/>
                </a:solidFill>
                <a:latin typeface="Poppins"/>
                <a:ea typeface="Poppins"/>
                <a:cs typeface="Poppins"/>
                <a:sym typeface="Poppins"/>
              </a:rPr>
              <a:t>TraceRunner</a:t>
            </a:r>
            <a:r>
              <a:rPr lang="en-US" b="0" i="0" u="none" strike="noStrike" cap="none" dirty="0">
                <a:solidFill>
                  <a:schemeClr val="dk1"/>
                </a:solidFill>
                <a:latin typeface="Poppins"/>
                <a:ea typeface="Poppins"/>
                <a:cs typeface="Poppins"/>
                <a:sym typeface="Poppins"/>
              </a:rPr>
              <a:t> class – accepts 2 types of arguments : trace seed or trace file</a:t>
            </a:r>
          </a:p>
          <a:p>
            <a:pPr marL="457200" lvl="0" indent="-317500">
              <a:lnSpc>
                <a:spcPct val="90000"/>
              </a:lnSpc>
              <a:spcAft>
                <a:spcPts val="600"/>
              </a:spcAft>
              <a:buClr>
                <a:schemeClr val="dk1"/>
              </a:buClr>
              <a:buSzPts val="1400"/>
              <a:buFont typeface="Arial" panose="020B0604020202020204" pitchFamily="34" charset="0"/>
              <a:buChar char="•"/>
            </a:pPr>
            <a:endParaRPr lang="en-US" dirty="0">
              <a:solidFill>
                <a:schemeClr val="dk1"/>
              </a:solidFill>
              <a:latin typeface="Poppins"/>
              <a:ea typeface="Poppins"/>
              <a:cs typeface="Poppins"/>
              <a:sym typeface="Poppins"/>
            </a:endParaRPr>
          </a:p>
          <a:p>
            <a:pPr marL="457200" lvl="0" indent="-317500">
              <a:lnSpc>
                <a:spcPct val="90000"/>
              </a:lnSpc>
              <a:spcAft>
                <a:spcPts val="600"/>
              </a:spcAft>
              <a:buClr>
                <a:schemeClr val="dk1"/>
              </a:buClr>
              <a:buSzPts val="1400"/>
              <a:buFont typeface="Arial" panose="020B0604020202020204" pitchFamily="34" charset="0"/>
              <a:buChar char="•"/>
            </a:pPr>
            <a:r>
              <a:rPr lang="en-US" b="0" i="0" u="none" strike="noStrike" cap="none" dirty="0">
                <a:solidFill>
                  <a:schemeClr val="dk1"/>
                </a:solidFill>
                <a:latin typeface="Poppins"/>
                <a:ea typeface="Poppins"/>
                <a:cs typeface="Poppins"/>
                <a:sym typeface="Poppins"/>
              </a:rPr>
              <a:t>Trace Seed – </a:t>
            </a:r>
            <a:r>
              <a:rPr lang="en-US" dirty="0">
                <a:solidFill>
                  <a:schemeClr val="dk1"/>
                </a:solidFill>
                <a:latin typeface="Poppins"/>
                <a:ea typeface="Poppins"/>
                <a:cs typeface="Poppins"/>
                <a:sym typeface="Poppins"/>
              </a:rPr>
              <a:t>i</a:t>
            </a:r>
            <a:r>
              <a:rPr lang="en-US" b="0" i="0" u="none" strike="noStrike" cap="none" dirty="0">
                <a:solidFill>
                  <a:schemeClr val="dk1"/>
                </a:solidFill>
                <a:latin typeface="Poppins"/>
                <a:ea typeface="Poppins"/>
                <a:cs typeface="Poppins"/>
                <a:sym typeface="Poppins"/>
              </a:rPr>
              <a:t>f you pass a trace seed then it will call the </a:t>
            </a:r>
            <a:r>
              <a:rPr lang="en-US" b="0" i="0" u="none" strike="noStrike" cap="none" dirty="0" err="1">
                <a:solidFill>
                  <a:schemeClr val="dk1"/>
                </a:solidFill>
                <a:latin typeface="Poppins"/>
                <a:ea typeface="Poppins"/>
                <a:cs typeface="Poppins"/>
                <a:sym typeface="Poppins"/>
              </a:rPr>
              <a:t>TraceFactory</a:t>
            </a:r>
            <a:r>
              <a:rPr lang="en-US" b="0" i="0" u="none" strike="noStrike" cap="none" dirty="0">
                <a:solidFill>
                  <a:schemeClr val="dk1"/>
                </a:solidFill>
                <a:latin typeface="Poppins"/>
                <a:ea typeface="Poppins"/>
                <a:cs typeface="Poppins"/>
                <a:sym typeface="Poppins"/>
              </a:rPr>
              <a:t> with that seed as Slave seed</a:t>
            </a:r>
          </a:p>
          <a:p>
            <a:pPr marL="457200" lvl="0" indent="-317500">
              <a:lnSpc>
                <a:spcPct val="90000"/>
              </a:lnSpc>
              <a:spcAft>
                <a:spcPts val="600"/>
              </a:spcAft>
              <a:buClr>
                <a:schemeClr val="dk1"/>
              </a:buClr>
              <a:buSzPts val="1400"/>
              <a:buFont typeface="Arial" panose="020B0604020202020204" pitchFamily="34" charset="0"/>
              <a:buChar char="•"/>
            </a:pPr>
            <a:endParaRPr lang="en-US" dirty="0">
              <a:solidFill>
                <a:schemeClr val="dk1"/>
              </a:solidFill>
              <a:latin typeface="Poppins"/>
              <a:ea typeface="Poppins"/>
              <a:cs typeface="Poppins"/>
              <a:sym typeface="Poppins"/>
            </a:endParaRPr>
          </a:p>
          <a:p>
            <a:pPr marL="457200" lvl="0" indent="-317500">
              <a:lnSpc>
                <a:spcPct val="90000"/>
              </a:lnSpc>
              <a:spcAft>
                <a:spcPts val="600"/>
              </a:spcAft>
              <a:buClr>
                <a:schemeClr val="dk1"/>
              </a:buClr>
              <a:buSzPts val="1400"/>
              <a:buFont typeface="Arial" panose="020B0604020202020204" pitchFamily="34" charset="0"/>
              <a:buChar char="•"/>
            </a:pPr>
            <a:r>
              <a:rPr lang="en-US" b="0" i="0" u="none" strike="noStrike" cap="none" dirty="0">
                <a:solidFill>
                  <a:schemeClr val="dk1"/>
                </a:solidFill>
                <a:latin typeface="Poppins"/>
                <a:ea typeface="Poppins"/>
                <a:cs typeface="Poppins"/>
                <a:sym typeface="Poppins"/>
              </a:rPr>
              <a:t>Trace File – if you pass a trace file then it will parse the lines of the file and execute those API calls one by one</a:t>
            </a:r>
          </a:p>
        </p:txBody>
      </p:sp>
      <p:grpSp>
        <p:nvGrpSpPr>
          <p:cNvPr id="44" name="Google Shape;1972;p49">
            <a:extLst>
              <a:ext uri="{FF2B5EF4-FFF2-40B4-BE49-F238E27FC236}">
                <a16:creationId xmlns:a16="http://schemas.microsoft.com/office/drawing/2014/main" id="{1DD3F0BB-AC2C-EE81-3704-3099955A37E3}"/>
              </a:ext>
            </a:extLst>
          </p:cNvPr>
          <p:cNvGrpSpPr/>
          <p:nvPr/>
        </p:nvGrpSpPr>
        <p:grpSpPr>
          <a:xfrm>
            <a:off x="6459793" y="3026788"/>
            <a:ext cx="3414457" cy="3006359"/>
            <a:chOff x="4571996" y="2268220"/>
            <a:chExt cx="5022035" cy="4764449"/>
          </a:xfrm>
        </p:grpSpPr>
        <p:pic>
          <p:nvPicPr>
            <p:cNvPr id="45" name="Google Shape;1973;p49">
              <a:extLst>
                <a:ext uri="{FF2B5EF4-FFF2-40B4-BE49-F238E27FC236}">
                  <a16:creationId xmlns:a16="http://schemas.microsoft.com/office/drawing/2014/main" id="{C7D32944-E538-2516-2D2C-04BFCCAE141B}"/>
                </a:ext>
              </a:extLst>
            </p:cNvPr>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46" name="Google Shape;1974;p49">
              <a:extLst>
                <a:ext uri="{FF2B5EF4-FFF2-40B4-BE49-F238E27FC236}">
                  <a16:creationId xmlns:a16="http://schemas.microsoft.com/office/drawing/2014/main" id="{B01CFB7D-A816-7DC9-77B8-5C94FDFD5BA2}"/>
                </a:ext>
              </a:extLst>
            </p:cNvPr>
            <p:cNvGrpSpPr/>
            <p:nvPr/>
          </p:nvGrpSpPr>
          <p:grpSpPr>
            <a:xfrm rot="10800000">
              <a:off x="4571996" y="2268220"/>
              <a:ext cx="5022035" cy="4764449"/>
              <a:chOff x="-494406" y="-1584825"/>
              <a:chExt cx="4397193" cy="4171657"/>
            </a:xfrm>
          </p:grpSpPr>
          <p:grpSp>
            <p:nvGrpSpPr>
              <p:cNvPr id="50" name="Google Shape;1975;p49">
                <a:extLst>
                  <a:ext uri="{FF2B5EF4-FFF2-40B4-BE49-F238E27FC236}">
                    <a16:creationId xmlns:a16="http://schemas.microsoft.com/office/drawing/2014/main" id="{04716BDB-96B2-222B-3DFB-1E5E69DC6888}"/>
                  </a:ext>
                </a:extLst>
              </p:cNvPr>
              <p:cNvGrpSpPr/>
              <p:nvPr/>
            </p:nvGrpSpPr>
            <p:grpSpPr>
              <a:xfrm>
                <a:off x="245875" y="-51824"/>
                <a:ext cx="208200" cy="1824700"/>
                <a:chOff x="1040050" y="3812126"/>
                <a:chExt cx="208200" cy="1824700"/>
              </a:xfrm>
            </p:grpSpPr>
            <p:sp>
              <p:nvSpPr>
                <p:cNvPr id="2072" name="Google Shape;1976;p49">
                  <a:extLst>
                    <a:ext uri="{FF2B5EF4-FFF2-40B4-BE49-F238E27FC236}">
                      <a16:creationId xmlns:a16="http://schemas.microsoft.com/office/drawing/2014/main" id="{073588B0-02A8-217F-C5DC-F3A5F3A335A9}"/>
                    </a:ext>
                  </a:extLst>
                </p:cNvPr>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1977;p49">
                  <a:extLst>
                    <a:ext uri="{FF2B5EF4-FFF2-40B4-BE49-F238E27FC236}">
                      <a16:creationId xmlns:a16="http://schemas.microsoft.com/office/drawing/2014/main" id="{E0CDF9F2-FFAC-0E19-11AC-6D1913DECC6B}"/>
                    </a:ext>
                  </a:extLst>
                </p:cNvPr>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978;p49">
                <a:extLst>
                  <a:ext uri="{FF2B5EF4-FFF2-40B4-BE49-F238E27FC236}">
                    <a16:creationId xmlns:a16="http://schemas.microsoft.com/office/drawing/2014/main" id="{FC063126-1C8E-C2C3-DA4D-38FBF9CD4961}"/>
                  </a:ext>
                </a:extLst>
              </p:cNvPr>
              <p:cNvGrpSpPr/>
              <p:nvPr/>
            </p:nvGrpSpPr>
            <p:grpSpPr>
              <a:xfrm rot="-8100000">
                <a:off x="540898" y="-1172741"/>
                <a:ext cx="2552124" cy="3347490"/>
                <a:chOff x="2976325" y="908175"/>
                <a:chExt cx="4028179" cy="5283555"/>
              </a:xfrm>
            </p:grpSpPr>
            <p:sp>
              <p:nvSpPr>
                <p:cNvPr id="2069" name="Google Shape;1979;p49">
                  <a:extLst>
                    <a:ext uri="{FF2B5EF4-FFF2-40B4-BE49-F238E27FC236}">
                      <a16:creationId xmlns:a16="http://schemas.microsoft.com/office/drawing/2014/main" id="{F8BF5A4C-4DE3-CC40-24DE-C963A4FC2AD2}"/>
                    </a:ext>
                  </a:extLst>
                </p:cNvPr>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1980;p49">
                  <a:extLst>
                    <a:ext uri="{FF2B5EF4-FFF2-40B4-BE49-F238E27FC236}">
                      <a16:creationId xmlns:a16="http://schemas.microsoft.com/office/drawing/2014/main" id="{6E6A0F6D-7FD2-19D1-24FA-3E04F98F3413}"/>
                    </a:ext>
                  </a:extLst>
                </p:cNvPr>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1981;p49">
                  <a:extLst>
                    <a:ext uri="{FF2B5EF4-FFF2-40B4-BE49-F238E27FC236}">
                      <a16:creationId xmlns:a16="http://schemas.microsoft.com/office/drawing/2014/main" id="{D603CC53-B2C0-225D-B449-19B7FBBD85A9}"/>
                    </a:ext>
                  </a:extLst>
                </p:cNvPr>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1982;p49">
                <a:extLst>
                  <a:ext uri="{FF2B5EF4-FFF2-40B4-BE49-F238E27FC236}">
                    <a16:creationId xmlns:a16="http://schemas.microsoft.com/office/drawing/2014/main" id="{28562869-4A5E-DD57-60A1-D26EB19DA287}"/>
                  </a:ext>
                </a:extLst>
              </p:cNvPr>
              <p:cNvGrpSpPr/>
              <p:nvPr/>
            </p:nvGrpSpPr>
            <p:grpSpPr>
              <a:xfrm>
                <a:off x="-1" y="621223"/>
                <a:ext cx="699940" cy="478601"/>
                <a:chOff x="39722" y="4349021"/>
                <a:chExt cx="1061964" cy="726143"/>
              </a:xfrm>
            </p:grpSpPr>
            <p:grpSp>
              <p:nvGrpSpPr>
                <p:cNvPr id="2060" name="Google Shape;1983;p49">
                  <a:extLst>
                    <a:ext uri="{FF2B5EF4-FFF2-40B4-BE49-F238E27FC236}">
                      <a16:creationId xmlns:a16="http://schemas.microsoft.com/office/drawing/2014/main" id="{A77854B4-5081-151B-24BF-6F925B5E0F6D}"/>
                    </a:ext>
                  </a:extLst>
                </p:cNvPr>
                <p:cNvGrpSpPr/>
                <p:nvPr/>
              </p:nvGrpSpPr>
              <p:grpSpPr>
                <a:xfrm rot="2700000">
                  <a:off x="140502" y="4460924"/>
                  <a:ext cx="524584" cy="502337"/>
                  <a:chOff x="1189791" y="-1767331"/>
                  <a:chExt cx="904284" cy="865933"/>
                </a:xfrm>
              </p:grpSpPr>
              <p:sp>
                <p:nvSpPr>
                  <p:cNvPr id="2062" name="Google Shape;1984;p49">
                    <a:extLst>
                      <a:ext uri="{FF2B5EF4-FFF2-40B4-BE49-F238E27FC236}">
                        <a16:creationId xmlns:a16="http://schemas.microsoft.com/office/drawing/2014/main" id="{06F1B633-C0F4-BBEB-1B2D-02638580DE6A}"/>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3" name="Google Shape;1985;p49">
                    <a:extLst>
                      <a:ext uri="{FF2B5EF4-FFF2-40B4-BE49-F238E27FC236}">
                        <a16:creationId xmlns:a16="http://schemas.microsoft.com/office/drawing/2014/main" id="{D4995CE0-B842-5B50-1606-8A0B205E9A51}"/>
                      </a:ext>
                    </a:extLst>
                  </p:cNvPr>
                  <p:cNvGrpSpPr/>
                  <p:nvPr/>
                </p:nvGrpSpPr>
                <p:grpSpPr>
                  <a:xfrm>
                    <a:off x="1232795" y="-1740829"/>
                    <a:ext cx="717621" cy="717392"/>
                    <a:chOff x="1483457" y="3953671"/>
                    <a:chExt cx="717621" cy="717392"/>
                  </a:xfrm>
                </p:grpSpPr>
                <p:sp>
                  <p:nvSpPr>
                    <p:cNvPr id="2064" name="Google Shape;1986;p49">
                      <a:extLst>
                        <a:ext uri="{FF2B5EF4-FFF2-40B4-BE49-F238E27FC236}">
                          <a16:creationId xmlns:a16="http://schemas.microsoft.com/office/drawing/2014/main" id="{8121B18D-27CA-F32A-F175-D292B7DFE1C9}"/>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1987;p49">
                      <a:extLst>
                        <a:ext uri="{FF2B5EF4-FFF2-40B4-BE49-F238E27FC236}">
                          <a16:creationId xmlns:a16="http://schemas.microsoft.com/office/drawing/2014/main" id="{65BD30C2-5BFC-1ED3-812E-453388C03D5D}"/>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1988;p49">
                      <a:extLst>
                        <a:ext uri="{FF2B5EF4-FFF2-40B4-BE49-F238E27FC236}">
                          <a16:creationId xmlns:a16="http://schemas.microsoft.com/office/drawing/2014/main" id="{EE0949BA-F3BD-913C-F55C-32F4D48E7E90}"/>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1989;p49">
                      <a:extLst>
                        <a:ext uri="{FF2B5EF4-FFF2-40B4-BE49-F238E27FC236}">
                          <a16:creationId xmlns:a16="http://schemas.microsoft.com/office/drawing/2014/main" id="{B1702DE5-B39D-BF7D-1B7C-FD0F8285C204}"/>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1990;p49">
                      <a:extLst>
                        <a:ext uri="{FF2B5EF4-FFF2-40B4-BE49-F238E27FC236}">
                          <a16:creationId xmlns:a16="http://schemas.microsoft.com/office/drawing/2014/main" id="{A73C1BFD-C074-9900-0D27-B238D3128E9C}"/>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61" name="Google Shape;1991;p49">
                  <a:extLst>
                    <a:ext uri="{FF2B5EF4-FFF2-40B4-BE49-F238E27FC236}">
                      <a16:creationId xmlns:a16="http://schemas.microsoft.com/office/drawing/2014/main" id="{9209EEC2-950F-C341-3BAC-16B1E9778F0D}"/>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992;p49">
                <a:extLst>
                  <a:ext uri="{FF2B5EF4-FFF2-40B4-BE49-F238E27FC236}">
                    <a16:creationId xmlns:a16="http://schemas.microsoft.com/office/drawing/2014/main" id="{27599156-FBCD-7247-DB76-33078BBCA5DB}"/>
                  </a:ext>
                </a:extLst>
              </p:cNvPr>
              <p:cNvGrpSpPr/>
              <p:nvPr/>
            </p:nvGrpSpPr>
            <p:grpSpPr>
              <a:xfrm>
                <a:off x="955673" y="11"/>
                <a:ext cx="592576" cy="405260"/>
                <a:chOff x="39722" y="4349021"/>
                <a:chExt cx="1061964" cy="726143"/>
              </a:xfrm>
            </p:grpSpPr>
            <p:grpSp>
              <p:nvGrpSpPr>
                <p:cNvPr id="2051" name="Google Shape;1993;p49">
                  <a:extLst>
                    <a:ext uri="{FF2B5EF4-FFF2-40B4-BE49-F238E27FC236}">
                      <a16:creationId xmlns:a16="http://schemas.microsoft.com/office/drawing/2014/main" id="{58C7AC36-8E85-09D1-E411-CDB9D8E2A42C}"/>
                    </a:ext>
                  </a:extLst>
                </p:cNvPr>
                <p:cNvGrpSpPr/>
                <p:nvPr/>
              </p:nvGrpSpPr>
              <p:grpSpPr>
                <a:xfrm rot="2700000">
                  <a:off x="140502" y="4460924"/>
                  <a:ext cx="524584" cy="502337"/>
                  <a:chOff x="1189791" y="-1767331"/>
                  <a:chExt cx="904284" cy="865933"/>
                </a:xfrm>
              </p:grpSpPr>
              <p:sp>
                <p:nvSpPr>
                  <p:cNvPr id="2053" name="Google Shape;1994;p49">
                    <a:extLst>
                      <a:ext uri="{FF2B5EF4-FFF2-40B4-BE49-F238E27FC236}">
                        <a16:creationId xmlns:a16="http://schemas.microsoft.com/office/drawing/2014/main" id="{3D07F583-7F9B-1BB7-9D12-A8D6DF75AAD3}"/>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4" name="Google Shape;1995;p49">
                    <a:extLst>
                      <a:ext uri="{FF2B5EF4-FFF2-40B4-BE49-F238E27FC236}">
                        <a16:creationId xmlns:a16="http://schemas.microsoft.com/office/drawing/2014/main" id="{78A9E8DF-4623-D8A4-A6AE-906E3BCF94F9}"/>
                      </a:ext>
                    </a:extLst>
                  </p:cNvPr>
                  <p:cNvGrpSpPr/>
                  <p:nvPr/>
                </p:nvGrpSpPr>
                <p:grpSpPr>
                  <a:xfrm>
                    <a:off x="1232795" y="-1740829"/>
                    <a:ext cx="717621" cy="717392"/>
                    <a:chOff x="1483457" y="3953671"/>
                    <a:chExt cx="717621" cy="717392"/>
                  </a:xfrm>
                </p:grpSpPr>
                <p:sp>
                  <p:nvSpPr>
                    <p:cNvPr id="2055" name="Google Shape;1996;p49">
                      <a:extLst>
                        <a:ext uri="{FF2B5EF4-FFF2-40B4-BE49-F238E27FC236}">
                          <a16:creationId xmlns:a16="http://schemas.microsoft.com/office/drawing/2014/main" id="{9194FEA9-6F88-25BA-69C2-6FAE1F61F98F}"/>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1997;p49">
                      <a:extLst>
                        <a:ext uri="{FF2B5EF4-FFF2-40B4-BE49-F238E27FC236}">
                          <a16:creationId xmlns:a16="http://schemas.microsoft.com/office/drawing/2014/main" id="{B1265E88-5388-4FB7-CABE-DE5C9EEE98D2}"/>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1998;p49">
                      <a:extLst>
                        <a:ext uri="{FF2B5EF4-FFF2-40B4-BE49-F238E27FC236}">
                          <a16:creationId xmlns:a16="http://schemas.microsoft.com/office/drawing/2014/main" id="{45901B6A-E142-E49B-4706-8A588628786E}"/>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1999;p49">
                      <a:extLst>
                        <a:ext uri="{FF2B5EF4-FFF2-40B4-BE49-F238E27FC236}">
                          <a16:creationId xmlns:a16="http://schemas.microsoft.com/office/drawing/2014/main" id="{33E1ECDE-72DC-DEB0-2579-67C17B1EE0A8}"/>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00;p49">
                      <a:extLst>
                        <a:ext uri="{FF2B5EF4-FFF2-40B4-BE49-F238E27FC236}">
                          <a16:creationId xmlns:a16="http://schemas.microsoft.com/office/drawing/2014/main" id="{E86DF946-EFBB-72B4-8847-60F6441A5ACA}"/>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2" name="Google Shape;2001;p49">
                  <a:extLst>
                    <a:ext uri="{FF2B5EF4-FFF2-40B4-BE49-F238E27FC236}">
                      <a16:creationId xmlns:a16="http://schemas.microsoft.com/office/drawing/2014/main" id="{62EAB308-EEC6-E904-D1DF-8DE3551114FE}"/>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2002;p49">
                <a:extLst>
                  <a:ext uri="{FF2B5EF4-FFF2-40B4-BE49-F238E27FC236}">
                    <a16:creationId xmlns:a16="http://schemas.microsoft.com/office/drawing/2014/main" id="{79828685-05C7-3E70-C0CC-E144280C57ED}"/>
                  </a:ext>
                </a:extLst>
              </p:cNvPr>
              <p:cNvGrpSpPr/>
              <p:nvPr/>
            </p:nvGrpSpPr>
            <p:grpSpPr>
              <a:xfrm>
                <a:off x="441574" y="-36652"/>
                <a:ext cx="699940" cy="478601"/>
                <a:chOff x="39722" y="4349021"/>
                <a:chExt cx="1061964" cy="726143"/>
              </a:xfrm>
            </p:grpSpPr>
            <p:grpSp>
              <p:nvGrpSpPr>
                <p:cNvPr id="58" name="Google Shape;2003;p49">
                  <a:extLst>
                    <a:ext uri="{FF2B5EF4-FFF2-40B4-BE49-F238E27FC236}">
                      <a16:creationId xmlns:a16="http://schemas.microsoft.com/office/drawing/2014/main" id="{4F1FC410-7E5B-B3B6-3793-25E4B1BF515B}"/>
                    </a:ext>
                  </a:extLst>
                </p:cNvPr>
                <p:cNvGrpSpPr/>
                <p:nvPr/>
              </p:nvGrpSpPr>
              <p:grpSpPr>
                <a:xfrm rot="2700000">
                  <a:off x="140502" y="4460924"/>
                  <a:ext cx="524584" cy="502337"/>
                  <a:chOff x="1189791" y="-1767331"/>
                  <a:chExt cx="904284" cy="865933"/>
                </a:xfrm>
              </p:grpSpPr>
              <p:sp>
                <p:nvSpPr>
                  <p:cNvPr id="60" name="Google Shape;2004;p49">
                    <a:extLst>
                      <a:ext uri="{FF2B5EF4-FFF2-40B4-BE49-F238E27FC236}">
                        <a16:creationId xmlns:a16="http://schemas.microsoft.com/office/drawing/2014/main" id="{F580B7CA-0FDF-FFED-82A8-C90F6BDDA7A5}"/>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2005;p49">
                    <a:extLst>
                      <a:ext uri="{FF2B5EF4-FFF2-40B4-BE49-F238E27FC236}">
                        <a16:creationId xmlns:a16="http://schemas.microsoft.com/office/drawing/2014/main" id="{FE612A65-0B98-7331-858F-206A8BA3C627}"/>
                      </a:ext>
                    </a:extLst>
                  </p:cNvPr>
                  <p:cNvGrpSpPr/>
                  <p:nvPr/>
                </p:nvGrpSpPr>
                <p:grpSpPr>
                  <a:xfrm>
                    <a:off x="1232795" y="-1740829"/>
                    <a:ext cx="717621" cy="717392"/>
                    <a:chOff x="1483457" y="3953671"/>
                    <a:chExt cx="717621" cy="717392"/>
                  </a:xfrm>
                </p:grpSpPr>
                <p:sp>
                  <p:nvSpPr>
                    <p:cNvPr id="62" name="Google Shape;2006;p49">
                      <a:extLst>
                        <a:ext uri="{FF2B5EF4-FFF2-40B4-BE49-F238E27FC236}">
                          <a16:creationId xmlns:a16="http://schemas.microsoft.com/office/drawing/2014/main" id="{AB16CC81-66C9-62B7-A331-8566D79895A7}"/>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07;p49">
                      <a:extLst>
                        <a:ext uri="{FF2B5EF4-FFF2-40B4-BE49-F238E27FC236}">
                          <a16:creationId xmlns:a16="http://schemas.microsoft.com/office/drawing/2014/main" id="{6B18D207-8906-8665-2B79-C82E5F666684}"/>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08;p49">
                      <a:extLst>
                        <a:ext uri="{FF2B5EF4-FFF2-40B4-BE49-F238E27FC236}">
                          <a16:creationId xmlns:a16="http://schemas.microsoft.com/office/drawing/2014/main" id="{5D67D976-325C-9E1D-8A87-B094A6CC190C}"/>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09;p49">
                      <a:extLst>
                        <a:ext uri="{FF2B5EF4-FFF2-40B4-BE49-F238E27FC236}">
                          <a16:creationId xmlns:a16="http://schemas.microsoft.com/office/drawing/2014/main" id="{C2DDD8DD-6BD1-BC54-C01B-70A167871A6B}"/>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10;p49">
                      <a:extLst>
                        <a:ext uri="{FF2B5EF4-FFF2-40B4-BE49-F238E27FC236}">
                          <a16:creationId xmlns:a16="http://schemas.microsoft.com/office/drawing/2014/main" id="{B30F8949-F43D-E293-6A24-E5A3817041D0}"/>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 name="Google Shape;2011;p49">
                  <a:extLst>
                    <a:ext uri="{FF2B5EF4-FFF2-40B4-BE49-F238E27FC236}">
                      <a16:creationId xmlns:a16="http://schemas.microsoft.com/office/drawing/2014/main" id="{06A66058-B069-896B-D81A-3EA9D4B2AB21}"/>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2012;p49">
                <a:extLst>
                  <a:ext uri="{FF2B5EF4-FFF2-40B4-BE49-F238E27FC236}">
                    <a16:creationId xmlns:a16="http://schemas.microsoft.com/office/drawing/2014/main" id="{B84D854B-A98B-AFB0-EC9F-2541A80BE8F4}"/>
                  </a:ext>
                </a:extLst>
              </p:cNvPr>
              <p:cNvGrpSpPr/>
              <p:nvPr/>
            </p:nvGrpSpPr>
            <p:grpSpPr>
              <a:xfrm>
                <a:off x="-494406" y="-252396"/>
                <a:ext cx="1741563" cy="1288563"/>
                <a:chOff x="-494406" y="-252396"/>
                <a:chExt cx="1741563" cy="1288563"/>
              </a:xfrm>
            </p:grpSpPr>
            <p:sp>
              <p:nvSpPr>
                <p:cNvPr id="56" name="Google Shape;2013;p49">
                  <a:extLst>
                    <a:ext uri="{FF2B5EF4-FFF2-40B4-BE49-F238E27FC236}">
                      <a16:creationId xmlns:a16="http://schemas.microsoft.com/office/drawing/2014/main" id="{E968A657-D889-E70F-E9D1-80DD5541748A}"/>
                    </a:ext>
                  </a:extLst>
                </p:cNvPr>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14;p49">
                  <a:extLst>
                    <a:ext uri="{FF2B5EF4-FFF2-40B4-BE49-F238E27FC236}">
                      <a16:creationId xmlns:a16="http://schemas.microsoft.com/office/drawing/2014/main" id="{1DCB7B04-541E-AA94-C512-4F3EFF27FCDC}"/>
                    </a:ext>
                  </a:extLst>
                </p:cNvPr>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 name="Google Shape;2015;p49">
              <a:extLst>
                <a:ext uri="{FF2B5EF4-FFF2-40B4-BE49-F238E27FC236}">
                  <a16:creationId xmlns:a16="http://schemas.microsoft.com/office/drawing/2014/main" id="{E8182C29-91AB-3F9F-1E64-EA93351C3F09}"/>
                </a:ext>
              </a:extLst>
            </p:cNvPr>
            <p:cNvGrpSpPr/>
            <p:nvPr/>
          </p:nvGrpSpPr>
          <p:grpSpPr>
            <a:xfrm>
              <a:off x="5643425" y="4968525"/>
              <a:ext cx="439200" cy="439100"/>
              <a:chOff x="1101075" y="2142375"/>
              <a:chExt cx="439200" cy="439100"/>
            </a:xfrm>
          </p:grpSpPr>
          <p:sp>
            <p:nvSpPr>
              <p:cNvPr id="48" name="Google Shape;2016;p49">
                <a:extLst>
                  <a:ext uri="{FF2B5EF4-FFF2-40B4-BE49-F238E27FC236}">
                    <a16:creationId xmlns:a16="http://schemas.microsoft.com/office/drawing/2014/main" id="{9EF6FB26-61A5-784A-5366-45AFAFD5CB19}"/>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17;p49">
                <a:extLst>
                  <a:ext uri="{FF2B5EF4-FFF2-40B4-BE49-F238E27FC236}">
                    <a16:creationId xmlns:a16="http://schemas.microsoft.com/office/drawing/2014/main" id="{202468C7-EA34-9C9F-583D-6439261E1C06}"/>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93240562"/>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EC39E7-1482-22E9-29E9-95B53507AC45}"/>
              </a:ext>
            </a:extLst>
          </p:cNvPr>
          <p:cNvSpPr>
            <a:spLocks noGrp="1"/>
          </p:cNvSpPr>
          <p:nvPr>
            <p:ph type="title"/>
          </p:nvPr>
        </p:nvSpPr>
        <p:spPr>
          <a:xfrm>
            <a:off x="845361" y="610463"/>
            <a:ext cx="7704000" cy="572700"/>
          </a:xfrm>
        </p:spPr>
        <p:txBody>
          <a:bodyPr/>
          <a:lstStyle/>
          <a:p>
            <a:r>
              <a:rPr lang="en-US" dirty="0"/>
              <a:t>3. Delta Debugger</a:t>
            </a:r>
          </a:p>
        </p:txBody>
      </p:sp>
      <p:sp>
        <p:nvSpPr>
          <p:cNvPr id="6" name="Subtitle 5">
            <a:extLst>
              <a:ext uri="{FF2B5EF4-FFF2-40B4-BE49-F238E27FC236}">
                <a16:creationId xmlns:a16="http://schemas.microsoft.com/office/drawing/2014/main" id="{1C2B3F6D-A184-771B-BEA0-5E35270ED107}"/>
              </a:ext>
            </a:extLst>
          </p:cNvPr>
          <p:cNvSpPr txBox="1">
            <a:spLocks/>
          </p:cNvSpPr>
          <p:nvPr/>
        </p:nvSpPr>
        <p:spPr>
          <a:xfrm>
            <a:off x="845361" y="1543106"/>
            <a:ext cx="7177092" cy="31622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25450" indent="-285750">
              <a:buFont typeface="Arial" panose="020B0604020202020204" pitchFamily="34" charset="0"/>
              <a:buChar char="•"/>
            </a:pPr>
            <a:r>
              <a:rPr lang="en-US" b="1" i="1" dirty="0" err="1">
                <a:latin typeface="Poppins" panose="00000500000000000000" pitchFamily="2" charset="0"/>
                <a:cs typeface="Poppins" panose="00000500000000000000" pitchFamily="2" charset="0"/>
              </a:rPr>
              <a:t>DeltaDebugger</a:t>
            </a:r>
            <a:r>
              <a:rPr lang="en-US" dirty="0">
                <a:latin typeface="Poppins" panose="00000500000000000000" pitchFamily="2" charset="0"/>
                <a:cs typeface="Poppins" panose="00000500000000000000" pitchFamily="2" charset="0"/>
              </a:rPr>
              <a:t> class - gets the name of the file to be reduced from the command line</a:t>
            </a:r>
          </a:p>
          <a:p>
            <a:pPr marL="425450" indent="-285750">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marL="425450" indent="-285750">
              <a:buFont typeface="Arial" panose="020B0604020202020204" pitchFamily="34" charset="0"/>
              <a:buChar char="•"/>
            </a:pPr>
            <a:r>
              <a:rPr lang="en-US" dirty="0">
                <a:latin typeface="Poppins" panose="00000500000000000000" pitchFamily="2" charset="0"/>
                <a:cs typeface="Poppins" panose="00000500000000000000" pitchFamily="2" charset="0"/>
              </a:rPr>
              <a:t>Runs the whole trace to get the error type</a:t>
            </a:r>
          </a:p>
          <a:p>
            <a:pPr marL="425450" indent="-285750">
              <a:buFont typeface="Arial" panose="020B0604020202020204" pitchFamily="34" charset="0"/>
              <a:buChar char="•"/>
            </a:pPr>
            <a:r>
              <a:rPr lang="en-US" dirty="0">
                <a:latin typeface="Poppins" panose="00000500000000000000" pitchFamily="2" charset="0"/>
                <a:cs typeface="Poppins" panose="00000500000000000000" pitchFamily="2" charset="0"/>
              </a:rPr>
              <a:t>Uses the </a:t>
            </a:r>
            <a:r>
              <a:rPr lang="en-US" dirty="0" err="1">
                <a:latin typeface="Poppins" panose="00000500000000000000" pitchFamily="2" charset="0"/>
                <a:cs typeface="Poppins" panose="00000500000000000000" pitchFamily="2" charset="0"/>
              </a:rPr>
              <a:t>TraceRunner</a:t>
            </a:r>
            <a:r>
              <a:rPr lang="en-US" dirty="0">
                <a:latin typeface="Poppins" panose="00000500000000000000" pitchFamily="2" charset="0"/>
                <a:cs typeface="Poppins" panose="00000500000000000000" pitchFamily="2" charset="0"/>
              </a:rPr>
              <a:t> to run the reduced traces</a:t>
            </a:r>
          </a:p>
          <a:p>
            <a:pPr marL="425450" indent="-285750">
              <a:buFont typeface="Arial" panose="020B0604020202020204" pitchFamily="34" charset="0"/>
              <a:buChar char="•"/>
            </a:pPr>
            <a:r>
              <a:rPr lang="en-US" dirty="0">
                <a:latin typeface="Poppins" panose="00000500000000000000" pitchFamily="2" charset="0"/>
                <a:cs typeface="Poppins" panose="00000500000000000000" pitchFamily="2" charset="0"/>
              </a:rPr>
              <a:t>Compares the error of the reduced file with the error of the original file to decide if it should reduce or not</a:t>
            </a:r>
          </a:p>
          <a:p>
            <a:pPr marL="139700"/>
            <a:endParaRPr lang="en-US" dirty="0">
              <a:latin typeface="Poppins" panose="00000500000000000000" pitchFamily="2" charset="0"/>
              <a:cs typeface="Poppins" panose="00000500000000000000" pitchFamily="2" charset="0"/>
            </a:endParaRPr>
          </a:p>
          <a:p>
            <a:pPr marL="425450" indent="-285750">
              <a:buFont typeface="Arial" panose="020B0604020202020204" pitchFamily="34" charset="0"/>
              <a:buChar char="•"/>
            </a:pPr>
            <a:r>
              <a:rPr lang="en-US" dirty="0">
                <a:latin typeface="Poppins" panose="00000500000000000000" pitchFamily="2" charset="0"/>
                <a:cs typeface="Poppins" panose="00000500000000000000" pitchFamily="2" charset="0"/>
              </a:rPr>
              <a:t>Removes Lines</a:t>
            </a:r>
          </a:p>
          <a:p>
            <a:pPr marL="425450" indent="-285750">
              <a:buFont typeface="Arial" panose="020B0604020202020204" pitchFamily="34" charset="0"/>
              <a:buChar char="•"/>
            </a:pPr>
            <a:r>
              <a:rPr lang="en-US" dirty="0">
                <a:latin typeface="Poppins" panose="00000500000000000000" pitchFamily="2" charset="0"/>
                <a:cs typeface="Poppins" panose="00000500000000000000" pitchFamily="2" charset="0"/>
              </a:rPr>
              <a:t>Removes Literals</a:t>
            </a:r>
          </a:p>
          <a:p>
            <a:pPr marL="425450" indent="-285750">
              <a:buFont typeface="Arial" panose="020B0604020202020204" pitchFamily="34" charset="0"/>
              <a:buChar char="•"/>
            </a:pPr>
            <a:r>
              <a:rPr lang="en-US" dirty="0">
                <a:latin typeface="Poppins" panose="00000500000000000000" pitchFamily="2" charset="0"/>
                <a:cs typeface="Poppins" panose="00000500000000000000" pitchFamily="2" charset="0"/>
              </a:rPr>
              <a:t>Renames Literals</a:t>
            </a:r>
          </a:p>
        </p:txBody>
      </p:sp>
    </p:spTree>
    <p:extLst>
      <p:ext uri="{BB962C8B-B14F-4D97-AF65-F5344CB8AC3E}">
        <p14:creationId xmlns:p14="http://schemas.microsoft.com/office/powerpoint/2010/main" val="609248677"/>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white sheet with black text and numbers&#10;&#10;Description automatically generated">
            <a:extLst>
              <a:ext uri="{FF2B5EF4-FFF2-40B4-BE49-F238E27FC236}">
                <a16:creationId xmlns:a16="http://schemas.microsoft.com/office/drawing/2014/main" id="{2D0C8331-D1E8-4C83-5914-98CB70D334BE}"/>
              </a:ext>
            </a:extLst>
          </p:cNvPr>
          <p:cNvPicPr>
            <a:picLocks noChangeAspect="1"/>
          </p:cNvPicPr>
          <p:nvPr/>
        </p:nvPicPr>
        <p:blipFill>
          <a:blip r:embed="rId3"/>
          <a:stretch>
            <a:fillRect/>
          </a:stretch>
        </p:blipFill>
        <p:spPr>
          <a:xfrm>
            <a:off x="1748545" y="438150"/>
            <a:ext cx="5646909" cy="4458086"/>
          </a:xfrm>
          <a:prstGeom prst="rect">
            <a:avLst/>
          </a:prstGeom>
        </p:spPr>
      </p:pic>
    </p:spTree>
    <p:extLst>
      <p:ext uri="{BB962C8B-B14F-4D97-AF65-F5344CB8AC3E}">
        <p14:creationId xmlns:p14="http://schemas.microsoft.com/office/powerpoint/2010/main" val="1848705817"/>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dk2"/>
                </a:solidFill>
                <a:latin typeface="IBM Plex Mono"/>
                <a:ea typeface="IBM Plex Mono"/>
                <a:cs typeface="IBM Plex Mono"/>
                <a:sym typeface="IBM Plex Mono"/>
              </a:rPr>
              <a:t>Table of contents</a:t>
            </a:r>
            <a:endParaRPr sz="3200">
              <a:solidFill>
                <a:schemeClr val="dk2"/>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720000" y="1918676"/>
            <a:ext cx="2347200" cy="4022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Background</a:t>
            </a:r>
          </a:p>
        </p:txBody>
      </p:sp>
      <p:sp>
        <p:nvSpPr>
          <p:cNvPr id="1473" name="Google Shape;1473;p37"/>
          <p:cNvSpPr txBox="1">
            <a:spLocks noGrp="1"/>
          </p:cNvSpPr>
          <p:nvPr>
            <p:ph type="title" idx="5"/>
          </p:nvPr>
        </p:nvSpPr>
        <p:spPr>
          <a:xfrm>
            <a:off x="720003"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474" name="Google Shape;1474;p37"/>
          <p:cNvSpPr txBox="1">
            <a:spLocks noGrp="1"/>
          </p:cNvSpPr>
          <p:nvPr>
            <p:ph type="title" idx="6"/>
          </p:nvPr>
        </p:nvSpPr>
        <p:spPr>
          <a:xfrm>
            <a:off x="720003" y="304097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475" name="Google Shape;1475;p37"/>
          <p:cNvSpPr txBox="1">
            <a:spLocks noGrp="1"/>
          </p:cNvSpPr>
          <p:nvPr>
            <p:ph type="title" idx="7"/>
          </p:nvPr>
        </p:nvSpPr>
        <p:spPr>
          <a:xfrm>
            <a:off x="4366698"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476" name="Google Shape;1476;p37"/>
          <p:cNvSpPr txBox="1">
            <a:spLocks noGrp="1"/>
          </p:cNvSpPr>
          <p:nvPr>
            <p:ph type="title" idx="8"/>
          </p:nvPr>
        </p:nvSpPr>
        <p:spPr>
          <a:xfrm>
            <a:off x="4366698" y="304097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1477" name="Google Shape;1477;p37"/>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Implementation</a:t>
            </a:r>
            <a:endParaRPr dirty="0"/>
          </a:p>
        </p:txBody>
      </p:sp>
      <p:sp>
        <p:nvSpPr>
          <p:cNvPr id="1478" name="Google Shape;1478;p37"/>
          <p:cNvSpPr txBox="1">
            <a:spLocks noGrp="1"/>
          </p:cNvSpPr>
          <p:nvPr>
            <p:ph type="subTitle" idx="14"/>
          </p:nvPr>
        </p:nvSpPr>
        <p:spPr>
          <a:xfrm>
            <a:off x="4366698" y="3681171"/>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Works</a:t>
            </a:r>
            <a:endParaRPr dirty="0"/>
          </a:p>
        </p:txBody>
      </p:sp>
      <p:sp>
        <p:nvSpPr>
          <p:cNvPr id="1479" name="Google Shape;1479;p37"/>
          <p:cNvSpPr txBox="1">
            <a:spLocks noGrp="1"/>
          </p:cNvSpPr>
          <p:nvPr>
            <p:ph type="subTitle" idx="15"/>
          </p:nvPr>
        </p:nvSpPr>
        <p:spPr>
          <a:xfrm>
            <a:off x="720000" y="3681171"/>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Results</a:t>
            </a:r>
            <a:endParaRPr dirty="0"/>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93" name="Google Shape;1493;p38"/>
          <p:cNvGrpSpPr/>
          <p:nvPr/>
        </p:nvGrpSpPr>
        <p:grpSpPr>
          <a:xfrm>
            <a:off x="6371303" y="-1301175"/>
            <a:ext cx="438442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9999" y="1968910"/>
            <a:ext cx="6592239" cy="10736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Results</a:t>
            </a:r>
            <a:endParaRPr sz="4000" dirty="0"/>
          </a:p>
        </p:txBody>
      </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058023"/>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D66699-DC07-5CF3-A514-0E605BC5F063}"/>
              </a:ext>
            </a:extLst>
          </p:cNvPr>
          <p:cNvSpPr>
            <a:spLocks noGrp="1"/>
          </p:cNvSpPr>
          <p:nvPr>
            <p:ph type="title"/>
          </p:nvPr>
        </p:nvSpPr>
        <p:spPr>
          <a:xfrm>
            <a:off x="1130306" y="590271"/>
            <a:ext cx="6122371" cy="658958"/>
          </a:xfrm>
        </p:spPr>
        <p:txBody>
          <a:bodyPr/>
          <a:lstStyle/>
          <a:p>
            <a:r>
              <a:rPr lang="en-US" dirty="0"/>
              <a:t>Internal Enumerator</a:t>
            </a:r>
          </a:p>
        </p:txBody>
      </p:sp>
      <p:sp>
        <p:nvSpPr>
          <p:cNvPr id="5" name="Subtitle 4">
            <a:extLst>
              <a:ext uri="{FF2B5EF4-FFF2-40B4-BE49-F238E27FC236}">
                <a16:creationId xmlns:a16="http://schemas.microsoft.com/office/drawing/2014/main" id="{6A515245-E518-21EB-61FA-42E067D54478}"/>
              </a:ext>
            </a:extLst>
          </p:cNvPr>
          <p:cNvSpPr>
            <a:spLocks noGrp="1"/>
          </p:cNvSpPr>
          <p:nvPr>
            <p:ph type="subTitle" idx="1"/>
          </p:nvPr>
        </p:nvSpPr>
        <p:spPr>
          <a:xfrm>
            <a:off x="1130306" y="1428750"/>
            <a:ext cx="6870694" cy="3048000"/>
          </a:xfrm>
        </p:spPr>
        <p:txBody>
          <a:bodyPr/>
          <a:lstStyle/>
          <a:p>
            <a:r>
              <a:rPr lang="en-US" dirty="0"/>
              <a:t>The reduced file produced 65 models from the internal enumerator and 2 from the external enumerator</a:t>
            </a:r>
          </a:p>
          <a:p>
            <a:r>
              <a:rPr lang="en-US" dirty="0"/>
              <a:t>The models are 1 −2 3 −5 −7 and 1 −2 3 −5 7</a:t>
            </a:r>
          </a:p>
          <a:p>
            <a:endParaRPr lang="en-US" dirty="0"/>
          </a:p>
          <a:p>
            <a:r>
              <a:rPr lang="en-US" dirty="0"/>
              <a:t>Unit clauses were being forgotten after a </a:t>
            </a:r>
            <a:br>
              <a:rPr lang="en-US" dirty="0"/>
            </a:br>
            <a:r>
              <a:rPr lang="en-US" dirty="0" err="1"/>
              <a:t>backjump</a:t>
            </a:r>
            <a:endParaRPr lang="en-US" dirty="0"/>
          </a:p>
          <a:p>
            <a:r>
              <a:rPr lang="en-US" dirty="0"/>
              <a:t>It was needed to backtrack to the decision </a:t>
            </a:r>
            <a:br>
              <a:rPr lang="en-US" dirty="0"/>
            </a:br>
            <a:r>
              <a:rPr lang="en-US" dirty="0"/>
              <a:t>level 0 and since the solver did not store </a:t>
            </a:r>
            <a:br>
              <a:rPr lang="en-US" dirty="0"/>
            </a:br>
            <a:r>
              <a:rPr lang="en-US" dirty="0"/>
              <a:t>that information a hack was used to look </a:t>
            </a:r>
            <a:br>
              <a:rPr lang="en-US" dirty="0"/>
            </a:br>
            <a:r>
              <a:rPr lang="en-US" dirty="0"/>
              <a:t>at the trail and backtrack to the place </a:t>
            </a:r>
            <a:br>
              <a:rPr lang="en-US" dirty="0"/>
            </a:br>
            <a:r>
              <a:rPr lang="en-US" dirty="0"/>
              <a:t>where it met the first propagated literal</a:t>
            </a:r>
          </a:p>
        </p:txBody>
      </p:sp>
      <p:pic>
        <p:nvPicPr>
          <p:cNvPr id="3" name="Picture 2" descr="A screenshot of a computer&#10;&#10;Description automatically generated">
            <a:extLst>
              <a:ext uri="{FF2B5EF4-FFF2-40B4-BE49-F238E27FC236}">
                <a16:creationId xmlns:a16="http://schemas.microsoft.com/office/drawing/2014/main" id="{8EE3E905-5604-6B0E-58B7-1CCDF01F15B1}"/>
              </a:ext>
            </a:extLst>
          </p:cNvPr>
          <p:cNvPicPr>
            <a:picLocks noChangeAspect="1"/>
          </p:cNvPicPr>
          <p:nvPr/>
        </p:nvPicPr>
        <p:blipFill>
          <a:blip r:embed="rId3"/>
          <a:stretch>
            <a:fillRect/>
          </a:stretch>
        </p:blipFill>
        <p:spPr>
          <a:xfrm>
            <a:off x="5603434" y="2190750"/>
            <a:ext cx="2410260" cy="2743385"/>
          </a:xfrm>
          <a:prstGeom prst="rect">
            <a:avLst/>
          </a:prstGeom>
        </p:spPr>
      </p:pic>
    </p:spTree>
    <p:extLst>
      <p:ext uri="{BB962C8B-B14F-4D97-AF65-F5344CB8AC3E}">
        <p14:creationId xmlns:p14="http://schemas.microsoft.com/office/powerpoint/2010/main" val="1659819762"/>
      </p:ext>
    </p:extLst>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D66699-DC07-5CF3-A514-0E605BC5F063}"/>
              </a:ext>
            </a:extLst>
          </p:cNvPr>
          <p:cNvSpPr>
            <a:spLocks noGrp="1"/>
          </p:cNvSpPr>
          <p:nvPr>
            <p:ph type="title"/>
          </p:nvPr>
        </p:nvSpPr>
        <p:spPr>
          <a:xfrm>
            <a:off x="1143000" y="526452"/>
            <a:ext cx="6122371" cy="658958"/>
          </a:xfrm>
        </p:spPr>
        <p:txBody>
          <a:bodyPr/>
          <a:lstStyle/>
          <a:p>
            <a:r>
              <a:rPr lang="en-US" dirty="0"/>
              <a:t>Head/Tail Data Structures</a:t>
            </a:r>
          </a:p>
        </p:txBody>
      </p:sp>
      <p:sp>
        <p:nvSpPr>
          <p:cNvPr id="5" name="Subtitle 4">
            <a:extLst>
              <a:ext uri="{FF2B5EF4-FFF2-40B4-BE49-F238E27FC236}">
                <a16:creationId xmlns:a16="http://schemas.microsoft.com/office/drawing/2014/main" id="{6A515245-E518-21EB-61FA-42E067D54478}"/>
              </a:ext>
            </a:extLst>
          </p:cNvPr>
          <p:cNvSpPr>
            <a:spLocks noGrp="1"/>
          </p:cNvSpPr>
          <p:nvPr>
            <p:ph type="subTitle" idx="1"/>
          </p:nvPr>
        </p:nvSpPr>
        <p:spPr>
          <a:xfrm>
            <a:off x="1143000" y="1276350"/>
            <a:ext cx="6858000" cy="3011219"/>
          </a:xfrm>
        </p:spPr>
        <p:txBody>
          <a:bodyPr/>
          <a:lstStyle/>
          <a:p>
            <a:r>
              <a:rPr lang="en-US" dirty="0"/>
              <a:t>Another issue was discovered due to enumeration fuzzing when learning an empty clause. </a:t>
            </a:r>
          </a:p>
          <a:p>
            <a:r>
              <a:rPr lang="en-US" dirty="0"/>
              <a:t>Creating an empty clause using the Head/Tail data structures should not be possible. </a:t>
            </a:r>
          </a:p>
          <a:p>
            <a:endParaRPr lang="en-US" dirty="0"/>
          </a:p>
          <a:p>
            <a:r>
              <a:rPr lang="en-US" dirty="0"/>
              <a:t>The models found from the internal enumerator are 1 2, 1 −2, and −1. When trying to add −1 to the formula an “Assertion Error” is thrown from the solver</a:t>
            </a:r>
          </a:p>
        </p:txBody>
      </p:sp>
      <p:pic>
        <p:nvPicPr>
          <p:cNvPr id="3" name="Picture 2" descr="A close-up of a document&#10;&#10;Description automatically generated">
            <a:extLst>
              <a:ext uri="{FF2B5EF4-FFF2-40B4-BE49-F238E27FC236}">
                <a16:creationId xmlns:a16="http://schemas.microsoft.com/office/drawing/2014/main" id="{06D141F1-4F07-7A60-2834-C5545F894C29}"/>
              </a:ext>
            </a:extLst>
          </p:cNvPr>
          <p:cNvPicPr>
            <a:picLocks noChangeAspect="1"/>
          </p:cNvPicPr>
          <p:nvPr/>
        </p:nvPicPr>
        <p:blipFill>
          <a:blip r:embed="rId3"/>
          <a:stretch>
            <a:fillRect/>
          </a:stretch>
        </p:blipFill>
        <p:spPr>
          <a:xfrm>
            <a:off x="3124200" y="3181350"/>
            <a:ext cx="5105400" cy="1687192"/>
          </a:xfrm>
          <a:prstGeom prst="rect">
            <a:avLst/>
          </a:prstGeom>
        </p:spPr>
      </p:pic>
    </p:spTree>
    <p:extLst>
      <p:ext uri="{BB962C8B-B14F-4D97-AF65-F5344CB8AC3E}">
        <p14:creationId xmlns:p14="http://schemas.microsoft.com/office/powerpoint/2010/main" val="1492812508"/>
      </p:ext>
    </p:extLst>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D66699-DC07-5CF3-A514-0E605BC5F063}"/>
              </a:ext>
            </a:extLst>
          </p:cNvPr>
          <p:cNvSpPr>
            <a:spLocks noGrp="1"/>
          </p:cNvSpPr>
          <p:nvPr>
            <p:ph type="title"/>
          </p:nvPr>
        </p:nvSpPr>
        <p:spPr>
          <a:xfrm>
            <a:off x="1130306" y="590271"/>
            <a:ext cx="6122371" cy="658958"/>
          </a:xfrm>
        </p:spPr>
        <p:txBody>
          <a:bodyPr/>
          <a:lstStyle/>
          <a:p>
            <a:r>
              <a:rPr lang="en-US" dirty="0" err="1"/>
              <a:t>PureOrder</a:t>
            </a:r>
            <a:r>
              <a:rPr lang="en-US" dirty="0"/>
              <a:t> Heuristic</a:t>
            </a:r>
          </a:p>
        </p:txBody>
      </p:sp>
      <p:sp>
        <p:nvSpPr>
          <p:cNvPr id="5" name="Subtitle 4">
            <a:extLst>
              <a:ext uri="{FF2B5EF4-FFF2-40B4-BE49-F238E27FC236}">
                <a16:creationId xmlns:a16="http://schemas.microsoft.com/office/drawing/2014/main" id="{6A515245-E518-21EB-61FA-42E067D54478}"/>
              </a:ext>
            </a:extLst>
          </p:cNvPr>
          <p:cNvSpPr>
            <a:spLocks noGrp="1"/>
          </p:cNvSpPr>
          <p:nvPr>
            <p:ph type="subTitle" idx="1"/>
          </p:nvPr>
        </p:nvSpPr>
        <p:spPr>
          <a:xfrm>
            <a:off x="1130306" y="1428750"/>
            <a:ext cx="7175494" cy="3011219"/>
          </a:xfrm>
        </p:spPr>
        <p:txBody>
          <a:bodyPr/>
          <a:lstStyle/>
          <a:p>
            <a:r>
              <a:rPr lang="en-US" dirty="0"/>
              <a:t>The fuzzer detected a “Null Pointer Exception” in </a:t>
            </a:r>
            <a:r>
              <a:rPr lang="en-US" i="1" dirty="0" err="1"/>
              <a:t>PureOrder</a:t>
            </a:r>
            <a:r>
              <a:rPr lang="en-US" dirty="0"/>
              <a:t> heuristic when checking that there is a watch connected to the literal being analyzed</a:t>
            </a:r>
          </a:p>
          <a:p>
            <a:endParaRPr lang="en-US" dirty="0"/>
          </a:p>
          <a:p>
            <a:r>
              <a:rPr lang="en-US" dirty="0"/>
              <a:t>The original literals were −264 and −171 but were manually renamed to −3 and −2 because the renaming done by the </a:t>
            </a:r>
            <a:r>
              <a:rPr lang="en-US" i="1" dirty="0" err="1"/>
              <a:t>DeltaDebugger</a:t>
            </a:r>
            <a:r>
              <a:rPr lang="en-US" dirty="0"/>
              <a:t> to −2 and −1 did not preserve the error</a:t>
            </a:r>
          </a:p>
          <a:p>
            <a:endParaRPr lang="en-US" dirty="0"/>
          </a:p>
        </p:txBody>
      </p:sp>
      <p:pic>
        <p:nvPicPr>
          <p:cNvPr id="3" name="Picture 2" descr="A white box with black text&#10;&#10;Description automatically generated">
            <a:extLst>
              <a:ext uri="{FF2B5EF4-FFF2-40B4-BE49-F238E27FC236}">
                <a16:creationId xmlns:a16="http://schemas.microsoft.com/office/drawing/2014/main" id="{4FE54877-8930-B827-A959-B349FEC8452F}"/>
              </a:ext>
            </a:extLst>
          </p:cNvPr>
          <p:cNvPicPr>
            <a:picLocks noChangeAspect="1"/>
          </p:cNvPicPr>
          <p:nvPr/>
        </p:nvPicPr>
        <p:blipFill>
          <a:blip r:embed="rId3"/>
          <a:stretch>
            <a:fillRect/>
          </a:stretch>
        </p:blipFill>
        <p:spPr>
          <a:xfrm>
            <a:off x="4210400" y="2876550"/>
            <a:ext cx="3779848" cy="1996613"/>
          </a:xfrm>
          <a:prstGeom prst="rect">
            <a:avLst/>
          </a:prstGeom>
        </p:spPr>
      </p:pic>
    </p:spTree>
    <p:extLst>
      <p:ext uri="{BB962C8B-B14F-4D97-AF65-F5344CB8AC3E}">
        <p14:creationId xmlns:p14="http://schemas.microsoft.com/office/powerpoint/2010/main" val="2407277374"/>
      </p:ext>
    </p:extLst>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D66699-DC07-5CF3-A514-0E605BC5F063}"/>
              </a:ext>
            </a:extLst>
          </p:cNvPr>
          <p:cNvSpPr>
            <a:spLocks noGrp="1"/>
          </p:cNvSpPr>
          <p:nvPr>
            <p:ph type="title"/>
          </p:nvPr>
        </p:nvSpPr>
        <p:spPr>
          <a:xfrm>
            <a:off x="1130306" y="590271"/>
            <a:ext cx="6122371" cy="658958"/>
          </a:xfrm>
        </p:spPr>
        <p:txBody>
          <a:bodyPr/>
          <a:lstStyle/>
          <a:p>
            <a:r>
              <a:rPr lang="en-US" dirty="0"/>
              <a:t>DB Simplification</a:t>
            </a:r>
          </a:p>
        </p:txBody>
      </p:sp>
      <p:sp>
        <p:nvSpPr>
          <p:cNvPr id="5" name="Subtitle 4">
            <a:extLst>
              <a:ext uri="{FF2B5EF4-FFF2-40B4-BE49-F238E27FC236}">
                <a16:creationId xmlns:a16="http://schemas.microsoft.com/office/drawing/2014/main" id="{6A515245-E518-21EB-61FA-42E067D54478}"/>
              </a:ext>
            </a:extLst>
          </p:cNvPr>
          <p:cNvSpPr>
            <a:spLocks noGrp="1"/>
          </p:cNvSpPr>
          <p:nvPr>
            <p:ph type="subTitle" idx="1"/>
          </p:nvPr>
        </p:nvSpPr>
        <p:spPr>
          <a:xfrm>
            <a:off x="1130306" y="1428750"/>
            <a:ext cx="6946894" cy="3011219"/>
          </a:xfrm>
        </p:spPr>
        <p:txBody>
          <a:bodyPr/>
          <a:lstStyle/>
          <a:p>
            <a:r>
              <a:rPr lang="en-US" dirty="0"/>
              <a:t>When DB simplification is allowed the solver would sometimes provide wrong results</a:t>
            </a:r>
          </a:p>
          <a:p>
            <a:endParaRPr lang="en-US" dirty="0"/>
          </a:p>
          <a:p>
            <a:r>
              <a:rPr lang="en-US" dirty="0"/>
              <a:t>The underlying issue was due to </a:t>
            </a:r>
            <a:br>
              <a:rPr lang="en-US" dirty="0"/>
            </a:br>
            <a:r>
              <a:rPr lang="en-US" dirty="0"/>
              <a:t>a missing check when enqueuing </a:t>
            </a:r>
            <a:br>
              <a:rPr lang="en-US" dirty="0"/>
            </a:br>
            <a:r>
              <a:rPr lang="en-US" dirty="0"/>
              <a:t>learned literals, so </a:t>
            </a:r>
            <a:r>
              <a:rPr lang="en-US" dirty="0" err="1"/>
              <a:t>unsatisfiability</a:t>
            </a:r>
            <a:r>
              <a:rPr lang="en-US" dirty="0"/>
              <a:t> </a:t>
            </a:r>
            <a:br>
              <a:rPr lang="en-US" dirty="0"/>
            </a:br>
            <a:r>
              <a:rPr lang="en-US" dirty="0"/>
              <a:t>with unit clauses was not </a:t>
            </a:r>
            <a:br>
              <a:rPr lang="en-US" dirty="0"/>
            </a:br>
            <a:r>
              <a:rPr lang="en-US" dirty="0"/>
              <a:t>detected</a:t>
            </a:r>
          </a:p>
        </p:txBody>
      </p:sp>
      <p:pic>
        <p:nvPicPr>
          <p:cNvPr id="7" name="Picture 6" descr="A white paper with black text&#10;&#10;Description automatically generated">
            <a:extLst>
              <a:ext uri="{FF2B5EF4-FFF2-40B4-BE49-F238E27FC236}">
                <a16:creationId xmlns:a16="http://schemas.microsoft.com/office/drawing/2014/main" id="{6A544882-676A-6DAB-3091-9139C3338646}"/>
              </a:ext>
            </a:extLst>
          </p:cNvPr>
          <p:cNvPicPr>
            <a:picLocks noChangeAspect="1"/>
          </p:cNvPicPr>
          <p:nvPr/>
        </p:nvPicPr>
        <p:blipFill>
          <a:blip r:embed="rId3"/>
          <a:stretch>
            <a:fillRect/>
          </a:stretch>
        </p:blipFill>
        <p:spPr>
          <a:xfrm>
            <a:off x="4800600" y="1885950"/>
            <a:ext cx="3873594" cy="2969187"/>
          </a:xfrm>
          <a:prstGeom prst="rect">
            <a:avLst/>
          </a:prstGeom>
        </p:spPr>
      </p:pic>
    </p:spTree>
    <p:extLst>
      <p:ext uri="{BB962C8B-B14F-4D97-AF65-F5344CB8AC3E}">
        <p14:creationId xmlns:p14="http://schemas.microsoft.com/office/powerpoint/2010/main" val="4008725069"/>
      </p:ext>
    </p:extLst>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D66699-DC07-5CF3-A514-0E605BC5F063}"/>
              </a:ext>
            </a:extLst>
          </p:cNvPr>
          <p:cNvSpPr>
            <a:spLocks noGrp="1"/>
          </p:cNvSpPr>
          <p:nvPr>
            <p:ph type="title"/>
          </p:nvPr>
        </p:nvSpPr>
        <p:spPr>
          <a:xfrm>
            <a:off x="1130306" y="590270"/>
            <a:ext cx="7251694" cy="1067079"/>
          </a:xfrm>
        </p:spPr>
        <p:txBody>
          <a:bodyPr/>
          <a:lstStyle/>
          <a:p>
            <a:r>
              <a:rPr lang="en-US" dirty="0" err="1"/>
              <a:t>ExpensiveSimplificationWLOnly</a:t>
            </a:r>
            <a:r>
              <a:rPr lang="en-US" dirty="0"/>
              <a:t> Learned Clauses</a:t>
            </a:r>
          </a:p>
        </p:txBody>
      </p:sp>
      <p:sp>
        <p:nvSpPr>
          <p:cNvPr id="5" name="Subtitle 4">
            <a:extLst>
              <a:ext uri="{FF2B5EF4-FFF2-40B4-BE49-F238E27FC236}">
                <a16:creationId xmlns:a16="http://schemas.microsoft.com/office/drawing/2014/main" id="{6A515245-E518-21EB-61FA-42E067D54478}"/>
              </a:ext>
            </a:extLst>
          </p:cNvPr>
          <p:cNvSpPr>
            <a:spLocks noGrp="1"/>
          </p:cNvSpPr>
          <p:nvPr>
            <p:ph type="subTitle" idx="1"/>
          </p:nvPr>
        </p:nvSpPr>
        <p:spPr>
          <a:xfrm>
            <a:off x="1130306" y="1733550"/>
            <a:ext cx="6108694" cy="2486757"/>
          </a:xfrm>
        </p:spPr>
        <p:txBody>
          <a:bodyPr/>
          <a:lstStyle/>
          <a:p>
            <a:r>
              <a:rPr lang="en-US" dirty="0"/>
              <a:t>An issue was found when </a:t>
            </a:r>
            <a:r>
              <a:rPr lang="en-US" i="1" dirty="0" err="1"/>
              <a:t>expensiveSimplificationWLOnly</a:t>
            </a:r>
            <a:r>
              <a:rPr lang="en-US" dirty="0"/>
              <a:t> </a:t>
            </a:r>
          </a:p>
          <a:p>
            <a:r>
              <a:rPr lang="en-US" dirty="0"/>
              <a:t>The trace threw “Lemma Implication Check Failed Exception” </a:t>
            </a:r>
          </a:p>
          <a:p>
            <a:pPr marL="139700" indent="0">
              <a:buNone/>
            </a:pPr>
            <a:endParaRPr lang="en-US" dirty="0"/>
          </a:p>
          <a:p>
            <a:r>
              <a:rPr lang="en-US" dirty="0"/>
              <a:t>This simplification </a:t>
            </a:r>
            <a:br>
              <a:rPr lang="en-US" dirty="0"/>
            </a:br>
            <a:r>
              <a:rPr lang="en-US" dirty="0"/>
              <a:t>technique was </a:t>
            </a:r>
            <a:br>
              <a:rPr lang="en-US" dirty="0"/>
            </a:br>
            <a:r>
              <a:rPr lang="en-US" dirty="0"/>
              <a:t>supposed to be </a:t>
            </a:r>
            <a:br>
              <a:rPr lang="en-US" dirty="0"/>
            </a:br>
            <a:r>
              <a:rPr lang="en-US" dirty="0"/>
              <a:t>used only with the </a:t>
            </a:r>
            <a:br>
              <a:rPr lang="en-US" dirty="0"/>
            </a:br>
            <a:r>
              <a:rPr lang="en-US" dirty="0"/>
              <a:t>watched literal </a:t>
            </a:r>
            <a:br>
              <a:rPr lang="en-US" dirty="0"/>
            </a:br>
            <a:r>
              <a:rPr lang="en-US" dirty="0"/>
              <a:t>data structures</a:t>
            </a:r>
          </a:p>
        </p:txBody>
      </p:sp>
      <p:pic>
        <p:nvPicPr>
          <p:cNvPr id="3" name="Picture 2" descr="A screenshot of a computer&#10;&#10;Description automatically generated">
            <a:extLst>
              <a:ext uri="{FF2B5EF4-FFF2-40B4-BE49-F238E27FC236}">
                <a16:creationId xmlns:a16="http://schemas.microsoft.com/office/drawing/2014/main" id="{80A791A3-2D8D-F8EA-AEE5-9D49D5A53655}"/>
              </a:ext>
            </a:extLst>
          </p:cNvPr>
          <p:cNvPicPr>
            <a:picLocks noChangeAspect="1"/>
          </p:cNvPicPr>
          <p:nvPr/>
        </p:nvPicPr>
        <p:blipFill>
          <a:blip r:embed="rId3"/>
          <a:stretch>
            <a:fillRect/>
          </a:stretch>
        </p:blipFill>
        <p:spPr>
          <a:xfrm>
            <a:off x="3505200" y="2367088"/>
            <a:ext cx="5349882" cy="2410749"/>
          </a:xfrm>
          <a:prstGeom prst="rect">
            <a:avLst/>
          </a:prstGeom>
        </p:spPr>
      </p:pic>
    </p:spTree>
    <p:extLst>
      <p:ext uri="{BB962C8B-B14F-4D97-AF65-F5344CB8AC3E}">
        <p14:creationId xmlns:p14="http://schemas.microsoft.com/office/powerpoint/2010/main" val="3878720474"/>
      </p:ext>
    </p:extLst>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D66699-DC07-5CF3-A514-0E605BC5F063}"/>
              </a:ext>
            </a:extLst>
          </p:cNvPr>
          <p:cNvSpPr>
            <a:spLocks noGrp="1"/>
          </p:cNvSpPr>
          <p:nvPr>
            <p:ph type="title"/>
          </p:nvPr>
        </p:nvSpPr>
        <p:spPr>
          <a:xfrm>
            <a:off x="1130306" y="590271"/>
            <a:ext cx="6122371" cy="658958"/>
          </a:xfrm>
        </p:spPr>
        <p:txBody>
          <a:bodyPr/>
          <a:lstStyle/>
          <a:p>
            <a:r>
              <a:rPr lang="en-US" dirty="0" err="1"/>
              <a:t>MinOne</a:t>
            </a:r>
            <a:r>
              <a:rPr lang="en-US" dirty="0"/>
              <a:t> Solver</a:t>
            </a:r>
          </a:p>
        </p:txBody>
      </p:sp>
      <p:sp>
        <p:nvSpPr>
          <p:cNvPr id="5" name="Subtitle 4">
            <a:extLst>
              <a:ext uri="{FF2B5EF4-FFF2-40B4-BE49-F238E27FC236}">
                <a16:creationId xmlns:a16="http://schemas.microsoft.com/office/drawing/2014/main" id="{6A515245-E518-21EB-61FA-42E067D54478}"/>
              </a:ext>
            </a:extLst>
          </p:cNvPr>
          <p:cNvSpPr>
            <a:spLocks noGrp="1"/>
          </p:cNvSpPr>
          <p:nvPr>
            <p:ph type="subTitle" idx="1"/>
          </p:nvPr>
        </p:nvSpPr>
        <p:spPr>
          <a:xfrm>
            <a:off x="1130306" y="1428750"/>
            <a:ext cx="7202358" cy="3011219"/>
          </a:xfrm>
        </p:spPr>
        <p:txBody>
          <a:bodyPr/>
          <a:lstStyle/>
          <a:p>
            <a:r>
              <a:rPr lang="en-US" dirty="0"/>
              <a:t>The fuzzer found a bug when applying </a:t>
            </a:r>
            <a:r>
              <a:rPr lang="en-US" i="1" dirty="0" err="1"/>
              <a:t>MinOneDecorator</a:t>
            </a:r>
            <a:r>
              <a:rPr lang="en-US" dirty="0"/>
              <a:t> DB simplification </a:t>
            </a:r>
          </a:p>
          <a:p>
            <a:r>
              <a:rPr lang="en-US" dirty="0"/>
              <a:t>“Array Index Out Of Bounds Exception” and “No Such Element Exception”</a:t>
            </a:r>
          </a:p>
          <a:p>
            <a:endParaRPr lang="en-US" dirty="0"/>
          </a:p>
          <a:p>
            <a:r>
              <a:rPr lang="en-US" dirty="0"/>
              <a:t>If the solver allows for constraints to be </a:t>
            </a:r>
            <a:br>
              <a:rPr lang="en-US" dirty="0"/>
            </a:br>
            <a:r>
              <a:rPr lang="en-US" dirty="0"/>
              <a:t>removed, then there are cases where </a:t>
            </a:r>
            <a:br>
              <a:rPr lang="en-US" dirty="0"/>
            </a:br>
            <a:r>
              <a:rPr lang="en-US" dirty="0"/>
              <a:t>the constraints added for minimizing </a:t>
            </a:r>
            <a:br>
              <a:rPr lang="en-US" dirty="0"/>
            </a:br>
            <a:r>
              <a:rPr lang="en-US" dirty="0"/>
              <a:t>the model could also b removed</a:t>
            </a:r>
          </a:p>
        </p:txBody>
      </p:sp>
      <p:pic>
        <p:nvPicPr>
          <p:cNvPr id="3" name="Picture 2" descr="A screenshot of a computer&#10;&#10;Description automatically generated">
            <a:extLst>
              <a:ext uri="{FF2B5EF4-FFF2-40B4-BE49-F238E27FC236}">
                <a16:creationId xmlns:a16="http://schemas.microsoft.com/office/drawing/2014/main" id="{1FD33035-A105-93FF-62C3-CA5D78AAFF7F}"/>
              </a:ext>
            </a:extLst>
          </p:cNvPr>
          <p:cNvPicPr>
            <a:picLocks noChangeAspect="1"/>
          </p:cNvPicPr>
          <p:nvPr/>
        </p:nvPicPr>
        <p:blipFill>
          <a:blip r:embed="rId3"/>
          <a:stretch>
            <a:fillRect/>
          </a:stretch>
        </p:blipFill>
        <p:spPr>
          <a:xfrm>
            <a:off x="5334000" y="2190750"/>
            <a:ext cx="2998664" cy="2687048"/>
          </a:xfrm>
          <a:prstGeom prst="rect">
            <a:avLst/>
          </a:prstGeom>
        </p:spPr>
      </p:pic>
    </p:spTree>
    <p:extLst>
      <p:ext uri="{BB962C8B-B14F-4D97-AF65-F5344CB8AC3E}">
        <p14:creationId xmlns:p14="http://schemas.microsoft.com/office/powerpoint/2010/main" val="213392309"/>
      </p:ext>
    </p:extLst>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D66699-DC07-5CF3-A514-0E605BC5F063}"/>
              </a:ext>
            </a:extLst>
          </p:cNvPr>
          <p:cNvSpPr>
            <a:spLocks noGrp="1"/>
          </p:cNvSpPr>
          <p:nvPr>
            <p:ph type="title"/>
          </p:nvPr>
        </p:nvSpPr>
        <p:spPr>
          <a:xfrm>
            <a:off x="1130306" y="590271"/>
            <a:ext cx="6122371" cy="658958"/>
          </a:xfrm>
        </p:spPr>
        <p:txBody>
          <a:bodyPr/>
          <a:lstStyle/>
          <a:p>
            <a:r>
              <a:rPr lang="en-US" dirty="0" err="1"/>
              <a:t>MinOne</a:t>
            </a:r>
            <a:r>
              <a:rPr lang="en-US" dirty="0"/>
              <a:t> Solver 2</a:t>
            </a:r>
          </a:p>
        </p:txBody>
      </p:sp>
      <p:sp>
        <p:nvSpPr>
          <p:cNvPr id="5" name="Subtitle 4">
            <a:extLst>
              <a:ext uri="{FF2B5EF4-FFF2-40B4-BE49-F238E27FC236}">
                <a16:creationId xmlns:a16="http://schemas.microsoft.com/office/drawing/2014/main" id="{6A515245-E518-21EB-61FA-42E067D54478}"/>
              </a:ext>
            </a:extLst>
          </p:cNvPr>
          <p:cNvSpPr>
            <a:spLocks noGrp="1"/>
          </p:cNvSpPr>
          <p:nvPr>
            <p:ph type="subTitle" idx="1"/>
          </p:nvPr>
        </p:nvSpPr>
        <p:spPr>
          <a:xfrm>
            <a:off x="1122686" y="1428750"/>
            <a:ext cx="7099294" cy="3011219"/>
          </a:xfrm>
        </p:spPr>
        <p:txBody>
          <a:bodyPr/>
          <a:lstStyle/>
          <a:p>
            <a:r>
              <a:rPr lang="en-US" dirty="0"/>
              <a:t>It took too long for </a:t>
            </a:r>
            <a:r>
              <a:rPr lang="en-US" i="1" dirty="0" err="1"/>
              <a:t>TraceRunner</a:t>
            </a:r>
            <a:r>
              <a:rPr lang="en-US" dirty="0"/>
              <a:t> to finish executing</a:t>
            </a:r>
          </a:p>
          <a:p>
            <a:r>
              <a:rPr lang="en-US" dirty="0"/>
              <a:t>A new problem was found when looking at the generated IDRUP proof</a:t>
            </a:r>
          </a:p>
          <a:p>
            <a:endParaRPr lang="en-US" dirty="0"/>
          </a:p>
          <a:p>
            <a:r>
              <a:rPr lang="en-US" dirty="0"/>
              <a:t>The first search found a minimal model, but the second search kept repeating the first found model</a:t>
            </a:r>
          </a:p>
          <a:p>
            <a:r>
              <a:rPr lang="en-US" dirty="0"/>
              <a:t>The IDRUP proof would reach 80,000+ lines before finishing with a SAT answer and there was only one model found during the second iteration</a:t>
            </a:r>
          </a:p>
          <a:p>
            <a:endParaRPr lang="en-US" dirty="0"/>
          </a:p>
          <a:p>
            <a:r>
              <a:rPr lang="en-US" dirty="0"/>
              <a:t>There are two loops when using an iterator on </a:t>
            </a:r>
            <a:r>
              <a:rPr lang="en-US" dirty="0" err="1"/>
              <a:t>MinOne</a:t>
            </a:r>
            <a:endParaRPr lang="en-US" dirty="0"/>
          </a:p>
          <a:p>
            <a:r>
              <a:rPr lang="en-US" dirty="0"/>
              <a:t>Execution finishes successfully when satisfied clause deletion is disabled</a:t>
            </a:r>
          </a:p>
        </p:txBody>
      </p:sp>
    </p:spTree>
    <p:extLst>
      <p:ext uri="{BB962C8B-B14F-4D97-AF65-F5344CB8AC3E}">
        <p14:creationId xmlns:p14="http://schemas.microsoft.com/office/powerpoint/2010/main" val="2074205124"/>
      </p:ext>
    </p:extLst>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93" name="Google Shape;1493;p38"/>
          <p:cNvGrpSpPr/>
          <p:nvPr/>
        </p:nvGrpSpPr>
        <p:grpSpPr>
          <a:xfrm>
            <a:off x="6371303" y="-1301175"/>
            <a:ext cx="438442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9999" y="1968910"/>
            <a:ext cx="6592239" cy="10736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Future Works</a:t>
            </a:r>
            <a:endParaRPr sz="4000" dirty="0"/>
          </a:p>
        </p:txBody>
      </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99501863"/>
      </p:ext>
    </p:extLst>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07F12A-7C09-9D7A-1D4C-0C467480FDAB}"/>
              </a:ext>
            </a:extLst>
          </p:cNvPr>
          <p:cNvSpPr>
            <a:spLocks noGrp="1"/>
          </p:cNvSpPr>
          <p:nvPr>
            <p:ph type="title"/>
          </p:nvPr>
        </p:nvSpPr>
        <p:spPr>
          <a:xfrm>
            <a:off x="720000" y="490368"/>
            <a:ext cx="7704000" cy="572700"/>
          </a:xfrm>
        </p:spPr>
        <p:txBody>
          <a:bodyPr/>
          <a:lstStyle/>
          <a:p>
            <a:r>
              <a:rPr lang="en-US" dirty="0"/>
              <a:t>Possible Extensions</a:t>
            </a:r>
          </a:p>
        </p:txBody>
      </p:sp>
      <p:sp>
        <p:nvSpPr>
          <p:cNvPr id="9" name="Subtitle 5">
            <a:extLst>
              <a:ext uri="{FF2B5EF4-FFF2-40B4-BE49-F238E27FC236}">
                <a16:creationId xmlns:a16="http://schemas.microsoft.com/office/drawing/2014/main" id="{154D10E7-8972-F17F-708D-4770350E0603}"/>
              </a:ext>
            </a:extLst>
          </p:cNvPr>
          <p:cNvSpPr txBox="1">
            <a:spLocks/>
          </p:cNvSpPr>
          <p:nvPr/>
        </p:nvSpPr>
        <p:spPr>
          <a:xfrm>
            <a:off x="720000" y="1499163"/>
            <a:ext cx="7177092" cy="253345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25450" indent="-285750">
              <a:buFont typeface="Arial" panose="020B0604020202020204" pitchFamily="34" charset="0"/>
              <a:buChar char="•"/>
            </a:pPr>
            <a:r>
              <a:rPr lang="en-US" dirty="0">
                <a:solidFill>
                  <a:schemeClr val="bg2"/>
                </a:solidFill>
                <a:latin typeface="Poppins" panose="00000500000000000000" pitchFamily="2" charset="0"/>
                <a:cs typeface="Poppins" panose="00000500000000000000" pitchFamily="2" charset="0"/>
              </a:rPr>
              <a:t>Parallel Solvers – fuzzer and proof-checker</a:t>
            </a:r>
          </a:p>
          <a:p>
            <a:pPr marL="139700"/>
            <a:endParaRPr lang="en-US" dirty="0">
              <a:solidFill>
                <a:schemeClr val="bg2"/>
              </a:solidFill>
              <a:latin typeface="Poppins" panose="00000500000000000000" pitchFamily="2" charset="0"/>
              <a:cs typeface="Poppins" panose="00000500000000000000" pitchFamily="2" charset="0"/>
            </a:endParaRPr>
          </a:p>
          <a:p>
            <a:pPr marL="139700"/>
            <a:endParaRPr lang="en-US" dirty="0">
              <a:solidFill>
                <a:schemeClr val="bg2"/>
              </a:solidFill>
              <a:latin typeface="Poppins" panose="00000500000000000000" pitchFamily="2" charset="0"/>
              <a:cs typeface="Poppins" panose="00000500000000000000" pitchFamily="2" charset="0"/>
            </a:endParaRPr>
          </a:p>
          <a:p>
            <a:pPr marL="425450" indent="-285750">
              <a:buFont typeface="Arial" panose="020B0604020202020204" pitchFamily="34" charset="0"/>
              <a:buChar char="•"/>
            </a:pPr>
            <a:r>
              <a:rPr lang="en-US" dirty="0">
                <a:solidFill>
                  <a:schemeClr val="bg2"/>
                </a:solidFill>
                <a:latin typeface="Poppins" panose="00000500000000000000" pitchFamily="2" charset="0"/>
                <a:cs typeface="Poppins" panose="00000500000000000000" pitchFamily="2" charset="0"/>
              </a:rPr>
              <a:t>I</a:t>
            </a:r>
            <a:r>
              <a:rPr lang="en-US" b="0" i="0" u="none" strike="noStrike" baseline="0" dirty="0">
                <a:solidFill>
                  <a:schemeClr val="bg2"/>
                </a:solidFill>
                <a:latin typeface="Poppins" panose="00000500000000000000" pitchFamily="2" charset="0"/>
                <a:cs typeface="Poppins" panose="00000500000000000000" pitchFamily="2" charset="0"/>
              </a:rPr>
              <a:t>nput </a:t>
            </a:r>
            <a:r>
              <a:rPr lang="en-US" dirty="0">
                <a:solidFill>
                  <a:schemeClr val="bg2"/>
                </a:solidFill>
                <a:latin typeface="Poppins" panose="00000500000000000000" pitchFamily="2" charset="0"/>
                <a:cs typeface="Poppins" panose="00000500000000000000" pitchFamily="2" charset="0"/>
              </a:rPr>
              <a:t>G</a:t>
            </a:r>
            <a:r>
              <a:rPr lang="en-US" b="0" i="0" u="none" strike="noStrike" baseline="0" dirty="0">
                <a:solidFill>
                  <a:schemeClr val="bg2"/>
                </a:solidFill>
                <a:latin typeface="Poppins" panose="00000500000000000000" pitchFamily="2" charset="0"/>
                <a:cs typeface="Poppins" panose="00000500000000000000" pitchFamily="2" charset="0"/>
              </a:rPr>
              <a:t>eneration </a:t>
            </a:r>
            <a:r>
              <a:rPr lang="en-US" dirty="0">
                <a:solidFill>
                  <a:schemeClr val="bg2"/>
                </a:solidFill>
                <a:latin typeface="Poppins" panose="00000500000000000000" pitchFamily="2" charset="0"/>
                <a:cs typeface="Poppins" panose="00000500000000000000" pitchFamily="2" charset="0"/>
              </a:rPr>
              <a:t>T</a:t>
            </a:r>
            <a:r>
              <a:rPr lang="en-US" b="0" i="0" u="none" strike="noStrike" baseline="0" dirty="0">
                <a:solidFill>
                  <a:schemeClr val="bg2"/>
                </a:solidFill>
                <a:latin typeface="Poppins" panose="00000500000000000000" pitchFamily="2" charset="0"/>
                <a:cs typeface="Poppins" panose="00000500000000000000" pitchFamily="2" charset="0"/>
              </a:rPr>
              <a:t>echniques</a:t>
            </a:r>
          </a:p>
          <a:p>
            <a:pPr marL="425450" indent="-285750">
              <a:buFont typeface="Arial" panose="020B0604020202020204" pitchFamily="34" charset="0"/>
              <a:buChar char="•"/>
            </a:pPr>
            <a:endParaRPr lang="en-US" dirty="0">
              <a:solidFill>
                <a:schemeClr val="bg2"/>
              </a:solidFill>
              <a:latin typeface="Poppins" panose="00000500000000000000" pitchFamily="2" charset="0"/>
              <a:cs typeface="Poppins" panose="00000500000000000000" pitchFamily="2" charset="0"/>
            </a:endParaRPr>
          </a:p>
          <a:p>
            <a:pPr marL="425450" indent="-285750">
              <a:buFont typeface="Arial" panose="020B0604020202020204" pitchFamily="34" charset="0"/>
              <a:buChar char="•"/>
            </a:pPr>
            <a:r>
              <a:rPr lang="en-US" dirty="0">
                <a:solidFill>
                  <a:schemeClr val="bg2"/>
                </a:solidFill>
                <a:latin typeface="Poppins" panose="00000500000000000000" pitchFamily="2" charset="0"/>
                <a:cs typeface="Poppins" panose="00000500000000000000" pitchFamily="2" charset="0"/>
              </a:rPr>
              <a:t>Machine Learning-Based Fuzzing</a:t>
            </a:r>
          </a:p>
        </p:txBody>
      </p:sp>
    </p:spTree>
    <p:extLst>
      <p:ext uri="{BB962C8B-B14F-4D97-AF65-F5344CB8AC3E}">
        <p14:creationId xmlns:p14="http://schemas.microsoft.com/office/powerpoint/2010/main" val="1838764464"/>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93" name="Google Shape;1493;p38"/>
          <p:cNvGrpSpPr/>
          <p:nvPr/>
        </p:nvGrpSpPr>
        <p:grpSpPr>
          <a:xfrm>
            <a:off x="6505403" y="-1313690"/>
            <a:ext cx="438442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9999" y="1968910"/>
            <a:ext cx="6960903" cy="10736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Background</a:t>
            </a:r>
            <a:endParaRPr sz="4000" dirty="0"/>
          </a:p>
        </p:txBody>
      </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93" name="Google Shape;1493;p38"/>
          <p:cNvGrpSpPr/>
          <p:nvPr/>
        </p:nvGrpSpPr>
        <p:grpSpPr>
          <a:xfrm>
            <a:off x="6371303" y="-1301175"/>
            <a:ext cx="438442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9999" y="1968910"/>
            <a:ext cx="6592239" cy="10736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Thank you!</a:t>
            </a:r>
            <a:endParaRPr sz="4000" dirty="0"/>
          </a:p>
        </p:txBody>
      </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55949674"/>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SAT4J Library</a:t>
            </a:r>
            <a:endParaRPr dirty="0"/>
          </a:p>
        </p:txBody>
      </p:sp>
      <p:sp>
        <p:nvSpPr>
          <p:cNvPr id="2075" name="Google Shape;2075;p51"/>
          <p:cNvSpPr txBox="1">
            <a:spLocks noGrp="1"/>
          </p:cNvSpPr>
          <p:nvPr>
            <p:ph type="subTitle" idx="1"/>
          </p:nvPr>
        </p:nvSpPr>
        <p:spPr>
          <a:xfrm>
            <a:off x="720000" y="1158109"/>
            <a:ext cx="7710900" cy="3455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b="0" i="0" dirty="0">
                <a:solidFill>
                  <a:srgbClr val="000000"/>
                </a:solidFill>
                <a:effectLst/>
                <a:latin typeface="Poppins" panose="00000500000000000000" pitchFamily="2" charset="0"/>
                <a:cs typeface="Poppins" panose="00000500000000000000" pitchFamily="2" charset="0"/>
              </a:rPr>
              <a:t>Sat4j is an open-source Java library for solving Boolean satisfaction and optimization problems. I</a:t>
            </a:r>
            <a:r>
              <a:rPr lang="en-US" dirty="0">
                <a:latin typeface="Poppins" panose="00000500000000000000" pitchFamily="2" charset="0"/>
                <a:cs typeface="Poppins" panose="00000500000000000000" pitchFamily="2" charset="0"/>
              </a:rPr>
              <a:t>t can solve SAT, MAXSAT, Pseudo-Boolean and Minimally Unsatisfiable Subset (MUS) problems</a:t>
            </a:r>
          </a:p>
          <a:p>
            <a:pPr marL="0" lvl="0" indent="0" algn="l" rtl="0">
              <a:spcBef>
                <a:spcPts val="0"/>
              </a:spcBef>
              <a:spcAft>
                <a:spcPts val="0"/>
              </a:spcAft>
              <a:buNone/>
            </a:pPr>
            <a:endParaRPr lang="en-US" dirty="0">
              <a:latin typeface="Poppins" panose="00000500000000000000" pitchFamily="2" charset="0"/>
              <a:cs typeface="Poppins" panose="00000500000000000000" pitchFamily="2" charset="0"/>
            </a:endParaRPr>
          </a:p>
          <a:p>
            <a:pPr marL="285750" lvl="0" indent="-285750" algn="l" rtl="0">
              <a:spcBef>
                <a:spcPts val="0"/>
              </a:spcBef>
              <a:spcAft>
                <a:spcPts val="0"/>
              </a:spcAft>
              <a:buFont typeface="Arial" panose="020B0604020202020204" pitchFamily="34" charset="0"/>
              <a:buChar char="•"/>
            </a:pPr>
            <a:r>
              <a:rPr lang="en-US" b="0" i="0" dirty="0">
                <a:solidFill>
                  <a:srgbClr val="000000"/>
                </a:solidFill>
                <a:effectLst/>
                <a:latin typeface="Poppins" panose="00000500000000000000" pitchFamily="2" charset="0"/>
                <a:cs typeface="Poppins" panose="00000500000000000000" pitchFamily="2" charset="0"/>
              </a:rPr>
              <a:t>SAT4J provides pre-built SAT solvers but t</a:t>
            </a:r>
            <a:r>
              <a:rPr lang="en-US" dirty="0">
                <a:latin typeface="Poppins" panose="00000500000000000000" pitchFamily="2" charset="0"/>
                <a:cs typeface="Poppins" panose="00000500000000000000" pitchFamily="2" charset="0"/>
              </a:rPr>
              <a:t>he library is designed for flexibility, so key components of the solver have been made configurable</a:t>
            </a:r>
          </a:p>
          <a:p>
            <a:pPr marL="285750" lvl="0" indent="-285750" algn="l" rtl="0">
              <a:spcBef>
                <a:spcPts val="0"/>
              </a:spcBef>
              <a:spcAft>
                <a:spcPts val="0"/>
              </a:spcAft>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marL="285750" lvl="0" indent="-285750" algn="l" rtl="0">
              <a:spcBef>
                <a:spcPts val="0"/>
              </a:spcBef>
              <a:spcAft>
                <a:spcPts val="0"/>
              </a:spcAft>
              <a:buFont typeface="Arial" panose="020B0604020202020204" pitchFamily="34" charset="0"/>
              <a:buChar char="•"/>
            </a:pPr>
            <a:r>
              <a:rPr lang="en-US" dirty="0">
                <a:latin typeface="Poppins" panose="00000500000000000000" pitchFamily="2" charset="0"/>
                <a:cs typeface="Poppins" panose="00000500000000000000" pitchFamily="2" charset="0"/>
              </a:rPr>
              <a:t>Configurations include decision heuristics (order &amp; phase), learning strategy, restart strategy, simplification, deletion strategy, and more</a:t>
            </a: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Fuzzing &amp; API Fuzzing</a:t>
            </a:r>
            <a:endParaRPr dirty="0"/>
          </a:p>
        </p:txBody>
      </p:sp>
      <p:sp>
        <p:nvSpPr>
          <p:cNvPr id="1533" name="Google Shape;1533;p39"/>
          <p:cNvSpPr txBox="1">
            <a:spLocks noGrp="1"/>
          </p:cNvSpPr>
          <p:nvPr>
            <p:ph type="subTitle" idx="2"/>
          </p:nvPr>
        </p:nvSpPr>
        <p:spPr>
          <a:xfrm>
            <a:off x="720000" y="1137738"/>
            <a:ext cx="7562940" cy="308683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The original fuzzing approach tests programs with random but valid inputs to detect security bugs</a:t>
            </a:r>
          </a:p>
          <a:p>
            <a:pPr marL="0" lvl="0" indent="0" algn="l" rtl="0">
              <a:spcBef>
                <a:spcPts val="0"/>
              </a:spcBef>
              <a:spcAft>
                <a:spcPts val="0"/>
              </a:spcAft>
            </a:pPr>
            <a:endParaRPr lang="en-US" dirty="0"/>
          </a:p>
          <a:p>
            <a:pPr marL="285750" lvl="0" indent="-285750" algn="l" rtl="0">
              <a:spcBef>
                <a:spcPts val="0"/>
              </a:spcBef>
              <a:spcAft>
                <a:spcPts val="0"/>
              </a:spcAft>
              <a:buFont typeface="Arial" panose="020B0604020202020204" pitchFamily="34" charset="0"/>
              <a:buChar char="•"/>
            </a:pPr>
            <a:r>
              <a:rPr lang="en-US" b="1" dirty="0"/>
              <a:t>API</a:t>
            </a:r>
            <a:r>
              <a:rPr lang="en-US" dirty="0"/>
              <a:t> Fuzzing -  randomly generates valid sequences of API calls</a:t>
            </a:r>
          </a:p>
          <a:p>
            <a:pPr marL="285750" lvl="0" indent="-285750" algn="l" rtl="0">
              <a:spcBef>
                <a:spcPts val="0"/>
              </a:spcBef>
              <a:spcAft>
                <a:spcPts val="0"/>
              </a:spcAft>
              <a:buFont typeface="Arial" panose="020B0604020202020204" pitchFamily="34" charset="0"/>
              <a:buChar char="•"/>
            </a:pPr>
            <a:r>
              <a:rPr lang="en-US" dirty="0"/>
              <a:t>Allows testing additional functionalities not accessible with input fuzzing</a:t>
            </a:r>
          </a:p>
          <a:p>
            <a:pPr marL="285750" lvl="0" indent="-285750" algn="l" rtl="0">
              <a:spcBef>
                <a:spcPts val="0"/>
              </a:spcBef>
              <a:spcAft>
                <a:spcPts val="0"/>
              </a:spcAft>
              <a:buFont typeface="Arial" panose="020B0604020202020204" pitchFamily="34" charset="0"/>
              <a:buChar char="•"/>
            </a:pPr>
            <a:r>
              <a:rPr lang="en-US" dirty="0"/>
              <a:t>Possible to test different solver configurations</a:t>
            </a:r>
          </a:p>
          <a:p>
            <a:pPr marL="285750" lvl="0" indent="-285750" algn="l" rtl="0">
              <a:spcBef>
                <a:spcPts val="0"/>
              </a:spcBef>
              <a:spcAft>
                <a:spcPts val="0"/>
              </a:spcAft>
              <a:buFont typeface="Arial" panose="020B0604020202020204" pitchFamily="34" charset="0"/>
              <a:buChar char="•"/>
            </a:pPr>
            <a:r>
              <a:rPr lang="en-US" dirty="0"/>
              <a:t>In case of an error a trace is generated</a:t>
            </a:r>
          </a:p>
          <a:p>
            <a:pPr marL="285750" lvl="0" indent="-285750" algn="l" rtl="0">
              <a:spcBef>
                <a:spcPts val="0"/>
              </a:spcBef>
              <a:spcAft>
                <a:spcPts val="0"/>
              </a:spcAft>
              <a:buFont typeface="Arial" panose="020B0604020202020204" pitchFamily="34" charset="0"/>
              <a:buChar char="•"/>
            </a:pPr>
            <a:r>
              <a:rPr lang="en-US" dirty="0"/>
              <a:t>Needs a trace interpreter to reproduce the failure</a:t>
            </a:r>
          </a:p>
          <a:p>
            <a:pPr marL="285750" lvl="0" indent="-285750" algn="l" rtl="0">
              <a:spcBef>
                <a:spcPts val="0"/>
              </a:spcBef>
              <a:spcAft>
                <a:spcPts val="0"/>
              </a:spcAft>
              <a:buFont typeface="Arial" panose="020B0604020202020204" pitchFamily="34" charset="0"/>
              <a:buChar char="•"/>
            </a:pPr>
            <a:r>
              <a:rPr lang="en-US" dirty="0"/>
              <a:t>Often combined with delta debugging</a:t>
            </a:r>
            <a:endParaRPr dirty="0"/>
          </a:p>
        </p:txBody>
      </p:sp>
      <p:grpSp>
        <p:nvGrpSpPr>
          <p:cNvPr id="1534" name="Google Shape;1534;p39"/>
          <p:cNvGrpSpPr/>
          <p:nvPr/>
        </p:nvGrpSpPr>
        <p:grpSpPr>
          <a:xfrm>
            <a:off x="-123925" y="4224577"/>
            <a:ext cx="4299685" cy="1048827"/>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34A71C3-AEDE-C2B8-23C7-E14595B39112}"/>
              </a:ext>
            </a:extLst>
          </p:cNvPr>
          <p:cNvSpPr>
            <a:spLocks noGrp="1"/>
          </p:cNvSpPr>
          <p:nvPr>
            <p:ph type="title"/>
          </p:nvPr>
        </p:nvSpPr>
        <p:spPr>
          <a:xfrm>
            <a:off x="970722" y="589178"/>
            <a:ext cx="5598000" cy="841800"/>
          </a:xfrm>
        </p:spPr>
        <p:txBody>
          <a:bodyPr/>
          <a:lstStyle/>
          <a:p>
            <a:r>
              <a:rPr lang="en-US" sz="3000" dirty="0"/>
              <a:t>Delta Debugging</a:t>
            </a:r>
          </a:p>
        </p:txBody>
      </p:sp>
      <p:sp>
        <p:nvSpPr>
          <p:cNvPr id="15" name="Google Shape;2075;p51">
            <a:extLst>
              <a:ext uri="{FF2B5EF4-FFF2-40B4-BE49-F238E27FC236}">
                <a16:creationId xmlns:a16="http://schemas.microsoft.com/office/drawing/2014/main" id="{ADCCC98F-DDEF-D8D6-043B-00E93AB6E3B2}"/>
              </a:ext>
            </a:extLst>
          </p:cNvPr>
          <p:cNvSpPr txBox="1">
            <a:spLocks noGrp="1"/>
          </p:cNvSpPr>
          <p:nvPr>
            <p:ph type="subTitle" idx="1"/>
          </p:nvPr>
        </p:nvSpPr>
        <p:spPr>
          <a:xfrm>
            <a:off x="970722" y="1430978"/>
            <a:ext cx="7258878" cy="235418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latin typeface="Poppins" panose="00000500000000000000" pitchFamily="2" charset="0"/>
                <a:ea typeface="IBM Plex Mono"/>
                <a:cs typeface="Poppins" panose="00000500000000000000" pitchFamily="2" charset="0"/>
                <a:sym typeface="IBM Plex Mono"/>
              </a:rPr>
              <a:t>Delta Debugging techniques automatically simplify and isolate failure inducing inputs by using a divide-and-conquer strategy</a:t>
            </a:r>
          </a:p>
          <a:p>
            <a:pPr marL="285750" lvl="0" indent="-285750" algn="l" rtl="0">
              <a:spcBef>
                <a:spcPts val="0"/>
              </a:spcBef>
              <a:spcAft>
                <a:spcPts val="0"/>
              </a:spcAft>
              <a:buFont typeface="Arial" panose="020B0604020202020204" pitchFamily="34" charset="0"/>
              <a:buChar char="•"/>
            </a:pPr>
            <a:endParaRPr lang="en-US" dirty="0">
              <a:latin typeface="Poppins" panose="00000500000000000000" pitchFamily="2" charset="0"/>
              <a:ea typeface="IBM Plex Mono"/>
              <a:cs typeface="Poppins" panose="00000500000000000000" pitchFamily="2" charset="0"/>
              <a:sym typeface="IBM Plex Mono"/>
            </a:endParaRPr>
          </a:p>
          <a:p>
            <a:pPr marL="285750" lvl="0" indent="-285750" algn="l" rtl="0">
              <a:spcBef>
                <a:spcPts val="0"/>
              </a:spcBef>
              <a:spcAft>
                <a:spcPts val="0"/>
              </a:spcAft>
              <a:buFont typeface="Arial" panose="020B0604020202020204" pitchFamily="34" charset="0"/>
              <a:buChar char="•"/>
            </a:pPr>
            <a:r>
              <a:rPr lang="en-US" dirty="0">
                <a:latin typeface="Poppins" panose="00000500000000000000" pitchFamily="2" charset="0"/>
                <a:ea typeface="IBM Plex Mono"/>
                <a:cs typeface="Poppins" panose="00000500000000000000" pitchFamily="2" charset="0"/>
                <a:sym typeface="IBM Plex Mono"/>
              </a:rPr>
              <a:t>A delta debugger repeatedly calls the program with simplified variants of the failure inducing input</a:t>
            </a:r>
          </a:p>
        </p:txBody>
      </p:sp>
      <p:grpSp>
        <p:nvGrpSpPr>
          <p:cNvPr id="16" name="Google Shape;1486;p38">
            <a:extLst>
              <a:ext uri="{FF2B5EF4-FFF2-40B4-BE49-F238E27FC236}">
                <a16:creationId xmlns:a16="http://schemas.microsoft.com/office/drawing/2014/main" id="{BB12E4AB-C405-9FAA-16F3-F1BA078E3DA2}"/>
              </a:ext>
            </a:extLst>
          </p:cNvPr>
          <p:cNvGrpSpPr/>
          <p:nvPr/>
        </p:nvGrpSpPr>
        <p:grpSpPr>
          <a:xfrm>
            <a:off x="7024255" y="3324241"/>
            <a:ext cx="3891276" cy="2969900"/>
            <a:chOff x="1073413" y="3350684"/>
            <a:chExt cx="3891276" cy="2969900"/>
          </a:xfrm>
        </p:grpSpPr>
        <p:pic>
          <p:nvPicPr>
            <p:cNvPr id="17" name="Google Shape;1487;p38">
              <a:extLst>
                <a:ext uri="{FF2B5EF4-FFF2-40B4-BE49-F238E27FC236}">
                  <a16:creationId xmlns:a16="http://schemas.microsoft.com/office/drawing/2014/main" id="{4BB8AA23-2F6C-8D55-23F3-A55DC1166C71}"/>
                </a:ext>
              </a:extLst>
            </p:cNvPr>
            <p:cNvPicPr preferRelativeResize="0"/>
            <p:nvPr/>
          </p:nvPicPr>
          <p:blipFill rotWithShape="1">
            <a:blip r:embed="rId3">
              <a:alphaModFix/>
            </a:blip>
            <a:srcRect l="16960" t="24718" r="7121" b="26177"/>
            <a:stretch/>
          </p:blipFill>
          <p:spPr>
            <a:xfrm>
              <a:off x="1073413" y="3350684"/>
              <a:ext cx="3891276" cy="2969900"/>
            </a:xfrm>
            <a:prstGeom prst="rect">
              <a:avLst/>
            </a:prstGeom>
            <a:noFill/>
            <a:ln>
              <a:noFill/>
            </a:ln>
          </p:spPr>
        </p:pic>
        <p:grpSp>
          <p:nvGrpSpPr>
            <p:cNvPr id="18" name="Google Shape;1488;p38">
              <a:extLst>
                <a:ext uri="{FF2B5EF4-FFF2-40B4-BE49-F238E27FC236}">
                  <a16:creationId xmlns:a16="http://schemas.microsoft.com/office/drawing/2014/main" id="{7B6D0977-ED52-41A9-44A3-C20F67B713F7}"/>
                </a:ext>
              </a:extLst>
            </p:cNvPr>
            <p:cNvGrpSpPr/>
            <p:nvPr/>
          </p:nvGrpSpPr>
          <p:grpSpPr>
            <a:xfrm>
              <a:off x="1853583" y="4445557"/>
              <a:ext cx="1694620" cy="1360169"/>
              <a:chOff x="7945225" y="4302000"/>
              <a:chExt cx="904666" cy="726121"/>
            </a:xfrm>
          </p:grpSpPr>
          <p:sp>
            <p:nvSpPr>
              <p:cNvPr id="19" name="Google Shape;1489;p38">
                <a:extLst>
                  <a:ext uri="{FF2B5EF4-FFF2-40B4-BE49-F238E27FC236}">
                    <a16:creationId xmlns:a16="http://schemas.microsoft.com/office/drawing/2014/main" id="{F51438E9-76F5-D18D-A4EA-22C80162A537}"/>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90;p38">
                <a:extLst>
                  <a:ext uri="{FF2B5EF4-FFF2-40B4-BE49-F238E27FC236}">
                    <a16:creationId xmlns:a16="http://schemas.microsoft.com/office/drawing/2014/main" id="{2C00E215-F12D-1A7F-2D07-421AE384DBFB}"/>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91;p38">
                <a:extLst>
                  <a:ext uri="{FF2B5EF4-FFF2-40B4-BE49-F238E27FC236}">
                    <a16:creationId xmlns:a16="http://schemas.microsoft.com/office/drawing/2014/main" id="{5F3E754D-D534-DF36-4251-AEDF20108578}"/>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Picture 22" descr="Delta Debugging logic">
            <a:extLst>
              <a:ext uri="{FF2B5EF4-FFF2-40B4-BE49-F238E27FC236}">
                <a16:creationId xmlns:a16="http://schemas.microsoft.com/office/drawing/2014/main" id="{FF1C222F-5528-8141-3CA8-CAE209255A51}"/>
              </a:ext>
            </a:extLst>
          </p:cNvPr>
          <p:cNvPicPr>
            <a:picLocks noChangeAspect="1"/>
          </p:cNvPicPr>
          <p:nvPr/>
        </p:nvPicPr>
        <p:blipFill>
          <a:blip r:embed="rId4"/>
          <a:stretch>
            <a:fillRect/>
          </a:stretch>
        </p:blipFill>
        <p:spPr>
          <a:xfrm>
            <a:off x="3768538" y="2639302"/>
            <a:ext cx="3819018" cy="2048054"/>
          </a:xfrm>
          <a:prstGeom prst="rect">
            <a:avLst/>
          </a:prstGeom>
        </p:spPr>
      </p:pic>
    </p:spTree>
    <p:extLst>
      <p:ext uri="{BB962C8B-B14F-4D97-AF65-F5344CB8AC3E}">
        <p14:creationId xmlns:p14="http://schemas.microsoft.com/office/powerpoint/2010/main" val="3109179592"/>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IDRUP Proof</a:t>
            </a:r>
            <a:endParaRPr dirty="0"/>
          </a:p>
        </p:txBody>
      </p:sp>
      <p:sp>
        <p:nvSpPr>
          <p:cNvPr id="2075" name="Google Shape;2075;p51"/>
          <p:cNvSpPr txBox="1">
            <a:spLocks noGrp="1"/>
          </p:cNvSpPr>
          <p:nvPr>
            <p:ph type="subTitle" idx="1"/>
          </p:nvPr>
        </p:nvSpPr>
        <p:spPr>
          <a:xfrm>
            <a:off x="720000" y="1158109"/>
            <a:ext cx="7710900" cy="3455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latin typeface="Poppins" panose="00000500000000000000" pitchFamily="2" charset="0"/>
                <a:cs typeface="Poppins" panose="00000500000000000000" pitchFamily="2" charset="0"/>
              </a:rPr>
              <a:t>New incremental proof format</a:t>
            </a:r>
          </a:p>
          <a:p>
            <a:pPr marL="285750" lvl="0" indent="-285750" algn="l" rtl="0">
              <a:spcBef>
                <a:spcPts val="0"/>
              </a:spcBef>
              <a:spcAft>
                <a:spcPts val="0"/>
              </a:spcAft>
              <a:buFont typeface="Arial" panose="020B0604020202020204" pitchFamily="34" charset="0"/>
              <a:buChar char="•"/>
            </a:pPr>
            <a:r>
              <a:rPr lang="en-US" dirty="0">
                <a:latin typeface="Poppins" panose="00000500000000000000" pitchFamily="2" charset="0"/>
                <a:cs typeface="Poppins" panose="00000500000000000000" pitchFamily="2" charset="0"/>
              </a:rPr>
              <a:t>Extends DRUP proof (Reverse Unit Propagation with Deletion)</a:t>
            </a:r>
          </a:p>
          <a:p>
            <a:pPr marL="285750" lvl="0" indent="-285750" algn="l" rtl="0">
              <a:spcBef>
                <a:spcPts val="0"/>
              </a:spcBef>
              <a:spcAft>
                <a:spcPts val="0"/>
              </a:spcAft>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marL="285750" lvl="0" indent="-285750" algn="l" rtl="0">
              <a:spcBef>
                <a:spcPts val="0"/>
              </a:spcBef>
              <a:spcAft>
                <a:spcPts val="0"/>
              </a:spcAft>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marL="285750" lvl="0" indent="-285750" algn="l" rtl="0">
              <a:spcBef>
                <a:spcPts val="0"/>
              </a:spcBef>
              <a:spcAft>
                <a:spcPts val="0"/>
              </a:spcAft>
              <a:buFont typeface="Arial" panose="020B0604020202020204" pitchFamily="34" charset="0"/>
              <a:buChar char="•"/>
            </a:pPr>
            <a:r>
              <a:rPr lang="en-US" dirty="0">
                <a:latin typeface="Poppins" panose="00000500000000000000" pitchFamily="2" charset="0"/>
                <a:cs typeface="Poppins" panose="00000500000000000000" pitchFamily="2" charset="0"/>
              </a:rPr>
              <a:t>Includes input clauses (</a:t>
            </a:r>
            <a:r>
              <a:rPr lang="en-US" dirty="0" err="1">
                <a:latin typeface="Poppins" panose="00000500000000000000" pitchFamily="2" charset="0"/>
                <a:cs typeface="Poppins" panose="00000500000000000000" pitchFamily="2" charset="0"/>
              </a:rPr>
              <a:t>i</a:t>
            </a:r>
            <a:r>
              <a:rPr lang="en-US" dirty="0">
                <a:latin typeface="Poppins" panose="00000500000000000000" pitchFamily="2" charset="0"/>
                <a:cs typeface="Poppins" panose="00000500000000000000" pitchFamily="2" charset="0"/>
              </a:rPr>
              <a:t>), SAT queries (q), solver answers (s), models (m), unsatisfiable cores (u), learned clauses (l), deleted clauses (d), and weakened and restored clauses (w &amp; r)</a:t>
            </a:r>
          </a:p>
          <a:p>
            <a:pPr marL="285750" indent="-285750">
              <a:buFont typeface="Arial" panose="020B0604020202020204" pitchFamily="34" charset="0"/>
              <a:buChar char="•"/>
            </a:pPr>
            <a:r>
              <a:rPr lang="en-US" dirty="0">
                <a:latin typeface="Poppins" panose="00000500000000000000" pitchFamily="2" charset="0"/>
                <a:cs typeface="Poppins" panose="00000500000000000000" pitchFamily="2" charset="0"/>
              </a:rPr>
              <a:t>Needs accompanying incremental CNF file that records all user interactions with the solver (</a:t>
            </a:r>
            <a:r>
              <a:rPr lang="en-US" dirty="0" err="1">
                <a:latin typeface="Poppins" panose="00000500000000000000" pitchFamily="2" charset="0"/>
                <a:cs typeface="Poppins" panose="00000500000000000000" pitchFamily="2" charset="0"/>
              </a:rPr>
              <a:t>i</a:t>
            </a:r>
            <a:r>
              <a:rPr lang="en-US" dirty="0">
                <a:latin typeface="Poppins" panose="00000500000000000000" pitchFamily="2" charset="0"/>
                <a:cs typeface="Poppins" panose="00000500000000000000" pitchFamily="2" charset="0"/>
              </a:rPr>
              <a:t>, q, s, m, u)</a:t>
            </a:r>
          </a:p>
          <a:p>
            <a:pPr marL="285750" lvl="0" indent="-285750" algn="l" rtl="0">
              <a:spcBef>
                <a:spcPts val="0"/>
              </a:spcBef>
              <a:spcAft>
                <a:spcPts val="0"/>
              </a:spcAft>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marL="285750" lvl="0" indent="-285750" algn="l" rtl="0">
              <a:spcBef>
                <a:spcPts val="0"/>
              </a:spcBef>
              <a:spcAft>
                <a:spcPts val="0"/>
              </a:spcAft>
              <a:buFont typeface="Arial" panose="020B0604020202020204" pitchFamily="34" charset="0"/>
              <a:buChar char="•"/>
            </a:pPr>
            <a:r>
              <a:rPr lang="en-US" dirty="0">
                <a:latin typeface="Poppins" panose="00000500000000000000" pitchFamily="2" charset="0"/>
                <a:cs typeface="Poppins" panose="00000500000000000000" pitchFamily="2" charset="0"/>
              </a:rPr>
              <a:t>IDRUP-CHECK proof-checker, implemented for CADICAL</a:t>
            </a:r>
          </a:p>
        </p:txBody>
      </p:sp>
    </p:spTree>
    <p:extLst>
      <p:ext uri="{BB962C8B-B14F-4D97-AF65-F5344CB8AC3E}">
        <p14:creationId xmlns:p14="http://schemas.microsoft.com/office/powerpoint/2010/main" val="2438397828"/>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pic>
        <p:nvPicPr>
          <p:cNvPr id="6" name="Picture 5" descr="A white sheet with black text&#10;&#10;Description automatically generated">
            <a:extLst>
              <a:ext uri="{FF2B5EF4-FFF2-40B4-BE49-F238E27FC236}">
                <a16:creationId xmlns:a16="http://schemas.microsoft.com/office/drawing/2014/main" id="{44590C2C-96B9-C418-9D9F-06BC52226F5E}"/>
              </a:ext>
            </a:extLst>
          </p:cNvPr>
          <p:cNvPicPr>
            <a:picLocks noChangeAspect="1"/>
          </p:cNvPicPr>
          <p:nvPr/>
        </p:nvPicPr>
        <p:blipFill rotWithShape="1">
          <a:blip r:embed="rId3"/>
          <a:srcRect l="47059"/>
          <a:stretch/>
        </p:blipFill>
        <p:spPr>
          <a:xfrm>
            <a:off x="1905000" y="1276350"/>
            <a:ext cx="2057400" cy="2972340"/>
          </a:xfrm>
          <a:prstGeom prst="rect">
            <a:avLst/>
          </a:prstGeom>
        </p:spPr>
      </p:pic>
      <p:pic>
        <p:nvPicPr>
          <p:cNvPr id="7" name="Picture 6" descr="A white paper with black text&#10;&#10;Description automatically generated">
            <a:extLst>
              <a:ext uri="{FF2B5EF4-FFF2-40B4-BE49-F238E27FC236}">
                <a16:creationId xmlns:a16="http://schemas.microsoft.com/office/drawing/2014/main" id="{BE4C112A-E1BA-2144-65B6-BAD3DF080F00}"/>
              </a:ext>
            </a:extLst>
          </p:cNvPr>
          <p:cNvPicPr>
            <a:picLocks noChangeAspect="1"/>
          </p:cNvPicPr>
          <p:nvPr/>
        </p:nvPicPr>
        <p:blipFill rotWithShape="1">
          <a:blip r:embed="rId4"/>
          <a:srcRect l="52632" b="28686"/>
          <a:stretch/>
        </p:blipFill>
        <p:spPr>
          <a:xfrm>
            <a:off x="4876800" y="233538"/>
            <a:ext cx="1805824" cy="4676424"/>
          </a:xfrm>
          <a:prstGeom prst="rect">
            <a:avLst/>
          </a:prstGeom>
        </p:spPr>
      </p:pic>
    </p:spTree>
    <p:extLst>
      <p:ext uri="{BB962C8B-B14F-4D97-AF65-F5344CB8AC3E}">
        <p14:creationId xmlns:p14="http://schemas.microsoft.com/office/powerpoint/2010/main" val="319485543"/>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93" name="Google Shape;1493;p38"/>
          <p:cNvGrpSpPr/>
          <p:nvPr/>
        </p:nvGrpSpPr>
        <p:grpSpPr>
          <a:xfrm>
            <a:off x="6371303" y="-1301175"/>
            <a:ext cx="438442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9999" y="1968910"/>
            <a:ext cx="6592239" cy="10736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Implementation</a:t>
            </a:r>
            <a:endParaRPr sz="4000" dirty="0"/>
          </a:p>
        </p:txBody>
      </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90918046"/>
      </p:ext>
    </p:extLst>
  </p:cSld>
  <p:clrMapOvr>
    <a:masterClrMapping/>
  </p:clrMapOvr>
  <p:transition spd="slow">
    <p:pull/>
  </p:transition>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2021</Words>
  <Application>Microsoft Office PowerPoint</Application>
  <PresentationFormat>On-screen Show (16:9)</PresentationFormat>
  <Paragraphs>183</Paragraphs>
  <Slides>30</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IBM Plex Mono</vt:lpstr>
      <vt:lpstr>Source Code Pro</vt:lpstr>
      <vt:lpstr>Calibri</vt:lpstr>
      <vt:lpstr>Segoe UI</vt:lpstr>
      <vt:lpstr>Poppins</vt:lpstr>
      <vt:lpstr>Open Sans</vt:lpstr>
      <vt:lpstr>Arial</vt:lpstr>
      <vt:lpstr>Calibri Light</vt:lpstr>
      <vt:lpstr>Introduction to Coding Workshop by Slidesgo</vt:lpstr>
      <vt:lpstr>Custom Design</vt:lpstr>
      <vt:lpstr>Model-Based API Fuzzing for the Java SAT Solving Library SAT4J</vt:lpstr>
      <vt:lpstr>Table of contents</vt:lpstr>
      <vt:lpstr>01</vt:lpstr>
      <vt:lpstr>SAT4J Library</vt:lpstr>
      <vt:lpstr>Fuzzing &amp; API Fuzzing</vt:lpstr>
      <vt:lpstr>Delta Debugging</vt:lpstr>
      <vt:lpstr>IDRUP Proof</vt:lpstr>
      <vt:lpstr>PowerPoint Presentation</vt:lpstr>
      <vt:lpstr>02</vt:lpstr>
      <vt:lpstr>PowerPoint Presentation</vt:lpstr>
      <vt:lpstr>1. Test Case Generator</vt:lpstr>
      <vt:lpstr>Option Model</vt:lpstr>
      <vt:lpstr>Data Model</vt:lpstr>
      <vt:lpstr>Data Model</vt:lpstr>
      <vt:lpstr>Enumeration</vt:lpstr>
      <vt:lpstr>Proof Checking</vt:lpstr>
      <vt:lpstr>2. Trace Interpreter</vt:lpstr>
      <vt:lpstr>3. Delta Debugger</vt:lpstr>
      <vt:lpstr>PowerPoint Presentation</vt:lpstr>
      <vt:lpstr>03</vt:lpstr>
      <vt:lpstr>Internal Enumerator</vt:lpstr>
      <vt:lpstr>Head/Tail Data Structures</vt:lpstr>
      <vt:lpstr>PureOrder Heuristic</vt:lpstr>
      <vt:lpstr>DB Simplification</vt:lpstr>
      <vt:lpstr>ExpensiveSimplificationWLOnly Learned Clauses</vt:lpstr>
      <vt:lpstr>MinOne Solver</vt:lpstr>
      <vt:lpstr>MinOne Solver 2</vt:lpstr>
      <vt:lpstr>04</vt:lpstr>
      <vt:lpstr>Possible Extensions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Fuzzing for SAT4J</dc:title>
  <cp:lastModifiedBy>PARRUCA, IRIS</cp:lastModifiedBy>
  <cp:revision>1</cp:revision>
  <dcterms:modified xsi:type="dcterms:W3CDTF">2024-09-16T07:30:01Z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d1c7476-f302-47ca-97a0-972f32671471_Enabled">
    <vt:lpwstr>true</vt:lpwstr>
  </property>
  <property fmtid="{D5CDD505-2E9C-101B-9397-08002B2CF9AE}" pid="3" name="MSIP_Label_2d1c7476-f302-47ca-97a0-972f32671471_SetDate">
    <vt:lpwstr>2024-02-20T09:12:20Z</vt:lpwstr>
  </property>
  <property fmtid="{D5CDD505-2E9C-101B-9397-08002B2CF9AE}" pid="4" name="MSIP_Label_2d1c7476-f302-47ca-97a0-972f32671471_Method">
    <vt:lpwstr>Standard</vt:lpwstr>
  </property>
  <property fmtid="{D5CDD505-2E9C-101B-9397-08002B2CF9AE}" pid="5" name="MSIP_Label_2d1c7476-f302-47ca-97a0-972f32671471_Name">
    <vt:lpwstr>Internal</vt:lpwstr>
  </property>
  <property fmtid="{D5CDD505-2E9C-101B-9397-08002B2CF9AE}" pid="6" name="MSIP_Label_2d1c7476-f302-47ca-97a0-972f32671471_SiteId">
    <vt:lpwstr>72e15514-5be9-46a8-8b0b-af9b1b77b3b8</vt:lpwstr>
  </property>
  <property fmtid="{D5CDD505-2E9C-101B-9397-08002B2CF9AE}" pid="7" name="MSIP_Label_2d1c7476-f302-47ca-97a0-972f32671471_ActionId">
    <vt:lpwstr>4af0e4b3-08fa-4f0c-928a-d831a381964b</vt:lpwstr>
  </property>
  <property fmtid="{D5CDD505-2E9C-101B-9397-08002B2CF9AE}" pid="8" name="MSIP_Label_2d1c7476-f302-47ca-97a0-972f32671471_ContentBits">
    <vt:lpwstr>0</vt:lpwstr>
  </property>
</Properties>
</file>