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317" r:id="rId6"/>
    <p:sldId id="272" r:id="rId7"/>
    <p:sldId id="307" r:id="rId8"/>
    <p:sldId id="310" r:id="rId9"/>
    <p:sldId id="321" r:id="rId10"/>
    <p:sldId id="323" r:id="rId11"/>
    <p:sldId id="324" r:id="rId12"/>
    <p:sldId id="325" r:id="rId13"/>
    <p:sldId id="315" r:id="rId14"/>
    <p:sldId id="311" r:id="rId15"/>
    <p:sldId id="313" r:id="rId16"/>
    <p:sldId id="312" r:id="rId17"/>
    <p:sldId id="308" r:id="rId18"/>
    <p:sldId id="309" r:id="rId19"/>
    <p:sldId id="314" r:id="rId20"/>
    <p:sldId id="316" r:id="rId21"/>
    <p:sldId id="320" r:id="rId2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Source Code Pro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9B35-77AC-40BE-AF07-0CCAA89A9167}" v="86" dt="2024-02-21T11:08:42.540"/>
  </p1510:revLst>
</p1510:revInfo>
</file>

<file path=ppt/tableStyles.xml><?xml version="1.0" encoding="utf-8"?>
<a:tblStyleLst xmlns:a="http://schemas.openxmlformats.org/drawingml/2006/main" def="{F664CE68-D1DF-4DE1-91D3-D222E54558DD}">
  <a:tblStyle styleId="{F664CE68-D1DF-4DE1-91D3-D222E5455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808" autoAdjust="0"/>
  </p:normalViewPr>
  <p:slideViewPr>
    <p:cSldViewPr snapToGrid="0">
      <p:cViewPr>
        <p:scale>
          <a:sx n="90" d="100"/>
          <a:sy n="90" d="100"/>
        </p:scale>
        <p:origin x="1234" y="274"/>
      </p:cViewPr>
      <p:guideLst/>
    </p:cSldViewPr>
  </p:slideViewPr>
  <p:outlineViewPr>
    <p:cViewPr>
      <p:scale>
        <a:sx n="33" d="100"/>
        <a:sy n="33" d="100"/>
      </p:scale>
      <p:origin x="0" y="-40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RUCA, IRIS" userId="3c83e20f-e1ce-4c91-a96a-14437a671400" providerId="ADAL" clId="{38ED9B35-77AC-40BE-AF07-0CCAA89A9167}"/>
    <pc:docChg chg="undo redo custSel addSld delSld modSld sldOrd delMainMaster modMainMaster">
      <pc:chgData name="PARRUCA, IRIS" userId="3c83e20f-e1ce-4c91-a96a-14437a671400" providerId="ADAL" clId="{38ED9B35-77AC-40BE-AF07-0CCAA89A9167}" dt="2024-02-21T13:32:29.165" v="10611" actId="120"/>
      <pc:docMkLst>
        <pc:docMk/>
      </pc:docMkLst>
      <pc:sldChg chg="modSp mod modTransition">
        <pc:chgData name="PARRUCA, IRIS" userId="3c83e20f-e1ce-4c91-a96a-14437a671400" providerId="ADAL" clId="{38ED9B35-77AC-40BE-AF07-0CCAA89A9167}" dt="2024-02-21T11:08:42.540" v="10558"/>
        <pc:sldMkLst>
          <pc:docMk/>
          <pc:sldMk cId="0" sldId="256"/>
        </pc:sldMkLst>
        <pc:spChg chg="mod">
          <ac:chgData name="PARRUCA, IRIS" userId="3c83e20f-e1ce-4c91-a96a-14437a671400" providerId="ADAL" clId="{38ED9B35-77AC-40BE-AF07-0CCAA89A9167}" dt="2024-02-20T09:14:53.288" v="42" actId="20577"/>
          <ac:spMkLst>
            <pc:docMk/>
            <pc:sldMk cId="0" sldId="256"/>
            <ac:spMk id="1431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09:31:30.948" v="51" actId="207"/>
          <ac:spMkLst>
            <pc:docMk/>
            <pc:sldMk cId="0" sldId="256"/>
            <ac:spMk id="1432" creationId="{00000000-0000-0000-0000-000000000000}"/>
          </ac:spMkLst>
        </pc:spChg>
      </pc:sldChg>
      <pc:sldChg chg="del">
        <pc:chgData name="PARRUCA, IRIS" userId="3c83e20f-e1ce-4c91-a96a-14437a671400" providerId="ADAL" clId="{38ED9B35-77AC-40BE-AF07-0CCAA89A9167}" dt="2024-02-20T09:31:40.379" v="52" actId="47"/>
        <pc:sldMkLst>
          <pc:docMk/>
          <pc:sldMk cId="0" sldId="257"/>
        </pc:sldMkLst>
      </pc:sldChg>
      <pc:sldChg chg="addSp delSp modSp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0" sldId="258"/>
        </pc:sldMkLst>
        <pc:spChg chg="add del mod">
          <ac:chgData name="PARRUCA, IRIS" userId="3c83e20f-e1ce-4c91-a96a-14437a671400" providerId="ADAL" clId="{38ED9B35-77AC-40BE-AF07-0CCAA89A9167}" dt="2024-02-20T09:32:17.835" v="54" actId="478"/>
          <ac:spMkLst>
            <pc:docMk/>
            <pc:sldMk cId="0" sldId="258"/>
            <ac:spMk id="3" creationId="{52CD7289-AF8F-507B-A35F-07967547CA8E}"/>
          </ac:spMkLst>
        </pc:spChg>
        <pc:spChg chg="add del mod">
          <ac:chgData name="PARRUCA, IRIS" userId="3c83e20f-e1ce-4c91-a96a-14437a671400" providerId="ADAL" clId="{38ED9B35-77AC-40BE-AF07-0CCAA89A9167}" dt="2024-02-20T09:32:20.353" v="56" actId="478"/>
          <ac:spMkLst>
            <pc:docMk/>
            <pc:sldMk cId="0" sldId="258"/>
            <ac:spMk id="5" creationId="{228354E1-63B3-96FE-DD33-DC5B5BD84DF6}"/>
          </ac:spMkLst>
        </pc:spChg>
        <pc:spChg chg="add del mod">
          <ac:chgData name="PARRUCA, IRIS" userId="3c83e20f-e1ce-4c91-a96a-14437a671400" providerId="ADAL" clId="{38ED9B35-77AC-40BE-AF07-0CCAA89A9167}" dt="2024-02-20T09:32:25.907" v="60" actId="478"/>
          <ac:spMkLst>
            <pc:docMk/>
            <pc:sldMk cId="0" sldId="258"/>
            <ac:spMk id="7" creationId="{88538327-C026-F1CF-8322-F338A1308C01}"/>
          </ac:spMkLst>
        </pc:spChg>
        <pc:spChg chg="add del mod">
          <ac:chgData name="PARRUCA, IRIS" userId="3c83e20f-e1ce-4c91-a96a-14437a671400" providerId="ADAL" clId="{38ED9B35-77AC-40BE-AF07-0CCAA89A9167}" dt="2024-02-20T09:32:28.556" v="62" actId="478"/>
          <ac:spMkLst>
            <pc:docMk/>
            <pc:sldMk cId="0" sldId="258"/>
            <ac:spMk id="9" creationId="{F1853B51-69BC-AC01-176E-92D93DBAAA8D}"/>
          </ac:spMkLst>
        </pc:spChg>
        <pc:spChg chg="mod">
          <ac:chgData name="PARRUCA, IRIS" userId="3c83e20f-e1ce-4c91-a96a-14437a671400" providerId="ADAL" clId="{38ED9B35-77AC-40BE-AF07-0CCAA89A9167}" dt="2024-02-20T11:36:45.361" v="221" actId="14100"/>
          <ac:spMkLst>
            <pc:docMk/>
            <pc:sldMk cId="0" sldId="258"/>
            <ac:spMk id="1468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09:32:15.697" v="53" actId="478"/>
          <ac:spMkLst>
            <pc:docMk/>
            <pc:sldMk cId="0" sldId="258"/>
            <ac:spMk id="1469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09:32:19.584" v="55" actId="478"/>
          <ac:spMkLst>
            <pc:docMk/>
            <pc:sldMk cId="0" sldId="258"/>
            <ac:spMk id="1470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09:32:27.307" v="61" actId="478"/>
          <ac:spMkLst>
            <pc:docMk/>
            <pc:sldMk cId="0" sldId="258"/>
            <ac:spMk id="1471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09:32:21.911" v="57" actId="478"/>
          <ac:spMkLst>
            <pc:docMk/>
            <pc:sldMk cId="0" sldId="258"/>
            <ac:spMk id="1472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1:15.646" v="97" actId="20577"/>
          <ac:spMkLst>
            <pc:docMk/>
            <pc:sldMk cId="0" sldId="258"/>
            <ac:spMk id="1477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1:18.234" v="101" actId="20577"/>
          <ac:spMkLst>
            <pc:docMk/>
            <pc:sldMk cId="0" sldId="258"/>
            <ac:spMk id="1478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1:27.304" v="113" actId="20577"/>
          <ac:spMkLst>
            <pc:docMk/>
            <pc:sldMk cId="0" sldId="258"/>
            <ac:spMk id="1479" creationId="{00000000-0000-0000-0000-000000000000}"/>
          </ac:spMkLst>
        </pc:spChg>
      </pc:sldChg>
      <pc:sldChg chg="addSp delSp modSp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0" sldId="259"/>
        </pc:sldMkLst>
        <pc:spChg chg="add del mod">
          <ac:chgData name="PARRUCA, IRIS" userId="3c83e20f-e1ce-4c91-a96a-14437a671400" providerId="ADAL" clId="{38ED9B35-77AC-40BE-AF07-0CCAA89A9167}" dt="2024-02-20T11:32:11.519" v="141" actId="478"/>
          <ac:spMkLst>
            <pc:docMk/>
            <pc:sldMk cId="0" sldId="259"/>
            <ac:spMk id="3" creationId="{1DEB67BA-CD08-1AE4-870A-00D1662BEAAE}"/>
          </ac:spMkLst>
        </pc:spChg>
        <pc:spChg chg="del">
          <ac:chgData name="PARRUCA, IRIS" userId="3c83e20f-e1ce-4c91-a96a-14437a671400" providerId="ADAL" clId="{38ED9B35-77AC-40BE-AF07-0CCAA89A9167}" dt="2024-02-20T11:32:09.218" v="140" actId="478"/>
          <ac:spMkLst>
            <pc:docMk/>
            <pc:sldMk cId="0" sldId="259"/>
            <ac:spMk id="1485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4:45.121" v="207" actId="14100"/>
          <ac:spMkLst>
            <pc:docMk/>
            <pc:sldMk cId="0" sldId="259"/>
            <ac:spMk id="1492" creationId="{00000000-0000-0000-0000-000000000000}"/>
          </ac:spMkLst>
        </pc:spChg>
        <pc:grpChg chg="mod ord">
          <ac:chgData name="PARRUCA, IRIS" userId="3c83e20f-e1ce-4c91-a96a-14437a671400" providerId="ADAL" clId="{38ED9B35-77AC-40BE-AF07-0CCAA89A9167}" dt="2024-02-20T11:34:51.522" v="208" actId="1076"/>
          <ac:grpSpMkLst>
            <pc:docMk/>
            <pc:sldMk cId="0" sldId="259"/>
            <ac:grpSpMk id="1493" creationId="{00000000-0000-0000-0000-000000000000}"/>
          </ac:grpSpMkLst>
        </pc:grpChg>
      </pc:sldChg>
      <pc:sldChg chg="delSp modSp mod ord modTransition modNotesTx">
        <pc:chgData name="PARRUCA, IRIS" userId="3c83e20f-e1ce-4c91-a96a-14437a671400" providerId="ADAL" clId="{38ED9B35-77AC-40BE-AF07-0CCAA89A9167}" dt="2024-02-21T11:08:41.086" v="10557"/>
        <pc:sldMkLst>
          <pc:docMk/>
          <pc:sldMk cId="0" sldId="260"/>
        </pc:sldMkLst>
        <pc:spChg chg="mod">
          <ac:chgData name="PARRUCA, IRIS" userId="3c83e20f-e1ce-4c91-a96a-14437a671400" providerId="ADAL" clId="{38ED9B35-77AC-40BE-AF07-0CCAA89A9167}" dt="2024-02-20T11:37:23.144" v="254" actId="20577"/>
          <ac:spMkLst>
            <pc:docMk/>
            <pc:sldMk cId="0" sldId="260"/>
            <ac:spMk id="1531" creationId="{00000000-0000-0000-0000-000000000000}"/>
          </ac:spMkLst>
        </pc:spChg>
        <pc:spChg chg="del mod">
          <ac:chgData name="PARRUCA, IRIS" userId="3c83e20f-e1ce-4c91-a96a-14437a671400" providerId="ADAL" clId="{38ED9B35-77AC-40BE-AF07-0CCAA89A9167}" dt="2024-02-20T11:37:35.399" v="257" actId="478"/>
          <ac:spMkLst>
            <pc:docMk/>
            <pc:sldMk cId="0" sldId="260"/>
            <ac:spMk id="1532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1T10:09:11.286" v="9438" actId="20577"/>
          <ac:spMkLst>
            <pc:docMk/>
            <pc:sldMk cId="0" sldId="260"/>
            <ac:spMk id="1533" creationId="{00000000-0000-0000-0000-000000000000}"/>
          </ac:spMkLst>
        </pc:spChg>
        <pc:grpChg chg="mod">
          <ac:chgData name="PARRUCA, IRIS" userId="3c83e20f-e1ce-4c91-a96a-14437a671400" providerId="ADAL" clId="{38ED9B35-77AC-40BE-AF07-0CCAA89A9167}" dt="2024-02-20T19:53:25.769" v="1649" actId="14100"/>
          <ac:grpSpMkLst>
            <pc:docMk/>
            <pc:sldMk cId="0" sldId="260"/>
            <ac:grpSpMk id="1534" creationId="{00000000-0000-0000-0000-000000000000}"/>
          </ac:grpSpMkLst>
        </pc:grpChg>
      </pc:sldChg>
      <pc:sldChg chg="del ord">
        <pc:chgData name="PARRUCA, IRIS" userId="3c83e20f-e1ce-4c91-a96a-14437a671400" providerId="ADAL" clId="{38ED9B35-77AC-40BE-AF07-0CCAA89A9167}" dt="2024-02-20T11:59:46.590" v="809" actId="47"/>
        <pc:sldMkLst>
          <pc:docMk/>
          <pc:sldMk cId="0" sldId="261"/>
        </pc:sldMkLst>
      </pc:sldChg>
      <pc:sldChg chg="del">
        <pc:chgData name="PARRUCA, IRIS" userId="3c83e20f-e1ce-4c91-a96a-14437a671400" providerId="ADAL" clId="{38ED9B35-77AC-40BE-AF07-0CCAA89A9167}" dt="2024-02-20T11:59:47.048" v="810" actId="47"/>
        <pc:sldMkLst>
          <pc:docMk/>
          <pc:sldMk cId="0" sldId="262"/>
        </pc:sldMkLst>
      </pc:sldChg>
      <pc:sldChg chg="del">
        <pc:chgData name="PARRUCA, IRIS" userId="3c83e20f-e1ce-4c91-a96a-14437a671400" providerId="ADAL" clId="{38ED9B35-77AC-40BE-AF07-0CCAA89A9167}" dt="2024-02-20T11:59:47.407" v="811" actId="47"/>
        <pc:sldMkLst>
          <pc:docMk/>
          <pc:sldMk cId="0" sldId="263"/>
        </pc:sldMkLst>
      </pc:sldChg>
      <pc:sldChg chg="del">
        <pc:chgData name="PARRUCA, IRIS" userId="3c83e20f-e1ce-4c91-a96a-14437a671400" providerId="ADAL" clId="{38ED9B35-77AC-40BE-AF07-0CCAA89A9167}" dt="2024-02-20T11:59:48.009" v="812" actId="47"/>
        <pc:sldMkLst>
          <pc:docMk/>
          <pc:sldMk cId="0" sldId="264"/>
        </pc:sldMkLst>
      </pc:sldChg>
      <pc:sldChg chg="del">
        <pc:chgData name="PARRUCA, IRIS" userId="3c83e20f-e1ce-4c91-a96a-14437a671400" providerId="ADAL" clId="{38ED9B35-77AC-40BE-AF07-0CCAA89A9167}" dt="2024-02-20T11:59:48.433" v="813" actId="47"/>
        <pc:sldMkLst>
          <pc:docMk/>
          <pc:sldMk cId="0" sldId="265"/>
        </pc:sldMkLst>
      </pc:sldChg>
      <pc:sldChg chg="del">
        <pc:chgData name="PARRUCA, IRIS" userId="3c83e20f-e1ce-4c91-a96a-14437a671400" providerId="ADAL" clId="{38ED9B35-77AC-40BE-AF07-0CCAA89A9167}" dt="2024-02-20T11:59:48.922" v="814" actId="47"/>
        <pc:sldMkLst>
          <pc:docMk/>
          <pc:sldMk cId="0" sldId="266"/>
        </pc:sldMkLst>
      </pc:sldChg>
      <pc:sldChg chg="del">
        <pc:chgData name="PARRUCA, IRIS" userId="3c83e20f-e1ce-4c91-a96a-14437a671400" providerId="ADAL" clId="{38ED9B35-77AC-40BE-AF07-0CCAA89A9167}" dt="2024-02-20T11:59:49.401" v="815" actId="47"/>
        <pc:sldMkLst>
          <pc:docMk/>
          <pc:sldMk cId="0" sldId="267"/>
        </pc:sldMkLst>
      </pc:sldChg>
      <pc:sldChg chg="del">
        <pc:chgData name="PARRUCA, IRIS" userId="3c83e20f-e1ce-4c91-a96a-14437a671400" providerId="ADAL" clId="{38ED9B35-77AC-40BE-AF07-0CCAA89A9167}" dt="2024-02-20T11:59:37.009" v="805" actId="47"/>
        <pc:sldMkLst>
          <pc:docMk/>
          <pc:sldMk cId="0" sldId="268"/>
        </pc:sldMkLst>
      </pc:sldChg>
      <pc:sldChg chg="del">
        <pc:chgData name="PARRUCA, IRIS" userId="3c83e20f-e1ce-4c91-a96a-14437a671400" providerId="ADAL" clId="{38ED9B35-77AC-40BE-AF07-0CCAA89A9167}" dt="2024-02-20T11:59:36.289" v="804" actId="47"/>
        <pc:sldMkLst>
          <pc:docMk/>
          <pc:sldMk cId="0" sldId="269"/>
        </pc:sldMkLst>
      </pc:sldChg>
      <pc:sldChg chg="modSp del mod">
        <pc:chgData name="PARRUCA, IRIS" userId="3c83e20f-e1ce-4c91-a96a-14437a671400" providerId="ADAL" clId="{38ED9B35-77AC-40BE-AF07-0CCAA89A9167}" dt="2024-02-20T11:59:35.535" v="803" actId="47"/>
        <pc:sldMkLst>
          <pc:docMk/>
          <pc:sldMk cId="0" sldId="270"/>
        </pc:sldMkLst>
        <pc:grpChg chg="mod">
          <ac:chgData name="PARRUCA, IRIS" userId="3c83e20f-e1ce-4c91-a96a-14437a671400" providerId="ADAL" clId="{38ED9B35-77AC-40BE-AF07-0CCAA89A9167}" dt="2024-02-20T11:52:55.719" v="596" actId="1076"/>
          <ac:grpSpMkLst>
            <pc:docMk/>
            <pc:sldMk cId="0" sldId="270"/>
            <ac:grpSpMk id="1951" creationId="{00000000-0000-0000-0000-000000000000}"/>
          </ac:grpSpMkLst>
        </pc:grpChg>
      </pc:sldChg>
      <pc:sldChg chg="del">
        <pc:chgData name="PARRUCA, IRIS" userId="3c83e20f-e1ce-4c91-a96a-14437a671400" providerId="ADAL" clId="{38ED9B35-77AC-40BE-AF07-0CCAA89A9167}" dt="2024-02-20T11:59:34.547" v="802" actId="47"/>
        <pc:sldMkLst>
          <pc:docMk/>
          <pc:sldMk cId="0" sldId="271"/>
        </pc:sldMkLst>
      </pc:sldChg>
      <pc:sldChg chg="modSp mod ord modTransition modNotesTx">
        <pc:chgData name="PARRUCA, IRIS" userId="3c83e20f-e1ce-4c91-a96a-14437a671400" providerId="ADAL" clId="{38ED9B35-77AC-40BE-AF07-0CCAA89A9167}" dt="2024-02-21T11:08:41.086" v="10557"/>
        <pc:sldMkLst>
          <pc:docMk/>
          <pc:sldMk cId="0" sldId="272"/>
        </pc:sldMkLst>
        <pc:spChg chg="mod">
          <ac:chgData name="PARRUCA, IRIS" userId="3c83e20f-e1ce-4c91-a96a-14437a671400" providerId="ADAL" clId="{38ED9B35-77AC-40BE-AF07-0CCAA89A9167}" dt="2024-02-20T11:38:12.873" v="286" actId="20577"/>
          <ac:spMkLst>
            <pc:docMk/>
            <pc:sldMk cId="0" sldId="272"/>
            <ac:spMk id="2074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1T10:10:52.631" v="9455" actId="20577"/>
          <ac:spMkLst>
            <pc:docMk/>
            <pc:sldMk cId="0" sldId="272"/>
            <ac:spMk id="2075" creationId="{00000000-0000-0000-0000-000000000000}"/>
          </ac:spMkLst>
        </pc:spChg>
      </pc:sldChg>
      <pc:sldChg chg="del">
        <pc:chgData name="PARRUCA, IRIS" userId="3c83e20f-e1ce-4c91-a96a-14437a671400" providerId="ADAL" clId="{38ED9B35-77AC-40BE-AF07-0CCAA89A9167}" dt="2024-02-20T11:59:39.778" v="806" actId="47"/>
        <pc:sldMkLst>
          <pc:docMk/>
          <pc:sldMk cId="0" sldId="273"/>
        </pc:sldMkLst>
      </pc:sldChg>
      <pc:sldChg chg="del">
        <pc:chgData name="PARRUCA, IRIS" userId="3c83e20f-e1ce-4c91-a96a-14437a671400" providerId="ADAL" clId="{38ED9B35-77AC-40BE-AF07-0CCAA89A9167}" dt="2024-02-20T11:59:33.528" v="801" actId="47"/>
        <pc:sldMkLst>
          <pc:docMk/>
          <pc:sldMk cId="0" sldId="274"/>
        </pc:sldMkLst>
      </pc:sldChg>
      <pc:sldChg chg="del">
        <pc:chgData name="PARRUCA, IRIS" userId="3c83e20f-e1ce-4c91-a96a-14437a671400" providerId="ADAL" clId="{38ED9B35-77AC-40BE-AF07-0CCAA89A9167}" dt="2024-02-20T11:59:40.739" v="807" actId="47"/>
        <pc:sldMkLst>
          <pc:docMk/>
          <pc:sldMk cId="0" sldId="275"/>
        </pc:sldMkLst>
      </pc:sldChg>
      <pc:sldChg chg="del">
        <pc:chgData name="PARRUCA, IRIS" userId="3c83e20f-e1ce-4c91-a96a-14437a671400" providerId="ADAL" clId="{38ED9B35-77AC-40BE-AF07-0CCAA89A9167}" dt="2024-02-20T11:59:32.807" v="800" actId="47"/>
        <pc:sldMkLst>
          <pc:docMk/>
          <pc:sldMk cId="0" sldId="276"/>
        </pc:sldMkLst>
      </pc:sldChg>
      <pc:sldChg chg="del">
        <pc:chgData name="PARRUCA, IRIS" userId="3c83e20f-e1ce-4c91-a96a-14437a671400" providerId="ADAL" clId="{38ED9B35-77AC-40BE-AF07-0CCAA89A9167}" dt="2024-02-20T11:59:41.445" v="808" actId="47"/>
        <pc:sldMkLst>
          <pc:docMk/>
          <pc:sldMk cId="0" sldId="277"/>
        </pc:sldMkLst>
      </pc:sldChg>
      <pc:sldChg chg="del">
        <pc:chgData name="PARRUCA, IRIS" userId="3c83e20f-e1ce-4c91-a96a-14437a671400" providerId="ADAL" clId="{38ED9B35-77AC-40BE-AF07-0CCAA89A9167}" dt="2024-02-20T11:59:31.742" v="799" actId="47"/>
        <pc:sldMkLst>
          <pc:docMk/>
          <pc:sldMk cId="0" sldId="278"/>
        </pc:sldMkLst>
      </pc:sldChg>
      <pc:sldChg chg="del">
        <pc:chgData name="PARRUCA, IRIS" userId="3c83e20f-e1ce-4c91-a96a-14437a671400" providerId="ADAL" clId="{38ED9B35-77AC-40BE-AF07-0CCAA89A9167}" dt="2024-02-20T11:59:50.048" v="816" actId="47"/>
        <pc:sldMkLst>
          <pc:docMk/>
          <pc:sldMk cId="0" sldId="279"/>
        </pc:sldMkLst>
      </pc:sldChg>
      <pc:sldChg chg="del">
        <pc:chgData name="PARRUCA, IRIS" userId="3c83e20f-e1ce-4c91-a96a-14437a671400" providerId="ADAL" clId="{38ED9B35-77AC-40BE-AF07-0CCAA89A9167}" dt="2024-02-20T11:59:29.759" v="798" actId="47"/>
        <pc:sldMkLst>
          <pc:docMk/>
          <pc:sldMk cId="0" sldId="280"/>
        </pc:sldMkLst>
      </pc:sldChg>
      <pc:sldChg chg="del">
        <pc:chgData name="PARRUCA, IRIS" userId="3c83e20f-e1ce-4c91-a96a-14437a671400" providerId="ADAL" clId="{38ED9B35-77AC-40BE-AF07-0CCAA89A9167}" dt="2024-02-20T11:59:50.563" v="817" actId="47"/>
        <pc:sldMkLst>
          <pc:docMk/>
          <pc:sldMk cId="0" sldId="281"/>
        </pc:sldMkLst>
      </pc:sldChg>
      <pc:sldChg chg="del">
        <pc:chgData name="PARRUCA, IRIS" userId="3c83e20f-e1ce-4c91-a96a-14437a671400" providerId="ADAL" clId="{38ED9B35-77AC-40BE-AF07-0CCAA89A9167}" dt="2024-02-20T11:59:27.597" v="797" actId="47"/>
        <pc:sldMkLst>
          <pc:docMk/>
          <pc:sldMk cId="0" sldId="282"/>
        </pc:sldMkLst>
      </pc:sldChg>
      <pc:sldChg chg="del">
        <pc:chgData name="PARRUCA, IRIS" userId="3c83e20f-e1ce-4c91-a96a-14437a671400" providerId="ADAL" clId="{38ED9B35-77AC-40BE-AF07-0CCAA89A9167}" dt="2024-02-20T11:59:25.383" v="796" actId="47"/>
        <pc:sldMkLst>
          <pc:docMk/>
          <pc:sldMk cId="0" sldId="283"/>
        </pc:sldMkLst>
      </pc:sldChg>
      <pc:sldChg chg="del">
        <pc:chgData name="PARRUCA, IRIS" userId="3c83e20f-e1ce-4c91-a96a-14437a671400" providerId="ADAL" clId="{38ED9B35-77AC-40BE-AF07-0CCAA89A9167}" dt="2024-02-20T11:59:51.219" v="818" actId="47"/>
        <pc:sldMkLst>
          <pc:docMk/>
          <pc:sldMk cId="0" sldId="284"/>
        </pc:sldMkLst>
      </pc:sldChg>
      <pc:sldChg chg="del">
        <pc:chgData name="PARRUCA, IRIS" userId="3c83e20f-e1ce-4c91-a96a-14437a671400" providerId="ADAL" clId="{38ED9B35-77AC-40BE-AF07-0CCAA89A9167}" dt="2024-02-20T11:56:45.043" v="741" actId="47"/>
        <pc:sldMkLst>
          <pc:docMk/>
          <pc:sldMk cId="0" sldId="285"/>
        </pc:sldMkLst>
      </pc:sldChg>
      <pc:sldChg chg="del">
        <pc:chgData name="PARRUCA, IRIS" userId="3c83e20f-e1ce-4c91-a96a-14437a671400" providerId="ADAL" clId="{38ED9B35-77AC-40BE-AF07-0CCAA89A9167}" dt="2024-02-20T11:56:45.561" v="742" actId="47"/>
        <pc:sldMkLst>
          <pc:docMk/>
          <pc:sldMk cId="0" sldId="286"/>
        </pc:sldMkLst>
      </pc:sldChg>
      <pc:sldChg chg="del">
        <pc:chgData name="PARRUCA, IRIS" userId="3c83e20f-e1ce-4c91-a96a-14437a671400" providerId="ADAL" clId="{38ED9B35-77AC-40BE-AF07-0CCAA89A9167}" dt="2024-02-20T09:13:24.876" v="4" actId="47"/>
        <pc:sldMkLst>
          <pc:docMk/>
          <pc:sldMk cId="0" sldId="287"/>
        </pc:sldMkLst>
      </pc:sldChg>
      <pc:sldChg chg="del">
        <pc:chgData name="PARRUCA, IRIS" userId="3c83e20f-e1ce-4c91-a96a-14437a671400" providerId="ADAL" clId="{38ED9B35-77AC-40BE-AF07-0CCAA89A9167}" dt="2024-02-20T09:13:20.243" v="3" actId="47"/>
        <pc:sldMkLst>
          <pc:docMk/>
          <pc:sldMk cId="0" sldId="288"/>
        </pc:sldMkLst>
      </pc:sldChg>
      <pc:sldChg chg="del">
        <pc:chgData name="PARRUCA, IRIS" userId="3c83e20f-e1ce-4c91-a96a-14437a671400" providerId="ADAL" clId="{38ED9B35-77AC-40BE-AF07-0CCAA89A9167}" dt="2024-02-20T09:13:15.037" v="1" actId="47"/>
        <pc:sldMkLst>
          <pc:docMk/>
          <pc:sldMk cId="0" sldId="289"/>
        </pc:sldMkLst>
      </pc:sldChg>
      <pc:sldChg chg="del">
        <pc:chgData name="PARRUCA, IRIS" userId="3c83e20f-e1ce-4c91-a96a-14437a671400" providerId="ADAL" clId="{38ED9B35-77AC-40BE-AF07-0CCAA89A9167}" dt="2024-02-20T09:13:17.016" v="2" actId="47"/>
        <pc:sldMkLst>
          <pc:docMk/>
          <pc:sldMk cId="0" sldId="290"/>
        </pc:sldMkLst>
      </pc:sldChg>
      <pc:sldChg chg="del">
        <pc:chgData name="PARRUCA, IRIS" userId="3c83e20f-e1ce-4c91-a96a-14437a671400" providerId="ADAL" clId="{38ED9B35-77AC-40BE-AF07-0CCAA89A9167}" dt="2024-02-20T11:56:45.914" v="743" actId="47"/>
        <pc:sldMkLst>
          <pc:docMk/>
          <pc:sldMk cId="0" sldId="291"/>
        </pc:sldMkLst>
      </pc:sldChg>
      <pc:sldChg chg="del">
        <pc:chgData name="PARRUCA, IRIS" userId="3c83e20f-e1ce-4c91-a96a-14437a671400" providerId="ADAL" clId="{38ED9B35-77AC-40BE-AF07-0CCAA89A9167}" dt="2024-02-20T11:56:46.252" v="744" actId="47"/>
        <pc:sldMkLst>
          <pc:docMk/>
          <pc:sldMk cId="0" sldId="292"/>
        </pc:sldMkLst>
      </pc:sldChg>
      <pc:sldChg chg="del">
        <pc:chgData name="PARRUCA, IRIS" userId="3c83e20f-e1ce-4c91-a96a-14437a671400" providerId="ADAL" clId="{38ED9B35-77AC-40BE-AF07-0CCAA89A9167}" dt="2024-02-20T11:56:46.743" v="745" actId="47"/>
        <pc:sldMkLst>
          <pc:docMk/>
          <pc:sldMk cId="0" sldId="293"/>
        </pc:sldMkLst>
      </pc:sldChg>
      <pc:sldChg chg="del">
        <pc:chgData name="PARRUCA, IRIS" userId="3c83e20f-e1ce-4c91-a96a-14437a671400" providerId="ADAL" clId="{38ED9B35-77AC-40BE-AF07-0CCAA89A9167}" dt="2024-02-20T11:56:47.028" v="746" actId="47"/>
        <pc:sldMkLst>
          <pc:docMk/>
          <pc:sldMk cId="0" sldId="294"/>
        </pc:sldMkLst>
      </pc:sldChg>
      <pc:sldChg chg="del">
        <pc:chgData name="PARRUCA, IRIS" userId="3c83e20f-e1ce-4c91-a96a-14437a671400" providerId="ADAL" clId="{38ED9B35-77AC-40BE-AF07-0CCAA89A9167}" dt="2024-02-20T11:56:47.076" v="747" actId="47"/>
        <pc:sldMkLst>
          <pc:docMk/>
          <pc:sldMk cId="0" sldId="295"/>
        </pc:sldMkLst>
      </pc:sldChg>
      <pc:sldChg chg="del">
        <pc:chgData name="PARRUCA, IRIS" userId="3c83e20f-e1ce-4c91-a96a-14437a671400" providerId="ADAL" clId="{38ED9B35-77AC-40BE-AF07-0CCAA89A9167}" dt="2024-02-20T11:56:47.192" v="748" actId="47"/>
        <pc:sldMkLst>
          <pc:docMk/>
          <pc:sldMk cId="0" sldId="296"/>
        </pc:sldMkLst>
      </pc:sldChg>
      <pc:sldChg chg="del">
        <pc:chgData name="PARRUCA, IRIS" userId="3c83e20f-e1ce-4c91-a96a-14437a671400" providerId="ADAL" clId="{38ED9B35-77AC-40BE-AF07-0CCAA89A9167}" dt="2024-02-20T11:56:47.518" v="749" actId="47"/>
        <pc:sldMkLst>
          <pc:docMk/>
          <pc:sldMk cId="0" sldId="297"/>
        </pc:sldMkLst>
      </pc:sldChg>
      <pc:sldChg chg="del">
        <pc:chgData name="PARRUCA, IRIS" userId="3c83e20f-e1ce-4c91-a96a-14437a671400" providerId="ADAL" clId="{38ED9B35-77AC-40BE-AF07-0CCAA89A9167}" dt="2024-02-20T11:56:47.833" v="750" actId="47"/>
        <pc:sldMkLst>
          <pc:docMk/>
          <pc:sldMk cId="0" sldId="298"/>
        </pc:sldMkLst>
      </pc:sldChg>
      <pc:sldChg chg="del">
        <pc:chgData name="PARRUCA, IRIS" userId="3c83e20f-e1ce-4c91-a96a-14437a671400" providerId="ADAL" clId="{38ED9B35-77AC-40BE-AF07-0CCAA89A9167}" dt="2024-02-20T11:56:48.200" v="751" actId="47"/>
        <pc:sldMkLst>
          <pc:docMk/>
          <pc:sldMk cId="0" sldId="299"/>
        </pc:sldMkLst>
      </pc:sldChg>
      <pc:sldChg chg="del">
        <pc:chgData name="PARRUCA, IRIS" userId="3c83e20f-e1ce-4c91-a96a-14437a671400" providerId="ADAL" clId="{38ED9B35-77AC-40BE-AF07-0CCAA89A9167}" dt="2024-02-20T11:56:48.475" v="752" actId="47"/>
        <pc:sldMkLst>
          <pc:docMk/>
          <pc:sldMk cId="0" sldId="300"/>
        </pc:sldMkLst>
      </pc:sldChg>
      <pc:sldChg chg="del">
        <pc:chgData name="PARRUCA, IRIS" userId="3c83e20f-e1ce-4c91-a96a-14437a671400" providerId="ADAL" clId="{38ED9B35-77AC-40BE-AF07-0CCAA89A9167}" dt="2024-02-20T11:56:48.816" v="753" actId="47"/>
        <pc:sldMkLst>
          <pc:docMk/>
          <pc:sldMk cId="0" sldId="301"/>
        </pc:sldMkLst>
      </pc:sldChg>
      <pc:sldChg chg="del">
        <pc:chgData name="PARRUCA, IRIS" userId="3c83e20f-e1ce-4c91-a96a-14437a671400" providerId="ADAL" clId="{38ED9B35-77AC-40BE-AF07-0CCAA89A9167}" dt="2024-02-20T11:56:49.190" v="754" actId="47"/>
        <pc:sldMkLst>
          <pc:docMk/>
          <pc:sldMk cId="0" sldId="302"/>
        </pc:sldMkLst>
      </pc:sldChg>
      <pc:sldChg chg="del">
        <pc:chgData name="PARRUCA, IRIS" userId="3c83e20f-e1ce-4c91-a96a-14437a671400" providerId="ADAL" clId="{38ED9B35-77AC-40BE-AF07-0CCAA89A9167}" dt="2024-02-20T11:56:49.528" v="755" actId="47"/>
        <pc:sldMkLst>
          <pc:docMk/>
          <pc:sldMk cId="0" sldId="303"/>
        </pc:sldMkLst>
      </pc:sldChg>
      <pc:sldChg chg="del">
        <pc:chgData name="PARRUCA, IRIS" userId="3c83e20f-e1ce-4c91-a96a-14437a671400" providerId="ADAL" clId="{38ED9B35-77AC-40BE-AF07-0CCAA89A9167}" dt="2024-02-20T11:56:49.868" v="756" actId="47"/>
        <pc:sldMkLst>
          <pc:docMk/>
          <pc:sldMk cId="0" sldId="304"/>
        </pc:sldMkLst>
      </pc:sldChg>
      <pc:sldChg chg="del">
        <pc:chgData name="PARRUCA, IRIS" userId="3c83e20f-e1ce-4c91-a96a-14437a671400" providerId="ADAL" clId="{38ED9B35-77AC-40BE-AF07-0CCAA89A9167}" dt="2024-02-20T11:56:50.260" v="757" actId="47"/>
        <pc:sldMkLst>
          <pc:docMk/>
          <pc:sldMk cId="0" sldId="305"/>
        </pc:sldMkLst>
      </pc:sldChg>
      <pc:sldChg chg="del">
        <pc:chgData name="PARRUCA, IRIS" userId="3c83e20f-e1ce-4c91-a96a-14437a671400" providerId="ADAL" clId="{38ED9B35-77AC-40BE-AF07-0CCAA89A9167}" dt="2024-02-20T09:13:09.864" v="0" actId="47"/>
        <pc:sldMkLst>
          <pc:docMk/>
          <pc:sldMk cId="0" sldId="306"/>
        </pc:sldMkLst>
      </pc:sldChg>
      <pc:sldChg chg="modSp add del mod">
        <pc:chgData name="PARRUCA, IRIS" userId="3c83e20f-e1ce-4c91-a96a-14437a671400" providerId="ADAL" clId="{38ED9B35-77AC-40BE-AF07-0CCAA89A9167}" dt="2024-02-20T11:33:34.381" v="160" actId="47"/>
        <pc:sldMkLst>
          <pc:docMk/>
          <pc:sldMk cId="175904224" sldId="306"/>
        </pc:sldMkLst>
        <pc:spChg chg="mod">
          <ac:chgData name="PARRUCA, IRIS" userId="3c83e20f-e1ce-4c91-a96a-14437a671400" providerId="ADAL" clId="{38ED9B35-77AC-40BE-AF07-0CCAA89A9167}" dt="2024-02-20T11:33:32.030" v="159" actId="20577"/>
          <ac:spMkLst>
            <pc:docMk/>
            <pc:sldMk cId="175904224" sldId="306"/>
            <ac:spMk id="1484" creationId="{00000000-0000-0000-0000-000000000000}"/>
          </ac:spMkLst>
        </pc:spChg>
      </pc:sldChg>
      <pc:sldChg chg="modSp add mod modTransition modClrScheme chgLayout">
        <pc:chgData name="PARRUCA, IRIS" userId="3c83e20f-e1ce-4c91-a96a-14437a671400" providerId="ADAL" clId="{38ED9B35-77AC-40BE-AF07-0CCAA89A9167}" dt="2024-02-21T11:08:41.086" v="10557"/>
        <pc:sldMkLst>
          <pc:docMk/>
          <pc:sldMk cId="3090918046" sldId="307"/>
        </pc:sldMkLst>
        <pc:spChg chg="mod ord">
          <ac:chgData name="PARRUCA, IRIS" userId="3c83e20f-e1ce-4c91-a96a-14437a671400" providerId="ADAL" clId="{38ED9B35-77AC-40BE-AF07-0CCAA89A9167}" dt="2024-02-20T11:36:23.169" v="220" actId="700"/>
          <ac:spMkLst>
            <pc:docMk/>
            <pc:sldMk cId="3090918046" sldId="307"/>
            <ac:spMk id="1484" creationId="{00000000-0000-0000-0000-000000000000}"/>
          </ac:spMkLst>
        </pc:spChg>
        <pc:spChg chg="mod ord">
          <ac:chgData name="PARRUCA, IRIS" userId="3c83e20f-e1ce-4c91-a96a-14437a671400" providerId="ADAL" clId="{38ED9B35-77AC-40BE-AF07-0CCAA89A9167}" dt="2024-02-20T11:36:23.169" v="220" actId="700"/>
          <ac:spMkLst>
            <pc:docMk/>
            <pc:sldMk cId="3090918046" sldId="307"/>
            <ac:spMk id="1492" creationId="{00000000-0000-0000-0000-000000000000}"/>
          </ac:spMkLst>
        </pc:spChg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2399501863" sldId="308"/>
        </pc:sldMkLst>
        <pc:spChg chg="mod">
          <ac:chgData name="PARRUCA, IRIS" userId="3c83e20f-e1ce-4c91-a96a-14437a671400" providerId="ADAL" clId="{38ED9B35-77AC-40BE-AF07-0CCAA89A9167}" dt="2024-02-20T11:33:47.076" v="174" actId="20577"/>
          <ac:spMkLst>
            <pc:docMk/>
            <pc:sldMk cId="2399501863" sldId="308"/>
            <ac:spMk id="1484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3:49.710" v="178" actId="20577"/>
          <ac:spMkLst>
            <pc:docMk/>
            <pc:sldMk cId="2399501863" sldId="308"/>
            <ac:spMk id="1492" creationId="{00000000-0000-0000-0000-000000000000}"/>
          </ac:spMkLst>
        </pc:spChg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270058023" sldId="309"/>
        </pc:sldMkLst>
        <pc:spChg chg="mod">
          <ac:chgData name="PARRUCA, IRIS" userId="3c83e20f-e1ce-4c91-a96a-14437a671400" providerId="ADAL" clId="{38ED9B35-77AC-40BE-AF07-0CCAA89A9167}" dt="2024-02-20T11:34:03.585" v="198" actId="20577"/>
          <ac:spMkLst>
            <pc:docMk/>
            <pc:sldMk cId="270058023" sldId="309"/>
            <ac:spMk id="1484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0T11:34:01.439" v="196" actId="20577"/>
          <ac:spMkLst>
            <pc:docMk/>
            <pc:sldMk cId="270058023" sldId="309"/>
            <ac:spMk id="1492" creationId="{00000000-0000-0000-0000-000000000000}"/>
          </ac:spMkLst>
        </pc:spChg>
      </pc:sldChg>
      <pc:sldChg chg="delSp 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1435297537" sldId="310"/>
        </pc:sldMkLst>
        <pc:spChg chg="mod">
          <ac:chgData name="PARRUCA, IRIS" userId="3c83e20f-e1ce-4c91-a96a-14437a671400" providerId="ADAL" clId="{38ED9B35-77AC-40BE-AF07-0CCAA89A9167}" dt="2024-02-20T20:06:08.510" v="1834" actId="20577"/>
          <ac:spMkLst>
            <pc:docMk/>
            <pc:sldMk cId="1435297537" sldId="310"/>
            <ac:spMk id="2102" creationId="{00000000-0000-0000-0000-000000000000}"/>
          </ac:spMkLst>
        </pc:spChg>
        <pc:spChg chg="mod">
          <ac:chgData name="PARRUCA, IRIS" userId="3c83e20f-e1ce-4c91-a96a-14437a671400" providerId="ADAL" clId="{38ED9B35-77AC-40BE-AF07-0CCAA89A9167}" dt="2024-02-21T10:13:23.300" v="9473" actId="20577"/>
          <ac:spMkLst>
            <pc:docMk/>
            <pc:sldMk cId="1435297537" sldId="310"/>
            <ac:spMk id="2103" creationId="{00000000-0000-0000-0000-000000000000}"/>
          </ac:spMkLst>
        </pc:spChg>
        <pc:spChg chg="del mod">
          <ac:chgData name="PARRUCA, IRIS" userId="3c83e20f-e1ce-4c91-a96a-14437a671400" providerId="ADAL" clId="{38ED9B35-77AC-40BE-AF07-0CCAA89A9167}" dt="2024-02-20T11:40:44.164" v="341" actId="478"/>
          <ac:spMkLst>
            <pc:docMk/>
            <pc:sldMk cId="1435297537" sldId="310"/>
            <ac:spMk id="2104" creationId="{00000000-0000-0000-0000-000000000000}"/>
          </ac:spMkLst>
        </pc:spChg>
        <pc:spChg chg="del mod">
          <ac:chgData name="PARRUCA, IRIS" userId="3c83e20f-e1ce-4c91-a96a-14437a671400" providerId="ADAL" clId="{38ED9B35-77AC-40BE-AF07-0CCAA89A9167}" dt="2024-02-20T11:40:38.209" v="337" actId="478"/>
          <ac:spMkLst>
            <pc:docMk/>
            <pc:sldMk cId="1435297537" sldId="310"/>
            <ac:spMk id="2105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40:47.162" v="343" actId="478"/>
          <ac:spMkLst>
            <pc:docMk/>
            <pc:sldMk cId="1435297537" sldId="310"/>
            <ac:spMk id="2106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40:40.761" v="338" actId="478"/>
          <ac:spMkLst>
            <pc:docMk/>
            <pc:sldMk cId="1435297537" sldId="310"/>
            <ac:spMk id="2107" creationId="{00000000-0000-0000-0000-000000000000}"/>
          </ac:spMkLst>
        </pc:spChg>
        <pc:spChg chg="del mod">
          <ac:chgData name="PARRUCA, IRIS" userId="3c83e20f-e1ce-4c91-a96a-14437a671400" providerId="ADAL" clId="{38ED9B35-77AC-40BE-AF07-0CCAA89A9167}" dt="2024-02-20T11:40:45.343" v="342" actId="478"/>
          <ac:spMkLst>
            <pc:docMk/>
            <pc:sldMk cId="1435297537" sldId="310"/>
            <ac:spMk id="2108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40:40.761" v="338" actId="478"/>
          <ac:spMkLst>
            <pc:docMk/>
            <pc:sldMk cId="1435297537" sldId="310"/>
            <ac:spMk id="2109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40:40.761" v="338" actId="478"/>
          <ac:spMkLst>
            <pc:docMk/>
            <pc:sldMk cId="1435297537" sldId="310"/>
            <ac:spMk id="2114" creationId="{00000000-0000-0000-0000-000000000000}"/>
          </ac:spMkLst>
        </pc:spChg>
        <pc:grpChg chg="del">
          <ac:chgData name="PARRUCA, IRIS" userId="3c83e20f-e1ce-4c91-a96a-14437a671400" providerId="ADAL" clId="{38ED9B35-77AC-40BE-AF07-0CCAA89A9167}" dt="2024-02-20T11:40:34.372" v="335" actId="478"/>
          <ac:grpSpMkLst>
            <pc:docMk/>
            <pc:sldMk cId="1435297537" sldId="310"/>
            <ac:grpSpMk id="2110" creationId="{00000000-0000-0000-0000-000000000000}"/>
          </ac:grpSpMkLst>
        </pc:grpChg>
        <pc:cxnChg chg="del mod">
          <ac:chgData name="PARRUCA, IRIS" userId="3c83e20f-e1ce-4c91-a96a-14437a671400" providerId="ADAL" clId="{38ED9B35-77AC-40BE-AF07-0CCAA89A9167}" dt="2024-02-20T11:40:40.761" v="338" actId="478"/>
          <ac:cxnSpMkLst>
            <pc:docMk/>
            <pc:sldMk cId="1435297537" sldId="310"/>
            <ac:cxnSpMk id="2115" creationId="{00000000-0000-0000-0000-000000000000}"/>
          </ac:cxnSpMkLst>
        </pc:cxnChg>
        <pc:cxnChg chg="del mod">
          <ac:chgData name="PARRUCA, IRIS" userId="3c83e20f-e1ce-4c91-a96a-14437a671400" providerId="ADAL" clId="{38ED9B35-77AC-40BE-AF07-0CCAA89A9167}" dt="2024-02-20T11:40:40.761" v="338" actId="478"/>
          <ac:cxnSpMkLst>
            <pc:docMk/>
            <pc:sldMk cId="1435297537" sldId="310"/>
            <ac:cxnSpMk id="2116" creationId="{00000000-0000-0000-0000-000000000000}"/>
          </ac:cxnSpMkLst>
        </pc:cxnChg>
        <pc:cxnChg chg="del mod">
          <ac:chgData name="PARRUCA, IRIS" userId="3c83e20f-e1ce-4c91-a96a-14437a671400" providerId="ADAL" clId="{38ED9B35-77AC-40BE-AF07-0CCAA89A9167}" dt="2024-02-20T11:40:40.761" v="338" actId="478"/>
          <ac:cxnSpMkLst>
            <pc:docMk/>
            <pc:sldMk cId="1435297537" sldId="310"/>
            <ac:cxnSpMk id="2117" creationId="{00000000-0000-0000-0000-000000000000}"/>
          </ac:cxnSpMkLst>
        </pc:cxnChg>
        <pc:cxnChg chg="del mod">
          <ac:chgData name="PARRUCA, IRIS" userId="3c83e20f-e1ce-4c91-a96a-14437a671400" providerId="ADAL" clId="{38ED9B35-77AC-40BE-AF07-0CCAA89A9167}" dt="2024-02-20T11:40:40.761" v="338" actId="478"/>
          <ac:cxnSpMkLst>
            <pc:docMk/>
            <pc:sldMk cId="1435297537" sldId="310"/>
            <ac:cxnSpMk id="2118" creationId="{00000000-0000-0000-0000-000000000000}"/>
          </ac:cxnSpMkLst>
        </pc:cxnChg>
      </pc:sldChg>
      <pc:sldChg chg="addSp delSp modSp new del mod modClrScheme chgLayout">
        <pc:chgData name="PARRUCA, IRIS" userId="3c83e20f-e1ce-4c91-a96a-14437a671400" providerId="ADAL" clId="{38ED9B35-77AC-40BE-AF07-0CCAA89A9167}" dt="2024-02-20T11:35:59.471" v="216" actId="47"/>
        <pc:sldMkLst>
          <pc:docMk/>
          <pc:sldMk cId="4266702899" sldId="310"/>
        </pc:sldMkLst>
        <pc:spChg chg="del mod ord">
          <ac:chgData name="PARRUCA, IRIS" userId="3c83e20f-e1ce-4c91-a96a-14437a671400" providerId="ADAL" clId="{38ED9B35-77AC-40BE-AF07-0CCAA89A9167}" dt="2024-02-20T11:35:32.729" v="210" actId="700"/>
          <ac:spMkLst>
            <pc:docMk/>
            <pc:sldMk cId="4266702899" sldId="310"/>
            <ac:spMk id="2" creationId="{3A122A28-91F4-4D75-9A84-1FC68C7817EE}"/>
          </ac:spMkLst>
        </pc:spChg>
        <pc:spChg chg="del">
          <ac:chgData name="PARRUCA, IRIS" userId="3c83e20f-e1ce-4c91-a96a-14437a671400" providerId="ADAL" clId="{38ED9B35-77AC-40BE-AF07-0CCAA89A9167}" dt="2024-02-20T11:35:32.729" v="210" actId="700"/>
          <ac:spMkLst>
            <pc:docMk/>
            <pc:sldMk cId="4266702899" sldId="310"/>
            <ac:spMk id="3" creationId="{198DF1CD-01A2-584B-C807-E00C0D086F76}"/>
          </ac:spMkLst>
        </pc:spChg>
        <pc:spChg chg="del mod ord">
          <ac:chgData name="PARRUCA, IRIS" userId="3c83e20f-e1ce-4c91-a96a-14437a671400" providerId="ADAL" clId="{38ED9B35-77AC-40BE-AF07-0CCAA89A9167}" dt="2024-02-20T11:35:32.729" v="210" actId="700"/>
          <ac:spMkLst>
            <pc:docMk/>
            <pc:sldMk cId="4266702899" sldId="310"/>
            <ac:spMk id="4" creationId="{C7708760-5081-26F5-9C3A-6755B81A55A7}"/>
          </ac:spMkLst>
        </pc:spChg>
        <pc:spChg chg="add del mod ord">
          <ac:chgData name="PARRUCA, IRIS" userId="3c83e20f-e1ce-4c91-a96a-14437a671400" providerId="ADAL" clId="{38ED9B35-77AC-40BE-AF07-0CCAA89A9167}" dt="2024-02-20T11:35:40.801" v="211" actId="700"/>
          <ac:spMkLst>
            <pc:docMk/>
            <pc:sldMk cId="4266702899" sldId="310"/>
            <ac:spMk id="5" creationId="{BECA426A-995D-764B-10B9-6FC93EA84FC9}"/>
          </ac:spMkLst>
        </pc:spChg>
        <pc:spChg chg="add del mod ord">
          <ac:chgData name="PARRUCA, IRIS" userId="3c83e20f-e1ce-4c91-a96a-14437a671400" providerId="ADAL" clId="{38ED9B35-77AC-40BE-AF07-0CCAA89A9167}" dt="2024-02-20T11:35:40.801" v="211" actId="700"/>
          <ac:spMkLst>
            <pc:docMk/>
            <pc:sldMk cId="4266702899" sldId="310"/>
            <ac:spMk id="6" creationId="{EC2E14F5-5FAD-C97D-5198-736CF7F3F1F9}"/>
          </ac:spMkLst>
        </pc:spChg>
        <pc:spChg chg="add del mod ord">
          <ac:chgData name="PARRUCA, IRIS" userId="3c83e20f-e1ce-4c91-a96a-14437a671400" providerId="ADAL" clId="{38ED9B35-77AC-40BE-AF07-0CCAA89A9167}" dt="2024-02-20T11:35:40.801" v="211" actId="700"/>
          <ac:spMkLst>
            <pc:docMk/>
            <pc:sldMk cId="4266702899" sldId="310"/>
            <ac:spMk id="7" creationId="{E478E279-AE9A-A2DC-BC41-2E2A7034661A}"/>
          </ac:spMkLst>
        </pc:spChg>
        <pc:spChg chg="add del mod ord">
          <ac:chgData name="PARRUCA, IRIS" userId="3c83e20f-e1ce-4c91-a96a-14437a671400" providerId="ADAL" clId="{38ED9B35-77AC-40BE-AF07-0CCAA89A9167}" dt="2024-02-20T11:35:40.801" v="211" actId="700"/>
          <ac:spMkLst>
            <pc:docMk/>
            <pc:sldMk cId="4266702899" sldId="310"/>
            <ac:spMk id="8" creationId="{F4426764-5F68-289F-2243-4F33D25AF964}"/>
          </ac:spMkLst>
        </pc:spChg>
        <pc:spChg chg="add del mod ord">
          <ac:chgData name="PARRUCA, IRIS" userId="3c83e20f-e1ce-4c91-a96a-14437a671400" providerId="ADAL" clId="{38ED9B35-77AC-40BE-AF07-0CCAA89A9167}" dt="2024-02-20T11:35:40.801" v="211" actId="700"/>
          <ac:spMkLst>
            <pc:docMk/>
            <pc:sldMk cId="4266702899" sldId="310"/>
            <ac:spMk id="9" creationId="{0D4AF284-5451-AA78-2714-5B91549D4FB5}"/>
          </ac:spMkLst>
        </pc:spChg>
        <pc:spChg chg="add del mod ord">
          <ac:chgData name="PARRUCA, IRIS" userId="3c83e20f-e1ce-4c91-a96a-14437a671400" providerId="ADAL" clId="{38ED9B35-77AC-40BE-AF07-0CCAA89A9167}" dt="2024-02-20T11:35:44.749" v="212" actId="700"/>
          <ac:spMkLst>
            <pc:docMk/>
            <pc:sldMk cId="4266702899" sldId="310"/>
            <ac:spMk id="10" creationId="{BA6BC05E-0578-FEB5-F1C8-8682A73EFC96}"/>
          </ac:spMkLst>
        </pc:spChg>
        <pc:spChg chg="add del mod ord">
          <ac:chgData name="PARRUCA, IRIS" userId="3c83e20f-e1ce-4c91-a96a-14437a671400" providerId="ADAL" clId="{38ED9B35-77AC-40BE-AF07-0CCAA89A9167}" dt="2024-02-20T11:35:44.749" v="212" actId="700"/>
          <ac:spMkLst>
            <pc:docMk/>
            <pc:sldMk cId="4266702899" sldId="310"/>
            <ac:spMk id="11" creationId="{CC5AC22C-5E9A-2EEC-BD02-4407413B6C76}"/>
          </ac:spMkLst>
        </pc:spChg>
        <pc:spChg chg="add del mod ord">
          <ac:chgData name="PARRUCA, IRIS" userId="3c83e20f-e1ce-4c91-a96a-14437a671400" providerId="ADAL" clId="{38ED9B35-77AC-40BE-AF07-0CCAA89A9167}" dt="2024-02-20T11:35:44.749" v="212" actId="700"/>
          <ac:spMkLst>
            <pc:docMk/>
            <pc:sldMk cId="4266702899" sldId="310"/>
            <ac:spMk id="12" creationId="{4BC52022-3833-3CF4-A70D-21235335369E}"/>
          </ac:spMkLst>
        </pc:spChg>
        <pc:spChg chg="add del mod ord">
          <ac:chgData name="PARRUCA, IRIS" userId="3c83e20f-e1ce-4c91-a96a-14437a671400" providerId="ADAL" clId="{38ED9B35-77AC-40BE-AF07-0CCAA89A9167}" dt="2024-02-20T11:35:48.070" v="213" actId="700"/>
          <ac:spMkLst>
            <pc:docMk/>
            <pc:sldMk cId="4266702899" sldId="310"/>
            <ac:spMk id="13" creationId="{748A7F35-993D-0B28-54DB-74087A27E272}"/>
          </ac:spMkLst>
        </pc:spChg>
        <pc:spChg chg="add del mod ord">
          <ac:chgData name="PARRUCA, IRIS" userId="3c83e20f-e1ce-4c91-a96a-14437a671400" providerId="ADAL" clId="{38ED9B35-77AC-40BE-AF07-0CCAA89A9167}" dt="2024-02-20T11:35:48.070" v="213" actId="700"/>
          <ac:spMkLst>
            <pc:docMk/>
            <pc:sldMk cId="4266702899" sldId="310"/>
            <ac:spMk id="14" creationId="{B33F5BD1-B36A-EFA2-D444-4116DEB8A96E}"/>
          </ac:spMkLst>
        </pc:spChg>
        <pc:spChg chg="add del mod ord">
          <ac:chgData name="PARRUCA, IRIS" userId="3c83e20f-e1ce-4c91-a96a-14437a671400" providerId="ADAL" clId="{38ED9B35-77AC-40BE-AF07-0CCAA89A9167}" dt="2024-02-20T11:35:48.070" v="213" actId="700"/>
          <ac:spMkLst>
            <pc:docMk/>
            <pc:sldMk cId="4266702899" sldId="310"/>
            <ac:spMk id="15" creationId="{372C91AB-FB59-9370-6681-235CDF3938CB}"/>
          </ac:spMkLst>
        </pc:spChg>
        <pc:spChg chg="add del mod ord">
          <ac:chgData name="PARRUCA, IRIS" userId="3c83e20f-e1ce-4c91-a96a-14437a671400" providerId="ADAL" clId="{38ED9B35-77AC-40BE-AF07-0CCAA89A9167}" dt="2024-02-20T11:35:48.070" v="213" actId="700"/>
          <ac:spMkLst>
            <pc:docMk/>
            <pc:sldMk cId="4266702899" sldId="310"/>
            <ac:spMk id="16" creationId="{4545A5E2-58A0-FA90-04EA-C43861EC8F4F}"/>
          </ac:spMkLst>
        </pc:spChg>
        <pc:spChg chg="add del mod ord">
          <ac:chgData name="PARRUCA, IRIS" userId="3c83e20f-e1ce-4c91-a96a-14437a671400" providerId="ADAL" clId="{38ED9B35-77AC-40BE-AF07-0CCAA89A9167}" dt="2024-02-20T11:35:48.070" v="213" actId="700"/>
          <ac:spMkLst>
            <pc:docMk/>
            <pc:sldMk cId="4266702899" sldId="310"/>
            <ac:spMk id="17" creationId="{8F0EE645-D1FC-23D2-FC10-5BA7D980A24E}"/>
          </ac:spMkLst>
        </pc:spChg>
        <pc:spChg chg="add del mod ord">
          <ac:chgData name="PARRUCA, IRIS" userId="3c83e20f-e1ce-4c91-a96a-14437a671400" providerId="ADAL" clId="{38ED9B35-77AC-40BE-AF07-0CCAA89A9167}" dt="2024-02-20T11:35:50.733" v="214" actId="700"/>
          <ac:spMkLst>
            <pc:docMk/>
            <pc:sldMk cId="4266702899" sldId="310"/>
            <ac:spMk id="18" creationId="{EA77ACBD-0DF3-0BE1-7A76-4970D199A456}"/>
          </ac:spMkLst>
        </pc:spChg>
        <pc:spChg chg="add del mod ord">
          <ac:chgData name="PARRUCA, IRIS" userId="3c83e20f-e1ce-4c91-a96a-14437a671400" providerId="ADAL" clId="{38ED9B35-77AC-40BE-AF07-0CCAA89A9167}" dt="2024-02-20T11:35:55.344" v="215" actId="700"/>
          <ac:spMkLst>
            <pc:docMk/>
            <pc:sldMk cId="4266702899" sldId="310"/>
            <ac:spMk id="19" creationId="{52E7266C-5598-5098-7A52-8C2F3D7621B5}"/>
          </ac:spMkLst>
        </pc:spChg>
        <pc:spChg chg="add del mod ord">
          <ac:chgData name="PARRUCA, IRIS" userId="3c83e20f-e1ce-4c91-a96a-14437a671400" providerId="ADAL" clId="{38ED9B35-77AC-40BE-AF07-0CCAA89A9167}" dt="2024-02-20T11:35:55.344" v="215" actId="700"/>
          <ac:spMkLst>
            <pc:docMk/>
            <pc:sldMk cId="4266702899" sldId="310"/>
            <ac:spMk id="20" creationId="{FABB702C-463C-8D84-30C7-B47A5C27ADEB}"/>
          </ac:spMkLst>
        </pc:spChg>
        <pc:spChg chg="add mod ord">
          <ac:chgData name="PARRUCA, IRIS" userId="3c83e20f-e1ce-4c91-a96a-14437a671400" providerId="ADAL" clId="{38ED9B35-77AC-40BE-AF07-0CCAA89A9167}" dt="2024-02-20T11:35:55.344" v="215" actId="700"/>
          <ac:spMkLst>
            <pc:docMk/>
            <pc:sldMk cId="4266702899" sldId="310"/>
            <ac:spMk id="21" creationId="{5CA91785-5CF8-8BCE-D3CB-FAC0C7CC25C2}"/>
          </ac:spMkLst>
        </pc:spChg>
      </pc:sldChg>
      <pc:sldChg chg="addSp delSp modSp add mod modTransition modClrScheme chgLayout">
        <pc:chgData name="PARRUCA, IRIS" userId="3c83e20f-e1ce-4c91-a96a-14437a671400" providerId="ADAL" clId="{38ED9B35-77AC-40BE-AF07-0CCAA89A9167}" dt="2024-02-21T13:32:29.165" v="10611" actId="120"/>
        <pc:sldMkLst>
          <pc:docMk/>
          <pc:sldMk cId="4193240562" sldId="311"/>
        </pc:sldMkLst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2" creationId="{B91E123D-8BFF-F55E-4F18-FB26894F6B58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3" creationId="{DABB6810-F4A6-66A2-429C-377C6C652DAC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4" creationId="{8CD873B9-41C9-5E01-2F57-93342B4F6A8B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5" creationId="{A13A486E-F616-F57F-F96F-6DB6E3707245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6" creationId="{3735A0D7-B492-A6B9-0C47-514C157D81E5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7" creationId="{55CB5FA0-A783-8B67-1821-3DEA82EC6403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8" creationId="{5E3008E6-FA72-D11F-7E05-498BBEE5BDC6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9" creationId="{17B4E6FC-BF5F-1914-96FB-9CFD5D5013E6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10" creationId="{EA00E242-A340-03F2-C25F-2B1ED5431B3C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11" creationId="{3690C7B6-B647-088E-0603-F25FA1D73227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12" creationId="{41C03FD5-AA3C-9970-6316-B75A8785103A}"/>
          </ac:spMkLst>
        </pc:spChg>
        <pc:spChg chg="add del mod ord">
          <ac:chgData name="PARRUCA, IRIS" userId="3c83e20f-e1ce-4c91-a96a-14437a671400" providerId="ADAL" clId="{38ED9B35-77AC-40BE-AF07-0CCAA89A9167}" dt="2024-02-20T11:41:23.006" v="358" actId="700"/>
          <ac:spMkLst>
            <pc:docMk/>
            <pc:sldMk cId="4193240562" sldId="311"/>
            <ac:spMk id="13" creationId="{A0513FDB-41C1-5FDE-6940-B7843BA3AC1C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15" creationId="{F6B57599-D1E8-64C5-092C-665969A71F85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16" creationId="{8E4AD3CE-9494-5421-6191-7FA869599773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17" creationId="{B9C57A71-3BB1-A2C7-B6BB-BABC76B43C2B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18" creationId="{74F7E646-AEAD-E2FA-62E5-0DAABF0011CE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19" creationId="{8A5246C9-96D3-F6EE-FBC4-8930CBB93A16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25" creationId="{1E7E6D93-F13D-B36B-3F78-2D2FF7F6FFBD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26" creationId="{AE1509E5-A1E1-995A-7069-3E0C4BB79E5B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27" creationId="{23CE74BB-114E-F306-6AFB-CE7C827B6D46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28" creationId="{642D0912-2B89-5CC2-BDCB-56A79B924E5E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29" creationId="{6937552E-2BEB-825E-CEC6-177CF73CD69E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0" creationId="{642359F9-91A6-2E53-E69A-934624E38C42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1" creationId="{046BEDA8-B9A9-2E44-9841-BEFA2E1A8902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2" creationId="{CA2D5301-CCEC-6091-11BB-023A658A4D7E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3" creationId="{38CBF32C-FB2D-80B6-F751-846CA0927DAC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4" creationId="{0840108E-F193-5973-5B3A-F793FADAA317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5" creationId="{C1B00AF9-929F-920E-80F1-4D3D254C1D8E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6" creationId="{2A7A27E8-6301-C6BD-5FDF-1A429C20204B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7" creationId="{912D3DD8-1572-AB8E-2A9C-3009F5B9CF32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8" creationId="{D95E6586-7CF8-39A0-2020-25F711557133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39" creationId="{B2F531E0-B74A-8A9C-0145-16D59007E237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40" creationId="{45A4F6E0-0B62-7193-DEE3-414BB8B7F0C4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41" creationId="{4CECF8BD-C921-D927-79D8-49EFE25A7FCB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42" creationId="{B4D79FF1-D2A8-2E97-7A70-C17A25121E14}"/>
          </ac:spMkLst>
        </pc:spChg>
        <pc:spChg chg="mod">
          <ac:chgData name="PARRUCA, IRIS" userId="3c83e20f-e1ce-4c91-a96a-14437a671400" providerId="ADAL" clId="{38ED9B35-77AC-40BE-AF07-0CCAA89A9167}" dt="2024-02-20T11:49:50.338" v="542"/>
          <ac:spMkLst>
            <pc:docMk/>
            <pc:sldMk cId="4193240562" sldId="311"/>
            <ac:spMk id="43" creationId="{D768CA0F-CD56-7C2A-4EB7-7513CB62CCB7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48" creationId="{9EF6FB26-61A5-784A-5366-45AFAFD5CB19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49" creationId="{202468C7-EA34-9C9F-583D-6439261E1C06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56" creationId="{E968A657-D889-E70F-E9D1-80DD5541748A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57" creationId="{1DCB7B04-541E-AA94-C512-4F3EFF27FCDC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59" creationId="{06A66058-B069-896B-D81A-3EA9D4B2AB21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60" creationId="{F580B7CA-0FDF-FFED-82A8-C90F6BDDA7A5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62" creationId="{AB16CC81-66C9-62B7-A331-8566D79895A7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63" creationId="{6B18D207-8906-8665-2B79-C82E5F666684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48" creationId="{5D67D976-325C-9E1D-8A87-B094A6CC190C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49" creationId="{C2DDD8DD-6BD1-BC54-C01B-70A167871A6B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0" creationId="{B30F8949-F43D-E293-6A24-E5A3817041D0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2" creationId="{62EAB308-EEC6-E904-D1DF-8DE3551114FE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3" creationId="{3D07F583-7F9B-1BB7-9D12-A8D6DF75AAD3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5" creationId="{9194FEA9-6F88-25BA-69C2-6FAE1F61F98F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6" creationId="{B1265E88-5388-4FB7-CABE-DE5C9EEE98D2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7" creationId="{45901B6A-E142-E49B-4706-8A588628786E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8" creationId="{33E1ECDE-72DC-DEB0-2579-67C17B1EE0A8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59" creationId="{E86DF946-EFBB-72B4-8847-60F6441A5ACA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1" creationId="{9209EEC2-950F-C341-3BAC-16B1E9778F0D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2" creationId="{06F1B633-C0F4-BBEB-1B2D-02638580DE6A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4" creationId="{8121B18D-27CA-F32A-F175-D292B7DFE1C9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5" creationId="{65BD30C2-5BFC-1ED3-812E-453388C03D5D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6" creationId="{EE0949BA-F3BD-913C-F55C-32F4D48E7E90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7" creationId="{B1702DE5-B39D-BF7D-1B7C-FD0F8285C204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8" creationId="{A73C1BFD-C074-9900-0D27-B238D3128E9C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69" creationId="{F8BF5A4C-4DE3-CC40-24DE-C963A4FC2AD2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70" creationId="{6E6A0F6D-7FD2-19D1-24FA-3E04F98F3413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71" creationId="{D603CC53-B2C0-225D-B449-19B7FBBD85A9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72" creationId="{073588B0-02A8-217F-C5DC-F3A5F3A335A9}"/>
          </ac:spMkLst>
        </pc:spChg>
        <pc:spChg chg="mod">
          <ac:chgData name="PARRUCA, IRIS" userId="3c83e20f-e1ce-4c91-a96a-14437a671400" providerId="ADAL" clId="{38ED9B35-77AC-40BE-AF07-0CCAA89A9167}" dt="2024-02-20T11:53:01.918" v="597"/>
          <ac:spMkLst>
            <pc:docMk/>
            <pc:sldMk cId="4193240562" sldId="311"/>
            <ac:spMk id="2073" creationId="{E0CDF9F2-FFAC-0E19-11AC-6D1913DECC6B}"/>
          </ac:spMkLst>
        </pc:spChg>
        <pc:spChg chg="mod ord">
          <ac:chgData name="PARRUCA, IRIS" userId="3c83e20f-e1ce-4c91-a96a-14437a671400" providerId="ADAL" clId="{38ED9B35-77AC-40BE-AF07-0CCAA89A9167}" dt="2024-02-20T17:09:45.387" v="1237" actId="20577"/>
          <ac:spMkLst>
            <pc:docMk/>
            <pc:sldMk cId="4193240562" sldId="311"/>
            <ac:spMk id="2102" creationId="{00000000-0000-0000-0000-000000000000}"/>
          </ac:spMkLst>
        </pc:spChg>
        <pc:spChg chg="add del mod">
          <ac:chgData name="PARRUCA, IRIS" userId="3c83e20f-e1ce-4c91-a96a-14437a671400" providerId="ADAL" clId="{38ED9B35-77AC-40BE-AF07-0CCAA89A9167}" dt="2024-02-21T13:32:29.165" v="10611" actId="120"/>
          <ac:spMkLst>
            <pc:docMk/>
            <pc:sldMk cId="4193240562" sldId="311"/>
            <ac:spMk id="2103" creationId="{00000000-0000-0000-0000-000000000000}"/>
          </ac:spMkLst>
        </pc:spChg>
        <pc:grpChg chg="add del mod ord">
          <ac:chgData name="PARRUCA, IRIS" userId="3c83e20f-e1ce-4c91-a96a-14437a671400" providerId="ADAL" clId="{38ED9B35-77AC-40BE-AF07-0CCAA89A9167}" dt="2024-02-20T11:51:24.861" v="557" actId="478"/>
          <ac:grpSpMkLst>
            <pc:docMk/>
            <pc:sldMk cId="4193240562" sldId="311"/>
            <ac:grpSpMk id="14" creationId="{D73400AB-E751-83BF-473D-43150508CC85}"/>
          </ac:grpSpMkLst>
        </pc:grpChg>
        <pc:grpChg chg="mod">
          <ac:chgData name="PARRUCA, IRIS" userId="3c83e20f-e1ce-4c91-a96a-14437a671400" providerId="ADAL" clId="{38ED9B35-77AC-40BE-AF07-0CCAA89A9167}" dt="2024-02-20T11:49:50.338" v="542"/>
          <ac:grpSpMkLst>
            <pc:docMk/>
            <pc:sldMk cId="4193240562" sldId="311"/>
            <ac:grpSpMk id="21" creationId="{9D9BB381-79A3-46BF-FEF2-F33F787ABB82}"/>
          </ac:grpSpMkLst>
        </pc:grpChg>
        <pc:grpChg chg="mod">
          <ac:chgData name="PARRUCA, IRIS" userId="3c83e20f-e1ce-4c91-a96a-14437a671400" providerId="ADAL" clId="{38ED9B35-77AC-40BE-AF07-0CCAA89A9167}" dt="2024-02-20T11:49:50.338" v="542"/>
          <ac:grpSpMkLst>
            <pc:docMk/>
            <pc:sldMk cId="4193240562" sldId="311"/>
            <ac:grpSpMk id="22" creationId="{45C91851-714F-AE49-D395-43ED3CA13673}"/>
          </ac:grpSpMkLst>
        </pc:grpChg>
        <pc:grpChg chg="mod">
          <ac:chgData name="PARRUCA, IRIS" userId="3c83e20f-e1ce-4c91-a96a-14437a671400" providerId="ADAL" clId="{38ED9B35-77AC-40BE-AF07-0CCAA89A9167}" dt="2024-02-20T11:49:50.338" v="542"/>
          <ac:grpSpMkLst>
            <pc:docMk/>
            <pc:sldMk cId="4193240562" sldId="311"/>
            <ac:grpSpMk id="23" creationId="{60827757-7E21-B604-5855-81F9028EA6E7}"/>
          </ac:grpSpMkLst>
        </pc:grpChg>
        <pc:grpChg chg="mod">
          <ac:chgData name="PARRUCA, IRIS" userId="3c83e20f-e1ce-4c91-a96a-14437a671400" providerId="ADAL" clId="{38ED9B35-77AC-40BE-AF07-0CCAA89A9167}" dt="2024-02-20T11:49:50.338" v="542"/>
          <ac:grpSpMkLst>
            <pc:docMk/>
            <pc:sldMk cId="4193240562" sldId="311"/>
            <ac:grpSpMk id="24" creationId="{8A723F17-5838-4486-A5B2-46FFDFB50442}"/>
          </ac:grpSpMkLst>
        </pc:grpChg>
        <pc:grpChg chg="add mod">
          <ac:chgData name="PARRUCA, IRIS" userId="3c83e20f-e1ce-4c91-a96a-14437a671400" providerId="ADAL" clId="{38ED9B35-77AC-40BE-AF07-0CCAA89A9167}" dt="2024-02-20T11:53:15.837" v="602" actId="1076"/>
          <ac:grpSpMkLst>
            <pc:docMk/>
            <pc:sldMk cId="4193240562" sldId="311"/>
            <ac:grpSpMk id="44" creationId="{1DD3F0BB-AC2C-EE81-3704-3099955A37E3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46" creationId="{B01CFB7D-A816-7DC9-77B8-5C94FDFD5BA2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47" creationId="{E8182C29-91AB-3F9F-1E64-EA93351C3F09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0" creationId="{04716BDB-96B2-222B-3DFB-1E5E69DC6888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1" creationId="{FC063126-1C8E-C2C3-DA4D-38FBF9CD4961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2" creationId="{28562869-4A5E-DD57-60A1-D26EB19DA287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3" creationId="{27599156-FBCD-7247-DB76-33078BBCA5DB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4" creationId="{79828685-05C7-3E70-C0CC-E144280C57ED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5" creationId="{B84D854B-A98B-AFB0-EC9F-2541A80BE8F4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58" creationId="{4F1FC410-7E5B-B3B6-3793-25E4B1BF515B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61" creationId="{FE612A65-0B98-7331-858F-206A8BA3C627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2051" creationId="{58C7AC36-8E85-09D1-E411-CDB9D8E2A42C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2054" creationId="{78A9E8DF-4623-D8A4-A6AE-906E3BCF94F9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2060" creationId="{A77854B4-5081-151B-24BF-6F925B5E0F6D}"/>
          </ac:grpSpMkLst>
        </pc:grpChg>
        <pc:grpChg chg="mod">
          <ac:chgData name="PARRUCA, IRIS" userId="3c83e20f-e1ce-4c91-a96a-14437a671400" providerId="ADAL" clId="{38ED9B35-77AC-40BE-AF07-0CCAA89A9167}" dt="2024-02-20T11:53:01.918" v="597"/>
          <ac:grpSpMkLst>
            <pc:docMk/>
            <pc:sldMk cId="4193240562" sldId="311"/>
            <ac:grpSpMk id="2063" creationId="{D4995CE0-B842-5B50-1606-8A0B205E9A51}"/>
          </ac:grpSpMkLst>
        </pc:grpChg>
        <pc:picChg chg="mod">
          <ac:chgData name="PARRUCA, IRIS" userId="3c83e20f-e1ce-4c91-a96a-14437a671400" providerId="ADAL" clId="{38ED9B35-77AC-40BE-AF07-0CCAA89A9167}" dt="2024-02-20T11:49:50.338" v="542"/>
          <ac:picMkLst>
            <pc:docMk/>
            <pc:sldMk cId="4193240562" sldId="311"/>
            <ac:picMk id="20" creationId="{B8FE604D-D9BF-55EC-A34D-697A363F668D}"/>
          </ac:picMkLst>
        </pc:picChg>
        <pc:picChg chg="mod">
          <ac:chgData name="PARRUCA, IRIS" userId="3c83e20f-e1ce-4c91-a96a-14437a671400" providerId="ADAL" clId="{38ED9B35-77AC-40BE-AF07-0CCAA89A9167}" dt="2024-02-20T11:53:01.918" v="597"/>
          <ac:picMkLst>
            <pc:docMk/>
            <pc:sldMk cId="4193240562" sldId="311"/>
            <ac:picMk id="45" creationId="{C7D32944-E538-2516-2D2C-04BFCCAE141B}"/>
          </ac:picMkLst>
        </pc:picChg>
      </pc:sldChg>
      <pc:sldChg chg="addSp delSp modSp new mod modTransition modClrScheme chgLayout modNotesTx">
        <pc:chgData name="PARRUCA, IRIS" userId="3c83e20f-e1ce-4c91-a96a-14437a671400" providerId="ADAL" clId="{38ED9B35-77AC-40BE-AF07-0CCAA89A9167}" dt="2024-02-21T12:43:06.792" v="10561" actId="20577"/>
        <pc:sldMkLst>
          <pc:docMk/>
          <pc:sldMk cId="1089529092" sldId="312"/>
        </pc:sldMkLst>
        <pc:spChg chg="del mod ord">
          <ac:chgData name="PARRUCA, IRIS" userId="3c83e20f-e1ce-4c91-a96a-14437a671400" providerId="ADAL" clId="{38ED9B35-77AC-40BE-AF07-0CCAA89A9167}" dt="2024-02-20T11:46:33.335" v="490" actId="700"/>
          <ac:spMkLst>
            <pc:docMk/>
            <pc:sldMk cId="1089529092" sldId="312"/>
            <ac:spMk id="2" creationId="{AA71B8FA-89EA-7817-0B4D-8C8B0755DA83}"/>
          </ac:spMkLst>
        </pc:spChg>
        <pc:spChg chg="del">
          <ac:chgData name="PARRUCA, IRIS" userId="3c83e20f-e1ce-4c91-a96a-14437a671400" providerId="ADAL" clId="{38ED9B35-77AC-40BE-AF07-0CCAA89A9167}" dt="2024-02-20T11:46:33.335" v="490" actId="700"/>
          <ac:spMkLst>
            <pc:docMk/>
            <pc:sldMk cId="1089529092" sldId="312"/>
            <ac:spMk id="3" creationId="{E00AF1D0-6044-AB08-F2E1-A3D0DC0613B9}"/>
          </ac:spMkLst>
        </pc:spChg>
        <pc:spChg chg="del mod ord">
          <ac:chgData name="PARRUCA, IRIS" userId="3c83e20f-e1ce-4c91-a96a-14437a671400" providerId="ADAL" clId="{38ED9B35-77AC-40BE-AF07-0CCAA89A9167}" dt="2024-02-20T11:46:33.335" v="490" actId="700"/>
          <ac:spMkLst>
            <pc:docMk/>
            <pc:sldMk cId="1089529092" sldId="312"/>
            <ac:spMk id="4" creationId="{B31F9854-591C-7EE2-C30A-BE54FA8F1B91}"/>
          </ac:spMkLst>
        </pc:spChg>
        <pc:spChg chg="add mod ord">
          <ac:chgData name="PARRUCA, IRIS" userId="3c83e20f-e1ce-4c91-a96a-14437a671400" providerId="ADAL" clId="{38ED9B35-77AC-40BE-AF07-0CCAA89A9167}" dt="2024-02-21T00:46:57.514" v="8032" actId="1076"/>
          <ac:spMkLst>
            <pc:docMk/>
            <pc:sldMk cId="1089529092" sldId="312"/>
            <ac:spMk id="5" creationId="{B25EF554-C0DB-2BFA-6C67-608BC3741B8B}"/>
          </ac:spMkLst>
        </pc:spChg>
        <pc:spChg chg="add mod ord">
          <ac:chgData name="PARRUCA, IRIS" userId="3c83e20f-e1ce-4c91-a96a-14437a671400" providerId="ADAL" clId="{38ED9B35-77AC-40BE-AF07-0CCAA89A9167}" dt="2024-02-21T12:43:06.792" v="10561" actId="20577"/>
          <ac:spMkLst>
            <pc:docMk/>
            <pc:sldMk cId="1089529092" sldId="312"/>
            <ac:spMk id="6" creationId="{8FACBE05-73C4-F7AD-3029-5DD140606235}"/>
          </ac:spMkLst>
        </pc:spChg>
        <pc:spChg chg="add del mod ord">
          <ac:chgData name="PARRUCA, IRIS" userId="3c83e20f-e1ce-4c91-a96a-14437a671400" providerId="ADAL" clId="{38ED9B35-77AC-40BE-AF07-0CCAA89A9167}" dt="2024-02-20T11:46:49.527" v="491" actId="478"/>
          <ac:spMkLst>
            <pc:docMk/>
            <pc:sldMk cId="1089529092" sldId="312"/>
            <ac:spMk id="7" creationId="{3F7F8F86-FD7E-9C92-7FF1-48D3673C5C1D}"/>
          </ac:spMkLst>
        </pc:spChg>
      </pc:sldChg>
      <pc:sldChg chg="addSp delSp modSp new mod ord modTransition modClrScheme chgLayout modNotesTx">
        <pc:chgData name="PARRUCA, IRIS" userId="3c83e20f-e1ce-4c91-a96a-14437a671400" providerId="ADAL" clId="{38ED9B35-77AC-40BE-AF07-0CCAA89A9167}" dt="2024-02-21T11:09:31.781" v="10559" actId="1076"/>
        <pc:sldMkLst>
          <pc:docMk/>
          <pc:sldMk cId="609248677" sldId="313"/>
        </pc:sldMkLst>
        <pc:spChg chg="del mod ord">
          <ac:chgData name="PARRUCA, IRIS" userId="3c83e20f-e1ce-4c91-a96a-14437a671400" providerId="ADAL" clId="{38ED9B35-77AC-40BE-AF07-0CCAA89A9167}" dt="2024-02-20T11:48:24.886" v="524" actId="700"/>
          <ac:spMkLst>
            <pc:docMk/>
            <pc:sldMk cId="609248677" sldId="313"/>
            <ac:spMk id="2" creationId="{752ABECE-D081-BBA2-C4CE-99BA78B02917}"/>
          </ac:spMkLst>
        </pc:spChg>
        <pc:spChg chg="del">
          <ac:chgData name="PARRUCA, IRIS" userId="3c83e20f-e1ce-4c91-a96a-14437a671400" providerId="ADAL" clId="{38ED9B35-77AC-40BE-AF07-0CCAA89A9167}" dt="2024-02-20T11:48:24.886" v="524" actId="700"/>
          <ac:spMkLst>
            <pc:docMk/>
            <pc:sldMk cId="609248677" sldId="313"/>
            <ac:spMk id="3" creationId="{DA2463A6-E87C-FFCB-F321-1F3CB5E37D96}"/>
          </ac:spMkLst>
        </pc:spChg>
        <pc:spChg chg="del">
          <ac:chgData name="PARRUCA, IRIS" userId="3c83e20f-e1ce-4c91-a96a-14437a671400" providerId="ADAL" clId="{38ED9B35-77AC-40BE-AF07-0CCAA89A9167}" dt="2024-02-20T11:48:24.886" v="524" actId="700"/>
          <ac:spMkLst>
            <pc:docMk/>
            <pc:sldMk cId="609248677" sldId="313"/>
            <ac:spMk id="4" creationId="{2A864643-C522-68B1-62F4-8E4C7A59E227}"/>
          </ac:spMkLst>
        </pc:spChg>
        <pc:spChg chg="add mod ord">
          <ac:chgData name="PARRUCA, IRIS" userId="3c83e20f-e1ce-4c91-a96a-14437a671400" providerId="ADAL" clId="{38ED9B35-77AC-40BE-AF07-0CCAA89A9167}" dt="2024-02-20T12:09:48.419" v="1087" actId="1076"/>
          <ac:spMkLst>
            <pc:docMk/>
            <pc:sldMk cId="609248677" sldId="313"/>
            <ac:spMk id="5" creationId="{3CEC39E7-1482-22E9-29E9-95B53507AC45}"/>
          </ac:spMkLst>
        </pc:spChg>
        <pc:spChg chg="add mod">
          <ac:chgData name="PARRUCA, IRIS" userId="3c83e20f-e1ce-4c91-a96a-14437a671400" providerId="ADAL" clId="{38ED9B35-77AC-40BE-AF07-0CCAA89A9167}" dt="2024-02-21T11:09:31.781" v="10559" actId="1076"/>
          <ac:spMkLst>
            <pc:docMk/>
            <pc:sldMk cId="609248677" sldId="313"/>
            <ac:spMk id="6" creationId="{1C2B3F6D-A184-771B-BEA0-5E35270ED107}"/>
          </ac:spMkLst>
        </pc:spChg>
      </pc:sldChg>
      <pc:sldChg chg="addSp delSp modSp new mod modTransition modClrScheme chgLayout modNotesTx">
        <pc:chgData name="PARRUCA, IRIS" userId="3c83e20f-e1ce-4c91-a96a-14437a671400" providerId="ADAL" clId="{38ED9B35-77AC-40BE-AF07-0CCAA89A9167}" dt="2024-02-21T11:08:41.086" v="10557"/>
        <pc:sldMkLst>
          <pc:docMk/>
          <pc:sldMk cId="1838764464" sldId="314"/>
        </pc:sldMkLst>
        <pc:spChg chg="del mod ord">
          <ac:chgData name="PARRUCA, IRIS" userId="3c83e20f-e1ce-4c91-a96a-14437a671400" providerId="ADAL" clId="{38ED9B35-77AC-40BE-AF07-0CCAA89A9167}" dt="2024-02-20T11:53:37.616" v="604" actId="700"/>
          <ac:spMkLst>
            <pc:docMk/>
            <pc:sldMk cId="1838764464" sldId="314"/>
            <ac:spMk id="2" creationId="{1B43BD1C-7BA8-B349-9BA1-F093C3B706FE}"/>
          </ac:spMkLst>
        </pc:spChg>
        <pc:spChg chg="del">
          <ac:chgData name="PARRUCA, IRIS" userId="3c83e20f-e1ce-4c91-a96a-14437a671400" providerId="ADAL" clId="{38ED9B35-77AC-40BE-AF07-0CCAA89A9167}" dt="2024-02-20T11:53:37.616" v="604" actId="700"/>
          <ac:spMkLst>
            <pc:docMk/>
            <pc:sldMk cId="1838764464" sldId="314"/>
            <ac:spMk id="3" creationId="{D1E2D27A-1C15-681C-5F92-DFF8F894536D}"/>
          </ac:spMkLst>
        </pc:spChg>
        <pc:spChg chg="del mod ord">
          <ac:chgData name="PARRUCA, IRIS" userId="3c83e20f-e1ce-4c91-a96a-14437a671400" providerId="ADAL" clId="{38ED9B35-77AC-40BE-AF07-0CCAA89A9167}" dt="2024-02-20T11:53:37.616" v="604" actId="700"/>
          <ac:spMkLst>
            <pc:docMk/>
            <pc:sldMk cId="1838764464" sldId="314"/>
            <ac:spMk id="4" creationId="{DA3A3DBC-867D-B046-AA32-ABF983505739}"/>
          </ac:spMkLst>
        </pc:spChg>
        <pc:spChg chg="add del mod ord">
          <ac:chgData name="PARRUCA, IRIS" userId="3c83e20f-e1ce-4c91-a96a-14437a671400" providerId="ADAL" clId="{38ED9B35-77AC-40BE-AF07-0CCAA89A9167}" dt="2024-02-20T11:53:45.031" v="605" actId="700"/>
          <ac:spMkLst>
            <pc:docMk/>
            <pc:sldMk cId="1838764464" sldId="314"/>
            <ac:spMk id="5" creationId="{1F244B80-DB2A-EA1F-7C91-CD8003737F8D}"/>
          </ac:spMkLst>
        </pc:spChg>
        <pc:spChg chg="add del mod ord">
          <ac:chgData name="PARRUCA, IRIS" userId="3c83e20f-e1ce-4c91-a96a-14437a671400" providerId="ADAL" clId="{38ED9B35-77AC-40BE-AF07-0CCAA89A9167}" dt="2024-02-20T11:53:45.031" v="605" actId="700"/>
          <ac:spMkLst>
            <pc:docMk/>
            <pc:sldMk cId="1838764464" sldId="314"/>
            <ac:spMk id="6" creationId="{4156D4EC-341B-E5A7-C268-19B2C7191342}"/>
          </ac:spMkLst>
        </pc:spChg>
        <pc:spChg chg="add del mod ord">
          <ac:chgData name="PARRUCA, IRIS" userId="3c83e20f-e1ce-4c91-a96a-14437a671400" providerId="ADAL" clId="{38ED9B35-77AC-40BE-AF07-0CCAA89A9167}" dt="2024-02-20T11:53:45.031" v="605" actId="700"/>
          <ac:spMkLst>
            <pc:docMk/>
            <pc:sldMk cId="1838764464" sldId="314"/>
            <ac:spMk id="7" creationId="{3D4C051F-64CA-466C-A754-8B3010D7F62B}"/>
          </ac:spMkLst>
        </pc:spChg>
        <pc:spChg chg="add mod ord">
          <ac:chgData name="PARRUCA, IRIS" userId="3c83e20f-e1ce-4c91-a96a-14437a671400" providerId="ADAL" clId="{38ED9B35-77AC-40BE-AF07-0CCAA89A9167}" dt="2024-02-20T12:02:35.083" v="834" actId="1076"/>
          <ac:spMkLst>
            <pc:docMk/>
            <pc:sldMk cId="1838764464" sldId="314"/>
            <ac:spMk id="8" creationId="{C007F12A-7C09-9D7A-1D4C-0C467480FDAB}"/>
          </ac:spMkLst>
        </pc:spChg>
        <pc:spChg chg="add mod">
          <ac:chgData name="PARRUCA, IRIS" userId="3c83e20f-e1ce-4c91-a96a-14437a671400" providerId="ADAL" clId="{38ED9B35-77AC-40BE-AF07-0CCAA89A9167}" dt="2024-02-21T10:17:40.255" v="9515" actId="207"/>
          <ac:spMkLst>
            <pc:docMk/>
            <pc:sldMk cId="1838764464" sldId="314"/>
            <ac:spMk id="9" creationId="{154D10E7-8972-F17F-708D-4770350E0603}"/>
          </ac:spMkLst>
        </pc:spChg>
      </pc:sldChg>
      <pc:sldChg chg="addSp delSp modSp add del mod">
        <pc:chgData name="PARRUCA, IRIS" userId="3c83e20f-e1ce-4c91-a96a-14437a671400" providerId="ADAL" clId="{38ED9B35-77AC-40BE-AF07-0CCAA89A9167}" dt="2024-02-20T11:56:38.102" v="740" actId="47"/>
        <pc:sldMkLst>
          <pc:docMk/>
          <pc:sldMk cId="689004353" sldId="315"/>
        </pc:sldMkLst>
        <pc:spChg chg="add mod">
          <ac:chgData name="PARRUCA, IRIS" userId="3c83e20f-e1ce-4c91-a96a-14437a671400" providerId="ADAL" clId="{38ED9B35-77AC-40BE-AF07-0CCAA89A9167}" dt="2024-02-20T11:56:30.312" v="737" actId="478"/>
          <ac:spMkLst>
            <pc:docMk/>
            <pc:sldMk cId="689004353" sldId="315"/>
            <ac:spMk id="3" creationId="{D11F45B9-2D4F-4A1B-B4A6-312207DA0801}"/>
          </ac:spMkLst>
        </pc:spChg>
        <pc:spChg chg="mod">
          <ac:chgData name="PARRUCA, IRIS" userId="3c83e20f-e1ce-4c91-a96a-14437a671400" providerId="ADAL" clId="{38ED9B35-77AC-40BE-AF07-0CCAA89A9167}" dt="2024-02-20T11:56:25.303" v="736" actId="404"/>
          <ac:spMkLst>
            <pc:docMk/>
            <pc:sldMk cId="689004353" sldId="315"/>
            <ac:spMk id="2412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56:30.312" v="737" actId="478"/>
          <ac:spMkLst>
            <pc:docMk/>
            <pc:sldMk cId="689004353" sldId="315"/>
            <ac:spMk id="2413" creationId="{00000000-0000-0000-0000-000000000000}"/>
          </ac:spMkLst>
        </pc:spChg>
        <pc:spChg chg="del">
          <ac:chgData name="PARRUCA, IRIS" userId="3c83e20f-e1ce-4c91-a96a-14437a671400" providerId="ADAL" clId="{38ED9B35-77AC-40BE-AF07-0CCAA89A9167}" dt="2024-02-20T11:56:34.588" v="738" actId="478"/>
          <ac:spMkLst>
            <pc:docMk/>
            <pc:sldMk cId="689004353" sldId="315"/>
            <ac:spMk id="2415" creationId="{00000000-0000-0000-0000-000000000000}"/>
          </ac:spMkLst>
        </pc:spChg>
        <pc:grpChg chg="del">
          <ac:chgData name="PARRUCA, IRIS" userId="3c83e20f-e1ce-4c91-a96a-14437a671400" providerId="ADAL" clId="{38ED9B35-77AC-40BE-AF07-0CCAA89A9167}" dt="2024-02-20T11:56:35.697" v="739" actId="478"/>
          <ac:grpSpMkLst>
            <pc:docMk/>
            <pc:sldMk cId="689004353" sldId="315"/>
            <ac:grpSpMk id="2465" creationId="{00000000-0000-0000-0000-000000000000}"/>
          </ac:grpSpMkLst>
        </pc:grpChg>
      </pc:sldChg>
      <pc:sldChg chg="addSp delSp 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2873751192" sldId="315"/>
        </pc:sldMkLst>
        <pc:spChg chg="add del mod">
          <ac:chgData name="PARRUCA, IRIS" userId="3c83e20f-e1ce-4c91-a96a-14437a671400" providerId="ADAL" clId="{38ED9B35-77AC-40BE-AF07-0CCAA89A9167}" dt="2024-02-20T11:58:33.448" v="788" actId="478"/>
          <ac:spMkLst>
            <pc:docMk/>
            <pc:sldMk cId="2873751192" sldId="315"/>
            <ac:spMk id="5" creationId="{DC550883-6089-594A-DD97-E8BB119B6D7D}"/>
          </ac:spMkLst>
        </pc:spChg>
        <pc:spChg chg="add mod">
          <ac:chgData name="PARRUCA, IRIS" userId="3c83e20f-e1ce-4c91-a96a-14437a671400" providerId="ADAL" clId="{38ED9B35-77AC-40BE-AF07-0CCAA89A9167}" dt="2024-02-21T10:15:24.255" v="9502" actId="14100"/>
          <ac:spMkLst>
            <pc:docMk/>
            <pc:sldMk cId="2873751192" sldId="315"/>
            <ac:spMk id="6" creationId="{13056937-23D5-8801-BAF4-3E1D371BEE43}"/>
          </ac:spMkLst>
        </pc:spChg>
        <pc:spChg chg="mod">
          <ac:chgData name="PARRUCA, IRIS" userId="3c83e20f-e1ce-4c91-a96a-14437a671400" providerId="ADAL" clId="{38ED9B35-77AC-40BE-AF07-0CCAA89A9167}" dt="2024-02-20T22:37:24.306" v="3354" actId="14100"/>
          <ac:spMkLst>
            <pc:docMk/>
            <pc:sldMk cId="2873751192" sldId="315"/>
            <ac:spMk id="2397" creationId="{00000000-0000-0000-0000-000000000000}"/>
          </ac:spMkLst>
        </pc:spChg>
        <pc:spChg chg="del mod">
          <ac:chgData name="PARRUCA, IRIS" userId="3c83e20f-e1ce-4c91-a96a-14437a671400" providerId="ADAL" clId="{38ED9B35-77AC-40BE-AF07-0CCAA89A9167}" dt="2024-02-20T11:58:31.742" v="787" actId="478"/>
          <ac:spMkLst>
            <pc:docMk/>
            <pc:sldMk cId="2873751192" sldId="315"/>
            <ac:spMk id="2398" creationId="{00000000-0000-0000-0000-000000000000}"/>
          </ac:spMkLst>
        </pc:spChg>
        <pc:grpChg chg="del">
          <ac:chgData name="PARRUCA, IRIS" userId="3c83e20f-e1ce-4c91-a96a-14437a671400" providerId="ADAL" clId="{38ED9B35-77AC-40BE-AF07-0CCAA89A9167}" dt="2024-02-20T11:57:17.665" v="770" actId="478"/>
          <ac:grpSpMkLst>
            <pc:docMk/>
            <pc:sldMk cId="2873751192" sldId="315"/>
            <ac:grpSpMk id="2393" creationId="{00000000-0000-0000-0000-000000000000}"/>
          </ac:grpSpMkLst>
        </pc:grpChg>
        <pc:grpChg chg="del">
          <ac:chgData name="PARRUCA, IRIS" userId="3c83e20f-e1ce-4c91-a96a-14437a671400" providerId="ADAL" clId="{38ED9B35-77AC-40BE-AF07-0CCAA89A9167}" dt="2024-02-20T11:57:16.022" v="767" actId="478"/>
          <ac:grpSpMkLst>
            <pc:docMk/>
            <pc:sldMk cId="2873751192" sldId="315"/>
            <ac:grpSpMk id="2400" creationId="{00000000-0000-0000-0000-000000000000}"/>
          </ac:grpSpMkLst>
        </pc:grpChg>
        <pc:grpChg chg="del">
          <ac:chgData name="PARRUCA, IRIS" userId="3c83e20f-e1ce-4c91-a96a-14437a671400" providerId="ADAL" clId="{38ED9B35-77AC-40BE-AF07-0CCAA89A9167}" dt="2024-02-20T11:57:18.713" v="771" actId="478"/>
          <ac:grpSpMkLst>
            <pc:docMk/>
            <pc:sldMk cId="2873751192" sldId="315"/>
            <ac:grpSpMk id="2404" creationId="{00000000-0000-0000-0000-000000000000}"/>
          </ac:grpSpMkLst>
        </pc:grpChg>
        <pc:picChg chg="add del mod modCrop">
          <ac:chgData name="PARRUCA, IRIS" userId="3c83e20f-e1ce-4c91-a96a-14437a671400" providerId="ADAL" clId="{38ED9B35-77AC-40BE-AF07-0CCAA89A9167}" dt="2024-02-21T01:11:10.540" v="8870" actId="478"/>
          <ac:picMkLst>
            <pc:docMk/>
            <pc:sldMk cId="2873751192" sldId="315"/>
            <ac:picMk id="3" creationId="{83DB7CCE-1B6D-C2A4-390B-44ED119DB88B}"/>
          </ac:picMkLst>
        </pc:picChg>
        <pc:picChg chg="add mod">
          <ac:chgData name="PARRUCA, IRIS" userId="3c83e20f-e1ce-4c91-a96a-14437a671400" providerId="ADAL" clId="{38ED9B35-77AC-40BE-AF07-0CCAA89A9167}" dt="2024-02-21T10:15:35.886" v="9505" actId="1076"/>
          <ac:picMkLst>
            <pc:docMk/>
            <pc:sldMk cId="2873751192" sldId="315"/>
            <ac:picMk id="8" creationId="{27690635-E8F8-43D0-D32C-2A20570F8D7A}"/>
          </ac:picMkLst>
        </pc:picChg>
        <pc:picChg chg="del">
          <ac:chgData name="PARRUCA, IRIS" userId="3c83e20f-e1ce-4c91-a96a-14437a671400" providerId="ADAL" clId="{38ED9B35-77AC-40BE-AF07-0CCAA89A9167}" dt="2024-02-20T11:57:17.137" v="769" actId="478"/>
          <ac:picMkLst>
            <pc:docMk/>
            <pc:sldMk cId="2873751192" sldId="315"/>
            <ac:picMk id="2399" creationId="{00000000-0000-0000-0000-000000000000}"/>
          </ac:picMkLst>
        </pc:picChg>
        <pc:picChg chg="del">
          <ac:chgData name="PARRUCA, IRIS" userId="3c83e20f-e1ce-4c91-a96a-14437a671400" providerId="ADAL" clId="{38ED9B35-77AC-40BE-AF07-0CCAA89A9167}" dt="2024-02-20T11:57:16.725" v="768" actId="478"/>
          <ac:picMkLst>
            <pc:docMk/>
            <pc:sldMk cId="2873751192" sldId="315"/>
            <ac:picMk id="2403" creationId="{00000000-0000-0000-0000-000000000000}"/>
          </ac:picMkLst>
        </pc:picChg>
      </pc:sldChg>
      <pc:sldChg chg="addSp delSp modSp new mod modTransition modClrScheme chgLayout">
        <pc:chgData name="PARRUCA, IRIS" userId="3c83e20f-e1ce-4c91-a96a-14437a671400" providerId="ADAL" clId="{38ED9B35-77AC-40BE-AF07-0CCAA89A9167}" dt="2024-02-21T11:08:41.086" v="10557"/>
        <pc:sldMkLst>
          <pc:docMk/>
          <pc:sldMk cId="496827710" sldId="316"/>
        </pc:sldMkLst>
        <pc:spChg chg="del">
          <ac:chgData name="PARRUCA, IRIS" userId="3c83e20f-e1ce-4c91-a96a-14437a671400" providerId="ADAL" clId="{38ED9B35-77AC-40BE-AF07-0CCAA89A9167}" dt="2024-02-20T12:03:18.995" v="837" actId="700"/>
          <ac:spMkLst>
            <pc:docMk/>
            <pc:sldMk cId="496827710" sldId="316"/>
            <ac:spMk id="2" creationId="{9D9BD598-6E49-C90F-FD73-8D77D956DE89}"/>
          </ac:spMkLst>
        </pc:spChg>
        <pc:spChg chg="add mod">
          <ac:chgData name="PARRUCA, IRIS" userId="3c83e20f-e1ce-4c91-a96a-14437a671400" providerId="ADAL" clId="{38ED9B35-77AC-40BE-AF07-0CCAA89A9167}" dt="2024-02-20T20:03:53.900" v="1786" actId="1076"/>
          <ac:spMkLst>
            <pc:docMk/>
            <pc:sldMk cId="496827710" sldId="316"/>
            <ac:spMk id="3" creationId="{E418C73C-84D1-5E63-8406-E9AD935C86EA}"/>
          </ac:spMkLst>
        </pc:spChg>
        <pc:spChg chg="add mod">
          <ac:chgData name="PARRUCA, IRIS" userId="3c83e20f-e1ce-4c91-a96a-14437a671400" providerId="ADAL" clId="{38ED9B35-77AC-40BE-AF07-0CCAA89A9167}" dt="2024-02-21T10:19:08.066" v="9520" actId="20577"/>
          <ac:spMkLst>
            <pc:docMk/>
            <pc:sldMk cId="496827710" sldId="316"/>
            <ac:spMk id="4" creationId="{2020359D-0A90-4EC5-5588-7582649B91AF}"/>
          </ac:spMkLst>
        </pc:spChg>
        <pc:spChg chg="add del mod ord">
          <ac:chgData name="PARRUCA, IRIS" userId="3c83e20f-e1ce-4c91-a96a-14437a671400" providerId="ADAL" clId="{38ED9B35-77AC-40BE-AF07-0CCAA89A9167}" dt="2024-02-20T12:05:09.732" v="873" actId="478"/>
          <ac:spMkLst>
            <pc:docMk/>
            <pc:sldMk cId="496827710" sldId="316"/>
            <ac:spMk id="5" creationId="{944A86A4-FAF1-D73A-CE64-7BDED8E26915}"/>
          </ac:spMkLst>
        </pc:spChg>
        <pc:spChg chg="add del mod ord">
          <ac:chgData name="PARRUCA, IRIS" userId="3c83e20f-e1ce-4c91-a96a-14437a671400" providerId="ADAL" clId="{38ED9B35-77AC-40BE-AF07-0CCAA89A9167}" dt="2024-02-20T12:05:06.710" v="871" actId="478"/>
          <ac:spMkLst>
            <pc:docMk/>
            <pc:sldMk cId="496827710" sldId="316"/>
            <ac:spMk id="6" creationId="{49934E5F-0A06-DCA5-E13E-0D5E9C232747}"/>
          </ac:spMkLst>
        </pc:spChg>
        <pc:spChg chg="add del mod ord">
          <ac:chgData name="PARRUCA, IRIS" userId="3c83e20f-e1ce-4c91-a96a-14437a671400" providerId="ADAL" clId="{38ED9B35-77AC-40BE-AF07-0CCAA89A9167}" dt="2024-02-20T12:05:07.675" v="872" actId="478"/>
          <ac:spMkLst>
            <pc:docMk/>
            <pc:sldMk cId="496827710" sldId="316"/>
            <ac:spMk id="7" creationId="{63ED3036-59E5-AEB9-A2FF-3B0AB6C066EA}"/>
          </ac:spMkLst>
        </pc:spChg>
        <pc:picChg chg="add del">
          <ac:chgData name="PARRUCA, IRIS" userId="3c83e20f-e1ce-4c91-a96a-14437a671400" providerId="ADAL" clId="{38ED9B35-77AC-40BE-AF07-0CCAA89A9167}" dt="2024-02-20T20:03:28.360" v="1781" actId="478"/>
          <ac:picMkLst>
            <pc:docMk/>
            <pc:sldMk cId="496827710" sldId="316"/>
            <ac:picMk id="2050" creationId="{B99B1374-142F-15FC-4554-E1503D7F6715}"/>
          </ac:picMkLst>
        </pc:picChg>
      </pc:sldChg>
      <pc:sldChg chg="addSp delSp modSp new mod modTransition modClrScheme chgLayout modNotesTx">
        <pc:chgData name="PARRUCA, IRIS" userId="3c83e20f-e1ce-4c91-a96a-14437a671400" providerId="ADAL" clId="{38ED9B35-77AC-40BE-AF07-0CCAA89A9167}" dt="2024-02-21T11:08:41.086" v="10557"/>
        <pc:sldMkLst>
          <pc:docMk/>
          <pc:sldMk cId="3109179592" sldId="317"/>
        </pc:sldMkLst>
        <pc:spChg chg="del">
          <ac:chgData name="PARRUCA, IRIS" userId="3c83e20f-e1ce-4c91-a96a-14437a671400" providerId="ADAL" clId="{38ED9B35-77AC-40BE-AF07-0CCAA89A9167}" dt="2024-02-20T17:01:16.208" v="1131" actId="700"/>
          <ac:spMkLst>
            <pc:docMk/>
            <pc:sldMk cId="3109179592" sldId="317"/>
            <ac:spMk id="2" creationId="{1093F14D-7D1A-1948-1B3E-E3BAFCFD19DB}"/>
          </ac:spMkLst>
        </pc:spChg>
        <pc:spChg chg="del mod ord">
          <ac:chgData name="PARRUCA, IRIS" userId="3c83e20f-e1ce-4c91-a96a-14437a671400" providerId="ADAL" clId="{38ED9B35-77AC-40BE-AF07-0CCAA89A9167}" dt="2024-02-20T17:01:16.208" v="1131" actId="700"/>
          <ac:spMkLst>
            <pc:docMk/>
            <pc:sldMk cId="3109179592" sldId="317"/>
            <ac:spMk id="3" creationId="{014BF2DB-BB5C-6563-B460-B8EC62613743}"/>
          </ac:spMkLst>
        </pc:spChg>
        <pc:spChg chg="add del mod ord">
          <ac:chgData name="PARRUCA, IRIS" userId="3c83e20f-e1ce-4c91-a96a-14437a671400" providerId="ADAL" clId="{38ED9B35-77AC-40BE-AF07-0CCAA89A9167}" dt="2024-02-20T17:01:29.869" v="1132" actId="700"/>
          <ac:spMkLst>
            <pc:docMk/>
            <pc:sldMk cId="3109179592" sldId="317"/>
            <ac:spMk id="4" creationId="{37A63AE6-754A-67F1-0453-FB1E78612B2D}"/>
          </ac:spMkLst>
        </pc:spChg>
        <pc:spChg chg="add del mod ord">
          <ac:chgData name="PARRUCA, IRIS" userId="3c83e20f-e1ce-4c91-a96a-14437a671400" providerId="ADAL" clId="{38ED9B35-77AC-40BE-AF07-0CCAA89A9167}" dt="2024-02-20T17:01:42.855" v="1133" actId="700"/>
          <ac:spMkLst>
            <pc:docMk/>
            <pc:sldMk cId="3109179592" sldId="317"/>
            <ac:spMk id="5" creationId="{AB76096E-76CF-D113-14EF-C1F610D049E4}"/>
          </ac:spMkLst>
        </pc:spChg>
        <pc:spChg chg="add del mod ord">
          <ac:chgData name="PARRUCA, IRIS" userId="3c83e20f-e1ce-4c91-a96a-14437a671400" providerId="ADAL" clId="{38ED9B35-77AC-40BE-AF07-0CCAA89A9167}" dt="2024-02-20T17:01:42.855" v="1133" actId="700"/>
          <ac:spMkLst>
            <pc:docMk/>
            <pc:sldMk cId="3109179592" sldId="317"/>
            <ac:spMk id="6" creationId="{B0156BA4-7F35-75C0-87BA-102196D56490}"/>
          </ac:spMkLst>
        </pc:spChg>
        <pc:spChg chg="add del mod ord">
          <ac:chgData name="PARRUCA, IRIS" userId="3c83e20f-e1ce-4c91-a96a-14437a671400" providerId="ADAL" clId="{38ED9B35-77AC-40BE-AF07-0CCAA89A9167}" dt="2024-02-20T17:01:42.855" v="1133" actId="700"/>
          <ac:spMkLst>
            <pc:docMk/>
            <pc:sldMk cId="3109179592" sldId="317"/>
            <ac:spMk id="7" creationId="{B12785CC-22FE-FF0E-1864-435C0494F211}"/>
          </ac:spMkLst>
        </pc:spChg>
        <pc:spChg chg="add del mod ord">
          <ac:chgData name="PARRUCA, IRIS" userId="3c83e20f-e1ce-4c91-a96a-14437a671400" providerId="ADAL" clId="{38ED9B35-77AC-40BE-AF07-0CCAA89A9167}" dt="2024-02-20T17:02:00.881" v="1135" actId="700"/>
          <ac:spMkLst>
            <pc:docMk/>
            <pc:sldMk cId="3109179592" sldId="317"/>
            <ac:spMk id="8" creationId="{B2488507-A7AE-C03F-B1E5-7BC6CFDAA6D2}"/>
          </ac:spMkLst>
        </pc:spChg>
        <pc:spChg chg="add del mod ord">
          <ac:chgData name="PARRUCA, IRIS" userId="3c83e20f-e1ce-4c91-a96a-14437a671400" providerId="ADAL" clId="{38ED9B35-77AC-40BE-AF07-0CCAA89A9167}" dt="2024-02-20T17:02:00.881" v="1135" actId="700"/>
          <ac:spMkLst>
            <pc:docMk/>
            <pc:sldMk cId="3109179592" sldId="317"/>
            <ac:spMk id="9" creationId="{D737239C-D9AD-1DA5-54F2-96B8C34D7A86}"/>
          </ac:spMkLst>
        </pc:spChg>
        <pc:spChg chg="add del mod ord">
          <ac:chgData name="PARRUCA, IRIS" userId="3c83e20f-e1ce-4c91-a96a-14437a671400" providerId="ADAL" clId="{38ED9B35-77AC-40BE-AF07-0CCAA89A9167}" dt="2024-02-20T17:02:08.436" v="1136" actId="700"/>
          <ac:spMkLst>
            <pc:docMk/>
            <pc:sldMk cId="3109179592" sldId="317"/>
            <ac:spMk id="10" creationId="{57725C75-DCCB-A58D-FDE0-8E5BEDCEB9D6}"/>
          </ac:spMkLst>
        </pc:spChg>
        <pc:spChg chg="add del mod ord">
          <ac:chgData name="PARRUCA, IRIS" userId="3c83e20f-e1ce-4c91-a96a-14437a671400" providerId="ADAL" clId="{38ED9B35-77AC-40BE-AF07-0CCAA89A9167}" dt="2024-02-20T17:02:08.436" v="1136" actId="700"/>
          <ac:spMkLst>
            <pc:docMk/>
            <pc:sldMk cId="3109179592" sldId="317"/>
            <ac:spMk id="11" creationId="{6DADAA59-BE62-7696-E638-7061AA6EEEA2}"/>
          </ac:spMkLst>
        </pc:spChg>
        <pc:spChg chg="add mod ord">
          <ac:chgData name="PARRUCA, IRIS" userId="3c83e20f-e1ce-4c91-a96a-14437a671400" providerId="ADAL" clId="{38ED9B35-77AC-40BE-AF07-0CCAA89A9167}" dt="2024-02-20T20:00:52.024" v="1715" actId="1076"/>
          <ac:spMkLst>
            <pc:docMk/>
            <pc:sldMk cId="3109179592" sldId="317"/>
            <ac:spMk id="12" creationId="{034A71C3-AEDE-C2B8-23C7-E14595B39112}"/>
          </ac:spMkLst>
        </pc:spChg>
        <pc:spChg chg="add del mod ord">
          <ac:chgData name="PARRUCA, IRIS" userId="3c83e20f-e1ce-4c91-a96a-14437a671400" providerId="ADAL" clId="{38ED9B35-77AC-40BE-AF07-0CCAA89A9167}" dt="2024-02-20T17:02:37.248" v="1164" actId="478"/>
          <ac:spMkLst>
            <pc:docMk/>
            <pc:sldMk cId="3109179592" sldId="317"/>
            <ac:spMk id="13" creationId="{D7DEA983-A3E5-E56E-4AFD-5DC1EB13F8A5}"/>
          </ac:spMkLst>
        </pc:spChg>
        <pc:spChg chg="add del mod ord">
          <ac:chgData name="PARRUCA, IRIS" userId="3c83e20f-e1ce-4c91-a96a-14437a671400" providerId="ADAL" clId="{38ED9B35-77AC-40BE-AF07-0CCAA89A9167}" dt="2024-02-20T17:02:17.384" v="1137" actId="478"/>
          <ac:spMkLst>
            <pc:docMk/>
            <pc:sldMk cId="3109179592" sldId="317"/>
            <ac:spMk id="14" creationId="{4DEE88C4-9891-7916-2379-73EFEDD882FB}"/>
          </ac:spMkLst>
        </pc:spChg>
        <pc:spChg chg="add mod">
          <ac:chgData name="PARRUCA, IRIS" userId="3c83e20f-e1ce-4c91-a96a-14437a671400" providerId="ADAL" clId="{38ED9B35-77AC-40BE-AF07-0CCAA89A9167}" dt="2024-02-20T22:06:09.796" v="2479" actId="20577"/>
          <ac:spMkLst>
            <pc:docMk/>
            <pc:sldMk cId="3109179592" sldId="317"/>
            <ac:spMk id="15" creationId="{ADCCC98F-DDEF-D8D6-043B-00E93AB6E3B2}"/>
          </ac:spMkLst>
        </pc:spChg>
        <pc:spChg chg="mod">
          <ac:chgData name="PARRUCA, IRIS" userId="3c83e20f-e1ce-4c91-a96a-14437a671400" providerId="ADAL" clId="{38ED9B35-77AC-40BE-AF07-0CCAA89A9167}" dt="2024-02-20T19:53:43.070" v="1652"/>
          <ac:spMkLst>
            <pc:docMk/>
            <pc:sldMk cId="3109179592" sldId="317"/>
            <ac:spMk id="19" creationId="{F51438E9-76F5-D18D-A4EA-22C80162A537}"/>
          </ac:spMkLst>
        </pc:spChg>
        <pc:spChg chg="mod">
          <ac:chgData name="PARRUCA, IRIS" userId="3c83e20f-e1ce-4c91-a96a-14437a671400" providerId="ADAL" clId="{38ED9B35-77AC-40BE-AF07-0CCAA89A9167}" dt="2024-02-20T19:53:43.070" v="1652"/>
          <ac:spMkLst>
            <pc:docMk/>
            <pc:sldMk cId="3109179592" sldId="317"/>
            <ac:spMk id="20" creationId="{2C00E215-F12D-1A7F-2D07-421AE384DBFB}"/>
          </ac:spMkLst>
        </pc:spChg>
        <pc:spChg chg="mod">
          <ac:chgData name="PARRUCA, IRIS" userId="3c83e20f-e1ce-4c91-a96a-14437a671400" providerId="ADAL" clId="{38ED9B35-77AC-40BE-AF07-0CCAA89A9167}" dt="2024-02-20T19:53:43.070" v="1652"/>
          <ac:spMkLst>
            <pc:docMk/>
            <pc:sldMk cId="3109179592" sldId="317"/>
            <ac:spMk id="21" creationId="{5F3E754D-D534-DF36-4251-AEDF20108578}"/>
          </ac:spMkLst>
        </pc:spChg>
        <pc:grpChg chg="add mod">
          <ac:chgData name="PARRUCA, IRIS" userId="3c83e20f-e1ce-4c91-a96a-14437a671400" providerId="ADAL" clId="{38ED9B35-77AC-40BE-AF07-0CCAA89A9167}" dt="2024-02-20T19:53:50.799" v="1655" actId="1076"/>
          <ac:grpSpMkLst>
            <pc:docMk/>
            <pc:sldMk cId="3109179592" sldId="317"/>
            <ac:grpSpMk id="16" creationId="{BB12E4AB-C405-9FAA-16F3-F1BA078E3DA2}"/>
          </ac:grpSpMkLst>
        </pc:grpChg>
        <pc:grpChg chg="mod">
          <ac:chgData name="PARRUCA, IRIS" userId="3c83e20f-e1ce-4c91-a96a-14437a671400" providerId="ADAL" clId="{38ED9B35-77AC-40BE-AF07-0CCAA89A9167}" dt="2024-02-20T19:53:43.070" v="1652"/>
          <ac:grpSpMkLst>
            <pc:docMk/>
            <pc:sldMk cId="3109179592" sldId="317"/>
            <ac:grpSpMk id="18" creationId="{7B6D0977-ED52-41A9-44A3-C20F67B713F7}"/>
          </ac:grpSpMkLst>
        </pc:grpChg>
        <pc:picChg chg="mod">
          <ac:chgData name="PARRUCA, IRIS" userId="3c83e20f-e1ce-4c91-a96a-14437a671400" providerId="ADAL" clId="{38ED9B35-77AC-40BE-AF07-0CCAA89A9167}" dt="2024-02-20T19:53:44.240" v="1653" actId="1076"/>
          <ac:picMkLst>
            <pc:docMk/>
            <pc:sldMk cId="3109179592" sldId="317"/>
            <ac:picMk id="17" creationId="{4BB8AA23-2F6C-8D55-23F3-A55DC1166C71}"/>
          </ac:picMkLst>
        </pc:picChg>
        <pc:picChg chg="add mod">
          <ac:chgData name="PARRUCA, IRIS" userId="3c83e20f-e1ce-4c91-a96a-14437a671400" providerId="ADAL" clId="{38ED9B35-77AC-40BE-AF07-0CCAA89A9167}" dt="2024-02-21T10:09:42.142" v="9441" actId="1076"/>
          <ac:picMkLst>
            <pc:docMk/>
            <pc:sldMk cId="3109179592" sldId="317"/>
            <ac:picMk id="23" creationId="{FF1C222F-5528-8141-3CA8-CAE209255A51}"/>
          </ac:picMkLst>
        </pc:picChg>
        <pc:picChg chg="add del mod">
          <ac:chgData name="PARRUCA, IRIS" userId="3c83e20f-e1ce-4c91-a96a-14437a671400" providerId="ADAL" clId="{38ED9B35-77AC-40BE-AF07-0CCAA89A9167}" dt="2024-02-20T20:01:14.760" v="1718" actId="478"/>
          <ac:picMkLst>
            <pc:docMk/>
            <pc:sldMk cId="3109179592" sldId="317"/>
            <ac:picMk id="1026" creationId="{CA312C87-5D41-55FE-51A3-15ECDE660EBA}"/>
          </ac:picMkLst>
        </pc:picChg>
      </pc:sldChg>
      <pc:sldChg chg="modSp add del mod">
        <pc:chgData name="PARRUCA, IRIS" userId="3c83e20f-e1ce-4c91-a96a-14437a671400" providerId="ADAL" clId="{38ED9B35-77AC-40BE-AF07-0CCAA89A9167}" dt="2024-02-20T20:05:15.420" v="1803" actId="47"/>
        <pc:sldMkLst>
          <pc:docMk/>
          <pc:sldMk cId="4191179753" sldId="318"/>
        </pc:sldMkLst>
        <pc:spChg chg="mod">
          <ac:chgData name="PARRUCA, IRIS" userId="3c83e20f-e1ce-4c91-a96a-14437a671400" providerId="ADAL" clId="{38ED9B35-77AC-40BE-AF07-0CCAA89A9167}" dt="2024-02-20T20:04:32.106" v="1794" actId="403"/>
          <ac:spMkLst>
            <pc:docMk/>
            <pc:sldMk cId="4191179753" sldId="318"/>
            <ac:spMk id="4" creationId="{2020359D-0A90-4EC5-5588-7582649B91AF}"/>
          </ac:spMkLst>
        </pc:spChg>
      </pc:sldChg>
      <pc:sldChg chg="add del">
        <pc:chgData name="PARRUCA, IRIS" userId="3c83e20f-e1ce-4c91-a96a-14437a671400" providerId="ADAL" clId="{38ED9B35-77AC-40BE-AF07-0CCAA89A9167}" dt="2024-02-20T20:05:06.660" v="1802" actId="47"/>
        <pc:sldMkLst>
          <pc:docMk/>
          <pc:sldMk cId="2002985223" sldId="319"/>
        </pc:sldMkLst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2732312451" sldId="320"/>
        </pc:sldMkLst>
        <pc:spChg chg="mod">
          <ac:chgData name="PARRUCA, IRIS" userId="3c83e20f-e1ce-4c91-a96a-14437a671400" providerId="ADAL" clId="{38ED9B35-77AC-40BE-AF07-0CCAA89A9167}" dt="2024-02-21T00:48:43.293" v="8042" actId="20577"/>
          <ac:spMkLst>
            <pc:docMk/>
            <pc:sldMk cId="2732312451" sldId="320"/>
            <ac:spMk id="4" creationId="{2020359D-0A90-4EC5-5588-7582649B91AF}"/>
          </ac:spMkLst>
        </pc:spChg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3092196986" sldId="321"/>
        </pc:sldMkLst>
        <pc:spChg chg="mod">
          <ac:chgData name="PARRUCA, IRIS" userId="3c83e20f-e1ce-4c91-a96a-14437a671400" providerId="ADAL" clId="{38ED9B35-77AC-40BE-AF07-0CCAA89A9167}" dt="2024-02-21T00:12:47.896" v="5329" actId="1076"/>
          <ac:spMkLst>
            <pc:docMk/>
            <pc:sldMk cId="3092196986" sldId="321"/>
            <ac:spMk id="5" creationId="{B25EF554-C0DB-2BFA-6C67-608BC3741B8B}"/>
          </ac:spMkLst>
        </pc:spChg>
        <pc:spChg chg="mod">
          <ac:chgData name="PARRUCA, IRIS" userId="3c83e20f-e1ce-4c91-a96a-14437a671400" providerId="ADAL" clId="{38ED9B35-77AC-40BE-AF07-0CCAA89A9167}" dt="2024-02-21T10:14:14.385" v="9477" actId="207"/>
          <ac:spMkLst>
            <pc:docMk/>
            <pc:sldMk cId="3092196986" sldId="321"/>
            <ac:spMk id="6" creationId="{8FACBE05-73C4-F7AD-3029-5DD140606235}"/>
          </ac:spMkLst>
        </pc:spChg>
      </pc:sldChg>
      <pc:sldChg chg="modSp add del mod">
        <pc:chgData name="PARRUCA, IRIS" userId="3c83e20f-e1ce-4c91-a96a-14437a671400" providerId="ADAL" clId="{38ED9B35-77AC-40BE-AF07-0CCAA89A9167}" dt="2024-02-21T00:14:16.420" v="5346" actId="47"/>
        <pc:sldMkLst>
          <pc:docMk/>
          <pc:sldMk cId="605344048" sldId="322"/>
        </pc:sldMkLst>
        <pc:spChg chg="mod">
          <ac:chgData name="PARRUCA, IRIS" userId="3c83e20f-e1ce-4c91-a96a-14437a671400" providerId="ADAL" clId="{38ED9B35-77AC-40BE-AF07-0CCAA89A9167}" dt="2024-02-21T00:08:40.224" v="4997" actId="6549"/>
          <ac:spMkLst>
            <pc:docMk/>
            <pc:sldMk cId="605344048" sldId="322"/>
            <ac:spMk id="6" creationId="{8FACBE05-73C4-F7AD-3029-5DD140606235}"/>
          </ac:spMkLst>
        </pc:spChg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2132122416" sldId="323"/>
        </pc:sldMkLst>
        <pc:spChg chg="mod">
          <ac:chgData name="PARRUCA, IRIS" userId="3c83e20f-e1ce-4c91-a96a-14437a671400" providerId="ADAL" clId="{38ED9B35-77AC-40BE-AF07-0CCAA89A9167}" dt="2024-02-21T10:54:29.687" v="10543" actId="20577"/>
          <ac:spMkLst>
            <pc:docMk/>
            <pc:sldMk cId="2132122416" sldId="323"/>
            <ac:spMk id="6" creationId="{8FACBE05-73C4-F7AD-3029-5DD140606235}"/>
          </ac:spMkLst>
        </pc:spChg>
      </pc:sldChg>
      <pc:sldChg chg="modSp add mod modTransition">
        <pc:chgData name="PARRUCA, IRIS" userId="3c83e20f-e1ce-4c91-a96a-14437a671400" providerId="ADAL" clId="{38ED9B35-77AC-40BE-AF07-0CCAA89A9167}" dt="2024-02-21T11:08:41.086" v="10557"/>
        <pc:sldMkLst>
          <pc:docMk/>
          <pc:sldMk cId="3059377015" sldId="324"/>
        </pc:sldMkLst>
        <pc:spChg chg="mod">
          <ac:chgData name="PARRUCA, IRIS" userId="3c83e20f-e1ce-4c91-a96a-14437a671400" providerId="ADAL" clId="{38ED9B35-77AC-40BE-AF07-0CCAA89A9167}" dt="2024-02-21T10:15:06.321" v="9501" actId="20577"/>
          <ac:spMkLst>
            <pc:docMk/>
            <pc:sldMk cId="3059377015" sldId="324"/>
            <ac:spMk id="6" creationId="{8FACBE05-73C4-F7AD-3029-5DD140606235}"/>
          </ac:spMkLst>
        </pc:spChg>
      </pc:sldChg>
      <pc:sldChg chg="modSp add mod modTransition modNotesTx">
        <pc:chgData name="PARRUCA, IRIS" userId="3c83e20f-e1ce-4c91-a96a-14437a671400" providerId="ADAL" clId="{38ED9B35-77AC-40BE-AF07-0CCAA89A9167}" dt="2024-02-21T11:08:41.086" v="10557"/>
        <pc:sldMkLst>
          <pc:docMk/>
          <pc:sldMk cId="296859614" sldId="325"/>
        </pc:sldMkLst>
        <pc:spChg chg="mod">
          <ac:chgData name="PARRUCA, IRIS" userId="3c83e20f-e1ce-4c91-a96a-14437a671400" providerId="ADAL" clId="{38ED9B35-77AC-40BE-AF07-0CCAA89A9167}" dt="2024-02-21T10:38:34.119" v="9540" actId="20577"/>
          <ac:spMkLst>
            <pc:docMk/>
            <pc:sldMk cId="296859614" sldId="325"/>
            <ac:spMk id="8" creationId="{C007F12A-7C09-9D7A-1D4C-0C467480FDAB}"/>
          </ac:spMkLst>
        </pc:spChg>
        <pc:spChg chg="mod">
          <ac:chgData name="PARRUCA, IRIS" userId="3c83e20f-e1ce-4c91-a96a-14437a671400" providerId="ADAL" clId="{38ED9B35-77AC-40BE-AF07-0CCAA89A9167}" dt="2024-02-21T10:42:07.298" v="9882" actId="20577"/>
          <ac:spMkLst>
            <pc:docMk/>
            <pc:sldMk cId="296859614" sldId="325"/>
            <ac:spMk id="9" creationId="{154D10E7-8972-F17F-708D-4770350E0603}"/>
          </ac:spMkLst>
        </pc:spChg>
      </pc:sldChg>
      <pc:sldMasterChg chg="modTransition delSldLayout modSldLayout">
        <pc:chgData name="PARRUCA, IRIS" userId="3c83e20f-e1ce-4c91-a96a-14437a671400" providerId="ADAL" clId="{38ED9B35-77AC-40BE-AF07-0CCAA89A9167}" dt="2024-02-21T11:08:41.086" v="10557"/>
        <pc:sldMasterMkLst>
          <pc:docMk/>
          <pc:sldMasterMk cId="0" sldId="2147483680"/>
        </pc:sldMasterMkLst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48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PARRUCA, IRIS" userId="3c83e20f-e1ce-4c91-a96a-14437a671400" providerId="ADAL" clId="{38ED9B35-77AC-40BE-AF07-0CCAA89A9167}" dt="2024-02-20T09:31:40.379" v="52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PARRUCA, IRIS" userId="3c83e20f-e1ce-4c91-a96a-14437a671400" providerId="ADAL" clId="{38ED9B35-77AC-40BE-AF07-0CCAA89A9167}" dt="2024-02-20T11:59:47.048" v="810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PARRUCA, IRIS" userId="3c83e20f-e1ce-4c91-a96a-14437a671400" providerId="ADAL" clId="{38ED9B35-77AC-40BE-AF07-0CCAA89A9167}" dt="2024-02-20T11:59:39.778" v="806" actId="47"/>
          <pc:sldLayoutMkLst>
            <pc:docMk/>
            <pc:sldMasterMk cId="0" sldId="2147483680"/>
            <pc:sldLayoutMk cId="0" sldId="2147483652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PARRUCA, IRIS" userId="3c83e20f-e1ce-4c91-a96a-14437a671400" providerId="ADAL" clId="{38ED9B35-77AC-40BE-AF07-0CCAA89A9167}" dt="2024-02-20T11:59:35.535" v="803" actId="47"/>
          <pc:sldLayoutMkLst>
            <pc:docMk/>
            <pc:sldMasterMk cId="0" sldId="2147483680"/>
            <pc:sldLayoutMk cId="0" sldId="2147483654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PARRUCA, IRIS" userId="3c83e20f-e1ce-4c91-a96a-14437a671400" providerId="ADAL" clId="{38ED9B35-77AC-40BE-AF07-0CCAA89A9167}" dt="2024-02-20T11:59:34.547" v="802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PARRUCA, IRIS" userId="3c83e20f-e1ce-4c91-a96a-14437a671400" providerId="ADAL" clId="{38ED9B35-77AC-40BE-AF07-0CCAA89A9167}" dt="2024-02-20T11:59:37.009" v="805" actId="47"/>
          <pc:sldLayoutMkLst>
            <pc:docMk/>
            <pc:sldMasterMk cId="0" sldId="2147483680"/>
            <pc:sldLayoutMk cId="0" sldId="2147483657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58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PARRUCA, IRIS" userId="3c83e20f-e1ce-4c91-a96a-14437a671400" providerId="ADAL" clId="{38ED9B35-77AC-40BE-AF07-0CCAA89A9167}" dt="2024-02-20T11:59:46.590" v="809" actId="47"/>
          <pc:sldLayoutMkLst>
            <pc:docMk/>
            <pc:sldMasterMk cId="0" sldId="2147483680"/>
            <pc:sldLayoutMk cId="0" sldId="2147483660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PARRUCA, IRIS" userId="3c83e20f-e1ce-4c91-a96a-14437a671400" providerId="ADAL" clId="{38ED9B35-77AC-40BE-AF07-0CCAA89A9167}" dt="2024-02-20T11:59:50.563" v="817" actId="47"/>
          <pc:sldLayoutMkLst>
            <pc:docMk/>
            <pc:sldMasterMk cId="0" sldId="2147483680"/>
            <pc:sldLayoutMk cId="0" sldId="2147483662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PARRUCA, IRIS" userId="3c83e20f-e1ce-4c91-a96a-14437a671400" providerId="ADAL" clId="{38ED9B35-77AC-40BE-AF07-0CCAA89A9167}" dt="2024-02-20T11:59:41.445" v="808" actId="47"/>
          <pc:sldLayoutMkLst>
            <pc:docMk/>
            <pc:sldMasterMk cId="0" sldId="2147483680"/>
            <pc:sldLayoutMk cId="0" sldId="2147483664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65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PARRUCA, IRIS" userId="3c83e20f-e1ce-4c91-a96a-14437a671400" providerId="ADAL" clId="{38ED9B35-77AC-40BE-AF07-0CCAA89A9167}" dt="2024-02-20T09:13:24.876" v="4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PARRUCA, IRIS" userId="3c83e20f-e1ce-4c91-a96a-14437a671400" providerId="ADAL" clId="{38ED9B35-77AC-40BE-AF07-0CCAA89A9167}" dt="2024-02-20T09:13:20.243" v="3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PARRUCA, IRIS" userId="3c83e20f-e1ce-4c91-a96a-14437a671400" providerId="ADAL" clId="{38ED9B35-77AC-40BE-AF07-0CCAA89A9167}" dt="2024-02-20T11:59:50.048" v="816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PARRUCA, IRIS" userId="3c83e20f-e1ce-4c91-a96a-14437a671400" providerId="ADAL" clId="{38ED9B35-77AC-40BE-AF07-0CCAA89A9167}" dt="2024-02-20T11:59:47.407" v="811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PARRUCA, IRIS" userId="3c83e20f-e1ce-4c91-a96a-14437a671400" providerId="ADAL" clId="{38ED9B35-77AC-40BE-AF07-0CCAA89A9167}" dt="2024-02-20T11:59:48.433" v="813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PARRUCA, IRIS" userId="3c83e20f-e1ce-4c91-a96a-14437a671400" providerId="ADAL" clId="{38ED9B35-77AC-40BE-AF07-0CCAA89A9167}" dt="2024-02-20T11:59:48.009" v="812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PARRUCA, IRIS" userId="3c83e20f-e1ce-4c91-a96a-14437a671400" providerId="ADAL" clId="{38ED9B35-77AC-40BE-AF07-0CCAA89A9167}" dt="2024-02-20T11:59:48.922" v="814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PARRUCA, IRIS" userId="3c83e20f-e1ce-4c91-a96a-14437a671400" providerId="ADAL" clId="{38ED9B35-77AC-40BE-AF07-0CCAA89A9167}" dt="2024-02-20T11:59:36.289" v="804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PARRUCA, IRIS" userId="3c83e20f-e1ce-4c91-a96a-14437a671400" providerId="ADAL" clId="{38ED9B35-77AC-40BE-AF07-0CCAA89A9167}" dt="2024-02-20T11:56:45.043" v="741" actId="47"/>
          <pc:sldLayoutMkLst>
            <pc:docMk/>
            <pc:sldMasterMk cId="0" sldId="2147483680"/>
            <pc:sldLayoutMk cId="0" sldId="2147483675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76"/>
          </pc:sldLayoutMkLst>
        </pc:sldLayoutChg>
        <pc:sldLayoutChg chg="modTransition">
          <pc:chgData name="PARRUCA, IRIS" userId="3c83e20f-e1ce-4c91-a96a-14437a671400" providerId="ADAL" clId="{38ED9B35-77AC-40BE-AF07-0CCAA89A9167}" dt="2024-02-21T11:08:41.086" v="10557"/>
          <pc:sldLayoutMkLst>
            <pc:docMk/>
            <pc:sldMasterMk cId="0" sldId="2147483680"/>
            <pc:sldLayoutMk cId="0" sldId="2147483677"/>
          </pc:sldLayoutMkLst>
        </pc:sldLayoutChg>
      </pc:sldMasterChg>
      <pc:sldMasterChg chg="del delSldLayout">
        <pc:chgData name="PARRUCA, IRIS" userId="3c83e20f-e1ce-4c91-a96a-14437a671400" providerId="ADAL" clId="{38ED9B35-77AC-40BE-AF07-0CCAA89A9167}" dt="2024-02-20T11:56:50.260" v="757" actId="47"/>
        <pc:sldMasterMkLst>
          <pc:docMk/>
          <pc:sldMasterMk cId="0" sldId="2147483681"/>
        </pc:sldMasterMkLst>
        <pc:sldLayoutChg chg="del">
          <pc:chgData name="PARRUCA, IRIS" userId="3c83e20f-e1ce-4c91-a96a-14437a671400" providerId="ADAL" clId="{38ED9B35-77AC-40BE-AF07-0CCAA89A9167}" dt="2024-02-20T11:56:49.528" v="755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PARRUCA, IRIS" userId="3c83e20f-e1ce-4c91-a96a-14437a671400" providerId="ADAL" clId="{38ED9B35-77AC-40BE-AF07-0CCAA89A9167}" dt="2024-02-20T11:56:50.260" v="75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8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9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OR.cnf</a:t>
            </a:r>
            <a:r>
              <a:rPr lang="en-US" dirty="0"/>
              <a:t> file results</a:t>
            </a:r>
          </a:p>
        </p:txBody>
      </p:sp>
    </p:spTree>
    <p:extLst>
      <p:ext uri="{BB962C8B-B14F-4D97-AF65-F5344CB8AC3E}">
        <p14:creationId xmlns:p14="http://schemas.microsoft.com/office/powerpoint/2010/main" val="400434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9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57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Another option was timeout but it did not make sense to fuzz it</a:t>
            </a:r>
          </a:p>
        </p:txBody>
      </p:sp>
    </p:spTree>
    <p:extLst>
      <p:ext uri="{BB962C8B-B14F-4D97-AF65-F5344CB8AC3E}">
        <p14:creationId xmlns:p14="http://schemas.microsoft.com/office/powerpoint/2010/main" val="1559637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75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59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DSF – Data Structure Factory</a:t>
            </a:r>
          </a:p>
          <a:p>
            <a:pPr marL="158750" indent="0">
              <a:buNone/>
            </a:pPr>
            <a:r>
              <a:rPr lang="en-US" dirty="0"/>
              <a:t>LEARNING – Learning Strategy</a:t>
            </a:r>
          </a:p>
          <a:p>
            <a:pPr marL="158750" indent="0">
              <a:buNone/>
            </a:pPr>
            <a:r>
              <a:rPr lang="en-US" dirty="0"/>
              <a:t>ORDERS – Order of traversing – includes random walk</a:t>
            </a:r>
          </a:p>
          <a:p>
            <a:pPr marL="158750" indent="0">
              <a:buNone/>
            </a:pPr>
            <a:r>
              <a:rPr lang="en-US" dirty="0"/>
              <a:t>PHASE – Phase Selection Strategy</a:t>
            </a:r>
          </a:p>
          <a:p>
            <a:pPr marL="158750" indent="0">
              <a:buNone/>
            </a:pPr>
            <a:r>
              <a:rPr lang="en-US" dirty="0"/>
              <a:t>RESTARTS – Restart Strategy</a:t>
            </a:r>
          </a:p>
          <a:p>
            <a:pPr marL="158750" indent="0">
              <a:buNone/>
            </a:pPr>
            <a:r>
              <a:rPr lang="en-US" dirty="0"/>
              <a:t>SIMP – Simplifier</a:t>
            </a:r>
          </a:p>
          <a:p>
            <a:pPr marL="158750" indent="0">
              <a:buNone/>
            </a:pPr>
            <a:r>
              <a:rPr lang="en-US" dirty="0"/>
              <a:t>PARAMS – Search Parameters</a:t>
            </a:r>
          </a:p>
          <a:p>
            <a:pPr marL="158750" indent="0">
              <a:buNone/>
            </a:pPr>
            <a:r>
              <a:rPr lang="en-US" dirty="0"/>
              <a:t>CLEANING – Learned Constraints Deletion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Randomly setting and combining configuration options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Poppins" panose="00000500000000000000" pitchFamily="2" charset="0"/>
                <a:ea typeface="IBM Plex Mono"/>
                <a:cs typeface="Poppins" panose="00000500000000000000" pitchFamily="2" charset="0"/>
                <a:sym typeface="IBM Plex Mono"/>
              </a:rPr>
              <a:t>If the program shows the same observable behavior, then the delta-debugger continues with the simplified input or backtracks</a:t>
            </a:r>
          </a:p>
        </p:txBody>
      </p:sp>
    </p:spTree>
    <p:extLst>
      <p:ext uri="{BB962C8B-B14F-4D97-AF65-F5344CB8AC3E}">
        <p14:creationId xmlns:p14="http://schemas.microsoft.com/office/powerpoint/2010/main" val="53042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promise is not to be the fastest, a SAT solver in Java is about 3.25 times slower than its counterpart in C++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includes unit and regression testing as well as static code analysis reports which are available in their website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9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69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7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5" r:id="rId9"/>
    <p:sldLayoutId id="2147483666" r:id="rId10"/>
    <p:sldLayoutId id="2147483676" r:id="rId11"/>
    <p:sldLayoutId id="2147483677" r:id="rId12"/>
  </p:sldLayoutIdLst>
  <p:transition spd="slow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ricegodefroid.github.io/public_psfiles/abstract-rt2007.pdf" TargetMode="External"/><Relationship Id="rId2" Type="http://schemas.openxmlformats.org/officeDocument/2006/relationships/hyperlink" Target="https://doi.org/10.3233/sat19007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007/978-3-642-38916-0_3" TargetMode="External"/><Relationship Id="rId5" Type="http://schemas.openxmlformats.org/officeDocument/2006/relationships/hyperlink" Target="https://ceur-ws.org/Vol-1889/paper1.pdf" TargetMode="External"/><Relationship Id="rId4" Type="http://schemas.openxmlformats.org/officeDocument/2006/relationships/hyperlink" Target="https://doi.org/10.1007/978-3-319-03077-7_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ingbook.org/" TargetMode="External"/><Relationship Id="rId2" Type="http://schemas.openxmlformats.org/officeDocument/2006/relationships/hyperlink" Target="https://doi.org/10.1007/978-3-031-13188-2_5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l.acm.org/doi/abs/10.1145/1670412.167041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Parruca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API Fuzzing for </a:t>
            </a:r>
            <a:r>
              <a:rPr lang="en" dirty="0">
                <a:solidFill>
                  <a:schemeClr val="tx1"/>
                </a:solidFill>
              </a:rPr>
              <a:t>SAT4J </a:t>
            </a:r>
            <a:r>
              <a:rPr lang="en" dirty="0">
                <a:solidFill>
                  <a:schemeClr val="bg2"/>
                </a:solidFill>
              </a:rPr>
              <a:t>Library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EF554-C0DB-2BFA-6C67-608BC37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06" y="489443"/>
            <a:ext cx="5506990" cy="657461"/>
          </a:xfrm>
        </p:spPr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ACBE05-73C4-F7AD-3029-5DD14060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06" y="1208406"/>
            <a:ext cx="7671574" cy="35998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Clause Literals </a:t>
            </a:r>
            <a:r>
              <a:rPr lang="en-US" dirty="0"/>
              <a:t>– clause can have both positive and negative literals; it checks if the literal is used before in the clause or if the literal is 0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Assumptions</a:t>
            </a:r>
            <a:r>
              <a:rPr lang="en-US" dirty="0"/>
              <a:t> – it is possible to try to solve the formula with certain literals assumed as true, while generating these literals it need to check that this literal is used somewhere in the formula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Number of Assumptions </a:t>
            </a:r>
            <a:r>
              <a:rPr lang="en-US" dirty="0"/>
              <a:t>– it applies power law to decide the number of literals that will be assumed which starts at 1/10 of total variables and it has a ~ 17% chance to increment by 1/10 of the total number of variables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Solution &amp; Proof</a:t>
            </a:r>
            <a:r>
              <a:rPr lang="en-US" dirty="0"/>
              <a:t> – if the generated instance is SAT it provides the valid assignment of variables or if it is UNSAT then the solver provides a proof</a:t>
            </a:r>
          </a:p>
        </p:txBody>
      </p:sp>
    </p:spTree>
    <p:extLst>
      <p:ext uri="{BB962C8B-B14F-4D97-AF65-F5344CB8AC3E}">
        <p14:creationId xmlns:p14="http://schemas.microsoft.com/office/powerpoint/2010/main" val="2132122416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EF554-C0DB-2BFA-6C67-608BC37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06" y="489443"/>
            <a:ext cx="5506990" cy="657461"/>
          </a:xfrm>
        </p:spPr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ACBE05-73C4-F7AD-3029-5DD14060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06" y="1208406"/>
            <a:ext cx="7671574" cy="35998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Slave Seed </a:t>
            </a:r>
            <a:r>
              <a:rPr lang="en-US" dirty="0"/>
              <a:t>– It is possible to pass a Slave seed to the </a:t>
            </a:r>
            <a:r>
              <a:rPr lang="en-US" dirty="0" err="1"/>
              <a:t>TraceFactory</a:t>
            </a:r>
            <a:r>
              <a:rPr lang="en-US" dirty="0"/>
              <a:t> instead of a Master seed and it will generate API calls with that seed and then terminate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Statistics</a:t>
            </a:r>
            <a:r>
              <a:rPr lang="en-US" dirty="0"/>
              <a:t> – at the end of </a:t>
            </a:r>
            <a:r>
              <a:rPr lang="en-US" dirty="0" err="1"/>
              <a:t>APIFuzzer</a:t>
            </a:r>
            <a:r>
              <a:rPr lang="en-US" dirty="0"/>
              <a:t> it prints some statistics about the execution such as number of SAT/UNSAT instances and avg. solver runtime which are calculated during execution and avg. learned clauses and avg. number of conflicts which are provided by the solver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Verbose</a:t>
            </a:r>
            <a:r>
              <a:rPr lang="en-US" dirty="0"/>
              <a:t> – if this is set to true when calling </a:t>
            </a:r>
            <a:r>
              <a:rPr lang="en-US" dirty="0" err="1"/>
              <a:t>TraceFactory</a:t>
            </a:r>
            <a:r>
              <a:rPr lang="en-US" dirty="0"/>
              <a:t> then all decisions made are printed out in the console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Timeout</a:t>
            </a:r>
            <a:r>
              <a:rPr lang="en-US" dirty="0"/>
              <a:t> – for testing purposes I set solver timeout to 10 minutes</a:t>
            </a:r>
          </a:p>
        </p:txBody>
      </p:sp>
    </p:spTree>
    <p:extLst>
      <p:ext uri="{BB962C8B-B14F-4D97-AF65-F5344CB8AC3E}">
        <p14:creationId xmlns:p14="http://schemas.microsoft.com/office/powerpoint/2010/main" val="305937701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07F12A-7C09-9D7A-1D4C-0C467480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90368"/>
            <a:ext cx="7704000" cy="572700"/>
          </a:xfrm>
        </p:spPr>
        <p:txBody>
          <a:bodyPr/>
          <a:lstStyle/>
          <a:p>
            <a:r>
              <a:rPr lang="en-US" dirty="0"/>
              <a:t>Solution Enumerator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154D10E7-8972-F17F-708D-4770350E0603}"/>
              </a:ext>
            </a:extLst>
          </p:cNvPr>
          <p:cNvSpPr txBox="1">
            <a:spLocks/>
          </p:cNvSpPr>
          <p:nvPr/>
        </p:nvSpPr>
        <p:spPr>
          <a:xfrm>
            <a:off x="720000" y="1499163"/>
            <a:ext cx="7177092" cy="27849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Tries to solve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cnf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file passed as argument on the command line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If it finds a solution it prints it to the console, negates the literals and adds it as a new constraint to the solver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Repeats as long as it returns SAT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lvl="3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c Solution 1 : -1 -2 -3 </a:t>
            </a:r>
          </a:p>
          <a:p>
            <a:pPr marL="139700" lvl="3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c Solution 2 : -1 2 3</a:t>
            </a:r>
          </a:p>
          <a:p>
            <a:pPr marL="139700" lvl="3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c Solution 3 : 1 -2 3</a:t>
            </a:r>
          </a:p>
          <a:p>
            <a:pPr marL="139700" lvl="3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c Solution 4 : 1 2 3</a:t>
            </a:r>
          </a:p>
          <a:p>
            <a:pPr marL="139700" lvl="3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No other solution</a:t>
            </a:r>
          </a:p>
        </p:txBody>
      </p:sp>
    </p:spTree>
    <p:extLst>
      <p:ext uri="{BB962C8B-B14F-4D97-AF65-F5344CB8AC3E}">
        <p14:creationId xmlns:p14="http://schemas.microsoft.com/office/powerpoint/2010/main" val="296859614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644428" y="313504"/>
            <a:ext cx="4773391" cy="649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Coverage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56937-23D5-8801-BAF4-3E1D371BEE43}"/>
              </a:ext>
            </a:extLst>
          </p:cNvPr>
          <p:cNvSpPr txBox="1"/>
          <p:nvPr/>
        </p:nvSpPr>
        <p:spPr>
          <a:xfrm>
            <a:off x="644430" y="1186453"/>
            <a:ext cx="643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Used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JaCoCo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plugin to generate a code coverage report by executing a test method that calls the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APIFuzzer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90635-E8F8-43D0-D32C-2A20570F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28" y="1748900"/>
            <a:ext cx="6545581" cy="29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119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3"/>
          <p:cNvSpPr txBox="1">
            <a:spLocks noGrp="1"/>
          </p:cNvSpPr>
          <p:nvPr>
            <p:ph type="title" idx="2"/>
          </p:nvPr>
        </p:nvSpPr>
        <p:spPr>
          <a:xfrm>
            <a:off x="803786" y="715651"/>
            <a:ext cx="8059995" cy="1342103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90000"/>
              </a:lnSpc>
            </a:pPr>
            <a:r>
              <a:rPr lang="en-US" sz="3000" b="1" i="0" u="none" strike="noStrike" cap="none" dirty="0">
                <a:latin typeface="IBM Plex Mono" panose="020B0509050203000203" pitchFamily="49" charset="0"/>
                <a:sym typeface="Poppins"/>
              </a:rPr>
              <a:t>2. Controlled Execution - Record </a:t>
            </a:r>
            <a:br>
              <a:rPr lang="en-US" sz="3000" b="1" i="0" u="none" strike="noStrike" cap="none" dirty="0">
                <a:latin typeface="IBM Plex Mono" panose="020B0509050203000203" pitchFamily="49" charset="0"/>
                <a:sym typeface="Poppins"/>
              </a:rPr>
            </a:br>
            <a:r>
              <a:rPr lang="en-US" sz="3000" b="1" i="0" u="none" strike="noStrike" cap="none" dirty="0">
                <a:latin typeface="IBM Plex Mono" panose="020B0509050203000203" pitchFamily="49" charset="0"/>
                <a:sym typeface="Poppins"/>
              </a:rPr>
              <a:t>						 	</a:t>
            </a:r>
            <a:r>
              <a:rPr lang="en-US" sz="800" b="1" i="0" u="none" strike="noStrike" cap="none" dirty="0">
                <a:latin typeface="IBM Plex Mono" panose="020B0509050203000203" pitchFamily="49" charset="0"/>
                <a:sym typeface="Poppins"/>
              </a:rPr>
              <a:t> </a:t>
            </a:r>
            <a:r>
              <a:rPr lang="en-US" sz="3000" b="1" i="0" u="none" strike="noStrike" cap="none" dirty="0">
                <a:latin typeface="IBM Plex Mono" panose="020B0509050203000203" pitchFamily="49" charset="0"/>
                <a:sym typeface="Poppins"/>
              </a:rPr>
              <a:t>&amp; 							  Replay</a:t>
            </a:r>
          </a:p>
        </p:txBody>
      </p:sp>
      <p:sp>
        <p:nvSpPr>
          <p:cNvPr id="2103" name="Google Shape;2103;p53"/>
          <p:cNvSpPr txBox="1"/>
          <p:nvPr/>
        </p:nvSpPr>
        <p:spPr>
          <a:xfrm>
            <a:off x="818659" y="2161485"/>
            <a:ext cx="7595420" cy="221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1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TraceRunner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class – accepts 2 types of arguments : trace seed or trace file</a:t>
            </a:r>
          </a:p>
          <a:p>
            <a:pPr marL="457200" lvl="0" indent="-3175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 Seed – 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 you pass a trace seed then it will call the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TraceFactory</a:t>
            </a:r>
            <a:r>
              <a:rPr lang="en-US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 that seed as </a:t>
            </a:r>
            <a:r>
              <a:rPr lang="en-US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Slave seed</a:t>
            </a:r>
            <a:endParaRPr lang="en-US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 File – if you pass a trace file then it will parse the lines of the file and execute those API calls one by one 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print the stack trace in the console if it throws an error</a:t>
            </a:r>
            <a:endParaRPr lang="en-US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" name="Google Shape;1972;p49">
            <a:extLst>
              <a:ext uri="{FF2B5EF4-FFF2-40B4-BE49-F238E27FC236}">
                <a16:creationId xmlns:a16="http://schemas.microsoft.com/office/drawing/2014/main" id="{1DD3F0BB-AC2C-EE81-3704-3099955A37E3}"/>
              </a:ext>
            </a:extLst>
          </p:cNvPr>
          <p:cNvGrpSpPr/>
          <p:nvPr/>
        </p:nvGrpSpPr>
        <p:grpSpPr>
          <a:xfrm>
            <a:off x="6459793" y="3026788"/>
            <a:ext cx="3414457" cy="3006359"/>
            <a:chOff x="4571996" y="2268220"/>
            <a:chExt cx="5022035" cy="4764449"/>
          </a:xfrm>
        </p:grpSpPr>
        <p:pic>
          <p:nvPicPr>
            <p:cNvPr id="45" name="Google Shape;1973;p49">
              <a:extLst>
                <a:ext uri="{FF2B5EF4-FFF2-40B4-BE49-F238E27FC236}">
                  <a16:creationId xmlns:a16="http://schemas.microsoft.com/office/drawing/2014/main" id="{C7D32944-E538-2516-2D2C-04BFCCAE141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oogle Shape;1974;p49">
              <a:extLst>
                <a:ext uri="{FF2B5EF4-FFF2-40B4-BE49-F238E27FC236}">
                  <a16:creationId xmlns:a16="http://schemas.microsoft.com/office/drawing/2014/main" id="{B01CFB7D-A816-7DC9-77B8-5C94FDFD5BA2}"/>
                </a:ext>
              </a:extLst>
            </p:cNvPr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50" name="Google Shape;1975;p49">
                <a:extLst>
                  <a:ext uri="{FF2B5EF4-FFF2-40B4-BE49-F238E27FC236}">
                    <a16:creationId xmlns:a16="http://schemas.microsoft.com/office/drawing/2014/main" id="{04716BDB-96B2-222B-3DFB-1E5E69DC6888}"/>
                  </a:ext>
                </a:extLst>
              </p:cNvPr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072" name="Google Shape;1976;p49">
                  <a:extLst>
                    <a:ext uri="{FF2B5EF4-FFF2-40B4-BE49-F238E27FC236}">
                      <a16:creationId xmlns:a16="http://schemas.microsoft.com/office/drawing/2014/main" id="{073588B0-02A8-217F-C5DC-F3A5F3A335A9}"/>
                    </a:ext>
                  </a:extLst>
                </p:cNvPr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1977;p49">
                  <a:extLst>
                    <a:ext uri="{FF2B5EF4-FFF2-40B4-BE49-F238E27FC236}">
                      <a16:creationId xmlns:a16="http://schemas.microsoft.com/office/drawing/2014/main" id="{E0CDF9F2-FFAC-0E19-11AC-6D1913DECC6B}"/>
                    </a:ext>
                  </a:extLst>
                </p:cNvPr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1978;p49">
                <a:extLst>
                  <a:ext uri="{FF2B5EF4-FFF2-40B4-BE49-F238E27FC236}">
                    <a16:creationId xmlns:a16="http://schemas.microsoft.com/office/drawing/2014/main" id="{FC063126-1C8E-C2C3-DA4D-38FBF9CD4961}"/>
                  </a:ext>
                </a:extLst>
              </p:cNvPr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069" name="Google Shape;1979;p49">
                  <a:extLst>
                    <a:ext uri="{FF2B5EF4-FFF2-40B4-BE49-F238E27FC236}">
                      <a16:creationId xmlns:a16="http://schemas.microsoft.com/office/drawing/2014/main" id="{F8BF5A4C-4DE3-CC40-24DE-C963A4FC2AD2}"/>
                    </a:ext>
                  </a:extLst>
                </p:cNvPr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1980;p49">
                  <a:extLst>
                    <a:ext uri="{FF2B5EF4-FFF2-40B4-BE49-F238E27FC236}">
                      <a16:creationId xmlns:a16="http://schemas.microsoft.com/office/drawing/2014/main" id="{6E6A0F6D-7FD2-19D1-24FA-3E04F98F3413}"/>
                    </a:ext>
                  </a:extLst>
                </p:cNvPr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1981;p49">
                  <a:extLst>
                    <a:ext uri="{FF2B5EF4-FFF2-40B4-BE49-F238E27FC236}">
                      <a16:creationId xmlns:a16="http://schemas.microsoft.com/office/drawing/2014/main" id="{D603CC53-B2C0-225D-B449-19B7FBBD85A9}"/>
                    </a:ext>
                  </a:extLst>
                </p:cNvPr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1982;p49">
                <a:extLst>
                  <a:ext uri="{FF2B5EF4-FFF2-40B4-BE49-F238E27FC236}">
                    <a16:creationId xmlns:a16="http://schemas.microsoft.com/office/drawing/2014/main" id="{28562869-4A5E-DD57-60A1-D26EB19DA287}"/>
                  </a:ext>
                </a:extLst>
              </p:cNvPr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60" name="Google Shape;1983;p49">
                  <a:extLst>
                    <a:ext uri="{FF2B5EF4-FFF2-40B4-BE49-F238E27FC236}">
                      <a16:creationId xmlns:a16="http://schemas.microsoft.com/office/drawing/2014/main" id="{A77854B4-5081-151B-24BF-6F925B5E0F6D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62" name="Google Shape;1984;p49">
                    <a:extLst>
                      <a:ext uri="{FF2B5EF4-FFF2-40B4-BE49-F238E27FC236}">
                        <a16:creationId xmlns:a16="http://schemas.microsoft.com/office/drawing/2014/main" id="{06F1B633-C0F4-BBEB-1B2D-02638580DE6A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63" name="Google Shape;1985;p49">
                    <a:extLst>
                      <a:ext uri="{FF2B5EF4-FFF2-40B4-BE49-F238E27FC236}">
                        <a16:creationId xmlns:a16="http://schemas.microsoft.com/office/drawing/2014/main" id="{D4995CE0-B842-5B50-1606-8A0B205E9A51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64" name="Google Shape;1986;p49">
                      <a:extLst>
                        <a:ext uri="{FF2B5EF4-FFF2-40B4-BE49-F238E27FC236}">
                          <a16:creationId xmlns:a16="http://schemas.microsoft.com/office/drawing/2014/main" id="{8121B18D-27CA-F32A-F175-D292B7DFE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5" name="Google Shape;1987;p49">
                      <a:extLst>
                        <a:ext uri="{FF2B5EF4-FFF2-40B4-BE49-F238E27FC236}">
                          <a16:creationId xmlns:a16="http://schemas.microsoft.com/office/drawing/2014/main" id="{65BD30C2-5BFC-1ED3-812E-453388C03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6" name="Google Shape;1988;p49">
                      <a:extLst>
                        <a:ext uri="{FF2B5EF4-FFF2-40B4-BE49-F238E27FC236}">
                          <a16:creationId xmlns:a16="http://schemas.microsoft.com/office/drawing/2014/main" id="{EE0949BA-F3BD-913C-F55C-32F4D48E7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7" name="Google Shape;1989;p49">
                      <a:extLst>
                        <a:ext uri="{FF2B5EF4-FFF2-40B4-BE49-F238E27FC236}">
                          <a16:creationId xmlns:a16="http://schemas.microsoft.com/office/drawing/2014/main" id="{B1702DE5-B39D-BF7D-1B7C-FD0F8285C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8" name="Google Shape;1990;p49">
                      <a:extLst>
                        <a:ext uri="{FF2B5EF4-FFF2-40B4-BE49-F238E27FC236}">
                          <a16:creationId xmlns:a16="http://schemas.microsoft.com/office/drawing/2014/main" id="{A73C1BFD-C074-9900-0D27-B238D3128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61" name="Google Shape;1991;p49">
                  <a:extLst>
                    <a:ext uri="{FF2B5EF4-FFF2-40B4-BE49-F238E27FC236}">
                      <a16:creationId xmlns:a16="http://schemas.microsoft.com/office/drawing/2014/main" id="{9209EEC2-950F-C341-3BAC-16B1E9778F0D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1992;p49">
                <a:extLst>
                  <a:ext uri="{FF2B5EF4-FFF2-40B4-BE49-F238E27FC236}">
                    <a16:creationId xmlns:a16="http://schemas.microsoft.com/office/drawing/2014/main" id="{27599156-FBCD-7247-DB76-33078BBCA5DB}"/>
                  </a:ext>
                </a:extLst>
              </p:cNvPr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051" name="Google Shape;1993;p49">
                  <a:extLst>
                    <a:ext uri="{FF2B5EF4-FFF2-40B4-BE49-F238E27FC236}">
                      <a16:creationId xmlns:a16="http://schemas.microsoft.com/office/drawing/2014/main" id="{58C7AC36-8E85-09D1-E411-CDB9D8E2A42C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53" name="Google Shape;1994;p49">
                    <a:extLst>
                      <a:ext uri="{FF2B5EF4-FFF2-40B4-BE49-F238E27FC236}">
                        <a16:creationId xmlns:a16="http://schemas.microsoft.com/office/drawing/2014/main" id="{3D07F583-7F9B-1BB7-9D12-A8D6DF75AAD3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54" name="Google Shape;1995;p49">
                    <a:extLst>
                      <a:ext uri="{FF2B5EF4-FFF2-40B4-BE49-F238E27FC236}">
                        <a16:creationId xmlns:a16="http://schemas.microsoft.com/office/drawing/2014/main" id="{78A9E8DF-4623-D8A4-A6AE-906E3BCF94F9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55" name="Google Shape;1996;p49">
                      <a:extLst>
                        <a:ext uri="{FF2B5EF4-FFF2-40B4-BE49-F238E27FC236}">
                          <a16:creationId xmlns:a16="http://schemas.microsoft.com/office/drawing/2014/main" id="{9194FEA9-6F88-25BA-69C2-6FAE1F61F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6" name="Google Shape;1997;p49">
                      <a:extLst>
                        <a:ext uri="{FF2B5EF4-FFF2-40B4-BE49-F238E27FC236}">
                          <a16:creationId xmlns:a16="http://schemas.microsoft.com/office/drawing/2014/main" id="{B1265E88-5388-4FB7-CABE-DE5C9EEE98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7" name="Google Shape;1998;p49">
                      <a:extLst>
                        <a:ext uri="{FF2B5EF4-FFF2-40B4-BE49-F238E27FC236}">
                          <a16:creationId xmlns:a16="http://schemas.microsoft.com/office/drawing/2014/main" id="{45901B6A-E142-E49B-4706-8A5886287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8" name="Google Shape;1999;p49">
                      <a:extLst>
                        <a:ext uri="{FF2B5EF4-FFF2-40B4-BE49-F238E27FC236}">
                          <a16:creationId xmlns:a16="http://schemas.microsoft.com/office/drawing/2014/main" id="{33E1ECDE-72DC-DEB0-2579-67C17B1EE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9" name="Google Shape;2000;p49">
                      <a:extLst>
                        <a:ext uri="{FF2B5EF4-FFF2-40B4-BE49-F238E27FC236}">
                          <a16:creationId xmlns:a16="http://schemas.microsoft.com/office/drawing/2014/main" id="{E86DF946-EFBB-72B4-8847-60F6441A5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52" name="Google Shape;2001;p49">
                  <a:extLst>
                    <a:ext uri="{FF2B5EF4-FFF2-40B4-BE49-F238E27FC236}">
                      <a16:creationId xmlns:a16="http://schemas.microsoft.com/office/drawing/2014/main" id="{62EAB308-EEC6-E904-D1DF-8DE3551114FE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2002;p49">
                <a:extLst>
                  <a:ext uri="{FF2B5EF4-FFF2-40B4-BE49-F238E27FC236}">
                    <a16:creationId xmlns:a16="http://schemas.microsoft.com/office/drawing/2014/main" id="{79828685-05C7-3E70-C0CC-E144280C57ED}"/>
                  </a:ext>
                </a:extLst>
              </p:cNvPr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58" name="Google Shape;2003;p49">
                  <a:extLst>
                    <a:ext uri="{FF2B5EF4-FFF2-40B4-BE49-F238E27FC236}">
                      <a16:creationId xmlns:a16="http://schemas.microsoft.com/office/drawing/2014/main" id="{4F1FC410-7E5B-B3B6-3793-25E4B1BF515B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60" name="Google Shape;2004;p49">
                    <a:extLst>
                      <a:ext uri="{FF2B5EF4-FFF2-40B4-BE49-F238E27FC236}">
                        <a16:creationId xmlns:a16="http://schemas.microsoft.com/office/drawing/2014/main" id="{F580B7CA-0FDF-FFED-82A8-C90F6BDDA7A5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1" name="Google Shape;2005;p49">
                    <a:extLst>
                      <a:ext uri="{FF2B5EF4-FFF2-40B4-BE49-F238E27FC236}">
                        <a16:creationId xmlns:a16="http://schemas.microsoft.com/office/drawing/2014/main" id="{FE612A65-0B98-7331-858F-206A8BA3C627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62" name="Google Shape;2006;p49">
                      <a:extLst>
                        <a:ext uri="{FF2B5EF4-FFF2-40B4-BE49-F238E27FC236}">
                          <a16:creationId xmlns:a16="http://schemas.microsoft.com/office/drawing/2014/main" id="{AB16CC81-66C9-62B7-A331-8566D7989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007;p49">
                      <a:extLst>
                        <a:ext uri="{FF2B5EF4-FFF2-40B4-BE49-F238E27FC236}">
                          <a16:creationId xmlns:a16="http://schemas.microsoft.com/office/drawing/2014/main" id="{6B18D207-8906-8665-2B79-C82E5F666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8" name="Google Shape;2008;p49">
                      <a:extLst>
                        <a:ext uri="{FF2B5EF4-FFF2-40B4-BE49-F238E27FC236}">
                          <a16:creationId xmlns:a16="http://schemas.microsoft.com/office/drawing/2014/main" id="{5D67D976-325C-9E1D-8A87-B094A6CC1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9" name="Google Shape;2009;p49">
                      <a:extLst>
                        <a:ext uri="{FF2B5EF4-FFF2-40B4-BE49-F238E27FC236}">
                          <a16:creationId xmlns:a16="http://schemas.microsoft.com/office/drawing/2014/main" id="{C2DDD8DD-6BD1-BC54-C01B-70A167871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0" name="Google Shape;2010;p49">
                      <a:extLst>
                        <a:ext uri="{FF2B5EF4-FFF2-40B4-BE49-F238E27FC236}">
                          <a16:creationId xmlns:a16="http://schemas.microsoft.com/office/drawing/2014/main" id="{B30F8949-F43D-E293-6A24-E5A381704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59" name="Google Shape;2011;p49">
                  <a:extLst>
                    <a:ext uri="{FF2B5EF4-FFF2-40B4-BE49-F238E27FC236}">
                      <a16:creationId xmlns:a16="http://schemas.microsoft.com/office/drawing/2014/main" id="{06A66058-B069-896B-D81A-3EA9D4B2AB21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2012;p49">
                <a:extLst>
                  <a:ext uri="{FF2B5EF4-FFF2-40B4-BE49-F238E27FC236}">
                    <a16:creationId xmlns:a16="http://schemas.microsoft.com/office/drawing/2014/main" id="{B84D854B-A98B-AFB0-EC9F-2541A80BE8F4}"/>
                  </a:ext>
                </a:extLst>
              </p:cNvPr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56" name="Google Shape;2013;p49">
                  <a:extLst>
                    <a:ext uri="{FF2B5EF4-FFF2-40B4-BE49-F238E27FC236}">
                      <a16:creationId xmlns:a16="http://schemas.microsoft.com/office/drawing/2014/main" id="{E968A657-D889-E70F-E9D1-80DD5541748A}"/>
                    </a:ext>
                  </a:extLst>
                </p:cNvPr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14;p49">
                  <a:extLst>
                    <a:ext uri="{FF2B5EF4-FFF2-40B4-BE49-F238E27FC236}">
                      <a16:creationId xmlns:a16="http://schemas.microsoft.com/office/drawing/2014/main" id="{1DCB7B04-541E-AA94-C512-4F3EFF27FCDC}"/>
                    </a:ext>
                  </a:extLst>
                </p:cNvPr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" name="Google Shape;2015;p49">
              <a:extLst>
                <a:ext uri="{FF2B5EF4-FFF2-40B4-BE49-F238E27FC236}">
                  <a16:creationId xmlns:a16="http://schemas.microsoft.com/office/drawing/2014/main" id="{E8182C29-91AB-3F9F-1E64-EA93351C3F09}"/>
                </a:ext>
              </a:extLst>
            </p:cNvPr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48" name="Google Shape;2016;p49">
                <a:extLst>
                  <a:ext uri="{FF2B5EF4-FFF2-40B4-BE49-F238E27FC236}">
                    <a16:creationId xmlns:a16="http://schemas.microsoft.com/office/drawing/2014/main" id="{9EF6FB26-61A5-784A-5366-45AFAFD5CB19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17;p49">
                <a:extLst>
                  <a:ext uri="{FF2B5EF4-FFF2-40B4-BE49-F238E27FC236}">
                    <a16:creationId xmlns:a16="http://schemas.microsoft.com/office/drawing/2014/main" id="{202468C7-EA34-9C9F-583D-6439261E1C06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240562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EC39E7-1482-22E9-29E9-95B53507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61" y="610463"/>
            <a:ext cx="7704000" cy="572700"/>
          </a:xfrm>
        </p:spPr>
        <p:txBody>
          <a:bodyPr/>
          <a:lstStyle/>
          <a:p>
            <a:r>
              <a:rPr lang="en-US" dirty="0"/>
              <a:t>3. Delta Debugger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C2B3F6D-A184-771B-BEA0-5E35270ED107}"/>
              </a:ext>
            </a:extLst>
          </p:cNvPr>
          <p:cNvSpPr txBox="1">
            <a:spLocks/>
          </p:cNvSpPr>
          <p:nvPr/>
        </p:nvSpPr>
        <p:spPr>
          <a:xfrm>
            <a:off x="845361" y="1543106"/>
            <a:ext cx="7177092" cy="25334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Poppins" panose="00000500000000000000" pitchFamily="2" charset="0"/>
                <a:cs typeface="Poppins" panose="00000500000000000000" pitchFamily="2" charset="0"/>
              </a:rPr>
              <a:t>DeltaDebugger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class – main method that gets the name of the file to be reduced from the command line and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createFile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() method to save the new reduced file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Runs the whole trace to get the error type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Uses the inner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runTrace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() method from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TraceRunner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to run the selected API calls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Compares the error of the reduced file with the error of the original file to decide if it should reduce or not</a:t>
            </a:r>
          </a:p>
        </p:txBody>
      </p:sp>
    </p:spTree>
    <p:extLst>
      <p:ext uri="{BB962C8B-B14F-4D97-AF65-F5344CB8AC3E}">
        <p14:creationId xmlns:p14="http://schemas.microsoft.com/office/powerpoint/2010/main" val="60924867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EF554-C0DB-2BFA-6C67-608BC37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66" y="714769"/>
            <a:ext cx="5506990" cy="657461"/>
          </a:xfrm>
        </p:spPr>
        <p:txBody>
          <a:bodyPr/>
          <a:lstStyle/>
          <a:p>
            <a:r>
              <a:rPr lang="en-US" dirty="0"/>
              <a:t>4. Option Fuzzing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ACBE05-73C4-F7AD-3029-5DD14060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66" y="1597025"/>
            <a:ext cx="7177092" cy="2941108"/>
          </a:xfrm>
        </p:spPr>
        <p:txBody>
          <a:bodyPr/>
          <a:lstStyle/>
          <a:p>
            <a:r>
              <a:rPr lang="en-US" dirty="0"/>
              <a:t>Option fuzzing is done when the solver is initialized</a:t>
            </a:r>
          </a:p>
          <a:p>
            <a:endParaRPr lang="en-US" dirty="0"/>
          </a:p>
          <a:p>
            <a:r>
              <a:rPr lang="en-US" dirty="0"/>
              <a:t>It flips a coin if it should do option fuzzing or not and if yes then it flips a coin if it should fuzz all the options or only some of them 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Solver Configurations </a:t>
            </a:r>
            <a:r>
              <a:rPr lang="en-US" dirty="0"/>
              <a:t>– SAT4J has 33 pre-defined solver configurations such as Glucose21, </a:t>
            </a:r>
            <a:r>
              <a:rPr lang="en-US" dirty="0" err="1"/>
              <a:t>Backjumping</a:t>
            </a:r>
            <a:r>
              <a:rPr lang="en-US" dirty="0"/>
              <a:t>, </a:t>
            </a:r>
            <a:r>
              <a:rPr lang="en-US" dirty="0" err="1"/>
              <a:t>RandomSolver</a:t>
            </a:r>
            <a:r>
              <a:rPr lang="en-US" dirty="0"/>
              <a:t>, </a:t>
            </a:r>
            <a:r>
              <a:rPr lang="en-US" dirty="0" err="1"/>
              <a:t>MiniLearningHeap</a:t>
            </a:r>
            <a:r>
              <a:rPr lang="en-US" dirty="0"/>
              <a:t>, Parallel and so on from which it randomly picks one 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Dependency-Based (DS) Simplification </a:t>
            </a:r>
            <a:r>
              <a:rPr lang="en-US" dirty="0"/>
              <a:t>– if all options are being fuzzed it is set to true or otherwise it flips a coin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2909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8"/>
          <p:cNvGrpSpPr/>
          <p:nvPr/>
        </p:nvGrpSpPr>
        <p:grpSpPr>
          <a:xfrm>
            <a:off x="6371303" y="-1301175"/>
            <a:ext cx="438442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1968910"/>
            <a:ext cx="6592239" cy="1073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</a:t>
            </a:r>
            <a:endParaRPr sz="4000"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950186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8"/>
          <p:cNvGrpSpPr/>
          <p:nvPr/>
        </p:nvGrpSpPr>
        <p:grpSpPr>
          <a:xfrm>
            <a:off x="6371303" y="-1301175"/>
            <a:ext cx="438442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1968910"/>
            <a:ext cx="6592239" cy="1073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Future Work</a:t>
            </a:r>
            <a:endParaRPr sz="4000"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058023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07F12A-7C09-9D7A-1D4C-0C467480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90368"/>
            <a:ext cx="7704000" cy="57270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154D10E7-8972-F17F-708D-4770350E0603}"/>
              </a:ext>
            </a:extLst>
          </p:cNvPr>
          <p:cNvSpPr txBox="1">
            <a:spLocks/>
          </p:cNvSpPr>
          <p:nvPr/>
        </p:nvSpPr>
        <p:spPr>
          <a:xfrm>
            <a:off x="720000" y="1499163"/>
            <a:ext cx="7177092" cy="25334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Configuration Option Fuzzing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You can specify different properties of the solver via a string in the command line,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e.g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  -S RESTARTS=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LubyRestarts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/factor:512,LEARNING=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MiniSATLearning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  Possible building blocks are DSF, LEARNING, ORDERS, PHASE, RESTARTS, SIMP,</a:t>
            </a: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  PARAMS, CLEANING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MaxSAT</a:t>
            </a:r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module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‘opt’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comandline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183876446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306310" cy="728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Information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Milestones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8C73C-84D1-5E63-8406-E9AD935C86EA}"/>
              </a:ext>
            </a:extLst>
          </p:cNvPr>
          <p:cNvSpPr txBox="1"/>
          <p:nvPr/>
        </p:nvSpPr>
        <p:spPr>
          <a:xfrm>
            <a:off x="570372" y="627987"/>
            <a:ext cx="6850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/>
                </a:solidFill>
                <a:latin typeface="IBM Plex Mono" panose="020B0509050203000203" pitchFamily="49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0359D-0A90-4EC5-5588-7582649B91AF}"/>
              </a:ext>
            </a:extLst>
          </p:cNvPr>
          <p:cNvSpPr txBox="1"/>
          <p:nvPr/>
        </p:nvSpPr>
        <p:spPr>
          <a:xfrm>
            <a:off x="570372" y="1376192"/>
            <a:ext cx="8218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D.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Parrain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A. (2010). The Sat4j library, release 2.2.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Journal on Satisfiability, Boolean Modeling and Computation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7(2-3), pp.59–64.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https://doi.org/10.3233/sat190075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Godefroid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P. (n.d.). Random Testing for Security: Blackbox vs. Whitebox Fuzzing Invited Talk. [online] Available at: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https://patricegodefroid.github.io/public_psfiles/abstract-rt2007.pdf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‌</a:t>
            </a:r>
          </a:p>
          <a:p>
            <a:pPr algn="l"/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Cyrille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Valentin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Artho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A., Masami Hagiya,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Platon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E.,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Seidl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M., Tanabe, Y. and Yamamoto, M. (2013).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Modbat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A Model-Based API Tester for Event-Driven Systems. Lecture Notes in Computer Science, [online] pp.112–128.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https://doi.org/10.1007/978-3-319-03077-7_8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‌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Niemetz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Preiner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M.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A. (n.d.). Model-Based API Testing for SMT Solvers *. [online] Available at: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https://ceur-ws.org/Vol-1889/paper1.pdf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‌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Artho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C.,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A.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Seidl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M. (2013). Model-Based Testing for Verification Back-Ends. Lecture Notes in Computer Science, [online] pp.39–55.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https://doi.org/10.1007/978-3-642-38916-0_3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827710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8C73C-84D1-5E63-8406-E9AD935C86EA}"/>
              </a:ext>
            </a:extLst>
          </p:cNvPr>
          <p:cNvSpPr txBox="1"/>
          <p:nvPr/>
        </p:nvSpPr>
        <p:spPr>
          <a:xfrm>
            <a:off x="570372" y="627987"/>
            <a:ext cx="6850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/>
                </a:solidFill>
                <a:latin typeface="IBM Plex Mono" panose="020B0509050203000203" pitchFamily="49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0359D-0A90-4EC5-5588-7582649B91AF}"/>
              </a:ext>
            </a:extLst>
          </p:cNvPr>
          <p:cNvSpPr txBox="1"/>
          <p:nvPr/>
        </p:nvSpPr>
        <p:spPr>
          <a:xfrm>
            <a:off x="570372" y="1376192"/>
            <a:ext cx="8218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‌Aina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Niemetz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Preiner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, M. and Barrett, C. (2022).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Murxla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: A Modular and Highly Extensible API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Fuzzer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 for SMT Solvers. Lecture Notes in Computer Science, [online] pp.92–106.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  <a:hlinkClick r:id="rId2"/>
              </a:rPr>
              <a:t>https://doi.org/10.1007/978-3-031-13188-2_5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.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Debuggingbook.org. (2023). The Debugging Book. [online] Available at: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  <a:hlinkClick r:id="rId3"/>
              </a:rPr>
              <a:t>https://www.debuggingbook.org/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.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ACM Other conferences. (2021).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Fuzzing and delta-debugging SMT solvers | Proceedings of the 7th International Workshop on Satisfiability Modulo Theories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. [online] Available at: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  <a:hlinkClick r:id="rId4"/>
              </a:rPr>
              <a:t>https://dl.acm.org/doi/abs/10.1145/1670412.1670413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Arial" panose="020B0604020202020204" pitchFamily="34" charset="0"/>
                <a:cs typeface="Poppins" panose="00000500000000000000" pitchFamily="2" charset="0"/>
              </a:rPr>
              <a:t>.</a:t>
            </a:r>
            <a:endParaRPr lang="en-US" sz="12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12451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8"/>
          <p:cNvGrpSpPr/>
          <p:nvPr/>
        </p:nvGrpSpPr>
        <p:grpSpPr>
          <a:xfrm>
            <a:off x="6505403" y="-1313690"/>
            <a:ext cx="438442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1968910"/>
            <a:ext cx="6960903" cy="1073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Background Information</a:t>
            </a:r>
            <a:endParaRPr sz="4000"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Fuzzing &amp; API Fuzzing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137738"/>
            <a:ext cx="7562940" cy="308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original fuzzing approach tests programs with random but valid inputs in order to detect bugs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Blackbox</a:t>
            </a:r>
            <a:r>
              <a:rPr lang="en-US" dirty="0"/>
              <a:t> Fuzzing - does not require knowledge of the program source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Whitebox</a:t>
            </a:r>
            <a:r>
              <a:rPr lang="en-US" dirty="0"/>
              <a:t> Fuzzing - creates test cases taking into consideration the target program's logical constraints and data structure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API</a:t>
            </a:r>
            <a:r>
              <a:rPr lang="en-US" dirty="0"/>
              <a:t> Fuzzing -  randomly generates valid sequences of API calls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to test all possible valid system configurations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case of an error an API trace is generated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Needs a trace interpreter to reproduce the failure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224577"/>
            <a:ext cx="4299685" cy="1048827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34A71C3-AEDE-C2B8-23C7-E14595B3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89178"/>
            <a:ext cx="5598000" cy="841800"/>
          </a:xfrm>
        </p:spPr>
        <p:txBody>
          <a:bodyPr/>
          <a:lstStyle/>
          <a:p>
            <a:r>
              <a:rPr lang="en-US" sz="3000" dirty="0"/>
              <a:t>Delta-Debugging</a:t>
            </a:r>
          </a:p>
        </p:txBody>
      </p:sp>
      <p:sp>
        <p:nvSpPr>
          <p:cNvPr id="15" name="Google Shape;2075;p51">
            <a:extLst>
              <a:ext uri="{FF2B5EF4-FFF2-40B4-BE49-F238E27FC236}">
                <a16:creationId xmlns:a16="http://schemas.microsoft.com/office/drawing/2014/main" id="{ADCCC98F-DDEF-D8D6-043B-00E93AB6E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0722" y="1430978"/>
            <a:ext cx="7258878" cy="235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IBM Plex Mono"/>
                <a:cs typeface="Poppins" panose="00000500000000000000" pitchFamily="2" charset="0"/>
                <a:sym typeface="IBM Plex Mono"/>
              </a:rPr>
              <a:t>Delta-Debugging techniques automatically simplify and isolate failure inducing inputs by using a divide-and-conquer strategy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ea typeface="IBM Plex Mono"/>
              <a:cs typeface="Poppins" panose="00000500000000000000" pitchFamily="2" charset="0"/>
              <a:sym typeface="IBM Plex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IBM Plex Mono"/>
                <a:cs typeface="Poppins" panose="00000500000000000000" pitchFamily="2" charset="0"/>
                <a:sym typeface="IBM Plex Mono"/>
              </a:rPr>
              <a:t>A delta-debugger repeatedly calls the program with simplified variants of the failure inducing input. 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oogle Shape;1486;p38">
            <a:extLst>
              <a:ext uri="{FF2B5EF4-FFF2-40B4-BE49-F238E27FC236}">
                <a16:creationId xmlns:a16="http://schemas.microsoft.com/office/drawing/2014/main" id="{BB12E4AB-C405-9FAA-16F3-F1BA078E3DA2}"/>
              </a:ext>
            </a:extLst>
          </p:cNvPr>
          <p:cNvGrpSpPr/>
          <p:nvPr/>
        </p:nvGrpSpPr>
        <p:grpSpPr>
          <a:xfrm>
            <a:off x="6978913" y="3285387"/>
            <a:ext cx="3891276" cy="2969900"/>
            <a:chOff x="1073413" y="3350684"/>
            <a:chExt cx="3891276" cy="2969900"/>
          </a:xfrm>
        </p:grpSpPr>
        <p:pic>
          <p:nvPicPr>
            <p:cNvPr id="17" name="Google Shape;1487;p38">
              <a:extLst>
                <a:ext uri="{FF2B5EF4-FFF2-40B4-BE49-F238E27FC236}">
                  <a16:creationId xmlns:a16="http://schemas.microsoft.com/office/drawing/2014/main" id="{4BB8AA23-2F6C-8D55-23F3-A55DC1166C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3413" y="3350684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oogle Shape;1488;p38">
              <a:extLst>
                <a:ext uri="{FF2B5EF4-FFF2-40B4-BE49-F238E27FC236}">
                  <a16:creationId xmlns:a16="http://schemas.microsoft.com/office/drawing/2014/main" id="{7B6D0977-ED52-41A9-44A3-C20F67B713F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9" name="Google Shape;1489;p38">
                <a:extLst>
                  <a:ext uri="{FF2B5EF4-FFF2-40B4-BE49-F238E27FC236}">
                    <a16:creationId xmlns:a16="http://schemas.microsoft.com/office/drawing/2014/main" id="{F51438E9-76F5-D18D-A4EA-22C80162A537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90;p38">
                <a:extLst>
                  <a:ext uri="{FF2B5EF4-FFF2-40B4-BE49-F238E27FC236}">
                    <a16:creationId xmlns:a16="http://schemas.microsoft.com/office/drawing/2014/main" id="{2C00E215-F12D-1A7F-2D07-421AE384DBFB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91;p38">
                <a:extLst>
                  <a:ext uri="{FF2B5EF4-FFF2-40B4-BE49-F238E27FC236}">
                    <a16:creationId xmlns:a16="http://schemas.microsoft.com/office/drawing/2014/main" id="{5F3E754D-D534-DF36-4251-AEDF2010857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" name="Picture 22" descr="Delta Debugging logic">
            <a:extLst>
              <a:ext uri="{FF2B5EF4-FFF2-40B4-BE49-F238E27FC236}">
                <a16:creationId xmlns:a16="http://schemas.microsoft.com/office/drawing/2014/main" id="{FF1C222F-5528-8141-3CA8-CAE209255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40" y="2761137"/>
            <a:ext cx="3819018" cy="20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959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SAT4J Library</a:t>
            </a:r>
            <a:endParaRPr dirty="0"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1"/>
          </p:nvPr>
        </p:nvSpPr>
        <p:spPr>
          <a:xfrm>
            <a:off x="720000" y="1158109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Sat4j is an open-source Java library for solving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satisfaction and optimization problems. 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 can solve SAT, MAXSAT, Pseudo-Boolean and Minimally Unsatisfiable Subset (MUS) problems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It is full featured, robust, user friendly, and follows Java design guidelines and code conventions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library is designed for flexibility using the decorator and strategy design patterns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SAT4J provides pre-configured SAT solvers depending your needs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can be built with ANT as a standalone SAT solver or integrated in your Java Software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8"/>
          <p:cNvGrpSpPr/>
          <p:nvPr/>
        </p:nvGrpSpPr>
        <p:grpSpPr>
          <a:xfrm>
            <a:off x="6371303" y="-1301175"/>
            <a:ext cx="438442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1968910"/>
            <a:ext cx="6592239" cy="1073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Milestones</a:t>
            </a:r>
            <a:endParaRPr sz="4000"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091804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3"/>
          <p:cNvSpPr txBox="1">
            <a:spLocks noGrp="1"/>
          </p:cNvSpPr>
          <p:nvPr>
            <p:ph type="title"/>
          </p:nvPr>
        </p:nvSpPr>
        <p:spPr>
          <a:xfrm>
            <a:off x="720000" y="460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API Fuzzing for SAT4J modules</a:t>
            </a:r>
            <a:endParaRPr dirty="0"/>
          </a:p>
        </p:txBody>
      </p:sp>
      <p:sp>
        <p:nvSpPr>
          <p:cNvPr id="2103" name="Google Shape;2103;p53"/>
          <p:cNvSpPr txBox="1"/>
          <p:nvPr/>
        </p:nvSpPr>
        <p:spPr>
          <a:xfrm>
            <a:off x="720000" y="1276444"/>
            <a:ext cx="7334340" cy="31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class – contains ID (seed in HEX), List of API calls with add/remove methods as well as toFile() method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APIFuzzer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class – generates Master seed (SecureRandom – 64bit) and calls TraceFactory, you can also pass the Master seed via the 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command line</a:t>
            </a: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TraceFacotry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class – uses Master seed to generate a number of Slave seeds (Random – 48bit) where each corresponds to one unique sequence of API calls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 API calls made are inside try/catch blocks where the error is caught and the trace file is created</a:t>
            </a:r>
          </a:p>
        </p:txBody>
      </p:sp>
    </p:spTree>
    <p:extLst>
      <p:ext uri="{BB962C8B-B14F-4D97-AF65-F5344CB8AC3E}">
        <p14:creationId xmlns:p14="http://schemas.microsoft.com/office/powerpoint/2010/main" val="1435297537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EF554-C0DB-2BFA-6C67-608BC37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06" y="489443"/>
            <a:ext cx="5506990" cy="657461"/>
          </a:xfrm>
        </p:spPr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ACBE05-73C4-F7AD-3029-5DD14060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06" y="1208406"/>
            <a:ext cx="7671574" cy="35998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Increments</a:t>
            </a:r>
            <a:r>
              <a:rPr lang="en-US" dirty="0"/>
              <a:t> – add more clauses to a formula if it returns SAT, it can have no increments or 1 to 4 increments per trace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Number of Variables</a:t>
            </a:r>
            <a:r>
              <a:rPr lang="en-US" dirty="0"/>
              <a:t> – it can start with anything between 20 to 200 variables and each increment we increase the number by 20-200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Number of Clauses</a:t>
            </a:r>
            <a:r>
              <a:rPr lang="en-US" dirty="0"/>
              <a:t> – is calculated by multiplying the number of variables by a coefficient optimized to produce 50% SAT and 50% UNSAT formulas, during an increment it multiplies with the number of new variables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Clause Length </a:t>
            </a:r>
            <a:r>
              <a:rPr lang="en-US" dirty="0"/>
              <a:t>– uniform (length 3) or power law by starting at length 3 and either reducing (1% unary - 10% binary clauses) or increasing (~ 17% chance to increase by 1) the length</a:t>
            </a:r>
          </a:p>
        </p:txBody>
      </p:sp>
    </p:spTree>
    <p:extLst>
      <p:ext uri="{BB962C8B-B14F-4D97-AF65-F5344CB8AC3E}">
        <p14:creationId xmlns:p14="http://schemas.microsoft.com/office/powerpoint/2010/main" val="309219698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Microsoft Office PowerPoint</Application>
  <PresentationFormat>On-screen Show (16:9)</PresentationFormat>
  <Paragraphs>152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Poppins</vt:lpstr>
      <vt:lpstr>Source Code Pro</vt:lpstr>
      <vt:lpstr>Open Sans</vt:lpstr>
      <vt:lpstr>IBM Plex Mono</vt:lpstr>
      <vt:lpstr>Arial</vt:lpstr>
      <vt:lpstr>Introduction to Coding Workshop by Slidesgo</vt:lpstr>
      <vt:lpstr>API Fuzzing for SAT4J Library</vt:lpstr>
      <vt:lpstr>Table of contents</vt:lpstr>
      <vt:lpstr>01</vt:lpstr>
      <vt:lpstr>Fuzzing &amp; API Fuzzing</vt:lpstr>
      <vt:lpstr>Delta-Debugging</vt:lpstr>
      <vt:lpstr>SAT4J Library</vt:lpstr>
      <vt:lpstr>02</vt:lpstr>
      <vt:lpstr>1. API Fuzzing for SAT4J modules</vt:lpstr>
      <vt:lpstr>Design Choices</vt:lpstr>
      <vt:lpstr>Design Choices</vt:lpstr>
      <vt:lpstr>Design Choices</vt:lpstr>
      <vt:lpstr>Solution Enumerator</vt:lpstr>
      <vt:lpstr>Code Coverage</vt:lpstr>
      <vt:lpstr>2. Controlled Execution - Record           &amp;          Replay</vt:lpstr>
      <vt:lpstr>3. Delta Debugger</vt:lpstr>
      <vt:lpstr>4. Option Fuzzing</vt:lpstr>
      <vt:lpstr>03</vt:lpstr>
      <vt:lpstr>04</vt:lpstr>
      <vt:lpstr>Possible Extensions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Fuzzing for SAT4J</dc:title>
  <cp:lastModifiedBy>IRIS PARRUCA</cp:lastModifiedBy>
  <cp:revision>1</cp:revision>
  <dcterms:modified xsi:type="dcterms:W3CDTF">2024-02-21T13:32:32Z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1c7476-f302-47ca-97a0-972f32671471_Enabled">
    <vt:lpwstr>true</vt:lpwstr>
  </property>
  <property fmtid="{D5CDD505-2E9C-101B-9397-08002B2CF9AE}" pid="3" name="MSIP_Label_2d1c7476-f302-47ca-97a0-972f32671471_SetDate">
    <vt:lpwstr>2024-02-20T09:12:20Z</vt:lpwstr>
  </property>
  <property fmtid="{D5CDD505-2E9C-101B-9397-08002B2CF9AE}" pid="4" name="MSIP_Label_2d1c7476-f302-47ca-97a0-972f32671471_Method">
    <vt:lpwstr>Standard</vt:lpwstr>
  </property>
  <property fmtid="{D5CDD505-2E9C-101B-9397-08002B2CF9AE}" pid="5" name="MSIP_Label_2d1c7476-f302-47ca-97a0-972f32671471_Name">
    <vt:lpwstr>Internal</vt:lpwstr>
  </property>
  <property fmtid="{D5CDD505-2E9C-101B-9397-08002B2CF9AE}" pid="6" name="MSIP_Label_2d1c7476-f302-47ca-97a0-972f32671471_SiteId">
    <vt:lpwstr>72e15514-5be9-46a8-8b0b-af9b1b77b3b8</vt:lpwstr>
  </property>
  <property fmtid="{D5CDD505-2E9C-101B-9397-08002B2CF9AE}" pid="7" name="MSIP_Label_2d1c7476-f302-47ca-97a0-972f32671471_ActionId">
    <vt:lpwstr>4af0e4b3-08fa-4f0c-928a-d831a381964b</vt:lpwstr>
  </property>
  <property fmtid="{D5CDD505-2E9C-101B-9397-08002B2CF9AE}" pid="8" name="MSIP_Label_2d1c7476-f302-47ca-97a0-972f32671471_ContentBits">
    <vt:lpwstr>0</vt:lpwstr>
  </property>
</Properties>
</file>