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0BFE186-6670-49E0-9716-F56BD07C352B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654E022-8FE0-4568-956B-00436A1CDC4D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pt-BR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008000" y="-504000"/>
            <a:ext cx="303876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686920" y="1224720"/>
            <a:ext cx="2657880" cy="234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Representação da página inicial, em que possibilitará que usuário confira algumas imagens que representam o funcionamento real das empresas de vans. Além disso o usuário vai poder ir para a página de cadastro ou para a página de login e conferir empresas cadastradas no sistema a partir de um link que vai estar presente nesta página.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1;p14" descr=""/>
          <p:cNvPicPr/>
          <p:nvPr/>
        </p:nvPicPr>
        <p:blipFill>
          <a:blip r:embed="rId1"/>
          <a:srcRect l="15388" t="9113" r="42218" b="9209"/>
          <a:stretch/>
        </p:blipFill>
        <p:spPr>
          <a:xfrm>
            <a:off x="738720" y="432000"/>
            <a:ext cx="3292920" cy="40759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 rot="15600">
            <a:off x="659160" y="452880"/>
            <a:ext cx="3388320" cy="321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27840" y="1468440"/>
            <a:ext cx="2657880" cy="148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      </a:t>
            </a:r>
            <a:r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Esboço do cadastro de usuário que irá conter mais campos ainda não definidos, e o login para ele acessar sua conta e poder utilizar as funcionalidades do site, sendo motorista ou cliente.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7;p15" descr=""/>
          <p:cNvPicPr/>
          <p:nvPr/>
        </p:nvPicPr>
        <p:blipFill>
          <a:blip r:embed="rId1"/>
          <a:srcRect l="15494" t="22937" r="40944" b="20094"/>
          <a:stretch/>
        </p:blipFill>
        <p:spPr>
          <a:xfrm>
            <a:off x="266760" y="552240"/>
            <a:ext cx="4827240" cy="355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526800" y="893520"/>
            <a:ext cx="2234520" cy="2554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Página que aparece após o cadastro do usuário cliente, ele então vai ter que escolher sua empresa de transporte para participar do grupo de passageiros.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No campo para a seleção da empresa, vai conter uma busca, para achar a empresa desejada.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3;p16" descr=""/>
          <p:cNvPicPr/>
          <p:nvPr/>
        </p:nvPicPr>
        <p:blipFill>
          <a:blip r:embed="rId1"/>
          <a:srcRect l="20780" t="21648" r="35242" b="13274"/>
          <a:stretch/>
        </p:blipFill>
        <p:spPr>
          <a:xfrm>
            <a:off x="469440" y="231480"/>
            <a:ext cx="5501880" cy="458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174000" y="377280"/>
            <a:ext cx="2657880" cy="419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Aqui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79;p17" descr=""/>
          <p:cNvPicPr/>
          <p:nvPr/>
        </p:nvPicPr>
        <p:blipFill>
          <a:blip r:embed="rId1"/>
          <a:srcRect l="15234" t="14862" r="40531" b="13400"/>
          <a:stretch/>
        </p:blipFill>
        <p:spPr>
          <a:xfrm>
            <a:off x="423360" y="156600"/>
            <a:ext cx="5133960" cy="457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174000" y="377280"/>
            <a:ext cx="2657880" cy="419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Aqui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85;p18" descr=""/>
          <p:cNvPicPr/>
          <p:nvPr/>
        </p:nvPicPr>
        <p:blipFill>
          <a:blip r:embed="rId1"/>
          <a:srcRect l="17842" t="13505" r="37663" b="3889"/>
          <a:stretch/>
        </p:blipFill>
        <p:spPr>
          <a:xfrm>
            <a:off x="377280" y="128880"/>
            <a:ext cx="4677840" cy="48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174000" y="377280"/>
            <a:ext cx="2657880" cy="4191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200" spc="-1" strike="noStrike">
                <a:solidFill>
                  <a:srgbClr val="595959"/>
                </a:solidFill>
                <a:latin typeface="Arial"/>
                <a:ea typeface="Arial"/>
              </a:rPr>
              <a:t>Aqui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2019-03-20T09:06:59Z</dcterms:modified>
  <cp:revision>1</cp:revision>
  <dc:subject/>
  <dc:title/>
</cp:coreProperties>
</file>