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01" r:id="rId4"/>
    <p:sldMasterId id="214748370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embeddedFontLst>
    <p:embeddedFont>
      <p:font typeface="IBM Plex Sans"/>
      <p:regular r:id="rId19"/>
      <p:bold r:id="rId20"/>
      <p:italic r:id="rId21"/>
      <p:boldItalic r:id="rId22"/>
    </p:embeddedFont>
    <p:embeddedFont>
      <p:font typeface="Inter"/>
      <p:regular r:id="rId23"/>
      <p:bold r:id="rId24"/>
      <p:italic r:id="rId25"/>
      <p:boldItalic r:id="rId26"/>
    </p:embeddedFont>
    <p:embeddedFont>
      <p:font typeface="IBM Plex Mono Light"/>
      <p:regular r:id="rId27"/>
      <p:bold r:id="rId28"/>
      <p:italic r:id="rId29"/>
      <p:boldItalic r:id="rId30"/>
    </p:embeddedFont>
    <p:embeddedFont>
      <p:font typeface="Roboto Mono"/>
      <p:regular r:id="rId31"/>
      <p:bold r:id="rId32"/>
      <p:italic r:id="rId33"/>
      <p:boldItalic r:id="rId34"/>
    </p:embeddedFont>
    <p:embeddedFont>
      <p:font typeface="Inter Medium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IBMPlexSans-bold.fntdata"/><Relationship Id="rId22" Type="http://schemas.openxmlformats.org/officeDocument/2006/relationships/font" Target="fonts/IBMPlexSans-boldItalic.fntdata"/><Relationship Id="rId21" Type="http://schemas.openxmlformats.org/officeDocument/2006/relationships/font" Target="fonts/IBMPlexSans-italic.fntdata"/><Relationship Id="rId24" Type="http://schemas.openxmlformats.org/officeDocument/2006/relationships/font" Target="fonts/Inter-bold.fntdata"/><Relationship Id="rId23" Type="http://schemas.openxmlformats.org/officeDocument/2006/relationships/font" Target="fonts/Inter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Inter-boldItalic.fntdata"/><Relationship Id="rId25" Type="http://schemas.openxmlformats.org/officeDocument/2006/relationships/font" Target="fonts/Inter-italic.fntdata"/><Relationship Id="rId28" Type="http://schemas.openxmlformats.org/officeDocument/2006/relationships/font" Target="fonts/IBMPlexMonoLight-bold.fntdata"/><Relationship Id="rId27" Type="http://schemas.openxmlformats.org/officeDocument/2006/relationships/font" Target="fonts/IBMPlexMonoLight-regular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IBMPlexMonoLight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obotoMono-regular.fntdata"/><Relationship Id="rId30" Type="http://schemas.openxmlformats.org/officeDocument/2006/relationships/font" Target="fonts/IBMPlexMonoLight-boldItalic.fntdata"/><Relationship Id="rId11" Type="http://schemas.openxmlformats.org/officeDocument/2006/relationships/slide" Target="slides/slide5.xml"/><Relationship Id="rId33" Type="http://schemas.openxmlformats.org/officeDocument/2006/relationships/font" Target="fonts/RobotoMono-italic.fntdata"/><Relationship Id="rId10" Type="http://schemas.openxmlformats.org/officeDocument/2006/relationships/slide" Target="slides/slide4.xml"/><Relationship Id="rId32" Type="http://schemas.openxmlformats.org/officeDocument/2006/relationships/font" Target="fonts/RobotoMono-bold.fntdata"/><Relationship Id="rId13" Type="http://schemas.openxmlformats.org/officeDocument/2006/relationships/slide" Target="slides/slide7.xml"/><Relationship Id="rId35" Type="http://schemas.openxmlformats.org/officeDocument/2006/relationships/font" Target="fonts/InterMedium-regular.fntdata"/><Relationship Id="rId12" Type="http://schemas.openxmlformats.org/officeDocument/2006/relationships/slide" Target="slides/slide6.xml"/><Relationship Id="rId34" Type="http://schemas.openxmlformats.org/officeDocument/2006/relationships/font" Target="fonts/RobotoMono-boldItalic.fntdata"/><Relationship Id="rId15" Type="http://schemas.openxmlformats.org/officeDocument/2006/relationships/slide" Target="slides/slide9.xml"/><Relationship Id="rId37" Type="http://schemas.openxmlformats.org/officeDocument/2006/relationships/font" Target="fonts/InterMedium-italic.fntdata"/><Relationship Id="rId14" Type="http://schemas.openxmlformats.org/officeDocument/2006/relationships/slide" Target="slides/slide8.xml"/><Relationship Id="rId36" Type="http://schemas.openxmlformats.org/officeDocument/2006/relationships/font" Target="fonts/InterMedium-bold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38" Type="http://schemas.openxmlformats.org/officeDocument/2006/relationships/font" Target="fonts/InterMedium-boldItalic.fntdata"/><Relationship Id="rId19" Type="http://schemas.openxmlformats.org/officeDocument/2006/relationships/font" Target="fonts/IBMPlexSans-regular.fntdata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342966228d3_0_3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342966228d3_0_3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342966228d3_0_10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342966228d3_0_10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342966228d3_0_1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342966228d3_0_1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342966228d3_0_1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342966228d3_0_1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342966228d3_0_6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342966228d3_0_6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342966228d3_0_6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342966228d3_0_6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342966228d3_0_10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342966228d3_0_10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342966228d3_0_10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342966228d3_0_10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342966228d3_0_10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342966228d3_0_10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342966228d3_0_10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342966228d3_0_10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342966228d3_0_10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342966228d3_0_10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342966228d3_0_10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342966228d3_0_10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 with footer">
  <p:cSld name="TITLE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idx="12" type="sldNum"/>
          </p:nvPr>
        </p:nvSpPr>
        <p:spPr>
          <a:xfrm>
            <a:off x="8229600" y="4799170"/>
            <a:ext cx="4572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>
            <a:lvl1pPr lv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" name="Google Shape;52;p13"/>
          <p:cNvSpPr txBox="1"/>
          <p:nvPr>
            <p:ph type="title"/>
          </p:nvPr>
        </p:nvSpPr>
        <p:spPr>
          <a:xfrm>
            <a:off x="342900" y="452925"/>
            <a:ext cx="3544800" cy="411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" type="subTitle"/>
          </p:nvPr>
        </p:nvSpPr>
        <p:spPr>
          <a:xfrm>
            <a:off x="342900" y="4799170"/>
            <a:ext cx="4239900" cy="273900"/>
          </a:xfrm>
          <a:prstGeom prst="rect">
            <a:avLst/>
          </a:prstGeom>
        </p:spPr>
        <p:txBody>
          <a:bodyPr anchorCtr="0" anchor="ctr" bIns="91425" lIns="13715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9pPr>
          </a:lstStyle>
          <a:p/>
        </p:txBody>
      </p:sp>
      <p:sp>
        <p:nvSpPr>
          <p:cNvPr id="54" name="Google Shape;54;p13"/>
          <p:cNvSpPr/>
          <p:nvPr/>
        </p:nvSpPr>
        <p:spPr>
          <a:xfrm flipH="1">
            <a:off x="8686802" y="4860600"/>
            <a:ext cx="118500" cy="11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880">
          <p15:clr>
            <a:srgbClr val="E46962"/>
          </p15:clr>
        </p15:guide>
        <p15:guide id="2" orient="horz" pos="432">
          <p15:clr>
            <a:srgbClr val="E46962"/>
          </p15:clr>
        </p15:guide>
        <p15:guide id="3" orient="horz" pos="2736">
          <p15:clr>
            <a:srgbClr val="E46962"/>
          </p15:clr>
        </p15:guide>
        <p15:guide id="4" pos="5184">
          <p15:clr>
            <a:srgbClr val="E46962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image layout" type="title">
  <p:cSld name="TITLE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/>
          <p:nvPr>
            <p:ph idx="2" type="pic"/>
          </p:nvPr>
        </p:nvSpPr>
        <p:spPr>
          <a:xfrm>
            <a:off x="5034275" y="226500"/>
            <a:ext cx="3883200" cy="4690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" name="Google Shape;61;p15"/>
          <p:cNvSpPr/>
          <p:nvPr>
            <p:ph idx="3" type="pic"/>
          </p:nvPr>
        </p:nvSpPr>
        <p:spPr>
          <a:xfrm>
            <a:off x="226525" y="2975750"/>
            <a:ext cx="4458900" cy="1941300"/>
          </a:xfrm>
          <a:prstGeom prst="rect">
            <a:avLst/>
          </a:prstGeom>
          <a:noFill/>
          <a:ln>
            <a:noFill/>
          </a:ln>
        </p:spPr>
      </p:sp>
      <p:sp>
        <p:nvSpPr>
          <p:cNvPr id="62" name="Google Shape;6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3" name="Google Shape;63;p15"/>
          <p:cNvSpPr txBox="1"/>
          <p:nvPr>
            <p:ph type="title"/>
          </p:nvPr>
        </p:nvSpPr>
        <p:spPr>
          <a:xfrm>
            <a:off x="226525" y="164380"/>
            <a:ext cx="1647300" cy="2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None/>
              <a:defRPr b="0" sz="6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4" type="title"/>
          </p:nvPr>
        </p:nvSpPr>
        <p:spPr>
          <a:xfrm>
            <a:off x="3038125" y="164380"/>
            <a:ext cx="1647300" cy="2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600"/>
              <a:buNone/>
              <a:defRPr b="0" sz="600"/>
            </a:lvl1pPr>
            <a:lvl2pPr lvl="1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 with details">
  <p:cSld name="TITLE_1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/>
          <p:nvPr>
            <p:ph idx="2" type="pic"/>
          </p:nvPr>
        </p:nvSpPr>
        <p:spPr>
          <a:xfrm>
            <a:off x="5034275" y="226500"/>
            <a:ext cx="3883200" cy="4690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" name="Google Shape;6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8" name="Google Shape;68;p16"/>
          <p:cNvSpPr txBox="1"/>
          <p:nvPr>
            <p:ph type="title"/>
          </p:nvPr>
        </p:nvSpPr>
        <p:spPr>
          <a:xfrm>
            <a:off x="226525" y="164380"/>
            <a:ext cx="1647300" cy="2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None/>
              <a:defRPr b="0" sz="6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9" name="Google Shape;69;p16"/>
          <p:cNvSpPr txBox="1"/>
          <p:nvPr>
            <p:ph idx="3" type="title"/>
          </p:nvPr>
        </p:nvSpPr>
        <p:spPr>
          <a:xfrm>
            <a:off x="3038125" y="164380"/>
            <a:ext cx="1647300" cy="2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600"/>
              <a:buNone/>
              <a:defRPr b="0" sz="600"/>
            </a:lvl1pPr>
            <a:lvl2pPr lvl="1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4" type="title"/>
          </p:nvPr>
        </p:nvSpPr>
        <p:spPr>
          <a:xfrm>
            <a:off x="226525" y="630625"/>
            <a:ext cx="4458900" cy="208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300"/>
              <a:buNone/>
              <a:defRPr sz="73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" type="body"/>
          </p:nvPr>
        </p:nvSpPr>
        <p:spPr>
          <a:xfrm>
            <a:off x="266700" y="4099025"/>
            <a:ext cx="4458900" cy="84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330200" lvl="0" marL="4572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TITLE_1_2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/>
          <p:nvPr>
            <p:ph idx="2" type="pic"/>
          </p:nvPr>
        </p:nvSpPr>
        <p:spPr>
          <a:xfrm>
            <a:off x="5034275" y="226500"/>
            <a:ext cx="3883200" cy="4690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" name="Google Shape;7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5" name="Google Shape;75;p17"/>
          <p:cNvSpPr txBox="1"/>
          <p:nvPr>
            <p:ph type="title"/>
          </p:nvPr>
        </p:nvSpPr>
        <p:spPr>
          <a:xfrm>
            <a:off x="226525" y="630625"/>
            <a:ext cx="4458900" cy="208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300"/>
              <a:buNone/>
              <a:defRPr sz="73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_1_1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8" name="Google Shape;78;p18"/>
          <p:cNvSpPr txBox="1"/>
          <p:nvPr>
            <p:ph type="title"/>
          </p:nvPr>
        </p:nvSpPr>
        <p:spPr>
          <a:xfrm>
            <a:off x="226525" y="630625"/>
            <a:ext cx="4458900" cy="208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300"/>
              <a:buNone/>
              <a:defRPr sz="73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9" name="Google Shape;79;p18"/>
          <p:cNvSpPr txBox="1"/>
          <p:nvPr>
            <p:ph idx="1" type="body"/>
          </p:nvPr>
        </p:nvSpPr>
        <p:spPr>
          <a:xfrm>
            <a:off x="226525" y="2857625"/>
            <a:ext cx="4458900" cy="208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330200" lvl="0" marL="4572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 type="secHead">
  <p:cSld name="SECTION_HEADER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2" name="Google Shape;82;p19"/>
          <p:cNvSpPr txBox="1"/>
          <p:nvPr>
            <p:ph idx="1" type="body"/>
          </p:nvPr>
        </p:nvSpPr>
        <p:spPr>
          <a:xfrm>
            <a:off x="6325910" y="2621103"/>
            <a:ext cx="2612700" cy="220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 algn="r">
              <a:spcBef>
                <a:spcPts val="0"/>
              </a:spcBef>
              <a:spcAft>
                <a:spcPts val="0"/>
              </a:spcAft>
              <a:buSzPts val="1600"/>
              <a:buFont typeface="Inter Medium"/>
              <a:buChar char="●"/>
              <a:defRPr sz="1600">
                <a:latin typeface="Inter Medium"/>
                <a:ea typeface="Inter Medium"/>
                <a:cs typeface="Inter Medium"/>
                <a:sym typeface="Inter Medium"/>
              </a:defRPr>
            </a:lvl1pPr>
            <a:lvl2pPr indent="-330200" lvl="1" marL="914400" algn="r">
              <a:spcBef>
                <a:spcPts val="0"/>
              </a:spcBef>
              <a:spcAft>
                <a:spcPts val="0"/>
              </a:spcAft>
              <a:buSzPts val="1600"/>
              <a:buFont typeface="Inter Medium"/>
              <a:buChar char="○"/>
              <a:defRPr sz="1600">
                <a:latin typeface="Inter Medium"/>
                <a:ea typeface="Inter Medium"/>
                <a:cs typeface="Inter Medium"/>
                <a:sym typeface="Inter Medium"/>
              </a:defRPr>
            </a:lvl2pPr>
            <a:lvl3pPr indent="-330200" lvl="2" marL="1371600" algn="r">
              <a:spcBef>
                <a:spcPts val="0"/>
              </a:spcBef>
              <a:spcAft>
                <a:spcPts val="0"/>
              </a:spcAft>
              <a:buSzPts val="1600"/>
              <a:buFont typeface="Inter Medium"/>
              <a:buChar char="■"/>
              <a:defRPr sz="1600">
                <a:latin typeface="Inter Medium"/>
                <a:ea typeface="Inter Medium"/>
                <a:cs typeface="Inter Medium"/>
                <a:sym typeface="Inter Medium"/>
              </a:defRPr>
            </a:lvl3pPr>
            <a:lvl4pPr indent="-330200" lvl="3" marL="1828800" algn="r">
              <a:spcBef>
                <a:spcPts val="0"/>
              </a:spcBef>
              <a:spcAft>
                <a:spcPts val="0"/>
              </a:spcAft>
              <a:buSzPts val="1600"/>
              <a:buFont typeface="Inter Medium"/>
              <a:buChar char="●"/>
              <a:defRPr sz="1600">
                <a:latin typeface="Inter Medium"/>
                <a:ea typeface="Inter Medium"/>
                <a:cs typeface="Inter Medium"/>
                <a:sym typeface="Inter Medium"/>
              </a:defRPr>
            </a:lvl4pPr>
            <a:lvl5pPr indent="-330200" lvl="4" marL="2286000" algn="r">
              <a:spcBef>
                <a:spcPts val="0"/>
              </a:spcBef>
              <a:spcAft>
                <a:spcPts val="0"/>
              </a:spcAft>
              <a:buSzPts val="1600"/>
              <a:buFont typeface="Inter Medium"/>
              <a:buChar char="○"/>
              <a:defRPr sz="1600">
                <a:latin typeface="Inter Medium"/>
                <a:ea typeface="Inter Medium"/>
                <a:cs typeface="Inter Medium"/>
                <a:sym typeface="Inter Medium"/>
              </a:defRPr>
            </a:lvl5pPr>
            <a:lvl6pPr indent="-330200" lvl="5" marL="2743200" algn="r">
              <a:spcBef>
                <a:spcPts val="0"/>
              </a:spcBef>
              <a:spcAft>
                <a:spcPts val="0"/>
              </a:spcAft>
              <a:buSzPts val="1600"/>
              <a:buFont typeface="Inter Medium"/>
              <a:buChar char="■"/>
              <a:defRPr sz="1600">
                <a:latin typeface="Inter Medium"/>
                <a:ea typeface="Inter Medium"/>
                <a:cs typeface="Inter Medium"/>
                <a:sym typeface="Inter Medium"/>
              </a:defRPr>
            </a:lvl6pPr>
            <a:lvl7pPr indent="-330200" lvl="6" marL="3200400" algn="r">
              <a:spcBef>
                <a:spcPts val="0"/>
              </a:spcBef>
              <a:spcAft>
                <a:spcPts val="0"/>
              </a:spcAft>
              <a:buSzPts val="1600"/>
              <a:buFont typeface="Inter Medium"/>
              <a:buChar char="●"/>
              <a:defRPr sz="1600">
                <a:latin typeface="Inter Medium"/>
                <a:ea typeface="Inter Medium"/>
                <a:cs typeface="Inter Medium"/>
                <a:sym typeface="Inter Medium"/>
              </a:defRPr>
            </a:lvl7pPr>
            <a:lvl8pPr indent="-330200" lvl="7" marL="3657600" algn="r">
              <a:spcBef>
                <a:spcPts val="0"/>
              </a:spcBef>
              <a:spcAft>
                <a:spcPts val="0"/>
              </a:spcAft>
              <a:buSzPts val="1600"/>
              <a:buFont typeface="Inter Medium"/>
              <a:buChar char="○"/>
              <a:defRPr sz="1600">
                <a:latin typeface="Inter Medium"/>
                <a:ea typeface="Inter Medium"/>
                <a:cs typeface="Inter Medium"/>
                <a:sym typeface="Inter Medium"/>
              </a:defRPr>
            </a:lvl8pPr>
            <a:lvl9pPr indent="-330200" lvl="8" marL="4114800" algn="r">
              <a:spcBef>
                <a:spcPts val="0"/>
              </a:spcBef>
              <a:spcAft>
                <a:spcPts val="0"/>
              </a:spcAft>
              <a:buSzPts val="1600"/>
              <a:buFont typeface="Inter Medium"/>
              <a:buChar char="■"/>
              <a:defRPr sz="1600"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/>
        </p:txBody>
      </p:sp>
      <p:sp>
        <p:nvSpPr>
          <p:cNvPr id="83" name="Google Shape;83;p19"/>
          <p:cNvSpPr txBox="1"/>
          <p:nvPr>
            <p:ph type="title"/>
          </p:nvPr>
        </p:nvSpPr>
        <p:spPr>
          <a:xfrm>
            <a:off x="226525" y="164380"/>
            <a:ext cx="1647300" cy="2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None/>
              <a:defRPr b="0" sz="6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4" name="Google Shape;84;p19"/>
          <p:cNvSpPr txBox="1"/>
          <p:nvPr>
            <p:ph idx="2" type="title"/>
          </p:nvPr>
        </p:nvSpPr>
        <p:spPr>
          <a:xfrm>
            <a:off x="7234267" y="164380"/>
            <a:ext cx="1647300" cy="2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600"/>
              <a:buNone/>
              <a:defRPr b="0" sz="600"/>
            </a:lvl1pPr>
            <a:lvl2pPr lvl="1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5" name="Google Shape;85;p19"/>
          <p:cNvSpPr txBox="1"/>
          <p:nvPr>
            <p:ph idx="3" type="body"/>
          </p:nvPr>
        </p:nvSpPr>
        <p:spPr>
          <a:xfrm>
            <a:off x="226525" y="2621103"/>
            <a:ext cx="336600" cy="220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Font typeface="Inter Medium"/>
              <a:buChar char="●"/>
              <a:defRPr sz="1600">
                <a:latin typeface="Inter Medium"/>
                <a:ea typeface="Inter Medium"/>
                <a:cs typeface="Inter Medium"/>
                <a:sym typeface="Inter Medium"/>
              </a:defRPr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Font typeface="Inter Medium"/>
              <a:buChar char="○"/>
              <a:defRPr sz="1600">
                <a:latin typeface="Inter Medium"/>
                <a:ea typeface="Inter Medium"/>
                <a:cs typeface="Inter Medium"/>
                <a:sym typeface="Inter Medium"/>
              </a:defRPr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Font typeface="Inter Medium"/>
              <a:buChar char="■"/>
              <a:defRPr sz="1600">
                <a:latin typeface="Inter Medium"/>
                <a:ea typeface="Inter Medium"/>
                <a:cs typeface="Inter Medium"/>
                <a:sym typeface="Inter Medium"/>
              </a:defRPr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Font typeface="Inter Medium"/>
              <a:buChar char="●"/>
              <a:defRPr sz="1600">
                <a:latin typeface="Inter Medium"/>
                <a:ea typeface="Inter Medium"/>
                <a:cs typeface="Inter Medium"/>
                <a:sym typeface="Inter Medium"/>
              </a:defRPr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Font typeface="Inter Medium"/>
              <a:buChar char="○"/>
              <a:defRPr sz="1600">
                <a:latin typeface="Inter Medium"/>
                <a:ea typeface="Inter Medium"/>
                <a:cs typeface="Inter Medium"/>
                <a:sym typeface="Inter Medium"/>
              </a:defRPr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Font typeface="Inter Medium"/>
              <a:buChar char="■"/>
              <a:defRPr sz="1600">
                <a:latin typeface="Inter Medium"/>
                <a:ea typeface="Inter Medium"/>
                <a:cs typeface="Inter Medium"/>
                <a:sym typeface="Inter Medium"/>
              </a:defRPr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Font typeface="Inter Medium"/>
              <a:buChar char="●"/>
              <a:defRPr sz="1600">
                <a:latin typeface="Inter Medium"/>
                <a:ea typeface="Inter Medium"/>
                <a:cs typeface="Inter Medium"/>
                <a:sym typeface="Inter Medium"/>
              </a:defRPr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Font typeface="Inter Medium"/>
              <a:buChar char="○"/>
              <a:defRPr sz="1600">
                <a:latin typeface="Inter Medium"/>
                <a:ea typeface="Inter Medium"/>
                <a:cs typeface="Inter Medium"/>
                <a:sym typeface="Inter Medium"/>
              </a:defRPr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Font typeface="Inter Medium"/>
              <a:buChar char="■"/>
              <a:defRPr sz="1600"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/>
        </p:txBody>
      </p:sp>
      <p:sp>
        <p:nvSpPr>
          <p:cNvPr id="86" name="Google Shape;86;p19"/>
          <p:cNvSpPr txBox="1"/>
          <p:nvPr>
            <p:ph idx="4" type="title"/>
          </p:nvPr>
        </p:nvSpPr>
        <p:spPr>
          <a:xfrm>
            <a:off x="226525" y="571800"/>
            <a:ext cx="5261400" cy="208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300"/>
              <a:buNone/>
              <a:defRPr sz="73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tx">
  <p:cSld name="TITLE_AND_BODY">
    <p:bg>
      <p:bgPr>
        <a:solidFill>
          <a:schemeClr val="dk1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9" name="Google Shape;89;p20"/>
          <p:cNvSpPr txBox="1"/>
          <p:nvPr>
            <p:ph type="title"/>
          </p:nvPr>
        </p:nvSpPr>
        <p:spPr>
          <a:xfrm>
            <a:off x="226525" y="2581610"/>
            <a:ext cx="8691000" cy="237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300"/>
              <a:buNone/>
              <a:defRPr sz="7300"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_AND_BODY_2">
    <p:bg>
      <p:bgPr>
        <a:solidFill>
          <a:schemeClr val="lt1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2" name="Google Shape;92;p21"/>
          <p:cNvSpPr txBox="1"/>
          <p:nvPr>
            <p:ph type="title"/>
          </p:nvPr>
        </p:nvSpPr>
        <p:spPr>
          <a:xfrm>
            <a:off x="226525" y="248960"/>
            <a:ext cx="8691000" cy="237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300"/>
              <a:buNone/>
              <a:defRPr sz="73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ist">
  <p:cSld name="TITLE_AND_BODY_1">
    <p:bg>
      <p:bgPr>
        <a:solidFill>
          <a:schemeClr val="dk1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5" name="Google Shape;95;p22"/>
          <p:cNvSpPr txBox="1"/>
          <p:nvPr>
            <p:ph type="title"/>
          </p:nvPr>
        </p:nvSpPr>
        <p:spPr>
          <a:xfrm>
            <a:off x="226525" y="164380"/>
            <a:ext cx="1647300" cy="2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b="0" sz="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6" name="Google Shape;96;p22"/>
          <p:cNvSpPr txBox="1"/>
          <p:nvPr>
            <p:ph idx="2" type="title"/>
          </p:nvPr>
        </p:nvSpPr>
        <p:spPr>
          <a:xfrm>
            <a:off x="7234267" y="164380"/>
            <a:ext cx="1647300" cy="2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b="0" sz="600">
                <a:solidFill>
                  <a:schemeClr val="lt1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7" name="Google Shape;97;p22"/>
          <p:cNvSpPr txBox="1"/>
          <p:nvPr>
            <p:ph idx="1" type="body"/>
          </p:nvPr>
        </p:nvSpPr>
        <p:spPr>
          <a:xfrm>
            <a:off x="246325" y="2591450"/>
            <a:ext cx="758700" cy="236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412750" lvl="0" marL="4572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●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indent="-412750" lvl="1" marL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○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2pPr>
            <a:lvl3pPr indent="-412750" lvl="2" marL="1371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■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3pPr>
            <a:lvl4pPr indent="-412750" lvl="3" marL="1828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●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4pPr>
            <a:lvl5pPr indent="-412750" lvl="4" marL="2286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○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5pPr>
            <a:lvl6pPr indent="-412750" lvl="5" marL="27432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■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6pPr>
            <a:lvl7pPr indent="-412750" lvl="6" marL="3200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●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7pPr>
            <a:lvl8pPr indent="-412750" lvl="7" marL="3657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○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8pPr>
            <a:lvl9pPr indent="-412750" lvl="8" marL="4114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■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/>
        </p:txBody>
      </p:sp>
      <p:sp>
        <p:nvSpPr>
          <p:cNvPr id="98" name="Google Shape;98;p22"/>
          <p:cNvSpPr txBox="1"/>
          <p:nvPr>
            <p:ph idx="3" type="body"/>
          </p:nvPr>
        </p:nvSpPr>
        <p:spPr>
          <a:xfrm>
            <a:off x="1077200" y="2591450"/>
            <a:ext cx="7804500" cy="236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412750" lvl="0" marL="4572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●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indent="-412750" lvl="1" marL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○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2pPr>
            <a:lvl3pPr indent="-412750" lvl="2" marL="1371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■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3pPr>
            <a:lvl4pPr indent="-412750" lvl="3" marL="1828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●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4pPr>
            <a:lvl5pPr indent="-412750" lvl="4" marL="2286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○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5pPr>
            <a:lvl6pPr indent="-412750" lvl="5" marL="27432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■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6pPr>
            <a:lvl7pPr indent="-412750" lvl="6" marL="3200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●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7pPr>
            <a:lvl8pPr indent="-412750" lvl="7" marL="3657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○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8pPr>
            <a:lvl9pPr indent="-412750" lvl="8" marL="4114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■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three storyboards" type="twoColTx">
  <p:cSld name="TITLE_AND_TWO_COLUMNS">
    <p:bg>
      <p:bgPr>
        <a:solidFill>
          <a:schemeClr val="dk1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3"/>
          <p:cNvSpPr/>
          <p:nvPr>
            <p:ph idx="2" type="pic"/>
          </p:nvPr>
        </p:nvSpPr>
        <p:spPr>
          <a:xfrm>
            <a:off x="-5225" y="709575"/>
            <a:ext cx="3048600" cy="2805300"/>
          </a:xfrm>
          <a:prstGeom prst="rect">
            <a:avLst/>
          </a:prstGeom>
          <a:noFill/>
          <a:ln>
            <a:noFill/>
          </a:ln>
        </p:spPr>
      </p:sp>
      <p:sp>
        <p:nvSpPr>
          <p:cNvPr id="101" name="Google Shape;101;p23"/>
          <p:cNvSpPr txBox="1"/>
          <p:nvPr>
            <p:ph type="title"/>
          </p:nvPr>
        </p:nvSpPr>
        <p:spPr>
          <a:xfrm>
            <a:off x="156950" y="3632698"/>
            <a:ext cx="2726700" cy="50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2" name="Google Shape;102;p23"/>
          <p:cNvSpPr txBox="1"/>
          <p:nvPr>
            <p:ph idx="1" type="body"/>
          </p:nvPr>
        </p:nvSpPr>
        <p:spPr>
          <a:xfrm>
            <a:off x="156950" y="4133503"/>
            <a:ext cx="2726700" cy="7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3" name="Google Shape;103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4" name="Google Shape;104;p23"/>
          <p:cNvSpPr txBox="1"/>
          <p:nvPr>
            <p:ph idx="3" type="title"/>
          </p:nvPr>
        </p:nvSpPr>
        <p:spPr>
          <a:xfrm>
            <a:off x="3208650" y="3632698"/>
            <a:ext cx="2726700" cy="50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5" name="Google Shape;105;p23"/>
          <p:cNvSpPr txBox="1"/>
          <p:nvPr>
            <p:ph idx="4" type="body"/>
          </p:nvPr>
        </p:nvSpPr>
        <p:spPr>
          <a:xfrm>
            <a:off x="3208650" y="4133503"/>
            <a:ext cx="2726700" cy="7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6" name="Google Shape;106;p23"/>
          <p:cNvSpPr txBox="1"/>
          <p:nvPr>
            <p:ph idx="5" type="title"/>
          </p:nvPr>
        </p:nvSpPr>
        <p:spPr>
          <a:xfrm>
            <a:off x="6268950" y="3632698"/>
            <a:ext cx="2726700" cy="50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7" name="Google Shape;107;p23"/>
          <p:cNvSpPr txBox="1"/>
          <p:nvPr>
            <p:ph idx="6" type="body"/>
          </p:nvPr>
        </p:nvSpPr>
        <p:spPr>
          <a:xfrm>
            <a:off x="6268950" y="4133503"/>
            <a:ext cx="2726700" cy="7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8" name="Google Shape;108;p23"/>
          <p:cNvSpPr/>
          <p:nvPr>
            <p:ph idx="7" type="pic"/>
          </p:nvPr>
        </p:nvSpPr>
        <p:spPr>
          <a:xfrm>
            <a:off x="3053763" y="709575"/>
            <a:ext cx="3031800" cy="28053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3"/>
          <p:cNvSpPr/>
          <p:nvPr>
            <p:ph idx="8" type="pic"/>
          </p:nvPr>
        </p:nvSpPr>
        <p:spPr>
          <a:xfrm>
            <a:off x="6095475" y="709575"/>
            <a:ext cx="3048600" cy="28053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10" name="Google Shape;110;p23"/>
          <p:cNvCxnSpPr/>
          <p:nvPr/>
        </p:nvCxnSpPr>
        <p:spPr>
          <a:xfrm>
            <a:off x="3048525" y="703650"/>
            <a:ext cx="0" cy="44487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" name="Google Shape;111;p23"/>
          <p:cNvCxnSpPr/>
          <p:nvPr/>
        </p:nvCxnSpPr>
        <p:spPr>
          <a:xfrm>
            <a:off x="6090575" y="703650"/>
            <a:ext cx="0" cy="44487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" name="Google Shape;112;p23"/>
          <p:cNvCxnSpPr/>
          <p:nvPr/>
        </p:nvCxnSpPr>
        <p:spPr>
          <a:xfrm rot="10800000">
            <a:off x="0" y="3520200"/>
            <a:ext cx="91524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3" name="Google Shape;113;p23"/>
          <p:cNvCxnSpPr/>
          <p:nvPr/>
        </p:nvCxnSpPr>
        <p:spPr>
          <a:xfrm rot="10800000">
            <a:off x="0" y="704725"/>
            <a:ext cx="91524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4" name="Google Shape;114;p23"/>
          <p:cNvSpPr txBox="1"/>
          <p:nvPr>
            <p:ph idx="9" type="title"/>
          </p:nvPr>
        </p:nvSpPr>
        <p:spPr>
          <a:xfrm>
            <a:off x="322275" y="116625"/>
            <a:ext cx="84948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TITLE_AND_TWO_COLUMNS_1">
    <p:bg>
      <p:bgPr>
        <a:solidFill>
          <a:schemeClr val="dk1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4"/>
          <p:cNvSpPr/>
          <p:nvPr>
            <p:ph idx="2" type="pic"/>
          </p:nvPr>
        </p:nvSpPr>
        <p:spPr>
          <a:xfrm>
            <a:off x="-5225" y="709575"/>
            <a:ext cx="3048600" cy="1468500"/>
          </a:xfrm>
          <a:prstGeom prst="rect">
            <a:avLst/>
          </a:prstGeom>
          <a:noFill/>
          <a:ln>
            <a:noFill/>
          </a:ln>
        </p:spPr>
      </p:sp>
      <p:sp>
        <p:nvSpPr>
          <p:cNvPr id="117" name="Google Shape;117;p24"/>
          <p:cNvSpPr/>
          <p:nvPr>
            <p:ph idx="3" type="pic"/>
          </p:nvPr>
        </p:nvSpPr>
        <p:spPr>
          <a:xfrm>
            <a:off x="3053763" y="709575"/>
            <a:ext cx="3031800" cy="1468500"/>
          </a:xfrm>
          <a:prstGeom prst="rect">
            <a:avLst/>
          </a:prstGeom>
          <a:noFill/>
          <a:ln>
            <a:noFill/>
          </a:ln>
        </p:spPr>
      </p:sp>
      <p:sp>
        <p:nvSpPr>
          <p:cNvPr id="118" name="Google Shape;118;p24"/>
          <p:cNvSpPr/>
          <p:nvPr>
            <p:ph idx="4" type="pic"/>
          </p:nvPr>
        </p:nvSpPr>
        <p:spPr>
          <a:xfrm>
            <a:off x="6095475" y="709575"/>
            <a:ext cx="3048600" cy="14685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19" name="Google Shape;119;p24"/>
          <p:cNvCxnSpPr/>
          <p:nvPr/>
        </p:nvCxnSpPr>
        <p:spPr>
          <a:xfrm rot="10800000">
            <a:off x="0" y="704725"/>
            <a:ext cx="91524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0" name="Google Shape;120;p24"/>
          <p:cNvSpPr txBox="1"/>
          <p:nvPr>
            <p:ph type="title"/>
          </p:nvPr>
        </p:nvSpPr>
        <p:spPr>
          <a:xfrm>
            <a:off x="322275" y="116625"/>
            <a:ext cx="84948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1" name="Google Shape;121;p24"/>
          <p:cNvSpPr/>
          <p:nvPr>
            <p:ph idx="5" type="pic"/>
          </p:nvPr>
        </p:nvSpPr>
        <p:spPr>
          <a:xfrm>
            <a:off x="-4975" y="2192221"/>
            <a:ext cx="3048600" cy="1468500"/>
          </a:xfrm>
          <a:prstGeom prst="rect">
            <a:avLst/>
          </a:prstGeom>
          <a:noFill/>
          <a:ln>
            <a:noFill/>
          </a:ln>
        </p:spPr>
      </p:sp>
      <p:sp>
        <p:nvSpPr>
          <p:cNvPr id="122" name="Google Shape;122;p24"/>
          <p:cNvSpPr/>
          <p:nvPr>
            <p:ph idx="6" type="pic"/>
          </p:nvPr>
        </p:nvSpPr>
        <p:spPr>
          <a:xfrm>
            <a:off x="3054013" y="2192221"/>
            <a:ext cx="3031800" cy="1468500"/>
          </a:xfrm>
          <a:prstGeom prst="rect">
            <a:avLst/>
          </a:prstGeom>
          <a:noFill/>
          <a:ln>
            <a:noFill/>
          </a:ln>
        </p:spPr>
      </p:sp>
      <p:sp>
        <p:nvSpPr>
          <p:cNvPr id="123" name="Google Shape;123;p24"/>
          <p:cNvSpPr/>
          <p:nvPr>
            <p:ph idx="7" type="pic"/>
          </p:nvPr>
        </p:nvSpPr>
        <p:spPr>
          <a:xfrm>
            <a:off x="6095725" y="2192221"/>
            <a:ext cx="3048600" cy="1468500"/>
          </a:xfrm>
          <a:prstGeom prst="rect">
            <a:avLst/>
          </a:prstGeom>
          <a:noFill/>
          <a:ln>
            <a:noFill/>
          </a:ln>
        </p:spPr>
      </p:sp>
      <p:sp>
        <p:nvSpPr>
          <p:cNvPr id="124" name="Google Shape;124;p24"/>
          <p:cNvSpPr/>
          <p:nvPr>
            <p:ph idx="8" type="pic"/>
          </p:nvPr>
        </p:nvSpPr>
        <p:spPr>
          <a:xfrm>
            <a:off x="-4975" y="3674873"/>
            <a:ext cx="3048600" cy="1468500"/>
          </a:xfrm>
          <a:prstGeom prst="rect">
            <a:avLst/>
          </a:prstGeom>
          <a:noFill/>
          <a:ln>
            <a:noFill/>
          </a:ln>
        </p:spPr>
      </p:sp>
      <p:sp>
        <p:nvSpPr>
          <p:cNvPr id="125" name="Google Shape;125;p24"/>
          <p:cNvSpPr/>
          <p:nvPr>
            <p:ph idx="9" type="pic"/>
          </p:nvPr>
        </p:nvSpPr>
        <p:spPr>
          <a:xfrm>
            <a:off x="3054013" y="3674873"/>
            <a:ext cx="3031800" cy="1468500"/>
          </a:xfrm>
          <a:prstGeom prst="rect">
            <a:avLst/>
          </a:prstGeom>
          <a:noFill/>
          <a:ln>
            <a:noFill/>
          </a:ln>
        </p:spPr>
      </p:sp>
      <p:sp>
        <p:nvSpPr>
          <p:cNvPr id="126" name="Google Shape;126;p24"/>
          <p:cNvSpPr/>
          <p:nvPr>
            <p:ph idx="13" type="pic"/>
          </p:nvPr>
        </p:nvSpPr>
        <p:spPr>
          <a:xfrm>
            <a:off x="6095725" y="3674873"/>
            <a:ext cx="3048600" cy="1468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 type="titleOnly">
  <p:cSld name="TITLE_ONLY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9" name="Google Shape;129;p25"/>
          <p:cNvSpPr txBox="1"/>
          <p:nvPr>
            <p:ph idx="1" type="body"/>
          </p:nvPr>
        </p:nvSpPr>
        <p:spPr>
          <a:xfrm>
            <a:off x="226525" y="2995441"/>
            <a:ext cx="8673000" cy="193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412750" lvl="0" marL="4572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900"/>
              <a:buFont typeface="Inter Medium"/>
              <a:buChar char="●"/>
              <a:defRPr sz="2900">
                <a:latin typeface="Inter Medium"/>
                <a:ea typeface="Inter Medium"/>
                <a:cs typeface="Inter Medium"/>
                <a:sym typeface="Inter Medium"/>
              </a:defRPr>
            </a:lvl1pPr>
            <a:lvl2pPr indent="-412750" lvl="1" marL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900"/>
              <a:buFont typeface="Inter Medium"/>
              <a:buChar char="○"/>
              <a:defRPr sz="2900">
                <a:latin typeface="Inter Medium"/>
                <a:ea typeface="Inter Medium"/>
                <a:cs typeface="Inter Medium"/>
                <a:sym typeface="Inter Medium"/>
              </a:defRPr>
            </a:lvl2pPr>
            <a:lvl3pPr indent="-412750" lvl="2" marL="1371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900"/>
              <a:buFont typeface="Inter Medium"/>
              <a:buChar char="■"/>
              <a:defRPr sz="2900">
                <a:latin typeface="Inter Medium"/>
                <a:ea typeface="Inter Medium"/>
                <a:cs typeface="Inter Medium"/>
                <a:sym typeface="Inter Medium"/>
              </a:defRPr>
            </a:lvl3pPr>
            <a:lvl4pPr indent="-412750" lvl="3" marL="1828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900"/>
              <a:buFont typeface="Inter Medium"/>
              <a:buChar char="●"/>
              <a:defRPr sz="2900">
                <a:latin typeface="Inter Medium"/>
                <a:ea typeface="Inter Medium"/>
                <a:cs typeface="Inter Medium"/>
                <a:sym typeface="Inter Medium"/>
              </a:defRPr>
            </a:lvl4pPr>
            <a:lvl5pPr indent="-412750" lvl="4" marL="2286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900"/>
              <a:buFont typeface="Inter Medium"/>
              <a:buChar char="○"/>
              <a:defRPr sz="2900">
                <a:latin typeface="Inter Medium"/>
                <a:ea typeface="Inter Medium"/>
                <a:cs typeface="Inter Medium"/>
                <a:sym typeface="Inter Medium"/>
              </a:defRPr>
            </a:lvl5pPr>
            <a:lvl6pPr indent="-412750" lvl="5" marL="27432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900"/>
              <a:buFont typeface="Inter Medium"/>
              <a:buChar char="■"/>
              <a:defRPr sz="2900">
                <a:latin typeface="Inter Medium"/>
                <a:ea typeface="Inter Medium"/>
                <a:cs typeface="Inter Medium"/>
                <a:sym typeface="Inter Medium"/>
              </a:defRPr>
            </a:lvl6pPr>
            <a:lvl7pPr indent="-412750" lvl="6" marL="3200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900"/>
              <a:buFont typeface="Inter Medium"/>
              <a:buChar char="●"/>
              <a:defRPr sz="2900">
                <a:latin typeface="Inter Medium"/>
                <a:ea typeface="Inter Medium"/>
                <a:cs typeface="Inter Medium"/>
                <a:sym typeface="Inter Medium"/>
              </a:defRPr>
            </a:lvl7pPr>
            <a:lvl8pPr indent="-412750" lvl="7" marL="3657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900"/>
              <a:buFont typeface="Inter Medium"/>
              <a:buChar char="○"/>
              <a:defRPr sz="2900">
                <a:latin typeface="Inter Medium"/>
                <a:ea typeface="Inter Medium"/>
                <a:cs typeface="Inter Medium"/>
                <a:sym typeface="Inter Medium"/>
              </a:defRPr>
            </a:lvl8pPr>
            <a:lvl9pPr indent="-412750" lvl="8" marL="4114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900"/>
              <a:buFont typeface="Inter Medium"/>
              <a:buChar char="■"/>
              <a:defRPr sz="2900"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main point">
  <p:cSld name="TITLE_ONLY_1">
    <p:bg>
      <p:bgPr>
        <a:solidFill>
          <a:schemeClr val="dk1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2" name="Google Shape;132;p26"/>
          <p:cNvSpPr txBox="1"/>
          <p:nvPr>
            <p:ph idx="1" type="body"/>
          </p:nvPr>
        </p:nvSpPr>
        <p:spPr>
          <a:xfrm>
            <a:off x="226525" y="2995441"/>
            <a:ext cx="8673000" cy="193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412750" lvl="0" marL="4572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●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indent="-412750" lvl="1" marL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○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2pPr>
            <a:lvl3pPr indent="-412750" lvl="2" marL="1371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■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3pPr>
            <a:lvl4pPr indent="-412750" lvl="3" marL="1828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●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4pPr>
            <a:lvl5pPr indent="-412750" lvl="4" marL="2286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○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5pPr>
            <a:lvl6pPr indent="-412750" lvl="5" marL="27432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■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6pPr>
            <a:lvl7pPr indent="-412750" lvl="6" marL="3200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●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7pPr>
            <a:lvl8pPr indent="-412750" lvl="7" marL="3657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○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8pPr>
            <a:lvl9pPr indent="-412750" lvl="8" marL="4114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■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ONE_COLUMN_TEXT">
    <p:bg>
      <p:bgPr>
        <a:solidFill>
          <a:schemeClr val="dk1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7"/>
          <p:cNvSpPr/>
          <p:nvPr>
            <p:ph idx="2" type="pic"/>
          </p:nvPr>
        </p:nvSpPr>
        <p:spPr>
          <a:xfrm>
            <a:off x="4576350" y="0"/>
            <a:ext cx="4567500" cy="51537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p27"/>
          <p:cNvSpPr txBox="1"/>
          <p:nvPr>
            <p:ph idx="1" type="body"/>
          </p:nvPr>
        </p:nvSpPr>
        <p:spPr>
          <a:xfrm>
            <a:off x="226525" y="2080439"/>
            <a:ext cx="4119000" cy="16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 sz="1600">
                <a:solidFill>
                  <a:schemeClr val="lt1"/>
                </a:solidFill>
              </a:defRPr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 sz="1600">
                <a:solidFill>
                  <a:schemeClr val="lt1"/>
                </a:solidFill>
              </a:defRPr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■"/>
              <a:defRPr sz="1600">
                <a:solidFill>
                  <a:schemeClr val="lt1"/>
                </a:solidFill>
              </a:defRPr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 sz="1600">
                <a:solidFill>
                  <a:schemeClr val="lt1"/>
                </a:solidFill>
              </a:defRPr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 sz="1600">
                <a:solidFill>
                  <a:schemeClr val="lt1"/>
                </a:solidFill>
              </a:defRPr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■"/>
              <a:defRPr sz="1600">
                <a:solidFill>
                  <a:schemeClr val="lt1"/>
                </a:solidFill>
              </a:defRPr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 sz="1600">
                <a:solidFill>
                  <a:schemeClr val="lt1"/>
                </a:solidFill>
              </a:defRPr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 sz="1600">
                <a:solidFill>
                  <a:schemeClr val="lt1"/>
                </a:solidFill>
              </a:defRPr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■"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6" name="Google Shape;136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7" name="Google Shape;137;p27"/>
          <p:cNvSpPr txBox="1"/>
          <p:nvPr>
            <p:ph type="title"/>
          </p:nvPr>
        </p:nvSpPr>
        <p:spPr>
          <a:xfrm>
            <a:off x="226525" y="1271099"/>
            <a:ext cx="4119000" cy="81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allery 2">
  <p:cSld name="MAIN_POINT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0" name="Google Shape;140;p28"/>
          <p:cNvSpPr txBox="1"/>
          <p:nvPr>
            <p:ph type="title"/>
          </p:nvPr>
        </p:nvSpPr>
        <p:spPr>
          <a:xfrm>
            <a:off x="226525" y="164380"/>
            <a:ext cx="1647300" cy="2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None/>
              <a:defRPr b="0" sz="6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1" name="Google Shape;141;p28"/>
          <p:cNvSpPr/>
          <p:nvPr>
            <p:ph idx="2" type="pic"/>
          </p:nvPr>
        </p:nvSpPr>
        <p:spPr>
          <a:xfrm>
            <a:off x="2315425" y="226625"/>
            <a:ext cx="3733800" cy="4690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p28"/>
          <p:cNvSpPr/>
          <p:nvPr>
            <p:ph idx="3" type="pic"/>
          </p:nvPr>
        </p:nvSpPr>
        <p:spPr>
          <a:xfrm>
            <a:off x="6255975" y="1391900"/>
            <a:ext cx="2661600" cy="2359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p28"/>
          <p:cNvSpPr txBox="1"/>
          <p:nvPr>
            <p:ph idx="4" type="title"/>
          </p:nvPr>
        </p:nvSpPr>
        <p:spPr>
          <a:xfrm>
            <a:off x="7234267" y="164380"/>
            <a:ext cx="1647300" cy="2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600"/>
              <a:buNone/>
              <a:defRPr b="0" sz="600"/>
            </a:lvl1pPr>
            <a:lvl2pPr lvl="1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chart">
  <p:cSld name="SECTION_TITLE_AND_DESCRIPTION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46" name="Google Shape;146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7" name="Google Shape;147;p29"/>
          <p:cNvSpPr txBox="1"/>
          <p:nvPr>
            <p:ph type="title"/>
          </p:nvPr>
        </p:nvSpPr>
        <p:spPr>
          <a:xfrm>
            <a:off x="226525" y="164380"/>
            <a:ext cx="1647300" cy="2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None/>
              <a:defRPr b="0" sz="6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8" name="Google Shape;148;p29"/>
          <p:cNvSpPr txBox="1"/>
          <p:nvPr>
            <p:ph idx="2" type="title"/>
          </p:nvPr>
        </p:nvSpPr>
        <p:spPr>
          <a:xfrm>
            <a:off x="7234267" y="164380"/>
            <a:ext cx="1647300" cy="2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b="0" sz="600">
                <a:solidFill>
                  <a:schemeClr val="lt1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9" name="Google Shape;149;p29"/>
          <p:cNvSpPr txBox="1"/>
          <p:nvPr>
            <p:ph idx="3" type="title"/>
          </p:nvPr>
        </p:nvSpPr>
        <p:spPr>
          <a:xfrm>
            <a:off x="226525" y="1271099"/>
            <a:ext cx="4119000" cy="81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50" name="Google Shape;150;p29"/>
          <p:cNvSpPr txBox="1"/>
          <p:nvPr>
            <p:ph idx="1" type="body"/>
          </p:nvPr>
        </p:nvSpPr>
        <p:spPr>
          <a:xfrm>
            <a:off x="226525" y="2080439"/>
            <a:ext cx="4119000" cy="16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one column text">
  <p:cSld name="SECTION_TITLE_AND_DESCRIPTION_1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53" name="Google Shape;153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4" name="Google Shape;154;p30"/>
          <p:cNvSpPr txBox="1"/>
          <p:nvPr>
            <p:ph type="title"/>
          </p:nvPr>
        </p:nvSpPr>
        <p:spPr>
          <a:xfrm>
            <a:off x="226525" y="697649"/>
            <a:ext cx="4119000" cy="81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55" name="Google Shape;155;p30"/>
          <p:cNvSpPr txBox="1"/>
          <p:nvPr>
            <p:ph idx="1" type="body"/>
          </p:nvPr>
        </p:nvSpPr>
        <p:spPr>
          <a:xfrm>
            <a:off x="226525" y="2509639"/>
            <a:ext cx="4119000" cy="16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6" name="Google Shape;156;p30"/>
          <p:cNvSpPr txBox="1"/>
          <p:nvPr>
            <p:ph idx="2" type="subTitle"/>
          </p:nvPr>
        </p:nvSpPr>
        <p:spPr>
          <a:xfrm>
            <a:off x="226525" y="1710600"/>
            <a:ext cx="3994800" cy="6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SECTION_TITLE_AND_DESCRIPTION_1_1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59" name="Google Shape;159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0" name="Google Shape;160;p31"/>
          <p:cNvSpPr txBox="1"/>
          <p:nvPr>
            <p:ph type="title"/>
          </p:nvPr>
        </p:nvSpPr>
        <p:spPr>
          <a:xfrm>
            <a:off x="226525" y="697649"/>
            <a:ext cx="4119000" cy="81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61" name="Google Shape;161;p31"/>
          <p:cNvSpPr txBox="1"/>
          <p:nvPr>
            <p:ph idx="1" type="body"/>
          </p:nvPr>
        </p:nvSpPr>
        <p:spPr>
          <a:xfrm>
            <a:off x="226525" y="2509639"/>
            <a:ext cx="4119000" cy="16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2" name="Google Shape;162;p31"/>
          <p:cNvSpPr txBox="1"/>
          <p:nvPr>
            <p:ph idx="2" type="subTitle"/>
          </p:nvPr>
        </p:nvSpPr>
        <p:spPr>
          <a:xfrm>
            <a:off x="226525" y="1710600"/>
            <a:ext cx="3994800" cy="6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31"/>
          <p:cNvSpPr txBox="1"/>
          <p:nvPr>
            <p:ph idx="3" type="body"/>
          </p:nvPr>
        </p:nvSpPr>
        <p:spPr>
          <a:xfrm>
            <a:off x="4798500" y="2509639"/>
            <a:ext cx="4119000" cy="16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 sz="1200">
                <a:solidFill>
                  <a:schemeClr val="dk2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 sz="1200">
                <a:solidFill>
                  <a:schemeClr val="dk2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 sz="1200">
                <a:solidFill>
                  <a:schemeClr val="dk2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 sz="1200">
                <a:solidFill>
                  <a:schemeClr val="dk2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 sz="1200">
                <a:solidFill>
                  <a:schemeClr val="dk2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 sz="1200">
                <a:solidFill>
                  <a:schemeClr val="dk2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 sz="1200">
                <a:solidFill>
                  <a:schemeClr val="dk2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 sz="1200">
                <a:solidFill>
                  <a:schemeClr val="dk2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 sz="1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64" name="Google Shape;164;p31"/>
          <p:cNvSpPr txBox="1"/>
          <p:nvPr>
            <p:ph idx="4" type="subTitle"/>
          </p:nvPr>
        </p:nvSpPr>
        <p:spPr>
          <a:xfrm>
            <a:off x="4798500" y="1710600"/>
            <a:ext cx="3994800" cy="6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three storyboards 2">
  <p:cSld name="CAPTION_ONLY">
    <p:bg>
      <p:bgPr>
        <a:solidFill>
          <a:schemeClr val="dk1"/>
        </a:solid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2"/>
          <p:cNvSpPr/>
          <p:nvPr/>
        </p:nvSpPr>
        <p:spPr>
          <a:xfrm>
            <a:off x="0" y="4063950"/>
            <a:ext cx="3060000" cy="1079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67" name="Google Shape;167;p32"/>
          <p:cNvSpPr/>
          <p:nvPr>
            <p:ph idx="2" type="pic"/>
          </p:nvPr>
        </p:nvSpPr>
        <p:spPr>
          <a:xfrm>
            <a:off x="0" y="709975"/>
            <a:ext cx="3043800" cy="33465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68" name="Google Shape;168;p32"/>
          <p:cNvCxnSpPr/>
          <p:nvPr/>
        </p:nvCxnSpPr>
        <p:spPr>
          <a:xfrm>
            <a:off x="3048525" y="703650"/>
            <a:ext cx="0" cy="4448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9" name="Google Shape;169;p32"/>
          <p:cNvCxnSpPr/>
          <p:nvPr/>
        </p:nvCxnSpPr>
        <p:spPr>
          <a:xfrm>
            <a:off x="6090575" y="703650"/>
            <a:ext cx="0" cy="4448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0" name="Google Shape;170;p32"/>
          <p:cNvCxnSpPr/>
          <p:nvPr/>
        </p:nvCxnSpPr>
        <p:spPr>
          <a:xfrm rot="10800000">
            <a:off x="0" y="704725"/>
            <a:ext cx="9152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1" name="Google Shape;171;p32"/>
          <p:cNvSpPr txBox="1"/>
          <p:nvPr>
            <p:ph type="title"/>
          </p:nvPr>
        </p:nvSpPr>
        <p:spPr>
          <a:xfrm>
            <a:off x="161850" y="4156448"/>
            <a:ext cx="2726700" cy="50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72" name="Google Shape;172;p32"/>
          <p:cNvSpPr txBox="1"/>
          <p:nvPr>
            <p:ph idx="1" type="body"/>
          </p:nvPr>
        </p:nvSpPr>
        <p:spPr>
          <a:xfrm>
            <a:off x="161850" y="4626190"/>
            <a:ext cx="2726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173" name="Google Shape;173;p32"/>
          <p:cNvSpPr/>
          <p:nvPr/>
        </p:nvSpPr>
        <p:spPr>
          <a:xfrm>
            <a:off x="6095725" y="4063950"/>
            <a:ext cx="3060000" cy="1079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74" name="Google Shape;174;p32"/>
          <p:cNvSpPr/>
          <p:nvPr>
            <p:ph idx="3" type="pic"/>
          </p:nvPr>
        </p:nvSpPr>
        <p:spPr>
          <a:xfrm>
            <a:off x="6095725" y="709975"/>
            <a:ext cx="3043800" cy="3346500"/>
          </a:xfrm>
          <a:prstGeom prst="rect">
            <a:avLst/>
          </a:prstGeom>
          <a:noFill/>
          <a:ln>
            <a:noFill/>
          </a:ln>
        </p:spPr>
      </p:sp>
      <p:sp>
        <p:nvSpPr>
          <p:cNvPr id="175" name="Google Shape;175;p32"/>
          <p:cNvSpPr txBox="1"/>
          <p:nvPr>
            <p:ph idx="4" type="title"/>
          </p:nvPr>
        </p:nvSpPr>
        <p:spPr>
          <a:xfrm>
            <a:off x="6257575" y="4156448"/>
            <a:ext cx="2726700" cy="50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76" name="Google Shape;176;p32"/>
          <p:cNvSpPr txBox="1"/>
          <p:nvPr>
            <p:ph idx="5" type="body"/>
          </p:nvPr>
        </p:nvSpPr>
        <p:spPr>
          <a:xfrm>
            <a:off x="6257575" y="4626190"/>
            <a:ext cx="2726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177" name="Google Shape;177;p32"/>
          <p:cNvSpPr/>
          <p:nvPr>
            <p:ph idx="6" type="pic"/>
          </p:nvPr>
        </p:nvSpPr>
        <p:spPr>
          <a:xfrm>
            <a:off x="3053900" y="1794150"/>
            <a:ext cx="3030600" cy="3349200"/>
          </a:xfrm>
          <a:prstGeom prst="rect">
            <a:avLst/>
          </a:prstGeom>
          <a:noFill/>
          <a:ln>
            <a:noFill/>
          </a:ln>
        </p:spPr>
      </p:sp>
      <p:sp>
        <p:nvSpPr>
          <p:cNvPr id="178" name="Google Shape;178;p32"/>
          <p:cNvSpPr/>
          <p:nvPr/>
        </p:nvSpPr>
        <p:spPr>
          <a:xfrm>
            <a:off x="3054250" y="709380"/>
            <a:ext cx="3030600" cy="1079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79" name="Google Shape;179;p32"/>
          <p:cNvSpPr txBox="1"/>
          <p:nvPr>
            <p:ph idx="7" type="title"/>
          </p:nvPr>
        </p:nvSpPr>
        <p:spPr>
          <a:xfrm>
            <a:off x="3214545" y="801878"/>
            <a:ext cx="2700600" cy="50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80" name="Google Shape;180;p32"/>
          <p:cNvSpPr txBox="1"/>
          <p:nvPr>
            <p:ph idx="8" type="body"/>
          </p:nvPr>
        </p:nvSpPr>
        <p:spPr>
          <a:xfrm>
            <a:off x="3214545" y="1271620"/>
            <a:ext cx="2700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cxnSp>
        <p:nvCxnSpPr>
          <p:cNvPr id="181" name="Google Shape;181;p32"/>
          <p:cNvCxnSpPr/>
          <p:nvPr/>
        </p:nvCxnSpPr>
        <p:spPr>
          <a:xfrm rot="10800000">
            <a:off x="3049250" y="1791825"/>
            <a:ext cx="3041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2" name="Google Shape;182;p32"/>
          <p:cNvCxnSpPr/>
          <p:nvPr/>
        </p:nvCxnSpPr>
        <p:spPr>
          <a:xfrm rot="10800000">
            <a:off x="0" y="4061975"/>
            <a:ext cx="9152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3" name="Google Shape;183;p32"/>
          <p:cNvSpPr txBox="1"/>
          <p:nvPr>
            <p:ph idx="9" type="title"/>
          </p:nvPr>
        </p:nvSpPr>
        <p:spPr>
          <a:xfrm>
            <a:off x="2497875" y="145800"/>
            <a:ext cx="4791600" cy="46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with details">
  <p:cSld name="BIG_NUMBER">
    <p:bg>
      <p:bgPr>
        <a:solidFill>
          <a:schemeClr val="lt1"/>
        </a:solid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86" name="Google Shape;186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7" name="Google Shape;187;p33"/>
          <p:cNvSpPr txBox="1"/>
          <p:nvPr>
            <p:ph type="title"/>
          </p:nvPr>
        </p:nvSpPr>
        <p:spPr>
          <a:xfrm>
            <a:off x="226525" y="164380"/>
            <a:ext cx="1647300" cy="2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None/>
              <a:defRPr b="0" sz="6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8" name="Google Shape;188;p33"/>
          <p:cNvSpPr txBox="1"/>
          <p:nvPr>
            <p:ph idx="2" type="title"/>
          </p:nvPr>
        </p:nvSpPr>
        <p:spPr>
          <a:xfrm>
            <a:off x="7234267" y="164380"/>
            <a:ext cx="1647300" cy="2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b="0" sz="600">
                <a:solidFill>
                  <a:schemeClr val="lt1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9" name="Google Shape;189;p33"/>
          <p:cNvSpPr txBox="1"/>
          <p:nvPr>
            <p:ph idx="3" type="title"/>
          </p:nvPr>
        </p:nvSpPr>
        <p:spPr>
          <a:xfrm>
            <a:off x="4801800" y="1644025"/>
            <a:ext cx="4108500" cy="44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0" name="Google Shape;190;p33"/>
          <p:cNvSpPr txBox="1"/>
          <p:nvPr>
            <p:ph idx="1" type="body"/>
          </p:nvPr>
        </p:nvSpPr>
        <p:spPr>
          <a:xfrm>
            <a:off x="4805709" y="2069213"/>
            <a:ext cx="4108500" cy="133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 sz="1600">
                <a:solidFill>
                  <a:schemeClr val="lt1"/>
                </a:solidFill>
              </a:defRPr>
            </a:lvl1pPr>
            <a:lvl2pPr indent="-3302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 sz="1600">
                <a:solidFill>
                  <a:schemeClr val="lt1"/>
                </a:solidFill>
              </a:defRPr>
            </a:lvl2pPr>
            <a:lvl3pPr indent="-3302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■"/>
              <a:defRPr sz="1600">
                <a:solidFill>
                  <a:schemeClr val="lt1"/>
                </a:solidFill>
              </a:defRPr>
            </a:lvl3pPr>
            <a:lvl4pPr indent="-3302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 sz="1600">
                <a:solidFill>
                  <a:schemeClr val="lt1"/>
                </a:solidFill>
              </a:defRPr>
            </a:lvl4pPr>
            <a:lvl5pPr indent="-3302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 sz="1600">
                <a:solidFill>
                  <a:schemeClr val="lt1"/>
                </a:solidFill>
              </a:defRPr>
            </a:lvl5pPr>
            <a:lvl6pPr indent="-3302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■"/>
              <a:defRPr sz="1600">
                <a:solidFill>
                  <a:schemeClr val="lt1"/>
                </a:solidFill>
              </a:defRPr>
            </a:lvl6pPr>
            <a:lvl7pPr indent="-3302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 sz="1600">
                <a:solidFill>
                  <a:schemeClr val="lt1"/>
                </a:solidFill>
              </a:defRPr>
            </a:lvl7pPr>
            <a:lvl8pPr indent="-3302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 sz="1600">
                <a:solidFill>
                  <a:schemeClr val="lt1"/>
                </a:solidFill>
              </a:defRPr>
            </a:lvl8pPr>
            <a:lvl9pPr indent="-3302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■"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1" name="Google Shape;191;p33"/>
          <p:cNvSpPr txBox="1"/>
          <p:nvPr>
            <p:ph idx="4" type="title"/>
          </p:nvPr>
        </p:nvSpPr>
        <p:spPr>
          <a:xfrm>
            <a:off x="4801800" y="3379700"/>
            <a:ext cx="4108500" cy="44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2" name="Google Shape;192;p33"/>
          <p:cNvSpPr txBox="1"/>
          <p:nvPr>
            <p:ph idx="5" type="title"/>
          </p:nvPr>
        </p:nvSpPr>
        <p:spPr>
          <a:xfrm>
            <a:off x="229800" y="1644025"/>
            <a:ext cx="4108500" cy="44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93" name="Google Shape;193;p33"/>
          <p:cNvSpPr txBox="1"/>
          <p:nvPr>
            <p:ph idx="6" type="body"/>
          </p:nvPr>
        </p:nvSpPr>
        <p:spPr>
          <a:xfrm>
            <a:off x="233709" y="2069213"/>
            <a:ext cx="4108500" cy="133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94" name="Google Shape;194;p33"/>
          <p:cNvSpPr txBox="1"/>
          <p:nvPr>
            <p:ph idx="7" type="title"/>
          </p:nvPr>
        </p:nvSpPr>
        <p:spPr>
          <a:xfrm>
            <a:off x="229800" y="3379700"/>
            <a:ext cx="4108500" cy="44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BIG_NUMBER_1">
    <p:bg>
      <p:bgPr>
        <a:solidFill>
          <a:schemeClr val="lt1"/>
        </a:solid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97" name="Google Shape;197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8" name="Google Shape;198;p34"/>
          <p:cNvSpPr txBox="1"/>
          <p:nvPr>
            <p:ph idx="1" type="body"/>
          </p:nvPr>
        </p:nvSpPr>
        <p:spPr>
          <a:xfrm>
            <a:off x="4805709" y="2069213"/>
            <a:ext cx="4108500" cy="133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 sz="1600">
                <a:solidFill>
                  <a:schemeClr val="lt1"/>
                </a:solidFill>
              </a:defRPr>
            </a:lvl1pPr>
            <a:lvl2pPr indent="-3302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 sz="1600">
                <a:solidFill>
                  <a:schemeClr val="lt1"/>
                </a:solidFill>
              </a:defRPr>
            </a:lvl2pPr>
            <a:lvl3pPr indent="-3302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■"/>
              <a:defRPr sz="1600">
                <a:solidFill>
                  <a:schemeClr val="lt1"/>
                </a:solidFill>
              </a:defRPr>
            </a:lvl3pPr>
            <a:lvl4pPr indent="-3302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 sz="1600">
                <a:solidFill>
                  <a:schemeClr val="lt1"/>
                </a:solidFill>
              </a:defRPr>
            </a:lvl4pPr>
            <a:lvl5pPr indent="-3302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 sz="1600">
                <a:solidFill>
                  <a:schemeClr val="lt1"/>
                </a:solidFill>
              </a:defRPr>
            </a:lvl5pPr>
            <a:lvl6pPr indent="-3302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■"/>
              <a:defRPr sz="1600">
                <a:solidFill>
                  <a:schemeClr val="lt1"/>
                </a:solidFill>
              </a:defRPr>
            </a:lvl6pPr>
            <a:lvl7pPr indent="-3302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 sz="1600">
                <a:solidFill>
                  <a:schemeClr val="lt1"/>
                </a:solidFill>
              </a:defRPr>
            </a:lvl7pPr>
            <a:lvl8pPr indent="-3302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 sz="1600">
                <a:solidFill>
                  <a:schemeClr val="lt1"/>
                </a:solidFill>
              </a:defRPr>
            </a:lvl8pPr>
            <a:lvl9pPr indent="-3302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■"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9" name="Google Shape;199;p34"/>
          <p:cNvSpPr txBox="1"/>
          <p:nvPr>
            <p:ph type="title"/>
          </p:nvPr>
        </p:nvSpPr>
        <p:spPr>
          <a:xfrm>
            <a:off x="229800" y="895625"/>
            <a:ext cx="4108500" cy="44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00" name="Google Shape;200;p34"/>
          <p:cNvSpPr txBox="1"/>
          <p:nvPr>
            <p:ph idx="2" type="body"/>
          </p:nvPr>
        </p:nvSpPr>
        <p:spPr>
          <a:xfrm>
            <a:off x="233709" y="2069213"/>
            <a:ext cx="4108500" cy="133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CUSTOM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5"/>
          <p:cNvSpPr txBox="1"/>
          <p:nvPr>
            <p:ph type="title"/>
          </p:nvPr>
        </p:nvSpPr>
        <p:spPr>
          <a:xfrm>
            <a:off x="285750" y="1555350"/>
            <a:ext cx="7291500" cy="34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0"/>
              <a:buNone/>
              <a:defRPr sz="30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3" name="Google Shape;203;p35"/>
          <p:cNvSpPr txBox="1"/>
          <p:nvPr>
            <p:ph idx="1" type="body"/>
          </p:nvPr>
        </p:nvSpPr>
        <p:spPr>
          <a:xfrm>
            <a:off x="7256675" y="1827175"/>
            <a:ext cx="1767600" cy="2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Font typeface="Roboto Mono"/>
              <a:buChar char="●"/>
              <a:defRPr b="1" sz="1000">
                <a:latin typeface="Roboto Mono"/>
                <a:ea typeface="Roboto Mono"/>
                <a:cs typeface="Roboto Mono"/>
                <a:sym typeface="Roboto Mono"/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Font typeface="Roboto Mono"/>
              <a:buChar char="○"/>
              <a:defRPr b="1" sz="1000">
                <a:latin typeface="Roboto Mono"/>
                <a:ea typeface="Roboto Mono"/>
                <a:cs typeface="Roboto Mono"/>
                <a:sym typeface="Roboto Mono"/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Font typeface="Roboto Mono"/>
              <a:buChar char="■"/>
              <a:defRPr b="1" sz="1000">
                <a:latin typeface="Roboto Mono"/>
                <a:ea typeface="Roboto Mono"/>
                <a:cs typeface="Roboto Mono"/>
                <a:sym typeface="Roboto Mono"/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Font typeface="Roboto Mono"/>
              <a:buChar char="●"/>
              <a:defRPr b="1" sz="1000">
                <a:latin typeface="Roboto Mono"/>
                <a:ea typeface="Roboto Mono"/>
                <a:cs typeface="Roboto Mono"/>
                <a:sym typeface="Roboto Mono"/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Font typeface="Roboto Mono"/>
              <a:buChar char="○"/>
              <a:defRPr b="1" sz="1000">
                <a:latin typeface="Roboto Mono"/>
                <a:ea typeface="Roboto Mono"/>
                <a:cs typeface="Roboto Mono"/>
                <a:sym typeface="Roboto Mono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Font typeface="Roboto Mono"/>
              <a:buChar char="■"/>
              <a:defRPr b="1" sz="1000">
                <a:latin typeface="Roboto Mono"/>
                <a:ea typeface="Roboto Mono"/>
                <a:cs typeface="Roboto Mono"/>
                <a:sym typeface="Roboto Mono"/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Font typeface="Roboto Mono"/>
              <a:buChar char="●"/>
              <a:defRPr b="1" sz="1000">
                <a:latin typeface="Roboto Mono"/>
                <a:ea typeface="Roboto Mono"/>
                <a:cs typeface="Roboto Mono"/>
                <a:sym typeface="Roboto Mono"/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Font typeface="Roboto Mono"/>
              <a:buChar char="○"/>
              <a:defRPr b="1" sz="1000">
                <a:latin typeface="Roboto Mono"/>
                <a:ea typeface="Roboto Mono"/>
                <a:cs typeface="Roboto Mono"/>
                <a:sym typeface="Roboto Mono"/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Font typeface="Roboto Mono"/>
              <a:buChar char="■"/>
              <a:defRPr b="1" sz="1000"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1">
    <p:bg>
      <p:bgPr>
        <a:solidFill>
          <a:schemeClr val="dk1"/>
        </a:solidFill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6"/>
          <p:cNvSpPr txBox="1"/>
          <p:nvPr>
            <p:ph type="title"/>
          </p:nvPr>
        </p:nvSpPr>
        <p:spPr>
          <a:xfrm>
            <a:off x="226525" y="164380"/>
            <a:ext cx="1647300" cy="2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b="0" sz="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6" name="Google Shape;206;p36"/>
          <p:cNvSpPr txBox="1"/>
          <p:nvPr>
            <p:ph idx="2" type="title"/>
          </p:nvPr>
        </p:nvSpPr>
        <p:spPr>
          <a:xfrm>
            <a:off x="7234267" y="164380"/>
            <a:ext cx="1647300" cy="2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b="0" sz="600">
                <a:solidFill>
                  <a:schemeClr val="lt1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7" name="Google Shape;207;p36"/>
          <p:cNvSpPr txBox="1"/>
          <p:nvPr>
            <p:ph idx="1" type="body"/>
          </p:nvPr>
        </p:nvSpPr>
        <p:spPr>
          <a:xfrm>
            <a:off x="226525" y="1850026"/>
            <a:ext cx="8673000" cy="19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2750" lvl="0" marL="4572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●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indent="-412750" lvl="1" marL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○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2pPr>
            <a:lvl3pPr indent="-412750" lvl="2" marL="1371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■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3pPr>
            <a:lvl4pPr indent="-412750" lvl="3" marL="1828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●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4pPr>
            <a:lvl5pPr indent="-412750" lvl="4" marL="2286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○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5pPr>
            <a:lvl6pPr indent="-412750" lvl="5" marL="27432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■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6pPr>
            <a:lvl7pPr indent="-412750" lvl="6" marL="3200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●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7pPr>
            <a:lvl8pPr indent="-412750" lvl="7" marL="3657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○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8pPr>
            <a:lvl9pPr indent="-412750" lvl="8" marL="4114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■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/>
        </p:txBody>
      </p:sp>
      <p:sp>
        <p:nvSpPr>
          <p:cNvPr id="208" name="Google Shape;208;p36"/>
          <p:cNvSpPr txBox="1"/>
          <p:nvPr/>
        </p:nvSpPr>
        <p:spPr>
          <a:xfrm>
            <a:off x="48250" y="482279"/>
            <a:ext cx="16473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“</a:t>
            </a:r>
            <a:endParaRPr b="1" sz="200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ody and image">
  <p:cSld name="CUSTOM_1_1">
    <p:bg>
      <p:bgPr>
        <a:solidFill>
          <a:schemeClr val="dk1"/>
        </a:solidFill>
      </p:bgPr>
    </p:bg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7"/>
          <p:cNvSpPr/>
          <p:nvPr>
            <p:ph idx="2" type="pic"/>
          </p:nvPr>
        </p:nvSpPr>
        <p:spPr>
          <a:xfrm>
            <a:off x="338100" y="480450"/>
            <a:ext cx="3785400" cy="44388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1" name="Google Shape;211;p37"/>
          <p:cNvSpPr txBox="1"/>
          <p:nvPr>
            <p:ph idx="1" type="body"/>
          </p:nvPr>
        </p:nvSpPr>
        <p:spPr>
          <a:xfrm>
            <a:off x="4355225" y="3379725"/>
            <a:ext cx="4512900" cy="155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355600" lvl="0" marL="4572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  <a:defRPr sz="2000">
                <a:solidFill>
                  <a:schemeClr val="lt1"/>
                </a:solidFill>
              </a:defRPr>
            </a:lvl1pPr>
            <a:lvl2pPr indent="-355600" lvl="1" marL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○"/>
              <a:defRPr sz="2000">
                <a:solidFill>
                  <a:schemeClr val="lt1"/>
                </a:solidFill>
              </a:defRPr>
            </a:lvl2pPr>
            <a:lvl3pPr indent="-355600" lvl="2" marL="1371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■"/>
              <a:defRPr sz="2000">
                <a:solidFill>
                  <a:schemeClr val="lt1"/>
                </a:solidFill>
              </a:defRPr>
            </a:lvl3pPr>
            <a:lvl4pPr indent="-355600" lvl="3" marL="1828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  <a:defRPr sz="2000">
                <a:solidFill>
                  <a:schemeClr val="lt1"/>
                </a:solidFill>
              </a:defRPr>
            </a:lvl4pPr>
            <a:lvl5pPr indent="-355600" lvl="4" marL="2286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○"/>
              <a:defRPr sz="2000">
                <a:solidFill>
                  <a:schemeClr val="lt1"/>
                </a:solidFill>
              </a:defRPr>
            </a:lvl5pPr>
            <a:lvl6pPr indent="-355600" lvl="5" marL="27432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■"/>
              <a:defRPr sz="2000">
                <a:solidFill>
                  <a:schemeClr val="lt1"/>
                </a:solidFill>
              </a:defRPr>
            </a:lvl6pPr>
            <a:lvl7pPr indent="-355600" lvl="6" marL="3200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  <a:defRPr sz="2000">
                <a:solidFill>
                  <a:schemeClr val="lt1"/>
                </a:solidFill>
              </a:defRPr>
            </a:lvl7pPr>
            <a:lvl8pPr indent="-355600" lvl="7" marL="3657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○"/>
              <a:defRPr sz="2000">
                <a:solidFill>
                  <a:schemeClr val="lt1"/>
                </a:solidFill>
              </a:defRPr>
            </a:lvl8pPr>
            <a:lvl9pPr indent="-355600" lvl="8" marL="4114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■"/>
              <a:defRPr sz="20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 and image">
  <p:cSld name="CUSTOM_2"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8"/>
          <p:cNvSpPr/>
          <p:nvPr>
            <p:ph idx="2" type="pic"/>
          </p:nvPr>
        </p:nvSpPr>
        <p:spPr>
          <a:xfrm>
            <a:off x="226500" y="2357750"/>
            <a:ext cx="8691000" cy="2559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4" name="Google Shape;214;p38"/>
          <p:cNvSpPr txBox="1"/>
          <p:nvPr>
            <p:ph type="title"/>
          </p:nvPr>
        </p:nvSpPr>
        <p:spPr>
          <a:xfrm>
            <a:off x="226525" y="164380"/>
            <a:ext cx="1647300" cy="2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None/>
              <a:defRPr b="0" sz="6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5" name="Google Shape;215;p38"/>
          <p:cNvSpPr txBox="1"/>
          <p:nvPr>
            <p:ph idx="3" type="title"/>
          </p:nvPr>
        </p:nvSpPr>
        <p:spPr>
          <a:xfrm>
            <a:off x="7234267" y="164380"/>
            <a:ext cx="1647300" cy="2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600"/>
              <a:buNone/>
              <a:defRPr b="0" sz="600"/>
            </a:lvl1pPr>
            <a:lvl2pPr lvl="1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6" name="Google Shape;216;p38"/>
          <p:cNvSpPr txBox="1"/>
          <p:nvPr>
            <p:ph idx="1" type="subTitle"/>
          </p:nvPr>
        </p:nvSpPr>
        <p:spPr>
          <a:xfrm>
            <a:off x="226525" y="700225"/>
            <a:ext cx="2157900" cy="157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200"/>
              <a:buNone/>
              <a:defRPr b="1" sz="11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7" name="Google Shape;217;p38"/>
          <p:cNvSpPr txBox="1"/>
          <p:nvPr>
            <p:ph idx="4" type="body"/>
          </p:nvPr>
        </p:nvSpPr>
        <p:spPr>
          <a:xfrm>
            <a:off x="2492925" y="700283"/>
            <a:ext cx="6424500" cy="157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55600" lvl="0" marL="4572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 Medium"/>
              <a:buChar char="●"/>
              <a:defRPr sz="2000">
                <a:latin typeface="Inter Medium"/>
                <a:ea typeface="Inter Medium"/>
                <a:cs typeface="Inter Medium"/>
                <a:sym typeface="Inter Medium"/>
              </a:defRPr>
            </a:lvl1pPr>
            <a:lvl2pPr indent="-355600" lvl="1" marL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 Medium"/>
              <a:buChar char="○"/>
              <a:defRPr sz="2000">
                <a:latin typeface="Inter Medium"/>
                <a:ea typeface="Inter Medium"/>
                <a:cs typeface="Inter Medium"/>
                <a:sym typeface="Inter Medium"/>
              </a:defRPr>
            </a:lvl2pPr>
            <a:lvl3pPr indent="-355600" lvl="2" marL="1371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 Medium"/>
              <a:buChar char="■"/>
              <a:defRPr sz="2000">
                <a:latin typeface="Inter Medium"/>
                <a:ea typeface="Inter Medium"/>
                <a:cs typeface="Inter Medium"/>
                <a:sym typeface="Inter Medium"/>
              </a:defRPr>
            </a:lvl3pPr>
            <a:lvl4pPr indent="-355600" lvl="3" marL="1828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 Medium"/>
              <a:buChar char="●"/>
              <a:defRPr sz="2000">
                <a:latin typeface="Inter Medium"/>
                <a:ea typeface="Inter Medium"/>
                <a:cs typeface="Inter Medium"/>
                <a:sym typeface="Inter Medium"/>
              </a:defRPr>
            </a:lvl4pPr>
            <a:lvl5pPr indent="-355600" lvl="4" marL="2286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 Medium"/>
              <a:buChar char="○"/>
              <a:defRPr sz="2000">
                <a:latin typeface="Inter Medium"/>
                <a:ea typeface="Inter Medium"/>
                <a:cs typeface="Inter Medium"/>
                <a:sym typeface="Inter Medium"/>
              </a:defRPr>
            </a:lvl5pPr>
            <a:lvl6pPr indent="-355600" lvl="5" marL="27432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 Medium"/>
              <a:buChar char="■"/>
              <a:defRPr sz="2000">
                <a:latin typeface="Inter Medium"/>
                <a:ea typeface="Inter Medium"/>
                <a:cs typeface="Inter Medium"/>
                <a:sym typeface="Inter Medium"/>
              </a:defRPr>
            </a:lvl6pPr>
            <a:lvl7pPr indent="-355600" lvl="6" marL="3200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 Medium"/>
              <a:buChar char="●"/>
              <a:defRPr sz="2000">
                <a:latin typeface="Inter Medium"/>
                <a:ea typeface="Inter Medium"/>
                <a:cs typeface="Inter Medium"/>
                <a:sym typeface="Inter Medium"/>
              </a:defRPr>
            </a:lvl7pPr>
            <a:lvl8pPr indent="-355600" lvl="7" marL="3657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 Medium"/>
              <a:buChar char="○"/>
              <a:defRPr sz="2000">
                <a:latin typeface="Inter Medium"/>
                <a:ea typeface="Inter Medium"/>
                <a:cs typeface="Inter Medium"/>
                <a:sym typeface="Inter Medium"/>
              </a:defRPr>
            </a:lvl8pPr>
            <a:lvl9pPr indent="-355600" lvl="8" marL="4114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 Medium"/>
              <a:buChar char="■"/>
              <a:defRPr sz="2000"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section title and description">
  <p:cSld name="CUSTOM_2_1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9"/>
          <p:cNvSpPr txBox="1"/>
          <p:nvPr>
            <p:ph type="title"/>
          </p:nvPr>
        </p:nvSpPr>
        <p:spPr>
          <a:xfrm>
            <a:off x="226525" y="630625"/>
            <a:ext cx="6810300" cy="208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300"/>
              <a:buNone/>
              <a:defRPr sz="73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0" name="Google Shape;220;p39"/>
          <p:cNvSpPr txBox="1"/>
          <p:nvPr>
            <p:ph idx="1" type="subTitle"/>
          </p:nvPr>
        </p:nvSpPr>
        <p:spPr>
          <a:xfrm>
            <a:off x="226525" y="3814125"/>
            <a:ext cx="2999100" cy="112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CUSTOM_2_1_2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0"/>
          <p:cNvSpPr txBox="1"/>
          <p:nvPr>
            <p:ph idx="1" type="subTitle"/>
          </p:nvPr>
        </p:nvSpPr>
        <p:spPr>
          <a:xfrm>
            <a:off x="226533" y="3459275"/>
            <a:ext cx="2605500" cy="69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23" name="Google Shape;223;p40"/>
          <p:cNvSpPr txBox="1"/>
          <p:nvPr>
            <p:ph idx="2" type="subTitle"/>
          </p:nvPr>
        </p:nvSpPr>
        <p:spPr>
          <a:xfrm>
            <a:off x="3091450" y="3459275"/>
            <a:ext cx="2605500" cy="69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24" name="Google Shape;224;p40"/>
          <p:cNvSpPr txBox="1"/>
          <p:nvPr>
            <p:ph idx="3" type="subTitle"/>
          </p:nvPr>
        </p:nvSpPr>
        <p:spPr>
          <a:xfrm>
            <a:off x="5956367" y="3459275"/>
            <a:ext cx="2605500" cy="69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25" name="Google Shape;225;p40"/>
          <p:cNvSpPr txBox="1"/>
          <p:nvPr>
            <p:ph idx="4" type="subTitle"/>
          </p:nvPr>
        </p:nvSpPr>
        <p:spPr>
          <a:xfrm>
            <a:off x="226533" y="4236825"/>
            <a:ext cx="2605500" cy="69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26" name="Google Shape;226;p40"/>
          <p:cNvSpPr txBox="1"/>
          <p:nvPr>
            <p:ph idx="5" type="subTitle"/>
          </p:nvPr>
        </p:nvSpPr>
        <p:spPr>
          <a:xfrm>
            <a:off x="3091450" y="4236825"/>
            <a:ext cx="2605500" cy="69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27" name="Google Shape;227;p40"/>
          <p:cNvSpPr txBox="1"/>
          <p:nvPr>
            <p:ph idx="6" type="subTitle"/>
          </p:nvPr>
        </p:nvSpPr>
        <p:spPr>
          <a:xfrm>
            <a:off x="5956367" y="4236825"/>
            <a:ext cx="2605500" cy="69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28" name="Google Shape;228;p40"/>
          <p:cNvSpPr txBox="1"/>
          <p:nvPr>
            <p:ph type="title"/>
          </p:nvPr>
        </p:nvSpPr>
        <p:spPr>
          <a:xfrm>
            <a:off x="226525" y="630625"/>
            <a:ext cx="6810300" cy="208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300"/>
              <a:buNone/>
              <a:defRPr sz="73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CUSTOM_2_1_1">
    <p:bg>
      <p:bgPr>
        <a:solidFill>
          <a:schemeClr val="dk1"/>
        </a:solidFill>
      </p:bgPr>
    </p:bg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1"/>
          <p:cNvSpPr txBox="1"/>
          <p:nvPr>
            <p:ph type="title"/>
          </p:nvPr>
        </p:nvSpPr>
        <p:spPr>
          <a:xfrm>
            <a:off x="226525" y="630625"/>
            <a:ext cx="6810300" cy="208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300"/>
              <a:buNone/>
              <a:defRPr sz="73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31" name="Google Shape;231;p41"/>
          <p:cNvSpPr txBox="1"/>
          <p:nvPr>
            <p:ph idx="1" type="subTitle"/>
          </p:nvPr>
        </p:nvSpPr>
        <p:spPr>
          <a:xfrm>
            <a:off x="226525" y="3814125"/>
            <a:ext cx="2999100" cy="112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two images">
  <p:cSld name="CUSTOM_3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2"/>
          <p:cNvSpPr txBox="1"/>
          <p:nvPr>
            <p:ph type="title"/>
          </p:nvPr>
        </p:nvSpPr>
        <p:spPr>
          <a:xfrm>
            <a:off x="226525" y="164380"/>
            <a:ext cx="1647300" cy="2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None/>
              <a:defRPr b="0" sz="6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4" name="Google Shape;234;p42"/>
          <p:cNvSpPr txBox="1"/>
          <p:nvPr>
            <p:ph idx="2" type="title"/>
          </p:nvPr>
        </p:nvSpPr>
        <p:spPr>
          <a:xfrm>
            <a:off x="7234267" y="164380"/>
            <a:ext cx="1647300" cy="2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600"/>
              <a:buNone/>
              <a:defRPr b="0" sz="600"/>
            </a:lvl1pPr>
            <a:lvl2pPr lvl="1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5" name="Google Shape;235;p42"/>
          <p:cNvSpPr txBox="1"/>
          <p:nvPr>
            <p:ph idx="1" type="body"/>
          </p:nvPr>
        </p:nvSpPr>
        <p:spPr>
          <a:xfrm>
            <a:off x="226525" y="2080445"/>
            <a:ext cx="2924700" cy="16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6" name="Google Shape;236;p42"/>
          <p:cNvSpPr txBox="1"/>
          <p:nvPr>
            <p:ph idx="3" type="title"/>
          </p:nvPr>
        </p:nvSpPr>
        <p:spPr>
          <a:xfrm>
            <a:off x="226525" y="1271100"/>
            <a:ext cx="2924700" cy="81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37" name="Google Shape;237;p42"/>
          <p:cNvSpPr/>
          <p:nvPr>
            <p:ph idx="4" type="pic"/>
          </p:nvPr>
        </p:nvSpPr>
        <p:spPr>
          <a:xfrm>
            <a:off x="3368775" y="226625"/>
            <a:ext cx="3733800" cy="4690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8" name="Google Shape;238;p42"/>
          <p:cNvSpPr/>
          <p:nvPr>
            <p:ph idx="5" type="pic"/>
          </p:nvPr>
        </p:nvSpPr>
        <p:spPr>
          <a:xfrm>
            <a:off x="7320200" y="1391900"/>
            <a:ext cx="1597200" cy="1970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two storyboards">
  <p:cSld name="CUSTOM_3_2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3"/>
          <p:cNvSpPr/>
          <p:nvPr>
            <p:ph idx="2" type="pic"/>
          </p:nvPr>
        </p:nvSpPr>
        <p:spPr>
          <a:xfrm>
            <a:off x="-5225" y="713825"/>
            <a:ext cx="4571700" cy="2795700"/>
          </a:xfrm>
          <a:prstGeom prst="rect">
            <a:avLst/>
          </a:prstGeom>
          <a:noFill/>
          <a:ln>
            <a:noFill/>
          </a:ln>
        </p:spPr>
      </p:sp>
      <p:sp>
        <p:nvSpPr>
          <p:cNvPr id="241" name="Google Shape;241;p43"/>
          <p:cNvSpPr txBox="1"/>
          <p:nvPr>
            <p:ph type="title"/>
          </p:nvPr>
        </p:nvSpPr>
        <p:spPr>
          <a:xfrm>
            <a:off x="180475" y="3632700"/>
            <a:ext cx="4200300" cy="50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42" name="Google Shape;242;p43"/>
          <p:cNvSpPr txBox="1"/>
          <p:nvPr>
            <p:ph idx="1" type="body"/>
          </p:nvPr>
        </p:nvSpPr>
        <p:spPr>
          <a:xfrm>
            <a:off x="180475" y="4133502"/>
            <a:ext cx="4200300" cy="7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243" name="Google Shape;243;p43"/>
          <p:cNvSpPr txBox="1"/>
          <p:nvPr>
            <p:ph idx="3" type="title"/>
          </p:nvPr>
        </p:nvSpPr>
        <p:spPr>
          <a:xfrm>
            <a:off x="322275" y="116625"/>
            <a:ext cx="84948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244" name="Google Shape;244;p43"/>
          <p:cNvCxnSpPr/>
          <p:nvPr/>
        </p:nvCxnSpPr>
        <p:spPr>
          <a:xfrm>
            <a:off x="4572000" y="709150"/>
            <a:ext cx="0" cy="4443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5" name="Google Shape;245;p43"/>
          <p:cNvCxnSpPr/>
          <p:nvPr/>
        </p:nvCxnSpPr>
        <p:spPr>
          <a:xfrm rot="10800000">
            <a:off x="0" y="3514875"/>
            <a:ext cx="9152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6" name="Google Shape;246;p43"/>
          <p:cNvCxnSpPr/>
          <p:nvPr/>
        </p:nvCxnSpPr>
        <p:spPr>
          <a:xfrm rot="10800000">
            <a:off x="0" y="709575"/>
            <a:ext cx="9152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7" name="Google Shape;247;p43"/>
          <p:cNvSpPr/>
          <p:nvPr>
            <p:ph idx="4" type="pic"/>
          </p:nvPr>
        </p:nvSpPr>
        <p:spPr>
          <a:xfrm>
            <a:off x="4577525" y="713825"/>
            <a:ext cx="4571700" cy="2795700"/>
          </a:xfrm>
          <a:prstGeom prst="rect">
            <a:avLst/>
          </a:prstGeom>
          <a:noFill/>
          <a:ln>
            <a:noFill/>
          </a:ln>
        </p:spPr>
      </p:sp>
      <p:sp>
        <p:nvSpPr>
          <p:cNvPr id="248" name="Google Shape;248;p43"/>
          <p:cNvSpPr txBox="1"/>
          <p:nvPr>
            <p:ph idx="5" type="title"/>
          </p:nvPr>
        </p:nvSpPr>
        <p:spPr>
          <a:xfrm>
            <a:off x="4763225" y="3632700"/>
            <a:ext cx="4200300" cy="50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49" name="Google Shape;249;p43"/>
          <p:cNvSpPr txBox="1"/>
          <p:nvPr>
            <p:ph idx="6" type="body"/>
          </p:nvPr>
        </p:nvSpPr>
        <p:spPr>
          <a:xfrm>
            <a:off x="4763225" y="4133502"/>
            <a:ext cx="4200300" cy="7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description with phone">
  <p:cSld name="CUSTOM_3_1"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4"/>
          <p:cNvSpPr txBox="1"/>
          <p:nvPr>
            <p:ph type="title"/>
          </p:nvPr>
        </p:nvSpPr>
        <p:spPr>
          <a:xfrm>
            <a:off x="226525" y="164380"/>
            <a:ext cx="1647300" cy="2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None/>
              <a:defRPr b="0" sz="6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2" name="Google Shape;252;p44"/>
          <p:cNvSpPr txBox="1"/>
          <p:nvPr>
            <p:ph idx="2" type="title"/>
          </p:nvPr>
        </p:nvSpPr>
        <p:spPr>
          <a:xfrm>
            <a:off x="7234267" y="164380"/>
            <a:ext cx="1647300" cy="2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600"/>
              <a:buNone/>
              <a:defRPr b="0" sz="600"/>
            </a:lvl1pPr>
            <a:lvl2pPr lvl="1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3" name="Google Shape;253;p44"/>
          <p:cNvSpPr txBox="1"/>
          <p:nvPr>
            <p:ph idx="1" type="body"/>
          </p:nvPr>
        </p:nvSpPr>
        <p:spPr>
          <a:xfrm>
            <a:off x="226525" y="2080445"/>
            <a:ext cx="2924700" cy="16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4" name="Google Shape;254;p44"/>
          <p:cNvSpPr txBox="1"/>
          <p:nvPr>
            <p:ph idx="3" type="title"/>
          </p:nvPr>
        </p:nvSpPr>
        <p:spPr>
          <a:xfrm>
            <a:off x="226525" y="1271100"/>
            <a:ext cx="2924700" cy="81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pic>
        <p:nvPicPr>
          <p:cNvPr descr="Blank mock of a smartphone." id="255" name="Google Shape;255;p44"/>
          <p:cNvPicPr preferRelativeResize="0"/>
          <p:nvPr/>
        </p:nvPicPr>
        <p:blipFill rotWithShape="1">
          <a:blip r:embed="rId2">
            <a:alphaModFix/>
          </a:blip>
          <a:srcRect b="38736" l="0" r="0" t="0"/>
          <a:stretch/>
        </p:blipFill>
        <p:spPr>
          <a:xfrm>
            <a:off x="3882050" y="261250"/>
            <a:ext cx="4814074" cy="4882250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44"/>
          <p:cNvSpPr/>
          <p:nvPr>
            <p:ph idx="4" type="pic"/>
          </p:nvPr>
        </p:nvSpPr>
        <p:spPr>
          <a:xfrm>
            <a:off x="4197575" y="512375"/>
            <a:ext cx="2847600" cy="4631100"/>
          </a:xfrm>
          <a:prstGeom prst="round2SameRect">
            <a:avLst>
              <a:gd fmla="val 12455" name="adj1"/>
              <a:gd fmla="val 0" name="adj2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act">
  <p:cSld name="CUSTOM_4"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5"/>
          <p:cNvSpPr txBox="1"/>
          <p:nvPr>
            <p:ph type="title"/>
          </p:nvPr>
        </p:nvSpPr>
        <p:spPr>
          <a:xfrm>
            <a:off x="226525" y="164380"/>
            <a:ext cx="1647300" cy="2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None/>
              <a:defRPr b="0" sz="6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9" name="Google Shape;259;p45"/>
          <p:cNvSpPr txBox="1"/>
          <p:nvPr>
            <p:ph idx="2" type="title"/>
          </p:nvPr>
        </p:nvSpPr>
        <p:spPr>
          <a:xfrm>
            <a:off x="7234267" y="164380"/>
            <a:ext cx="1647300" cy="2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600"/>
              <a:buNone/>
              <a:defRPr b="0" sz="600"/>
            </a:lvl1pPr>
            <a:lvl2pPr lvl="1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0" name="Google Shape;260;p45"/>
          <p:cNvSpPr txBox="1"/>
          <p:nvPr>
            <p:ph idx="1" type="body"/>
          </p:nvPr>
        </p:nvSpPr>
        <p:spPr>
          <a:xfrm>
            <a:off x="226525" y="1793250"/>
            <a:ext cx="8599500" cy="15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412750" lvl="0" marL="4572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900"/>
              <a:buFont typeface="Inter Medium"/>
              <a:buChar char="●"/>
              <a:defRPr sz="2900">
                <a:latin typeface="Inter Medium"/>
                <a:ea typeface="Inter Medium"/>
                <a:cs typeface="Inter Medium"/>
                <a:sym typeface="Inter Medium"/>
              </a:defRPr>
            </a:lvl1pPr>
            <a:lvl2pPr indent="-412750" lvl="1" marL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900"/>
              <a:buFont typeface="Inter Medium"/>
              <a:buChar char="○"/>
              <a:defRPr sz="2900">
                <a:latin typeface="Inter Medium"/>
                <a:ea typeface="Inter Medium"/>
                <a:cs typeface="Inter Medium"/>
                <a:sym typeface="Inter Medium"/>
              </a:defRPr>
            </a:lvl2pPr>
            <a:lvl3pPr indent="-412750" lvl="2" marL="1371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900"/>
              <a:buFont typeface="Inter Medium"/>
              <a:buChar char="■"/>
              <a:defRPr sz="2900">
                <a:latin typeface="Inter Medium"/>
                <a:ea typeface="Inter Medium"/>
                <a:cs typeface="Inter Medium"/>
                <a:sym typeface="Inter Medium"/>
              </a:defRPr>
            </a:lvl3pPr>
            <a:lvl4pPr indent="-412750" lvl="3" marL="1828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900"/>
              <a:buFont typeface="Inter Medium"/>
              <a:buChar char="●"/>
              <a:defRPr sz="2900">
                <a:latin typeface="Inter Medium"/>
                <a:ea typeface="Inter Medium"/>
                <a:cs typeface="Inter Medium"/>
                <a:sym typeface="Inter Medium"/>
              </a:defRPr>
            </a:lvl4pPr>
            <a:lvl5pPr indent="-412750" lvl="4" marL="2286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900"/>
              <a:buFont typeface="Inter Medium"/>
              <a:buChar char="○"/>
              <a:defRPr sz="2900">
                <a:latin typeface="Inter Medium"/>
                <a:ea typeface="Inter Medium"/>
                <a:cs typeface="Inter Medium"/>
                <a:sym typeface="Inter Medium"/>
              </a:defRPr>
            </a:lvl5pPr>
            <a:lvl6pPr indent="-412750" lvl="5" marL="27432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900"/>
              <a:buFont typeface="Inter Medium"/>
              <a:buChar char="■"/>
              <a:defRPr sz="2900">
                <a:latin typeface="Inter Medium"/>
                <a:ea typeface="Inter Medium"/>
                <a:cs typeface="Inter Medium"/>
                <a:sym typeface="Inter Medium"/>
              </a:defRPr>
            </a:lvl6pPr>
            <a:lvl7pPr indent="-412750" lvl="6" marL="3200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900"/>
              <a:buFont typeface="Inter Medium"/>
              <a:buChar char="●"/>
              <a:defRPr sz="2900">
                <a:latin typeface="Inter Medium"/>
                <a:ea typeface="Inter Medium"/>
                <a:cs typeface="Inter Medium"/>
                <a:sym typeface="Inter Medium"/>
              </a:defRPr>
            </a:lvl7pPr>
            <a:lvl8pPr indent="-412750" lvl="7" marL="3657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900"/>
              <a:buFont typeface="Inter Medium"/>
              <a:buChar char="○"/>
              <a:defRPr sz="2900">
                <a:latin typeface="Inter Medium"/>
                <a:ea typeface="Inter Medium"/>
                <a:cs typeface="Inter Medium"/>
                <a:sym typeface="Inter Medium"/>
              </a:defRPr>
            </a:lvl8pPr>
            <a:lvl9pPr indent="-412750" lvl="8" marL="4114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900"/>
              <a:buFont typeface="Inter Medium"/>
              <a:buChar char="■"/>
              <a:defRPr sz="2900"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/>
        </p:txBody>
      </p:sp>
      <p:sp>
        <p:nvSpPr>
          <p:cNvPr id="261" name="Google Shape;261;p45"/>
          <p:cNvSpPr txBox="1"/>
          <p:nvPr>
            <p:ph idx="3" type="body"/>
          </p:nvPr>
        </p:nvSpPr>
        <p:spPr>
          <a:xfrm>
            <a:off x="226525" y="4719800"/>
            <a:ext cx="3143400" cy="2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2" name="Google Shape;262;p45"/>
          <p:cNvSpPr txBox="1"/>
          <p:nvPr>
            <p:ph idx="4" type="body"/>
          </p:nvPr>
        </p:nvSpPr>
        <p:spPr>
          <a:xfrm>
            <a:off x="3590149" y="4719800"/>
            <a:ext cx="2535600" cy="2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3" name="Google Shape;263;p45"/>
          <p:cNvSpPr txBox="1"/>
          <p:nvPr>
            <p:ph idx="5" type="body"/>
          </p:nvPr>
        </p:nvSpPr>
        <p:spPr>
          <a:xfrm>
            <a:off x="6345974" y="4719800"/>
            <a:ext cx="2535600" cy="2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CUSTOM_4_1"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6"/>
          <p:cNvSpPr txBox="1"/>
          <p:nvPr>
            <p:ph idx="1" type="body"/>
          </p:nvPr>
        </p:nvSpPr>
        <p:spPr>
          <a:xfrm>
            <a:off x="226525" y="4334850"/>
            <a:ext cx="2673000" cy="62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6" name="Google Shape;266;p46"/>
          <p:cNvSpPr txBox="1"/>
          <p:nvPr>
            <p:ph idx="2" type="subTitle"/>
          </p:nvPr>
        </p:nvSpPr>
        <p:spPr>
          <a:xfrm>
            <a:off x="226525" y="3712825"/>
            <a:ext cx="2673000" cy="3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7" name="Google Shape;267;p46"/>
          <p:cNvSpPr txBox="1"/>
          <p:nvPr>
            <p:ph idx="3" type="body"/>
          </p:nvPr>
        </p:nvSpPr>
        <p:spPr>
          <a:xfrm>
            <a:off x="3235500" y="4334850"/>
            <a:ext cx="2673000" cy="62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8" name="Google Shape;268;p46"/>
          <p:cNvSpPr txBox="1"/>
          <p:nvPr>
            <p:ph idx="4" type="subTitle"/>
          </p:nvPr>
        </p:nvSpPr>
        <p:spPr>
          <a:xfrm>
            <a:off x="3235500" y="3712825"/>
            <a:ext cx="2673000" cy="3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9" name="Google Shape;269;p46"/>
          <p:cNvSpPr txBox="1"/>
          <p:nvPr>
            <p:ph idx="5" type="body"/>
          </p:nvPr>
        </p:nvSpPr>
        <p:spPr>
          <a:xfrm>
            <a:off x="6153025" y="4334850"/>
            <a:ext cx="2673000" cy="62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0" name="Google Shape;270;p46"/>
          <p:cNvSpPr txBox="1"/>
          <p:nvPr>
            <p:ph idx="6" type="subTitle"/>
          </p:nvPr>
        </p:nvSpPr>
        <p:spPr>
          <a:xfrm>
            <a:off x="6153025" y="3712825"/>
            <a:ext cx="2673000" cy="3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1" name="Google Shape;271;p46"/>
          <p:cNvSpPr txBox="1"/>
          <p:nvPr>
            <p:ph type="title"/>
          </p:nvPr>
        </p:nvSpPr>
        <p:spPr>
          <a:xfrm>
            <a:off x="226525" y="1793250"/>
            <a:ext cx="8599500" cy="15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CUSTOM_4_1_1"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7"/>
          <p:cNvSpPr txBox="1"/>
          <p:nvPr>
            <p:ph idx="1" type="body"/>
          </p:nvPr>
        </p:nvSpPr>
        <p:spPr>
          <a:xfrm>
            <a:off x="226525" y="4334850"/>
            <a:ext cx="4100100" cy="62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4" name="Google Shape;274;p47"/>
          <p:cNvSpPr txBox="1"/>
          <p:nvPr>
            <p:ph idx="2" type="subTitle"/>
          </p:nvPr>
        </p:nvSpPr>
        <p:spPr>
          <a:xfrm>
            <a:off x="226525" y="3712825"/>
            <a:ext cx="4100100" cy="3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5" name="Google Shape;275;p47"/>
          <p:cNvSpPr txBox="1"/>
          <p:nvPr>
            <p:ph idx="3" type="body"/>
          </p:nvPr>
        </p:nvSpPr>
        <p:spPr>
          <a:xfrm>
            <a:off x="4841843" y="4334850"/>
            <a:ext cx="4100100" cy="62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6" name="Google Shape;276;p47"/>
          <p:cNvSpPr txBox="1"/>
          <p:nvPr>
            <p:ph idx="4" type="subTitle"/>
          </p:nvPr>
        </p:nvSpPr>
        <p:spPr>
          <a:xfrm>
            <a:off x="4841843" y="3712825"/>
            <a:ext cx="4100100" cy="3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7" name="Google Shape;277;p47"/>
          <p:cNvSpPr txBox="1"/>
          <p:nvPr>
            <p:ph idx="5" type="body"/>
          </p:nvPr>
        </p:nvSpPr>
        <p:spPr>
          <a:xfrm>
            <a:off x="226525" y="2723150"/>
            <a:ext cx="4100100" cy="62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8" name="Google Shape;278;p47"/>
          <p:cNvSpPr txBox="1"/>
          <p:nvPr>
            <p:ph idx="6" type="subTitle"/>
          </p:nvPr>
        </p:nvSpPr>
        <p:spPr>
          <a:xfrm>
            <a:off x="226525" y="2101125"/>
            <a:ext cx="4100100" cy="3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9" name="Google Shape;279;p47"/>
          <p:cNvSpPr txBox="1"/>
          <p:nvPr>
            <p:ph idx="7" type="body"/>
          </p:nvPr>
        </p:nvSpPr>
        <p:spPr>
          <a:xfrm>
            <a:off x="4841843" y="2723150"/>
            <a:ext cx="4100100" cy="62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80" name="Google Shape;280;p47"/>
          <p:cNvSpPr txBox="1"/>
          <p:nvPr>
            <p:ph idx="8" type="subTitle"/>
          </p:nvPr>
        </p:nvSpPr>
        <p:spPr>
          <a:xfrm>
            <a:off x="4841843" y="2101125"/>
            <a:ext cx="4100100" cy="3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1" name="Google Shape;281;p47"/>
          <p:cNvSpPr txBox="1"/>
          <p:nvPr>
            <p:ph type="title"/>
          </p:nvPr>
        </p:nvSpPr>
        <p:spPr>
          <a:xfrm>
            <a:off x="226525" y="433125"/>
            <a:ext cx="8599500" cy="15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BLANK_1"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9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85" name="Google Shape;285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_1"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5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88" name="Google Shape;288;p5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9" name="Google Shape;289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_1"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5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92" name="Google Shape;292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_1_2"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5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5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96" name="Google Shape;296;p5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97" name="Google Shape;297;p5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8" name="Google Shape;298;p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CUSTOM_4_1_2"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53"/>
          <p:cNvSpPr txBox="1"/>
          <p:nvPr>
            <p:ph idx="1" type="body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1" name="Google Shape;301;p53"/>
          <p:cNvSpPr/>
          <p:nvPr>
            <p:ph idx="2" type="pic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302" name="Google Shape;302;p53"/>
          <p:cNvSpPr/>
          <p:nvPr>
            <p:ph idx="3" type="pic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303" name="Google Shape;303;p53"/>
          <p:cNvSpPr txBox="1"/>
          <p:nvPr>
            <p:ph idx="4" type="body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4" name="Google Shape;304;p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5" name="Google Shape;305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6" name="Google Shape;306;p53"/>
          <p:cNvSpPr txBox="1"/>
          <p:nvPr>
            <p:ph idx="5" type="subTitle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07" name="Google Shape;307;p53"/>
          <p:cNvSpPr txBox="1"/>
          <p:nvPr>
            <p:ph idx="6" type="subTitle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CUSTOM_4_1_1_1"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54"/>
          <p:cNvSpPr txBox="1"/>
          <p:nvPr>
            <p:ph idx="1" type="body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0" name="Google Shape;310;p54"/>
          <p:cNvSpPr/>
          <p:nvPr>
            <p:ph idx="2" type="pic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311" name="Google Shape;311;p54"/>
          <p:cNvSpPr/>
          <p:nvPr>
            <p:ph idx="3" type="pic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312" name="Google Shape;312;p54"/>
          <p:cNvSpPr txBox="1"/>
          <p:nvPr>
            <p:ph idx="4" type="body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3" name="Google Shape;313;p54"/>
          <p:cNvSpPr/>
          <p:nvPr>
            <p:ph idx="5" type="pic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314" name="Google Shape;314;p54"/>
          <p:cNvSpPr txBox="1"/>
          <p:nvPr>
            <p:ph idx="6" type="body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5" name="Google Shape;315;p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6" name="Google Shape;316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7" name="Google Shape;317;p54"/>
          <p:cNvSpPr txBox="1"/>
          <p:nvPr>
            <p:ph idx="7" type="subTitle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18" name="Google Shape;318;p54"/>
          <p:cNvSpPr txBox="1"/>
          <p:nvPr>
            <p:ph idx="8" type="subTitle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19" name="Google Shape;319;p54"/>
          <p:cNvSpPr txBox="1"/>
          <p:nvPr>
            <p:ph idx="9" type="subTitle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 with footer">
  <p:cSld name="TITLE_2"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55"/>
          <p:cNvSpPr txBox="1"/>
          <p:nvPr>
            <p:ph idx="12" type="sldNum"/>
          </p:nvPr>
        </p:nvSpPr>
        <p:spPr>
          <a:xfrm>
            <a:off x="8229600" y="4799170"/>
            <a:ext cx="4572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>
            <a:lvl1pPr lvl="0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algn="r">
              <a:buNone/>
              <a:defRPr sz="8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2" name="Google Shape;322;p55"/>
          <p:cNvSpPr txBox="1"/>
          <p:nvPr>
            <p:ph type="title"/>
          </p:nvPr>
        </p:nvSpPr>
        <p:spPr>
          <a:xfrm>
            <a:off x="342900" y="452925"/>
            <a:ext cx="3544800" cy="411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23" name="Google Shape;323;p55"/>
          <p:cNvSpPr txBox="1"/>
          <p:nvPr>
            <p:ph idx="1" type="subTitle"/>
          </p:nvPr>
        </p:nvSpPr>
        <p:spPr>
          <a:xfrm>
            <a:off x="342900" y="4799170"/>
            <a:ext cx="4239900" cy="273900"/>
          </a:xfrm>
          <a:prstGeom prst="rect">
            <a:avLst/>
          </a:prstGeom>
        </p:spPr>
        <p:txBody>
          <a:bodyPr anchorCtr="0" anchor="ctr" bIns="91425" lIns="13715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Font typeface="IBM Plex Mono Light"/>
              <a:buNone/>
              <a:defRPr sz="800">
                <a:latin typeface="IBM Plex Mono Light"/>
                <a:ea typeface="IBM Plex Mono Light"/>
                <a:cs typeface="IBM Plex Mono Light"/>
                <a:sym typeface="IBM Plex Mono Light"/>
              </a:defRPr>
            </a:lvl9pPr>
          </a:lstStyle>
          <a:p/>
        </p:txBody>
      </p:sp>
      <p:sp>
        <p:nvSpPr>
          <p:cNvPr id="324" name="Google Shape;324;p55"/>
          <p:cNvSpPr/>
          <p:nvPr/>
        </p:nvSpPr>
        <p:spPr>
          <a:xfrm flipH="1">
            <a:off x="8686802" y="4860600"/>
            <a:ext cx="118500" cy="11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880">
          <p15:clr>
            <a:srgbClr val="E46962"/>
          </p15:clr>
        </p15:guide>
        <p15:guide id="2" orient="horz" pos="432">
          <p15:clr>
            <a:srgbClr val="E46962"/>
          </p15:clr>
        </p15:guide>
        <p15:guide id="3" orient="horz" pos="2736">
          <p15:clr>
            <a:srgbClr val="E46962"/>
          </p15:clr>
        </p15:guide>
        <p15:guide id="4" pos="5184">
          <p15:clr>
            <a:srgbClr val="E46962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52.xml"/><Relationship Id="rId20" Type="http://schemas.openxmlformats.org/officeDocument/2006/relationships/slideLayout" Target="../slideLayouts/slideLayout32.xml"/><Relationship Id="rId42" Type="http://schemas.openxmlformats.org/officeDocument/2006/relationships/theme" Target="../theme/theme3.xml"/><Relationship Id="rId41" Type="http://schemas.openxmlformats.org/officeDocument/2006/relationships/slideLayout" Target="../slideLayouts/slideLayout53.xml"/><Relationship Id="rId22" Type="http://schemas.openxmlformats.org/officeDocument/2006/relationships/slideLayout" Target="../slideLayouts/slideLayout34.xml"/><Relationship Id="rId21" Type="http://schemas.openxmlformats.org/officeDocument/2006/relationships/slideLayout" Target="../slideLayouts/slideLayout33.xml"/><Relationship Id="rId24" Type="http://schemas.openxmlformats.org/officeDocument/2006/relationships/slideLayout" Target="../slideLayouts/slideLayout36.xml"/><Relationship Id="rId23" Type="http://schemas.openxmlformats.org/officeDocument/2006/relationships/slideLayout" Target="../slideLayouts/slideLayout35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26" Type="http://schemas.openxmlformats.org/officeDocument/2006/relationships/slideLayout" Target="../slideLayouts/slideLayout38.xml"/><Relationship Id="rId25" Type="http://schemas.openxmlformats.org/officeDocument/2006/relationships/slideLayout" Target="../slideLayouts/slideLayout37.xml"/><Relationship Id="rId28" Type="http://schemas.openxmlformats.org/officeDocument/2006/relationships/slideLayout" Target="../slideLayouts/slideLayout40.xml"/><Relationship Id="rId27" Type="http://schemas.openxmlformats.org/officeDocument/2006/relationships/slideLayout" Target="../slideLayouts/slideLayout39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29" Type="http://schemas.openxmlformats.org/officeDocument/2006/relationships/slideLayout" Target="../slideLayouts/slideLayout41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31" Type="http://schemas.openxmlformats.org/officeDocument/2006/relationships/slideLayout" Target="../slideLayouts/slideLayout43.xml"/><Relationship Id="rId30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23.xml"/><Relationship Id="rId33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22.xml"/><Relationship Id="rId32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25.xml"/><Relationship Id="rId35" Type="http://schemas.openxmlformats.org/officeDocument/2006/relationships/slideLayout" Target="../slideLayouts/slideLayout47.xml"/><Relationship Id="rId12" Type="http://schemas.openxmlformats.org/officeDocument/2006/relationships/slideLayout" Target="../slideLayouts/slideLayout24.xml"/><Relationship Id="rId34" Type="http://schemas.openxmlformats.org/officeDocument/2006/relationships/slideLayout" Target="../slideLayouts/slideLayout46.xml"/><Relationship Id="rId15" Type="http://schemas.openxmlformats.org/officeDocument/2006/relationships/slideLayout" Target="../slideLayouts/slideLayout27.xml"/><Relationship Id="rId37" Type="http://schemas.openxmlformats.org/officeDocument/2006/relationships/slideLayout" Target="../slideLayouts/slideLayout49.xml"/><Relationship Id="rId14" Type="http://schemas.openxmlformats.org/officeDocument/2006/relationships/slideLayout" Target="../slideLayouts/slideLayout26.xml"/><Relationship Id="rId36" Type="http://schemas.openxmlformats.org/officeDocument/2006/relationships/slideLayout" Target="../slideLayouts/slideLayout48.xml"/><Relationship Id="rId17" Type="http://schemas.openxmlformats.org/officeDocument/2006/relationships/slideLayout" Target="../slideLayouts/slideLayout29.xml"/><Relationship Id="rId39" Type="http://schemas.openxmlformats.org/officeDocument/2006/relationships/slideLayout" Target="../slideLayouts/slideLayout51.xml"/><Relationship Id="rId16" Type="http://schemas.openxmlformats.org/officeDocument/2006/relationships/slideLayout" Target="../slideLayouts/slideLayout28.xml"/><Relationship Id="rId38" Type="http://schemas.openxmlformats.org/officeDocument/2006/relationships/slideLayout" Target="../slideLayouts/slideLayout50.xml"/><Relationship Id="rId19" Type="http://schemas.openxmlformats.org/officeDocument/2006/relationships/slideLayout" Target="../slideLayouts/slideLayout31.xml"/><Relationship Id="rId18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ono"/>
              <a:buNone/>
              <a:defRPr b="1" sz="2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ono"/>
              <a:buNone/>
              <a:defRPr b="1" sz="2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ono"/>
              <a:buNone/>
              <a:defRPr b="1" sz="2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ono"/>
              <a:buNone/>
              <a:defRPr b="1" sz="2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ono"/>
              <a:buNone/>
              <a:defRPr b="1" sz="2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ono"/>
              <a:buNone/>
              <a:defRPr b="1" sz="2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ono"/>
              <a:buNone/>
              <a:defRPr b="1" sz="2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ono"/>
              <a:buNone/>
              <a:defRPr b="1" sz="2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ono"/>
              <a:buNone/>
              <a:defRPr b="1" sz="2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/>
        </p:txBody>
      </p:sp>
      <p:sp>
        <p:nvSpPr>
          <p:cNvPr id="57" name="Google Shape;57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Char char="●"/>
              <a:defRPr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○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■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●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○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■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●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○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■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  <p:sldLayoutId id="2147483678" r:id="rId19"/>
    <p:sldLayoutId id="2147483679" r:id="rId20"/>
    <p:sldLayoutId id="2147483680" r:id="rId21"/>
    <p:sldLayoutId id="2147483681" r:id="rId22"/>
    <p:sldLayoutId id="2147483682" r:id="rId23"/>
    <p:sldLayoutId id="2147483683" r:id="rId24"/>
    <p:sldLayoutId id="2147483684" r:id="rId25"/>
    <p:sldLayoutId id="2147483685" r:id="rId26"/>
    <p:sldLayoutId id="2147483686" r:id="rId27"/>
    <p:sldLayoutId id="2147483687" r:id="rId28"/>
    <p:sldLayoutId id="2147483688" r:id="rId29"/>
    <p:sldLayoutId id="2147483689" r:id="rId30"/>
    <p:sldLayoutId id="2147483690" r:id="rId31"/>
    <p:sldLayoutId id="2147483691" r:id="rId32"/>
    <p:sldLayoutId id="2147483692" r:id="rId33"/>
    <p:sldLayoutId id="2147483693" r:id="rId34"/>
    <p:sldLayoutId id="2147483694" r:id="rId35"/>
    <p:sldLayoutId id="2147483695" r:id="rId36"/>
    <p:sldLayoutId id="2147483696" r:id="rId37"/>
    <p:sldLayoutId id="2147483697" r:id="rId38"/>
    <p:sldLayoutId id="2147483698" r:id="rId39"/>
    <p:sldLayoutId id="2147483699" r:id="rId40"/>
    <p:sldLayoutId id="2147483700" r:id="rId4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56"/>
          <p:cNvSpPr txBox="1"/>
          <p:nvPr>
            <p:ph idx="4294967295" type="title"/>
          </p:nvPr>
        </p:nvSpPr>
        <p:spPr>
          <a:xfrm>
            <a:off x="269250" y="1154825"/>
            <a:ext cx="8431500" cy="21312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700"/>
              <a:t>Project presentation #2</a:t>
            </a:r>
            <a:br>
              <a:rPr lang="en" sz="8500"/>
            </a:br>
            <a:r>
              <a:rPr b="0" lang="en" sz="1600"/>
              <a:t>Iris</a:t>
            </a:r>
            <a:endParaRPr b="0" sz="1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65"/>
          <p:cNvSpPr txBox="1"/>
          <p:nvPr/>
        </p:nvSpPr>
        <p:spPr>
          <a:xfrm>
            <a:off x="354450" y="185425"/>
            <a:ext cx="4309800" cy="7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OLS </a:t>
            </a:r>
            <a:r>
              <a:rPr b="1" lang="en" sz="4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MODEL</a:t>
            </a:r>
            <a:endParaRPr b="1" sz="4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405" name="Google Shape;405;p65"/>
          <p:cNvCxnSpPr/>
          <p:nvPr/>
        </p:nvCxnSpPr>
        <p:spPr>
          <a:xfrm flipH="1" rot="10800000">
            <a:off x="233925" y="928600"/>
            <a:ext cx="8587200" cy="17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6" name="Google Shape;406;p65"/>
          <p:cNvSpPr txBox="1"/>
          <p:nvPr/>
        </p:nvSpPr>
        <p:spPr>
          <a:xfrm>
            <a:off x="482000" y="1655125"/>
            <a:ext cx="8488200" cy="28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Original Least </a:t>
            </a:r>
            <a:r>
              <a:rPr lang="en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Square</a:t>
            </a:r>
            <a:r>
              <a:rPr lang="en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model: </a:t>
            </a:r>
            <a:endParaRPr sz="18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Char char="●"/>
            </a:pPr>
            <a:r>
              <a:rPr lang="en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Minimize the sum of squared differences between observed and predicted values, and </a:t>
            </a:r>
            <a:r>
              <a:rPr lang="en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obtain</a:t>
            </a:r>
            <a:r>
              <a:rPr lang="en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a straight line closer to data points</a:t>
            </a:r>
            <a:endParaRPr sz="18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Char char="●"/>
            </a:pPr>
            <a:r>
              <a:rPr lang="en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Cost Function(add RSS together)</a:t>
            </a:r>
            <a:endParaRPr sz="18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Char char="●"/>
            </a:pPr>
            <a:r>
              <a:rPr lang="en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To find the optimal number of coefficient—-create the least residual  by using SSE</a:t>
            </a:r>
            <a:endParaRPr sz="18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407" name="Google Shape;407;p65"/>
          <p:cNvPicPr preferRelativeResize="0"/>
          <p:nvPr/>
        </p:nvPicPr>
        <p:blipFill rotWithShape="1">
          <a:blip r:embed="rId3">
            <a:alphaModFix/>
          </a:blip>
          <a:srcRect b="27735" l="0" r="0" t="0"/>
          <a:stretch/>
        </p:blipFill>
        <p:spPr>
          <a:xfrm>
            <a:off x="1643825" y="1344575"/>
            <a:ext cx="4095825" cy="31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66"/>
          <p:cNvSpPr txBox="1"/>
          <p:nvPr/>
        </p:nvSpPr>
        <p:spPr>
          <a:xfrm>
            <a:off x="354450" y="185425"/>
            <a:ext cx="4309800" cy="7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Calculus</a:t>
            </a:r>
            <a:endParaRPr b="1" sz="4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413" name="Google Shape;413;p66"/>
          <p:cNvCxnSpPr/>
          <p:nvPr/>
        </p:nvCxnSpPr>
        <p:spPr>
          <a:xfrm flipH="1" rot="10800000">
            <a:off x="233925" y="928600"/>
            <a:ext cx="8587200" cy="17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4" name="Google Shape;414;p66"/>
          <p:cNvSpPr txBox="1"/>
          <p:nvPr/>
        </p:nvSpPr>
        <p:spPr>
          <a:xfrm>
            <a:off x="482000" y="1655125"/>
            <a:ext cx="8488200" cy="28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15" name="Google Shape;415;p66"/>
          <p:cNvSpPr txBox="1"/>
          <p:nvPr/>
        </p:nvSpPr>
        <p:spPr>
          <a:xfrm>
            <a:off x="354450" y="1074975"/>
            <a:ext cx="7722000" cy="35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Char char="●"/>
            </a:pPr>
            <a:r>
              <a:rPr lang="en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Derivation ： y=(x^n)</a:t>
            </a:r>
            <a:endParaRPr sz="18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			 y’=(nx)^n-1</a:t>
            </a:r>
            <a:endParaRPr sz="18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W</a:t>
            </a:r>
            <a:r>
              <a:rPr lang="en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hen Derivation=0, means local minimum or maximum</a:t>
            </a:r>
            <a:endParaRPr sz="18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Char char="●"/>
            </a:pPr>
            <a:r>
              <a:rPr lang="en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Constant term = 0</a:t>
            </a:r>
            <a:endParaRPr sz="18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Char char="●"/>
            </a:pPr>
            <a:r>
              <a:rPr lang="en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Slope: m=       x/       y</a:t>
            </a:r>
            <a:endParaRPr sz="18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Char char="❖"/>
            </a:pPr>
            <a:r>
              <a:rPr lang="en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Linear–</a:t>
            </a:r>
            <a:r>
              <a:rPr lang="en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rate of change</a:t>
            </a:r>
            <a:endParaRPr sz="18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Char char="❖"/>
            </a:pPr>
            <a:r>
              <a:rPr lang="en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Curve–average rate of change</a:t>
            </a:r>
            <a:endParaRPr sz="18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 —minimum, infinite to point of </a:t>
            </a:r>
            <a:r>
              <a:rPr lang="en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slope</a:t>
            </a:r>
            <a:endParaRPr sz="18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Char char="●"/>
            </a:pPr>
            <a:r>
              <a:rPr lang="en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Chain rule: f(g(x))</a:t>
            </a:r>
            <a:endParaRPr sz="18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–calculate derivation of both f(x) and g(x)</a:t>
            </a:r>
            <a:endParaRPr sz="18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–f(x) * g(x)</a:t>
            </a:r>
            <a:endParaRPr sz="18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16" name="Google Shape;416;p66"/>
          <p:cNvSpPr/>
          <p:nvPr/>
        </p:nvSpPr>
        <p:spPr>
          <a:xfrm>
            <a:off x="2126125" y="2843875"/>
            <a:ext cx="340200" cy="187200"/>
          </a:xfrm>
          <a:prstGeom prst="triangle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17" name="Google Shape;417;p66"/>
          <p:cNvSpPr/>
          <p:nvPr/>
        </p:nvSpPr>
        <p:spPr>
          <a:xfrm>
            <a:off x="2601700" y="2843875"/>
            <a:ext cx="340200" cy="187200"/>
          </a:xfrm>
          <a:prstGeom prst="triangle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67"/>
          <p:cNvSpPr txBox="1"/>
          <p:nvPr/>
        </p:nvSpPr>
        <p:spPr>
          <a:xfrm>
            <a:off x="2417100" y="1886325"/>
            <a:ext cx="4309800" cy="7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Thank u !</a:t>
            </a:r>
            <a:endParaRPr b="1" sz="4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23" name="Google Shape;423;p67"/>
          <p:cNvSpPr txBox="1"/>
          <p:nvPr/>
        </p:nvSpPr>
        <p:spPr>
          <a:xfrm>
            <a:off x="482000" y="1655125"/>
            <a:ext cx="8488200" cy="28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57"/>
          <p:cNvSpPr txBox="1"/>
          <p:nvPr>
            <p:ph idx="3" type="body"/>
          </p:nvPr>
        </p:nvSpPr>
        <p:spPr>
          <a:xfrm>
            <a:off x="138300" y="2380425"/>
            <a:ext cx="424800" cy="220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57"/>
          <p:cNvSpPr txBox="1"/>
          <p:nvPr>
            <p:ph idx="1" type="body"/>
          </p:nvPr>
        </p:nvSpPr>
        <p:spPr>
          <a:xfrm>
            <a:off x="5514750" y="2270925"/>
            <a:ext cx="3530100" cy="242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		Simple linear model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Simple Linear Regression Model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Residual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SSE/RRS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OLS model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36" name="Google Shape;336;p57"/>
          <p:cNvCxnSpPr/>
          <p:nvPr/>
        </p:nvCxnSpPr>
        <p:spPr>
          <a:xfrm>
            <a:off x="563100" y="2757075"/>
            <a:ext cx="6085800" cy="14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337" name="Google Shape;337;p57"/>
          <p:cNvCxnSpPr/>
          <p:nvPr/>
        </p:nvCxnSpPr>
        <p:spPr>
          <a:xfrm>
            <a:off x="563100" y="3000800"/>
            <a:ext cx="5093400" cy="1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338" name="Google Shape;338;p57"/>
          <p:cNvCxnSpPr/>
          <p:nvPr/>
        </p:nvCxnSpPr>
        <p:spPr>
          <a:xfrm>
            <a:off x="563100" y="3248450"/>
            <a:ext cx="7255500" cy="54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339" name="Google Shape;339;p57"/>
          <p:cNvCxnSpPr/>
          <p:nvPr/>
        </p:nvCxnSpPr>
        <p:spPr>
          <a:xfrm>
            <a:off x="563100" y="3480975"/>
            <a:ext cx="69615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340" name="Google Shape;340;p57"/>
          <p:cNvCxnSpPr/>
          <p:nvPr/>
        </p:nvCxnSpPr>
        <p:spPr>
          <a:xfrm>
            <a:off x="563100" y="3719100"/>
            <a:ext cx="7143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341" name="Google Shape;341;p57"/>
          <p:cNvSpPr txBox="1"/>
          <p:nvPr/>
        </p:nvSpPr>
        <p:spPr>
          <a:xfrm>
            <a:off x="226525" y="164380"/>
            <a:ext cx="1647300" cy="2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TABLE OF CONTENTS</a:t>
            </a:r>
            <a:endParaRPr sz="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42" name="Google Shape;342;p57"/>
          <p:cNvSpPr txBox="1"/>
          <p:nvPr/>
        </p:nvSpPr>
        <p:spPr>
          <a:xfrm>
            <a:off x="7234267" y="164380"/>
            <a:ext cx="1647300" cy="2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PRODUCT OVERVIEW</a:t>
            </a:r>
            <a:endParaRPr sz="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43" name="Google Shape;343;p57"/>
          <p:cNvSpPr txBox="1"/>
          <p:nvPr>
            <p:ph idx="4" type="title"/>
          </p:nvPr>
        </p:nvSpPr>
        <p:spPr>
          <a:xfrm>
            <a:off x="224250" y="535375"/>
            <a:ext cx="6763500" cy="208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58"/>
          <p:cNvSpPr txBox="1"/>
          <p:nvPr/>
        </p:nvSpPr>
        <p:spPr>
          <a:xfrm>
            <a:off x="354450" y="185425"/>
            <a:ext cx="4309800" cy="7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MODEL</a:t>
            </a:r>
            <a:endParaRPr b="1" sz="4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349" name="Google Shape;349;p58"/>
          <p:cNvCxnSpPr/>
          <p:nvPr/>
        </p:nvCxnSpPr>
        <p:spPr>
          <a:xfrm flipH="1" rot="10800000">
            <a:off x="233925" y="928600"/>
            <a:ext cx="8587200" cy="17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0" name="Google Shape;350;p58"/>
          <p:cNvSpPr txBox="1"/>
          <p:nvPr/>
        </p:nvSpPr>
        <p:spPr>
          <a:xfrm>
            <a:off x="522525" y="1392425"/>
            <a:ext cx="8010000" cy="29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Char char="●"/>
            </a:pPr>
            <a:r>
              <a:rPr lang="en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Model is a simplified representation of reality that help us understand, predict or make </a:t>
            </a:r>
            <a:r>
              <a:rPr lang="en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decisions based on the graph or data.</a:t>
            </a:r>
            <a:endParaRPr sz="18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A basic Model consists of : formula +  algorithms + data</a:t>
            </a:r>
            <a:endParaRPr sz="18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Char char="●"/>
            </a:pPr>
            <a:r>
              <a:rPr lang="en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It describes input and output relationship</a:t>
            </a:r>
            <a:endParaRPr sz="18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Char char="●"/>
            </a:pPr>
            <a:r>
              <a:rPr lang="en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Not all model in linear relationship( linear or nonlinear relationship)</a:t>
            </a:r>
            <a:endParaRPr sz="18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59"/>
          <p:cNvSpPr txBox="1"/>
          <p:nvPr/>
        </p:nvSpPr>
        <p:spPr>
          <a:xfrm>
            <a:off x="278250" y="185425"/>
            <a:ext cx="8466600" cy="7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Why sales vs TV?</a:t>
            </a:r>
            <a:endParaRPr b="1" sz="4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356" name="Google Shape;356;p59"/>
          <p:cNvCxnSpPr/>
          <p:nvPr/>
        </p:nvCxnSpPr>
        <p:spPr>
          <a:xfrm flipH="1" rot="10800000">
            <a:off x="233925" y="928600"/>
            <a:ext cx="8587200" cy="17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7" name="Google Shape;357;p59"/>
          <p:cNvSpPr txBox="1"/>
          <p:nvPr/>
        </p:nvSpPr>
        <p:spPr>
          <a:xfrm>
            <a:off x="430875" y="1349850"/>
            <a:ext cx="7868100" cy="3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Inter"/>
              <a:buChar char="●"/>
            </a:pPr>
            <a:r>
              <a:rPr lang="en" sz="1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Because we always compare features to itself.</a:t>
            </a:r>
            <a:endParaRPr sz="1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Sales vs TV clearly shows how TV spending affect sales by using data.</a:t>
            </a:r>
            <a:endParaRPr sz="1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We use correlation that proved they has strong, stable linear relationship.</a:t>
            </a:r>
            <a:endParaRPr sz="1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Inter"/>
              <a:buChar char="●"/>
            </a:pPr>
            <a:r>
              <a:rPr lang="en" sz="1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TV vs Sales involve the most linear relationship compare to other features. But sales are the strongest under the influence of TV, it might occurs the situation that other features </a:t>
            </a:r>
            <a:r>
              <a:rPr lang="en" sz="1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assist</a:t>
            </a:r>
            <a:r>
              <a:rPr lang="en" sz="1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TV to become the strongest because customs might want to watch TV and listen Radio at the same time—-共振协和reaction.</a:t>
            </a:r>
            <a:endParaRPr sz="1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Inter"/>
              <a:buChar char="●"/>
            </a:pPr>
            <a:r>
              <a:rPr lang="en" sz="1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when they advertise at same time, then TV vs </a:t>
            </a:r>
            <a:r>
              <a:rPr lang="en" sz="1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Sales is</a:t>
            </a:r>
            <a:r>
              <a:rPr lang="en" sz="1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the strongest linear relation—-We need to prove in </a:t>
            </a:r>
            <a:r>
              <a:rPr lang="en" sz="1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mathematical</a:t>
            </a:r>
            <a:r>
              <a:rPr lang="en" sz="1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indicator.</a:t>
            </a:r>
            <a:endParaRPr sz="1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60"/>
          <p:cNvSpPr txBox="1"/>
          <p:nvPr/>
        </p:nvSpPr>
        <p:spPr>
          <a:xfrm>
            <a:off x="354450" y="185425"/>
            <a:ext cx="8789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Simple linear regression model</a:t>
            </a:r>
            <a:endParaRPr b="1" sz="35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363" name="Google Shape;363;p60"/>
          <p:cNvCxnSpPr/>
          <p:nvPr/>
        </p:nvCxnSpPr>
        <p:spPr>
          <a:xfrm flipH="1" rot="10800000">
            <a:off x="233925" y="928600"/>
            <a:ext cx="8587200" cy="17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4" name="Google Shape;364;p60"/>
          <p:cNvSpPr txBox="1"/>
          <p:nvPr/>
        </p:nvSpPr>
        <p:spPr>
          <a:xfrm>
            <a:off x="354450" y="1169600"/>
            <a:ext cx="8137500" cy="38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We use correlation that proved they has strong, stable linear relationship.</a:t>
            </a:r>
            <a:endParaRPr sz="1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Inter"/>
              <a:buChar char="●"/>
            </a:pPr>
            <a:r>
              <a:rPr lang="en" sz="1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Simple linear regression model is to describe a linear relationship, based on relative and always has deviation, not perfect linear.</a:t>
            </a:r>
            <a:endParaRPr sz="1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Linear Regression model </a:t>
            </a:r>
            <a:r>
              <a:rPr lang="en" sz="1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consist</a:t>
            </a:r>
            <a:r>
              <a:rPr lang="en" sz="1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of:</a:t>
            </a:r>
            <a:endParaRPr sz="1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3655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Inter"/>
              <a:buChar char="■"/>
            </a:pPr>
            <a:r>
              <a:rPr lang="en" sz="1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Linear: linearity, describe dependent and independent variable in a straight line relationship.</a:t>
            </a:r>
            <a:endParaRPr sz="1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3655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Inter"/>
              <a:buChar char="■"/>
            </a:pPr>
            <a:r>
              <a:rPr lang="en" sz="1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Regression: moving closer to the average line, use to examine relationship between variables, whether linear or nonlinear</a:t>
            </a:r>
            <a:endParaRPr sz="1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61"/>
          <p:cNvSpPr txBox="1"/>
          <p:nvPr/>
        </p:nvSpPr>
        <p:spPr>
          <a:xfrm>
            <a:off x="0" y="167700"/>
            <a:ext cx="8934900" cy="5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Why do we need to build the model?</a:t>
            </a:r>
            <a:endParaRPr b="1" sz="33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370" name="Google Shape;370;p61"/>
          <p:cNvCxnSpPr/>
          <p:nvPr/>
        </p:nvCxnSpPr>
        <p:spPr>
          <a:xfrm flipH="1" rot="10800000">
            <a:off x="233925" y="928600"/>
            <a:ext cx="8587200" cy="17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1" name="Google Shape;371;p61"/>
          <p:cNvSpPr txBox="1"/>
          <p:nvPr/>
        </p:nvSpPr>
        <p:spPr>
          <a:xfrm>
            <a:off x="699825" y="1849175"/>
            <a:ext cx="7655400" cy="21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We don’t need to perfect linear relations, we just need </a:t>
            </a:r>
            <a:r>
              <a:rPr lang="en" sz="2100">
                <a:solidFill>
                  <a:srgbClr val="FF0000"/>
                </a:solidFill>
                <a:latin typeface="Inter"/>
                <a:ea typeface="Inter"/>
                <a:cs typeface="Inter"/>
                <a:sym typeface="Inter"/>
              </a:rPr>
              <a:t>best fit </a:t>
            </a:r>
            <a:r>
              <a:rPr lang="en" sz="21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that might involve variation and deviation.</a:t>
            </a:r>
            <a:endParaRPr sz="21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We need build this model based on </a:t>
            </a:r>
            <a:r>
              <a:rPr lang="en" sz="21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mathematical</a:t>
            </a:r>
            <a:r>
              <a:rPr lang="en" sz="21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" sz="21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indicator</a:t>
            </a:r>
            <a:r>
              <a:rPr lang="en" sz="21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solution(C</a:t>
            </a:r>
            <a:r>
              <a:rPr lang="en" sz="21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alculus</a:t>
            </a:r>
            <a:r>
              <a:rPr lang="en" sz="21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)  to tell us best answer/optimal solution</a:t>
            </a:r>
            <a:endParaRPr sz="21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62"/>
          <p:cNvSpPr txBox="1"/>
          <p:nvPr/>
        </p:nvSpPr>
        <p:spPr>
          <a:xfrm>
            <a:off x="389875" y="350225"/>
            <a:ext cx="7889400" cy="5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Simple Linear regression  model</a:t>
            </a:r>
            <a:endParaRPr b="1" sz="3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377" name="Google Shape;377;p62"/>
          <p:cNvCxnSpPr/>
          <p:nvPr/>
        </p:nvCxnSpPr>
        <p:spPr>
          <a:xfrm flipH="1" rot="10800000">
            <a:off x="233925" y="928600"/>
            <a:ext cx="8587200" cy="17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8" name="Google Shape;378;p62"/>
          <p:cNvSpPr txBox="1"/>
          <p:nvPr/>
        </p:nvSpPr>
        <p:spPr>
          <a:xfrm>
            <a:off x="233925" y="1318425"/>
            <a:ext cx="4572000" cy="32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Y=ax+b</a:t>
            </a:r>
            <a:endParaRPr sz="18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Char char="●"/>
            </a:pPr>
            <a:r>
              <a:rPr lang="en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Y=target(predict always in Y-axis)</a:t>
            </a:r>
            <a:endParaRPr sz="18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Char char="●"/>
            </a:pPr>
            <a:r>
              <a:rPr lang="en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a=</a:t>
            </a:r>
            <a:r>
              <a:rPr lang="en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coefficient</a:t>
            </a:r>
            <a:r>
              <a:rPr lang="en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/slope/ weight(in AI)</a:t>
            </a:r>
            <a:endParaRPr sz="18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Char char="●"/>
            </a:pPr>
            <a:r>
              <a:rPr lang="en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x=feature</a:t>
            </a:r>
            <a:endParaRPr sz="18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Char char="●"/>
            </a:pPr>
            <a:r>
              <a:rPr lang="en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b=intercept/bias(in AI)</a:t>
            </a:r>
            <a:endParaRPr sz="18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Formula</a:t>
            </a:r>
            <a:r>
              <a:rPr lang="en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: Y=Weight x Feature + Bias</a:t>
            </a:r>
            <a:endParaRPr sz="18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*</a:t>
            </a:r>
            <a:r>
              <a:rPr lang="en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Why is </a:t>
            </a:r>
            <a:r>
              <a:rPr lang="en" sz="1800">
                <a:solidFill>
                  <a:srgbClr val="FF0000"/>
                </a:solidFill>
                <a:latin typeface="Inter"/>
                <a:ea typeface="Inter"/>
                <a:cs typeface="Inter"/>
                <a:sym typeface="Inter"/>
              </a:rPr>
              <a:t>simple </a:t>
            </a:r>
            <a:r>
              <a:rPr lang="en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linear </a:t>
            </a:r>
            <a:r>
              <a:rPr lang="en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regression model?</a:t>
            </a:r>
            <a:endParaRPr sz="18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		—only 1 feature</a:t>
            </a:r>
            <a:endParaRPr sz="18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379" name="Google Shape;379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5900" y="1194375"/>
            <a:ext cx="3305175" cy="657225"/>
          </a:xfrm>
          <a:prstGeom prst="rect">
            <a:avLst/>
          </a:prstGeom>
          <a:noFill/>
          <a:ln>
            <a:noFill/>
          </a:ln>
        </p:spPr>
      </p:pic>
      <p:sp>
        <p:nvSpPr>
          <p:cNvPr id="380" name="Google Shape;380;p62"/>
          <p:cNvSpPr txBox="1"/>
          <p:nvPr/>
        </p:nvSpPr>
        <p:spPr>
          <a:xfrm>
            <a:off x="5709675" y="2151325"/>
            <a:ext cx="2961300" cy="23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Char char="❖"/>
            </a:pPr>
            <a:r>
              <a:rPr lang="en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^yi= predicted value</a:t>
            </a:r>
            <a:endParaRPr sz="18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Char char="❖"/>
            </a:pPr>
            <a:r>
              <a:rPr lang="en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xi=feature</a:t>
            </a:r>
            <a:endParaRPr sz="18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Char char="❖"/>
            </a:pPr>
            <a:r>
              <a:rPr lang="en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    =intercept</a:t>
            </a:r>
            <a:endParaRPr sz="18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Char char="❖"/>
            </a:pPr>
            <a:r>
              <a:rPr lang="en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    =slope</a:t>
            </a:r>
            <a:endParaRPr sz="18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381" name="Google Shape;381;p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69500" y="3287413"/>
            <a:ext cx="359834" cy="44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2" name="Google Shape;382;p6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69500" y="3980120"/>
            <a:ext cx="359825" cy="5637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63"/>
          <p:cNvSpPr txBox="1"/>
          <p:nvPr/>
        </p:nvSpPr>
        <p:spPr>
          <a:xfrm>
            <a:off x="354450" y="185425"/>
            <a:ext cx="4309800" cy="7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Residual</a:t>
            </a:r>
            <a:endParaRPr b="1" sz="4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388" name="Google Shape;388;p63"/>
          <p:cNvCxnSpPr/>
          <p:nvPr/>
        </p:nvCxnSpPr>
        <p:spPr>
          <a:xfrm flipH="1" rot="10800000">
            <a:off x="233925" y="928600"/>
            <a:ext cx="8587200" cy="17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89" name="Google Shape;389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0275" y="2389525"/>
            <a:ext cx="3600850" cy="960225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p63"/>
          <p:cNvSpPr txBox="1"/>
          <p:nvPr/>
        </p:nvSpPr>
        <p:spPr>
          <a:xfrm>
            <a:off x="496225" y="1115238"/>
            <a:ext cx="7407300" cy="35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ei=yi-^yi</a:t>
            </a:r>
            <a:endParaRPr sz="2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*what type of model we need to find?</a:t>
            </a:r>
            <a:endParaRPr sz="18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Have to find least Residual for a good model</a:t>
            </a:r>
            <a:endParaRPr sz="18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Find the optimal number for beta 1 and beta 0</a:t>
            </a:r>
            <a:endParaRPr sz="18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Find distance between point(yi) and approx.linear equation(^y)</a:t>
            </a:r>
            <a:endParaRPr sz="18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391" name="Google Shape;391;p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72171" y="1692508"/>
            <a:ext cx="3497750" cy="175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64"/>
          <p:cNvSpPr txBox="1"/>
          <p:nvPr/>
        </p:nvSpPr>
        <p:spPr>
          <a:xfrm>
            <a:off x="354450" y="185425"/>
            <a:ext cx="4309800" cy="7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SSE/RSS</a:t>
            </a:r>
            <a:endParaRPr b="1" sz="4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397" name="Google Shape;397;p64"/>
          <p:cNvCxnSpPr/>
          <p:nvPr/>
        </p:nvCxnSpPr>
        <p:spPr>
          <a:xfrm flipH="1" rot="10800000">
            <a:off x="233925" y="928600"/>
            <a:ext cx="8587200" cy="17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8" name="Google Shape;398;p64"/>
          <p:cNvSpPr txBox="1"/>
          <p:nvPr/>
        </p:nvSpPr>
        <p:spPr>
          <a:xfrm>
            <a:off x="482000" y="1318425"/>
            <a:ext cx="8133900" cy="33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SSE=Sum of Squared Error</a:t>
            </a:r>
            <a:endParaRPr sz="18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RSS=Residual Sum of </a:t>
            </a:r>
            <a:r>
              <a:rPr lang="en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Square</a:t>
            </a:r>
            <a:endParaRPr sz="18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Formula: </a:t>
            </a:r>
            <a:endParaRPr sz="18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Char char="●"/>
            </a:pPr>
            <a:r>
              <a:rPr lang="en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S/J(Beta0,Beta1) : cost function, </a:t>
            </a:r>
            <a:endParaRPr sz="18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adjust beta 0 and beta 1 to become new cost function</a:t>
            </a:r>
            <a:endParaRPr sz="18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*why is squared:</a:t>
            </a:r>
            <a:endParaRPr sz="18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eliminate all the negative value to be positive and find the real error</a:t>
            </a:r>
            <a:endParaRPr sz="18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Find smallest error and find best data( use calculus/derivative) </a:t>
            </a:r>
            <a:endParaRPr sz="18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399" name="Google Shape;399;p64"/>
          <p:cNvPicPr preferRelativeResize="0"/>
          <p:nvPr/>
        </p:nvPicPr>
        <p:blipFill rotWithShape="1">
          <a:blip r:embed="rId3">
            <a:alphaModFix/>
          </a:blip>
          <a:srcRect b="27735" l="0" r="0" t="0"/>
          <a:stretch/>
        </p:blipFill>
        <p:spPr>
          <a:xfrm>
            <a:off x="1711850" y="2142025"/>
            <a:ext cx="4095825" cy="31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Product / Service Offering Overview #2">
  <a:themeElements>
    <a:clrScheme name="Simple Light">
      <a:dk1>
        <a:srgbClr val="000000"/>
      </a:dk1>
      <a:lt1>
        <a:srgbClr val="E2DFD2"/>
      </a:lt1>
      <a:dk2>
        <a:srgbClr val="FFFCE9"/>
      </a:dk2>
      <a:lt2>
        <a:srgbClr val="C9C3A7"/>
      </a:lt2>
      <a:accent1>
        <a:srgbClr val="FFEDCF"/>
      </a:accent1>
      <a:accent2>
        <a:srgbClr val="595959"/>
      </a:accent2>
      <a:accent3>
        <a:srgbClr val="D56F3E"/>
      </a:accent3>
      <a:accent4>
        <a:srgbClr val="FF7D00"/>
      </a:accent4>
      <a:accent5>
        <a:srgbClr val="78290F"/>
      </a:accent5>
      <a:accent6>
        <a:srgbClr val="D05353"/>
      </a:accent6>
      <a:hlink>
        <a:srgbClr val="DF293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