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IBM Plex Mono Light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Inter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MonoLight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IBMPlexMonoLight-italic.fntdata"/><Relationship Id="rId27" Type="http://schemas.openxmlformats.org/officeDocument/2006/relationships/font" Target="fonts/IBMPlexMon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Mon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35" Type="http://schemas.openxmlformats.org/officeDocument/2006/relationships/font" Target="fonts/InterMedium-bold.fntdata"/><Relationship Id="rId12" Type="http://schemas.openxmlformats.org/officeDocument/2006/relationships/slide" Target="slides/slide6.xml"/><Relationship Id="rId34" Type="http://schemas.openxmlformats.org/officeDocument/2006/relationships/font" Target="fonts/InterMedium-regular.fntdata"/><Relationship Id="rId15" Type="http://schemas.openxmlformats.org/officeDocument/2006/relationships/slide" Target="slides/slide9.xml"/><Relationship Id="rId37" Type="http://schemas.openxmlformats.org/officeDocument/2006/relationships/font" Target="fonts/Inter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Inter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b2f5f0e2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b2f5f0e2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b2f5f0e22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b2f5f0e22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2f5f0e22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2f5f0e22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b2f5f0e22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b2f5f0e22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b2f5f0e2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b2f5f0e2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b2f5f0e22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b2f5f0e22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2f5f0e22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2f5f0e22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b2f5f0e2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b2f5f0e2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b2f5f0e22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b2f5f0e22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b2f5f0e22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3b2f5f0e22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b2f5f0e22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b2f5f0e22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3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3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3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1" name="Google Shape;111;p23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3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3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0" name="Google Shape;120;p24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4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4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4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4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4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8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8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32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9" name="Google Shape;169;p3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2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4" name="Google Shape;174;p32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32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2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7" name="Google Shape;177;p32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8" name="Google Shape;178;p32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2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32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32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82" name="Google Shape;182;p32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2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" name="Google Shape;194;p33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5" name="Google Shape;195;p33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34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9" name="Google Shape;209;p36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8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4" name="Google Shape;224;p40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5" name="Google Shape;225;p40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40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40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40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4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42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2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43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4" name="Google Shape;244;p43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5" name="Google Shape;245;p43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43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3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3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3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0" name="Google Shape;250;p43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44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6" name="Google Shape;256;p44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46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6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7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7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47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7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9" name="Google Shape;279;p47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7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47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0" name="Google Shape;29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7" name="Google Shape;297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8" name="Google Shape;298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5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4" name="Google Shape;314;p5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5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6" name="Google Shape;3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5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5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0" name="Google Shape;320;p5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TITLE_2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5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5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25" name="Google Shape;325;p5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32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idx="4294967295" type="title"/>
          </p:nvPr>
        </p:nvSpPr>
        <p:spPr>
          <a:xfrm>
            <a:off x="269250" y="1154825"/>
            <a:ext cx="8431500" cy="213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Project presentation #3</a:t>
            </a:r>
            <a:br>
              <a:rPr lang="en" sz="8500"/>
            </a:br>
            <a:r>
              <a:rPr b="0" lang="en" sz="1600"/>
              <a:t>Iris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/>
        </p:nvSpPr>
        <p:spPr>
          <a:xfrm>
            <a:off x="354450" y="185425"/>
            <a:ext cx="8046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Normal </a:t>
            </a: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Distribution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5" name="Google Shape;405;p65"/>
          <p:cNvCxnSpPr/>
          <p:nvPr/>
        </p:nvCxnSpPr>
        <p:spPr>
          <a:xfrm flipH="1" rot="10800000">
            <a:off x="175575" y="1025775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5"/>
          <p:cNvSpPr txBox="1"/>
          <p:nvPr/>
        </p:nvSpPr>
        <p:spPr>
          <a:xfrm>
            <a:off x="357825" y="1108025"/>
            <a:ext cx="8222700" cy="28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Gaussian/Normal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Distribution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a curve that middle is highest.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*Why is Normal Distribution important?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-natural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selection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result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-it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describes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the data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distribution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 a very straightforward way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 it describes the normality of things and the average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-it describes the density of numbers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 standard deviation is 68%, in this range-can be used to denoise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According to data that we are given,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Sales are normal distribution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TV and Radio are not normal distribution-uniform distribution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Newspaper is not normal distribution-right distribution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/>
        </p:nvSpPr>
        <p:spPr>
          <a:xfrm>
            <a:off x="354450" y="185425"/>
            <a:ext cx="82803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Confidence Interval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2" name="Google Shape;412;p66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66"/>
          <p:cNvSpPr txBox="1"/>
          <p:nvPr/>
        </p:nvSpPr>
        <p:spPr>
          <a:xfrm>
            <a:off x="256600" y="1310175"/>
            <a:ext cx="84948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CI can be single tail or double tail.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-common value：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90%,95%,99%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-double tail delete slowest and fastest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-single tail delete fastest-cause no reference value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CI mean how many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percentage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average in these percentage of range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Ex: beta 0 is average value,  we are 95% sure that beta 0 is in this range.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95% is double tail result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have to use normal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distribution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to make double tail result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–+_ two RSE(Lower bound and Upper bound)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If the value is less or more over than the range—-outliers.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Z-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transformation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—ratio is the same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idx="3" type="body"/>
          </p:nvPr>
        </p:nvSpPr>
        <p:spPr>
          <a:xfrm>
            <a:off x="138300" y="2757075"/>
            <a:ext cx="4248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849000" y="2624275"/>
            <a:ext cx="5373000" cy="24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</a:t>
            </a:r>
            <a:r>
              <a:rPr lang="en"/>
              <a:t>Delete Lines, calculate new correlation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model(hand,numpy,sklearn)l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TV, calculate ^yi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Error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57"/>
          <p:cNvCxnSpPr/>
          <p:nvPr/>
        </p:nvCxnSpPr>
        <p:spPr>
          <a:xfrm>
            <a:off x="563100" y="2757075"/>
            <a:ext cx="60858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57"/>
          <p:cNvCxnSpPr/>
          <p:nvPr/>
        </p:nvCxnSpPr>
        <p:spPr>
          <a:xfrm>
            <a:off x="563100" y="3000800"/>
            <a:ext cx="50934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57"/>
          <p:cNvCxnSpPr/>
          <p:nvPr/>
        </p:nvCxnSpPr>
        <p:spPr>
          <a:xfrm>
            <a:off x="563100" y="3248450"/>
            <a:ext cx="7255500" cy="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57"/>
          <p:cNvCxnSpPr/>
          <p:nvPr/>
        </p:nvCxnSpPr>
        <p:spPr>
          <a:xfrm>
            <a:off x="563100" y="3480975"/>
            <a:ext cx="69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57"/>
          <p:cNvCxnSpPr/>
          <p:nvPr/>
        </p:nvCxnSpPr>
        <p:spPr>
          <a:xfrm>
            <a:off x="563100" y="3719100"/>
            <a:ext cx="71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2" name="Google Shape;342;p57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 OF CONTENTS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57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57"/>
          <p:cNvSpPr txBox="1"/>
          <p:nvPr>
            <p:ph idx="4" type="title"/>
          </p:nvPr>
        </p:nvSpPr>
        <p:spPr>
          <a:xfrm>
            <a:off x="224250" y="535375"/>
            <a:ext cx="67635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345" name="Google Shape;345;p57"/>
          <p:cNvCxnSpPr/>
          <p:nvPr/>
        </p:nvCxnSpPr>
        <p:spPr>
          <a:xfrm>
            <a:off x="471900" y="4013275"/>
            <a:ext cx="71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57"/>
          <p:cNvCxnSpPr/>
          <p:nvPr/>
        </p:nvCxnSpPr>
        <p:spPr>
          <a:xfrm>
            <a:off x="563100" y="4218825"/>
            <a:ext cx="71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57"/>
          <p:cNvCxnSpPr/>
          <p:nvPr/>
        </p:nvCxnSpPr>
        <p:spPr>
          <a:xfrm>
            <a:off x="380700" y="4477550"/>
            <a:ext cx="71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/>
        </p:nvSpPr>
        <p:spPr>
          <a:xfrm>
            <a:off x="354450" y="185425"/>
            <a:ext cx="8261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Why we need to Delete lines?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3" name="Google Shape;353;p58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58"/>
          <p:cNvSpPr txBox="1"/>
          <p:nvPr/>
        </p:nvSpPr>
        <p:spPr>
          <a:xfrm>
            <a:off x="233925" y="928600"/>
            <a:ext cx="8736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According to the scatter plot, we can see that there is 2 outliers in Newspaper, which are larger than 93.6(upper bound).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 16 and Line 101 are the outliers, need to delete these two lines in each row.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*Why we need to delete whole row( include other feature)?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-other features don’t have reference value to compare to useless value in Newspaper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-Now: only have 198 lines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Calculate the correlation between TV and Sales again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-0.779, not 0.78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–more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accurate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AI Model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0" name="Google Shape;360;p59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59"/>
          <p:cNvSpPr txBox="1"/>
          <p:nvPr/>
        </p:nvSpPr>
        <p:spPr>
          <a:xfrm>
            <a:off x="340250" y="1247550"/>
            <a:ext cx="78327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use three different types of method to create AI model and calculate each coefficient 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Use hand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Use Numpy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Use Sklearn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–calculate: B0=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7.030561456400215 units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		     B1=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0.04738102938038645 units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-Mean: If we don’t advertising ， we still can do 7 units for B0 and 0.05 units for B1.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375" y="1708292"/>
            <a:ext cx="2958625" cy="1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233925" y="203150"/>
            <a:ext cx="846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Predicted Sales when TV spend is 170</a:t>
            </a:r>
            <a:endParaRPr b="1"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8" name="Google Shape;368;p60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60"/>
          <p:cNvSpPr txBox="1"/>
          <p:nvPr/>
        </p:nvSpPr>
        <p:spPr>
          <a:xfrm>
            <a:off x="411125" y="1300725"/>
            <a:ext cx="81516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Sales when TV spend is 170 by using Beta0 and Beta1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-to calculate ^yi=15( put 170 into xi)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*But Is this reasonable?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-maybe it’s range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-we need deeply interpretation to get accurate result.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After getting result, use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inferential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statistics: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Correlation accuracy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RSE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5" name="Google Shape;375;p61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61"/>
          <p:cNvSpPr txBox="1"/>
          <p:nvPr/>
        </p:nvSpPr>
        <p:spPr>
          <a:xfrm>
            <a:off x="212700" y="928600"/>
            <a:ext cx="87186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RSE is the sum of SSE/RSS.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Degree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 freedom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*Why do we need to use RSE, instead of RRE?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-RSS has problems of python or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computer–inaccurate result and problem of units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-The square in RSS can infinitely magnify the results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-Computer limit the memory overflow when it has many datasets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-Computer has the maximum value in RSS.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-However RSE can replace RSS to solve these problems by solving the problems-cannot set lots of variable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If RSE increase,error increase, the result not good.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use MSE to calculate RSE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-MSE is not degree of freedom–easy to solve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/>
        </p:nvSpPr>
        <p:spPr>
          <a:xfrm>
            <a:off x="354450" y="185425"/>
            <a:ext cx="7286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RSE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2" name="Google Shape;382;p62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2"/>
          <p:cNvSpPr txBox="1"/>
          <p:nvPr/>
        </p:nvSpPr>
        <p:spPr>
          <a:xfrm>
            <a:off x="233925" y="928600"/>
            <a:ext cx="85872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-RSE  means the actual sales in the market deviate from the true regression line by 3265 units on average.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-If coefficient(B0&amp;B1) are accurate, the prediction of sales on the basis of TV advertising would be off 3265 units.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-Whether or not 3455 units in an acceptable prediction error depends on the problem content.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-The average value of sales is around 14,000 units and so the percentage error is 3265/14000=23%.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So, RSE  is used to measure the entire model’s fitting error, it’s the result from combined effect of beta 0 and beta 1.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need  each coefficient accuracy measurement without combined result because beta - might not accurate, and when beta 0 change, RSE just gonna change a little bit, so we need to measure each coefficient.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/>
        </p:nvSpPr>
        <p:spPr>
          <a:xfrm>
            <a:off x="354450" y="185425"/>
            <a:ext cx="598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Standard Error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9" name="Google Shape;389;p63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63"/>
          <p:cNvSpPr txBox="1"/>
          <p:nvPr/>
        </p:nvSpPr>
        <p:spPr>
          <a:xfrm>
            <a:off x="199350" y="961225"/>
            <a:ext cx="87453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 is measure two coefficient by using RSE and measure the individual effect of B0 and B1.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least SE means good,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coefficient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more reliable.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1" name="Google Shape;3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50" y="2238375"/>
            <a:ext cx="3295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800" y="2259850"/>
            <a:ext cx="2736255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/>
        </p:nvSpPr>
        <p:spPr>
          <a:xfrm>
            <a:off x="354450" y="185425"/>
            <a:ext cx="84666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Confidence Interval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8" name="Google Shape;398;p64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64"/>
          <p:cNvSpPr txBox="1"/>
          <p:nvPr/>
        </p:nvSpPr>
        <p:spPr>
          <a:xfrm>
            <a:off x="294150" y="1045800"/>
            <a:ext cx="88500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All the basis of the SE is built on the confidence interval.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CI can help us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optimize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our coefficient with SE by range.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Original B1:0.047381029380386394 / Original  BO:7.030561456400218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Why formula times 2?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	-two standard deviation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range is +_ the value of B0 or B1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the range for B0 [-0.8765432176011919 , 0.9713052763619648]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the range for B1 [7.025115398437143 , 7.036007514363287]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If we are not advertising, we will make 7.036 units.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**From a fixed value to a range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