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74" r:id="rId6"/>
    <p:sldId id="275" r:id="rId7"/>
    <p:sldId id="260" r:id="rId8"/>
    <p:sldId id="276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7" r:id="rId23"/>
    <p:sldId id="278" r:id="rId24"/>
    <p:sldId id="279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A4EE9-E35A-4EE5-B90D-BD1337493FB4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2A662-ECA1-431F-80BD-3C05A83D316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A4EE9-E35A-4EE5-B90D-BD1337493FB4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2A662-ECA1-431F-80BD-3C05A83D31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A4EE9-E35A-4EE5-B90D-BD1337493FB4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2A662-ECA1-431F-80BD-3C05A83D31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A4EE9-E35A-4EE5-B90D-BD1337493FB4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2A662-ECA1-431F-80BD-3C05A83D31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A4EE9-E35A-4EE5-B90D-BD1337493FB4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4B42A662-ECA1-431F-80BD-3C05A83D316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A4EE9-E35A-4EE5-B90D-BD1337493FB4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2A662-ECA1-431F-80BD-3C05A83D31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A4EE9-E35A-4EE5-B90D-BD1337493FB4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2A662-ECA1-431F-80BD-3C05A83D31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A4EE9-E35A-4EE5-B90D-BD1337493FB4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2A662-ECA1-431F-80BD-3C05A83D31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A4EE9-E35A-4EE5-B90D-BD1337493FB4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2A662-ECA1-431F-80BD-3C05A83D31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A4EE9-E35A-4EE5-B90D-BD1337493FB4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2A662-ECA1-431F-80BD-3C05A83D31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A4EE9-E35A-4EE5-B90D-BD1337493FB4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2A662-ECA1-431F-80BD-3C05A83D31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C9AA4EE9-E35A-4EE5-B90D-BD1337493FB4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4B42A662-ECA1-431F-80BD-3C05A83D3162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Wine Prediction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4854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55846"/>
            <a:ext cx="8229600" cy="3997233"/>
          </a:xfrm>
        </p:spPr>
      </p:pic>
    </p:spTree>
    <p:extLst>
      <p:ext uri="{BB962C8B-B14F-4D97-AF65-F5344CB8AC3E}">
        <p14:creationId xmlns:p14="http://schemas.microsoft.com/office/powerpoint/2010/main" val="34759067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Using </a:t>
            </a:r>
            <a:r>
              <a:rPr lang="en-US" dirty="0" smtClean="0"/>
              <a:t>seven </a:t>
            </a:r>
            <a:r>
              <a:rPr lang="en-US" dirty="0" smtClean="0"/>
              <a:t>Algorithms Model of Classification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54549"/>
            <a:ext cx="8229600" cy="3999827"/>
          </a:xfrm>
        </p:spPr>
      </p:pic>
    </p:spTree>
    <p:extLst>
      <p:ext uri="{BB962C8B-B14F-4D97-AF65-F5344CB8AC3E}">
        <p14:creationId xmlns:p14="http://schemas.microsoft.com/office/powerpoint/2010/main" val="15125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10508"/>
            <a:ext cx="8229600" cy="4009292"/>
          </a:xfrm>
        </p:spPr>
      </p:pic>
    </p:spTree>
    <p:extLst>
      <p:ext uri="{BB962C8B-B14F-4D97-AF65-F5344CB8AC3E}">
        <p14:creationId xmlns:p14="http://schemas.microsoft.com/office/powerpoint/2010/main" val="17554130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50049"/>
            <a:ext cx="8229600" cy="4008826"/>
          </a:xfrm>
        </p:spPr>
      </p:pic>
    </p:spTree>
    <p:extLst>
      <p:ext uri="{BB962C8B-B14F-4D97-AF65-F5344CB8AC3E}">
        <p14:creationId xmlns:p14="http://schemas.microsoft.com/office/powerpoint/2010/main" val="11048930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models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41017"/>
            <a:ext cx="8229600" cy="4626890"/>
          </a:xfrm>
        </p:spPr>
      </p:pic>
    </p:spTree>
    <p:extLst>
      <p:ext uri="{BB962C8B-B14F-4D97-AF65-F5344CB8AC3E}">
        <p14:creationId xmlns:p14="http://schemas.microsoft.com/office/powerpoint/2010/main" val="38961405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40773"/>
            <a:ext cx="8229600" cy="4027379"/>
          </a:xfrm>
        </p:spPr>
      </p:pic>
    </p:spTree>
    <p:extLst>
      <p:ext uri="{BB962C8B-B14F-4D97-AF65-F5344CB8AC3E}">
        <p14:creationId xmlns:p14="http://schemas.microsoft.com/office/powerpoint/2010/main" val="9733405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51523"/>
            <a:ext cx="8229600" cy="4005878"/>
          </a:xfrm>
        </p:spPr>
      </p:pic>
    </p:spTree>
    <p:extLst>
      <p:ext uri="{BB962C8B-B14F-4D97-AF65-F5344CB8AC3E}">
        <p14:creationId xmlns:p14="http://schemas.microsoft.com/office/powerpoint/2010/main" val="14499965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58860"/>
            <a:ext cx="8229600" cy="3991205"/>
          </a:xfrm>
        </p:spPr>
      </p:pic>
    </p:spTree>
    <p:extLst>
      <p:ext uri="{BB962C8B-B14F-4D97-AF65-F5344CB8AC3E}">
        <p14:creationId xmlns:p14="http://schemas.microsoft.com/office/powerpoint/2010/main" val="6288599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X_Train – Y_Train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58860"/>
            <a:ext cx="8229600" cy="3991205"/>
          </a:xfrm>
        </p:spPr>
      </p:pic>
    </p:spTree>
    <p:extLst>
      <p:ext uri="{BB962C8B-B14F-4D97-AF65-F5344CB8AC3E}">
        <p14:creationId xmlns:p14="http://schemas.microsoft.com/office/powerpoint/2010/main" val="4480557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Y_Train </a:t>
            </a:r>
            <a:r>
              <a:rPr lang="en-US" dirty="0"/>
              <a:t>– </a:t>
            </a:r>
            <a:r>
              <a:rPr lang="en-US" dirty="0" smtClean="0"/>
              <a:t>X_Train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60600"/>
            <a:ext cx="8229600" cy="3987725"/>
          </a:xfrm>
        </p:spPr>
      </p:pic>
    </p:spTree>
    <p:extLst>
      <p:ext uri="{BB962C8B-B14F-4D97-AF65-F5344CB8AC3E}">
        <p14:creationId xmlns:p14="http://schemas.microsoft.com/office/powerpoint/2010/main" val="1319998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48649"/>
            <a:ext cx="8229600" cy="4011626"/>
          </a:xfrm>
        </p:spPr>
      </p:pic>
    </p:spTree>
    <p:extLst>
      <p:ext uri="{BB962C8B-B14F-4D97-AF65-F5344CB8AC3E}">
        <p14:creationId xmlns:p14="http://schemas.microsoft.com/office/powerpoint/2010/main" val="37867633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X_Train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55846"/>
            <a:ext cx="8229600" cy="3997233"/>
          </a:xfrm>
        </p:spPr>
      </p:pic>
    </p:spTree>
    <p:extLst>
      <p:ext uri="{BB962C8B-B14F-4D97-AF65-F5344CB8AC3E}">
        <p14:creationId xmlns:p14="http://schemas.microsoft.com/office/powerpoint/2010/main" val="14896710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Y_Train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37758"/>
            <a:ext cx="8229600" cy="4033408"/>
          </a:xfrm>
        </p:spPr>
      </p:pic>
    </p:spTree>
    <p:extLst>
      <p:ext uri="{BB962C8B-B14F-4D97-AF65-F5344CB8AC3E}">
        <p14:creationId xmlns:p14="http://schemas.microsoft.com/office/powerpoint/2010/main" val="25190062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Linear Regresion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45472"/>
            <a:ext cx="8229600" cy="4017981"/>
          </a:xfrm>
        </p:spPr>
      </p:pic>
    </p:spTree>
    <p:extLst>
      <p:ext uri="{BB962C8B-B14F-4D97-AF65-F5344CB8AC3E}">
        <p14:creationId xmlns:p14="http://schemas.microsoft.com/office/powerpoint/2010/main" val="7380936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41017"/>
            <a:ext cx="8229600" cy="4626890"/>
          </a:xfrm>
        </p:spPr>
      </p:pic>
    </p:spTree>
    <p:extLst>
      <p:ext uri="{BB962C8B-B14F-4D97-AF65-F5344CB8AC3E}">
        <p14:creationId xmlns:p14="http://schemas.microsoft.com/office/powerpoint/2010/main" val="27781302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40773"/>
            <a:ext cx="8229600" cy="4027379"/>
          </a:xfrm>
        </p:spPr>
      </p:pic>
    </p:spTree>
    <p:extLst>
      <p:ext uri="{BB962C8B-B14F-4D97-AF65-F5344CB8AC3E}">
        <p14:creationId xmlns:p14="http://schemas.microsoft.com/office/powerpoint/2010/main" val="1893535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Using Pandas function about preprocesing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51523"/>
            <a:ext cx="8229600" cy="4005878"/>
          </a:xfrm>
        </p:spPr>
      </p:pic>
    </p:spTree>
    <p:extLst>
      <p:ext uri="{BB962C8B-B14F-4D97-AF65-F5344CB8AC3E}">
        <p14:creationId xmlns:p14="http://schemas.microsoft.com/office/powerpoint/2010/main" val="324929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46802"/>
            <a:ext cx="8229600" cy="4015320"/>
          </a:xfrm>
        </p:spPr>
      </p:pic>
    </p:spTree>
    <p:extLst>
      <p:ext uri="{BB962C8B-B14F-4D97-AF65-F5344CB8AC3E}">
        <p14:creationId xmlns:p14="http://schemas.microsoft.com/office/powerpoint/2010/main" val="1978311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42446"/>
            <a:ext cx="8229600" cy="4024032"/>
          </a:xfrm>
        </p:spPr>
      </p:pic>
    </p:spTree>
    <p:extLst>
      <p:ext uri="{BB962C8B-B14F-4D97-AF65-F5344CB8AC3E}">
        <p14:creationId xmlns:p14="http://schemas.microsoft.com/office/powerpoint/2010/main" val="1564253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49816"/>
            <a:ext cx="8229600" cy="4009292"/>
          </a:xfrm>
        </p:spPr>
      </p:pic>
    </p:spTree>
    <p:extLst>
      <p:ext uri="{BB962C8B-B14F-4D97-AF65-F5344CB8AC3E}">
        <p14:creationId xmlns:p14="http://schemas.microsoft.com/office/powerpoint/2010/main" val="3303675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60600"/>
            <a:ext cx="8229600" cy="3987725"/>
          </a:xfrm>
        </p:spPr>
      </p:pic>
    </p:spTree>
    <p:extLst>
      <p:ext uri="{BB962C8B-B14F-4D97-AF65-F5344CB8AC3E}">
        <p14:creationId xmlns:p14="http://schemas.microsoft.com/office/powerpoint/2010/main" val="28466458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46802"/>
            <a:ext cx="8229600" cy="4015320"/>
          </a:xfrm>
        </p:spPr>
      </p:pic>
    </p:spTree>
    <p:extLst>
      <p:ext uri="{BB962C8B-B14F-4D97-AF65-F5344CB8AC3E}">
        <p14:creationId xmlns:p14="http://schemas.microsoft.com/office/powerpoint/2010/main" val="9874840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76400"/>
            <a:ext cx="8229600" cy="3997233"/>
          </a:xfrm>
        </p:spPr>
      </p:pic>
    </p:spTree>
    <p:extLst>
      <p:ext uri="{BB962C8B-B14F-4D97-AF65-F5344CB8AC3E}">
        <p14:creationId xmlns:p14="http://schemas.microsoft.com/office/powerpoint/2010/main" val="6880388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177</TotalTime>
  <Words>27</Words>
  <Application>Microsoft Office PowerPoint</Application>
  <PresentationFormat>On-screen Show (4:3)</PresentationFormat>
  <Paragraphs>10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Apex</vt:lpstr>
      <vt:lpstr>Wine Prediction</vt:lpstr>
      <vt:lpstr>PowerPoint Presentation</vt:lpstr>
      <vt:lpstr>Using Pandas function about preprocesing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Using seven Algorithms Model of Classification</vt:lpstr>
      <vt:lpstr>PowerPoint Presentation</vt:lpstr>
      <vt:lpstr>PCA</vt:lpstr>
      <vt:lpstr>Classification models</vt:lpstr>
      <vt:lpstr>PowerPoint Presentation</vt:lpstr>
      <vt:lpstr>PowerPoint Presentation</vt:lpstr>
      <vt:lpstr>PowerPoint Presentation</vt:lpstr>
      <vt:lpstr>X_Train – Y_Train</vt:lpstr>
      <vt:lpstr>Y_Train – X_Train</vt:lpstr>
      <vt:lpstr>X_Train</vt:lpstr>
      <vt:lpstr>Y_Train</vt:lpstr>
      <vt:lpstr>Using Linear Regresion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Wine Prediction</dc:title>
  <dc:creator>Irlis</dc:creator>
  <cp:lastModifiedBy>Irlis</cp:lastModifiedBy>
  <cp:revision>5</cp:revision>
  <dcterms:created xsi:type="dcterms:W3CDTF">2020-07-20T15:35:19Z</dcterms:created>
  <dcterms:modified xsi:type="dcterms:W3CDTF">2020-07-20T20:43:37Z</dcterms:modified>
</cp:coreProperties>
</file>