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56950B0-B928-4CCF-9D81-648E684E8EEA}" type="datetimeFigureOut">
              <a:rPr lang="bs-Latn-BA" smtClean="0"/>
              <a:pPr/>
              <a:t>10.6.2014</a:t>
            </a:fld>
            <a:endParaRPr lang="bs-Latn-B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bs-Latn-B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68DB704-FB70-44B1-B7D0-C55D8E2D72C2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0B0-B928-4CCF-9D81-648E684E8EEA}" type="datetimeFigureOut">
              <a:rPr lang="bs-Latn-BA" smtClean="0"/>
              <a:pPr/>
              <a:t>10.6.2014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704-FB70-44B1-B7D0-C55D8E2D72C2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0B0-B928-4CCF-9D81-648E684E8EEA}" type="datetimeFigureOut">
              <a:rPr lang="bs-Latn-BA" smtClean="0"/>
              <a:pPr/>
              <a:t>10.6.2014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704-FB70-44B1-B7D0-C55D8E2D72C2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56950B0-B928-4CCF-9D81-648E684E8EEA}" type="datetimeFigureOut">
              <a:rPr lang="bs-Latn-BA" smtClean="0"/>
              <a:pPr/>
              <a:t>10.6.2014</a:t>
            </a:fld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8DB704-FB70-44B1-B7D0-C55D8E2D72C2}" type="slidenum">
              <a:rPr lang="bs-Latn-BA" smtClean="0"/>
              <a:pPr/>
              <a:t>‹#›</a:t>
            </a:fld>
            <a:endParaRPr lang="bs-Latn-B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s-Latn-B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56950B0-B928-4CCF-9D81-648E684E8EEA}" type="datetimeFigureOut">
              <a:rPr lang="bs-Latn-BA" smtClean="0"/>
              <a:pPr/>
              <a:t>10.6.2014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bs-Latn-B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68DB704-FB70-44B1-B7D0-C55D8E2D72C2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0B0-B928-4CCF-9D81-648E684E8EEA}" type="datetimeFigureOut">
              <a:rPr lang="bs-Latn-BA" smtClean="0"/>
              <a:pPr/>
              <a:t>10.6.2014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704-FB70-44B1-B7D0-C55D8E2D72C2}" type="slidenum">
              <a:rPr lang="bs-Latn-BA" smtClean="0"/>
              <a:pPr/>
              <a:t>‹#›</a:t>
            </a:fld>
            <a:endParaRPr lang="bs-Latn-B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0B0-B928-4CCF-9D81-648E684E8EEA}" type="datetimeFigureOut">
              <a:rPr lang="bs-Latn-BA" smtClean="0"/>
              <a:pPr/>
              <a:t>10.6.2014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704-FB70-44B1-B7D0-C55D8E2D72C2}" type="slidenum">
              <a:rPr lang="bs-Latn-BA" smtClean="0"/>
              <a:pPr/>
              <a:t>‹#›</a:t>
            </a:fld>
            <a:endParaRPr lang="bs-Latn-B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6950B0-B928-4CCF-9D81-648E684E8EEA}" type="datetimeFigureOut">
              <a:rPr lang="bs-Latn-BA" smtClean="0"/>
              <a:pPr/>
              <a:t>10.6.2014</a:t>
            </a:fld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8DB704-FB70-44B1-B7D0-C55D8E2D72C2}" type="slidenum">
              <a:rPr lang="bs-Latn-BA" smtClean="0"/>
              <a:pPr/>
              <a:t>‹#›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s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50B0-B928-4CCF-9D81-648E684E8EEA}" type="datetimeFigureOut">
              <a:rPr lang="bs-Latn-BA" smtClean="0"/>
              <a:pPr/>
              <a:t>10.6.2014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704-FB70-44B1-B7D0-C55D8E2D72C2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56950B0-B928-4CCF-9D81-648E684E8EEA}" type="datetimeFigureOut">
              <a:rPr lang="bs-Latn-BA" smtClean="0"/>
              <a:pPr/>
              <a:t>10.6.2014</a:t>
            </a:fld>
            <a:endParaRPr lang="bs-Latn-B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68DB704-FB70-44B1-B7D0-C55D8E2D72C2}" type="slidenum">
              <a:rPr lang="bs-Latn-BA" smtClean="0"/>
              <a:pPr/>
              <a:t>‹#›</a:t>
            </a:fld>
            <a:endParaRPr lang="bs-Latn-B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s-Latn-B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6950B0-B928-4CCF-9D81-648E684E8EEA}" type="datetimeFigureOut">
              <a:rPr lang="bs-Latn-BA" smtClean="0"/>
              <a:pPr/>
              <a:t>10.6.2014</a:t>
            </a:fld>
            <a:endParaRPr lang="bs-Latn-B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68DB704-FB70-44B1-B7D0-C55D8E2D72C2}" type="slidenum">
              <a:rPr lang="bs-Latn-BA" smtClean="0"/>
              <a:pPr/>
              <a:t>‹#›</a:t>
            </a:fld>
            <a:endParaRPr lang="bs-Latn-B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s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56950B0-B928-4CCF-9D81-648E684E8EEA}" type="datetimeFigureOut">
              <a:rPr lang="bs-Latn-BA" smtClean="0"/>
              <a:pPr/>
              <a:t>10.6.2014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s-Latn-B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68DB704-FB70-44B1-B7D0-C55D8E2D72C2}" type="slidenum">
              <a:rPr lang="bs-Latn-BA" smtClean="0"/>
              <a:pPr/>
              <a:t>‹#›</a:t>
            </a:fld>
            <a:endParaRPr lang="bs-Latn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Aerodrom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4797152"/>
            <a:ext cx="3600400" cy="1728192"/>
          </a:xfrm>
        </p:spPr>
        <p:txBody>
          <a:bodyPr>
            <a:normAutofit/>
          </a:bodyPr>
          <a:lstStyle/>
          <a:p>
            <a:r>
              <a:rPr lang="bs-Latn-BA" dirty="0" smtClean="0"/>
              <a:t>      Selma Tucak</a:t>
            </a:r>
          </a:p>
          <a:p>
            <a:r>
              <a:rPr lang="bs-Latn-BA" dirty="0" smtClean="0"/>
              <a:t>Ajla Sakić</a:t>
            </a:r>
          </a:p>
          <a:p>
            <a:r>
              <a:rPr lang="bs-Latn-BA" dirty="0" smtClean="0"/>
              <a:t>         Irma Solaković</a:t>
            </a:r>
          </a:p>
          <a:p>
            <a:r>
              <a:rPr lang="bs-Latn-BA" dirty="0" smtClean="0"/>
              <a:t>     Haris Šemić</a:t>
            </a:r>
          </a:p>
          <a:p>
            <a:endParaRPr lang="bs-Latn-B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Objekti</a:t>
            </a:r>
            <a:br>
              <a:rPr lang="bs-Latn-BA" dirty="0" smtClean="0"/>
            </a:br>
            <a:endParaRPr lang="bs-Latn-BA" dirty="0"/>
          </a:p>
        </p:txBody>
      </p:sp>
      <p:pic>
        <p:nvPicPr>
          <p:cNvPr id="4" name="Content Placeholder 3" descr="objekti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3" y="1196752"/>
            <a:ext cx="7826957" cy="432048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704856" cy="936104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Dijagram aktivnosti-Provjera dokumenata</a:t>
            </a:r>
            <a:endParaRPr lang="bs-Latn-BA" dirty="0"/>
          </a:p>
        </p:txBody>
      </p:sp>
      <p:pic>
        <p:nvPicPr>
          <p:cNvPr id="6" name="Content Placeholder 5" descr="provjeravalidnosti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402808"/>
            <a:ext cx="6912768" cy="545519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467600" cy="508918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Dijagram sekvenci-Check in</a:t>
            </a:r>
            <a:endParaRPr lang="bs-Latn-BA" dirty="0"/>
          </a:p>
        </p:txBody>
      </p:sp>
      <p:pic>
        <p:nvPicPr>
          <p:cNvPr id="4" name="Content Placeholder 3" descr="checki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980728"/>
            <a:ext cx="4889268" cy="56682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67600" cy="652934"/>
          </a:xfrm>
        </p:spPr>
        <p:txBody>
          <a:bodyPr/>
          <a:lstStyle/>
          <a:p>
            <a:r>
              <a:rPr lang="bs-Latn-BA" dirty="0" smtClean="0"/>
              <a:t>ER dijagram</a:t>
            </a:r>
            <a:endParaRPr lang="bs-Latn-BA" dirty="0"/>
          </a:p>
        </p:txBody>
      </p:sp>
      <p:pic>
        <p:nvPicPr>
          <p:cNvPr id="4" name="Content Placeholder 3" descr="e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980728"/>
            <a:ext cx="6907773" cy="55169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komunikacije-kupovina karte</a:t>
            </a:r>
            <a:endParaRPr lang="bs-Latn-BA" dirty="0"/>
          </a:p>
        </p:txBody>
      </p:sp>
      <p:pic>
        <p:nvPicPr>
          <p:cNvPr id="4" name="Content Placeholder 3" descr="kušpovin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628800"/>
            <a:ext cx="7896877" cy="33843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paketa</a:t>
            </a:r>
            <a:br>
              <a:rPr lang="bs-Latn-BA" dirty="0" smtClean="0"/>
            </a:br>
            <a:endParaRPr lang="bs-Latn-BA" dirty="0"/>
          </a:p>
        </p:txBody>
      </p:sp>
      <p:pic>
        <p:nvPicPr>
          <p:cNvPr id="4" name="Content Placeholder 3" descr="pake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1559" y="1052736"/>
            <a:ext cx="8166573" cy="4968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komponenti</a:t>
            </a:r>
            <a:br>
              <a:rPr lang="bs-Latn-BA" dirty="0" smtClean="0"/>
            </a:br>
            <a:endParaRPr lang="bs-Latn-BA" dirty="0"/>
          </a:p>
        </p:txBody>
      </p:sp>
      <p:pic>
        <p:nvPicPr>
          <p:cNvPr id="4" name="Content Placeholder 3" descr="komp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1856477" y="95852"/>
            <a:ext cx="5040267" cy="72420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 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s-Latn-BA" dirty="0" smtClean="0"/>
              <a:t>Platforma korištena za razvoj je .NET</a:t>
            </a:r>
          </a:p>
          <a:p>
            <a:r>
              <a:rPr lang="bs-Latn-BA" dirty="0" smtClean="0"/>
              <a:t>Vanjski uređaj je skener koji učitava BarKod sa kartice i time osigurava informacije o korisniku</a:t>
            </a:r>
          </a:p>
          <a:p>
            <a:r>
              <a:rPr lang="bs-Latn-BA" dirty="0" smtClean="0"/>
              <a:t>Igrica koju smo odabrali je Flappy Plane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User story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s-Latn-BA" dirty="0" smtClean="0"/>
              <a:t>Aerodrom želi modernizovati već postojeći sistem i dodati nove </a:t>
            </a:r>
            <a:r>
              <a:rPr lang="bs-Latn-BA" dirty="0" smtClean="0"/>
              <a:t>funkcionalnosti</a:t>
            </a:r>
            <a:endParaRPr lang="bs-Latn-BA" dirty="0" smtClean="0"/>
          </a:p>
          <a:p>
            <a:endParaRPr lang="bs-Latn-BA" dirty="0" smtClean="0"/>
          </a:p>
          <a:p>
            <a:r>
              <a:rPr lang="bs-Latn-BA" dirty="0" smtClean="0"/>
              <a:t>Novi sistem će podržavati mogućnost online rezervacije, kupovine i check </a:t>
            </a:r>
            <a:r>
              <a:rPr lang="bs-Latn-BA" dirty="0" smtClean="0"/>
              <a:t>in-a</a:t>
            </a:r>
          </a:p>
          <a:p>
            <a:endParaRPr lang="bs-Latn-BA" dirty="0" smtClean="0"/>
          </a:p>
          <a:p>
            <a:r>
              <a:rPr lang="bs-Latn-BA" dirty="0" smtClean="0"/>
              <a:t>Aerodrom posjeduje vlastite avione i osigurava prevoz od mjesta slijetanja do mjesta odsjedanja</a:t>
            </a:r>
          </a:p>
          <a:p>
            <a:endParaRPr lang="bs-Latn-BA" dirty="0" smtClean="0"/>
          </a:p>
          <a:p>
            <a:endParaRPr lang="bs-Latn-B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Akteri</a:t>
            </a:r>
            <a:br>
              <a:rPr lang="bs-Latn-BA" dirty="0" smtClean="0"/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s-Latn-BA" dirty="0" smtClean="0"/>
              <a:t>Akteri bitni za procese prikazane u prezentaciji su:</a:t>
            </a:r>
            <a:br>
              <a:rPr lang="bs-Latn-BA" dirty="0" smtClean="0"/>
            </a:br>
            <a:r>
              <a:rPr lang="bs-Latn-BA" dirty="0" smtClean="0"/>
              <a:t>  - Korisnici usluga/ putnici</a:t>
            </a:r>
          </a:p>
          <a:p>
            <a:pPr>
              <a:buNone/>
            </a:pPr>
            <a:r>
              <a:rPr lang="bs-Latn-BA" dirty="0" smtClean="0"/>
              <a:t>     - Službenik na šalteru za rezervaciju i kupovinu </a:t>
            </a:r>
            <a:r>
              <a:rPr lang="bs-Latn-BA" dirty="0" smtClean="0"/>
              <a:t>karata</a:t>
            </a:r>
          </a:p>
          <a:p>
            <a:pPr>
              <a:buNone/>
            </a:pPr>
            <a:endParaRPr lang="bs-Latn-BA" dirty="0" smtClean="0"/>
          </a:p>
          <a:p>
            <a:pPr>
              <a:buNone/>
            </a:pPr>
            <a:r>
              <a:rPr lang="bs-Latn-BA" dirty="0" smtClean="0"/>
              <a:t>     -Službenik na šalteru za Lost&amp;Found</a:t>
            </a:r>
          </a:p>
          <a:p>
            <a:pPr>
              <a:buNone/>
            </a:pPr>
            <a:r>
              <a:rPr lang="bs-Latn-BA" dirty="0" smtClean="0"/>
              <a:t>     - Službenik na šalteru za Informacije</a:t>
            </a:r>
          </a:p>
          <a:p>
            <a:pPr>
              <a:buNone/>
            </a:pPr>
            <a:r>
              <a:rPr lang="bs-Latn-BA" dirty="0" smtClean="0"/>
              <a:t>     - Kontroler Leta</a:t>
            </a: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Procesi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s-Latn-BA" dirty="0" smtClean="0"/>
              <a:t>Neki od procesa koje smo odlučili obraditi u projektu su</a:t>
            </a:r>
            <a:r>
              <a:rPr lang="bs-Latn-BA" sz="2800" dirty="0" smtClean="0"/>
              <a:t>:</a:t>
            </a:r>
          </a:p>
          <a:p>
            <a:endParaRPr lang="bs-Latn-BA" sz="2800" dirty="0" smtClean="0"/>
          </a:p>
          <a:p>
            <a:r>
              <a:rPr lang="bs-Latn-BA" sz="2800" dirty="0" smtClean="0"/>
              <a:t>Rezervacija </a:t>
            </a:r>
            <a:r>
              <a:rPr lang="bs-Latn-BA" sz="2800" dirty="0" smtClean="0"/>
              <a:t>karata</a:t>
            </a:r>
          </a:p>
          <a:p>
            <a:endParaRPr lang="bs-Latn-BA" sz="2800" dirty="0" smtClean="0"/>
          </a:p>
          <a:p>
            <a:r>
              <a:rPr lang="bs-Latn-BA" sz="2800" dirty="0" smtClean="0"/>
              <a:t>Kupovina karata</a:t>
            </a:r>
          </a:p>
          <a:p>
            <a:r>
              <a:rPr lang="bs-Latn-BA" sz="2800" dirty="0" smtClean="0"/>
              <a:t>Prijava izgubljenog prtljaga</a:t>
            </a:r>
          </a:p>
          <a:p>
            <a:r>
              <a:rPr lang="bs-Latn-BA" sz="2800" dirty="0" smtClean="0"/>
              <a:t>Check in</a:t>
            </a:r>
          </a:p>
          <a:p>
            <a:r>
              <a:rPr lang="bs-Latn-BA" sz="2800" dirty="0" smtClean="0"/>
              <a:t>Polijetanja/slijetanja</a:t>
            </a:r>
          </a:p>
          <a:p>
            <a:endParaRPr lang="bs-Latn-BA" sz="2800" dirty="0" smtClean="0"/>
          </a:p>
          <a:p>
            <a:endParaRPr lang="bs-Latn-BA" sz="2800" dirty="0" smtClean="0"/>
          </a:p>
          <a:p>
            <a:pPr>
              <a:buNone/>
            </a:pP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Funkcionalni zahtjevi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s-Latn-BA" dirty="0" smtClean="0"/>
              <a:t>Neki od funkcionalnih zahtjeva koje naš sistem zadovoljava su:</a:t>
            </a:r>
            <a:br>
              <a:rPr lang="bs-Latn-BA" dirty="0" smtClean="0"/>
            </a:br>
            <a:endParaRPr lang="bs-Latn-BA" dirty="0" smtClean="0"/>
          </a:p>
          <a:p>
            <a:r>
              <a:rPr lang="bs-Latn-BA" dirty="0" smtClean="0"/>
              <a:t> - prijava korisnika za check in</a:t>
            </a:r>
          </a:p>
          <a:p>
            <a:r>
              <a:rPr lang="bs-Latn-BA" dirty="0" smtClean="0"/>
              <a:t>- predaja i preuzimanje prtljaga</a:t>
            </a:r>
          </a:p>
          <a:p>
            <a:r>
              <a:rPr lang="bs-Latn-BA" dirty="0" smtClean="0"/>
              <a:t>- obracun popusta</a:t>
            </a:r>
          </a:p>
          <a:p>
            <a:r>
              <a:rPr lang="bs-Latn-BA" dirty="0" smtClean="0"/>
              <a:t>- upotreba uredjaja za karticno placanje</a:t>
            </a:r>
          </a:p>
          <a:p>
            <a:r>
              <a:rPr lang="bs-Latn-BA" dirty="0" smtClean="0"/>
              <a:t>- prodaja i ponistavanje karata</a:t>
            </a:r>
          </a:p>
          <a:p>
            <a:r>
              <a:rPr lang="bs-Latn-BA" dirty="0" smtClean="0"/>
              <a:t>- koristenje skenera za pregledanje pasosa</a:t>
            </a:r>
          </a:p>
          <a:p>
            <a:r>
              <a:rPr lang="bs-Latn-BA" dirty="0" smtClean="0"/>
              <a:t>- koristenje skenera za pregledanje karte</a:t>
            </a:r>
          </a:p>
          <a:p>
            <a:r>
              <a:rPr lang="bs-Latn-BA" dirty="0" smtClean="0"/>
              <a:t>- rezervacija karata</a:t>
            </a:r>
          </a:p>
          <a:p>
            <a:r>
              <a:rPr lang="bs-Latn-BA" dirty="0" smtClean="0"/>
              <a:t>- pretraga letova</a:t>
            </a:r>
          </a:p>
          <a:p>
            <a:r>
              <a:rPr lang="bs-Latn-BA" dirty="0" smtClean="0"/>
              <a:t>- pretraga putnika</a:t>
            </a:r>
          </a:p>
          <a:p>
            <a:r>
              <a:rPr lang="bs-Latn-BA" dirty="0" smtClean="0"/>
              <a:t>- unosenje osnovnih informacija o putnicima</a:t>
            </a:r>
          </a:p>
          <a:p>
            <a:r>
              <a:rPr lang="bs-Latn-BA" dirty="0" smtClean="0"/>
              <a:t>- unosenje osnovnih informacija o letovima</a:t>
            </a:r>
          </a:p>
          <a:p>
            <a:r>
              <a:rPr lang="bs-Latn-BA" dirty="0" smtClean="0"/>
              <a:t>- evidencija dolaznih i odlaznih letova</a:t>
            </a:r>
          </a:p>
          <a:p>
            <a:r>
              <a:rPr lang="bs-Latn-BA" dirty="0" smtClean="0"/>
              <a:t>- obavjestavanje o polijetanju/slijetanju </a:t>
            </a:r>
          </a:p>
          <a:p>
            <a:r>
              <a:rPr lang="bs-Latn-BA" dirty="0" smtClean="0"/>
              <a:t>- evidencija izgubljenog prtljaga</a:t>
            </a:r>
          </a:p>
          <a:p>
            <a:endParaRPr lang="bs-Latn-BA" dirty="0" smtClean="0"/>
          </a:p>
          <a:p>
            <a:pPr>
              <a:buNone/>
            </a:pPr>
            <a:endParaRPr lang="bs-Latn-B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Use case sistema</a:t>
            </a:r>
            <a:br>
              <a:rPr lang="bs-Latn-BA" dirty="0" smtClean="0"/>
            </a:br>
            <a:endParaRPr lang="bs-Latn-BA" dirty="0"/>
          </a:p>
        </p:txBody>
      </p:sp>
      <p:pic>
        <p:nvPicPr>
          <p:cNvPr id="4" name="Content Placeholder 3" descr="usecasesistema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21195" y="1124744"/>
            <a:ext cx="4755061" cy="55982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Use case scenarija</a:t>
            </a:r>
            <a:endParaRPr lang="bs-Latn-BA" dirty="0"/>
          </a:p>
        </p:txBody>
      </p:sp>
      <p:pic>
        <p:nvPicPr>
          <p:cNvPr id="10" name="Content Placeholder 9" descr="scenari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14412" y="1365685"/>
            <a:ext cx="6725940" cy="50621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Use Case dijagram procesa kupovine</a:t>
            </a:r>
            <a:br>
              <a:rPr lang="bs-Latn-BA" dirty="0" smtClean="0"/>
            </a:br>
            <a:endParaRPr lang="bs-Latn-BA" dirty="0"/>
          </a:p>
        </p:txBody>
      </p:sp>
      <p:pic>
        <p:nvPicPr>
          <p:cNvPr id="6" name="Content Placeholder 5" descr="kupoivina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6742871" cy="37447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Dijagram klasa</a:t>
            </a:r>
            <a:endParaRPr lang="bs-Latn-BA" dirty="0"/>
          </a:p>
        </p:txBody>
      </p:sp>
      <p:pic>
        <p:nvPicPr>
          <p:cNvPr id="4" name="Content Placeholder 3" descr="klas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85787" y="1556793"/>
            <a:ext cx="7247478" cy="476782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</TotalTime>
  <Words>152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Aerodrom</vt:lpstr>
      <vt:lpstr>User story</vt:lpstr>
      <vt:lpstr>Akteri </vt:lpstr>
      <vt:lpstr>Procesi</vt:lpstr>
      <vt:lpstr>Funkcionalni zahtjevi</vt:lpstr>
      <vt:lpstr>Use case sistema </vt:lpstr>
      <vt:lpstr>Use case scenarija</vt:lpstr>
      <vt:lpstr>Use Case dijagram procesa kupovine </vt:lpstr>
      <vt:lpstr>Dijagram klasa</vt:lpstr>
      <vt:lpstr>Objekti </vt:lpstr>
      <vt:lpstr>Dijagram aktivnosti-Provjera dokumenata</vt:lpstr>
      <vt:lpstr>Dijagram sekvenci-Check in</vt:lpstr>
      <vt:lpstr>ER dijagram</vt:lpstr>
      <vt:lpstr>Dijagram komunikacije-kupovina karte</vt:lpstr>
      <vt:lpstr>Dijagram paketa </vt:lpstr>
      <vt:lpstr>Dijagram komponenti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Aerodrom</dc:title>
  <dc:creator>Irma</dc:creator>
  <cp:lastModifiedBy>Irma</cp:lastModifiedBy>
  <cp:revision>10</cp:revision>
  <dcterms:created xsi:type="dcterms:W3CDTF">2014-06-09T16:44:11Z</dcterms:created>
  <dcterms:modified xsi:type="dcterms:W3CDTF">2014-06-10T06:24:33Z</dcterms:modified>
</cp:coreProperties>
</file>