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jp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16925" y="0"/>
            <a:ext cx="6249900" cy="514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275" y="2902925"/>
            <a:ext cx="813175" cy="7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013" y="899800"/>
            <a:ext cx="813175" cy="7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663" y="2783713"/>
            <a:ext cx="813176" cy="7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475" y="1347825"/>
            <a:ext cx="1618100" cy="132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6311" y="3969173"/>
            <a:ext cx="992808" cy="7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486" y="2054586"/>
            <a:ext cx="992808" cy="7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9312" y="3011075"/>
            <a:ext cx="749100" cy="68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8954" y="2923598"/>
            <a:ext cx="687821" cy="6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2123" y="1978225"/>
            <a:ext cx="973447" cy="7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3352" y="439200"/>
            <a:ext cx="687826" cy="68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9607" y="126124"/>
            <a:ext cx="918243" cy="6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16975" y="3926233"/>
            <a:ext cx="1222525" cy="815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08900" y="944521"/>
            <a:ext cx="1222525" cy="815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