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9" r:id="rId5"/>
  </p:sldMasterIdLst>
  <p:notesMasterIdLst>
    <p:notesMasterId r:id="rId69"/>
  </p:notesMasterIdLst>
  <p:handoutMasterIdLst>
    <p:handoutMasterId r:id="rId70"/>
  </p:handoutMasterIdLst>
  <p:sldIdLst>
    <p:sldId id="256" r:id="rId6"/>
    <p:sldId id="274" r:id="rId7"/>
    <p:sldId id="276" r:id="rId8"/>
    <p:sldId id="288" r:id="rId9"/>
    <p:sldId id="281" r:id="rId10"/>
    <p:sldId id="289" r:id="rId11"/>
    <p:sldId id="290" r:id="rId12"/>
    <p:sldId id="295" r:id="rId13"/>
    <p:sldId id="298" r:id="rId14"/>
    <p:sldId id="291" r:id="rId15"/>
    <p:sldId id="292" r:id="rId16"/>
    <p:sldId id="284" r:id="rId17"/>
    <p:sldId id="293" r:id="rId18"/>
    <p:sldId id="302" r:id="rId19"/>
    <p:sldId id="303" r:id="rId20"/>
    <p:sldId id="304" r:id="rId21"/>
    <p:sldId id="394" r:id="rId22"/>
    <p:sldId id="325" r:id="rId23"/>
    <p:sldId id="305" r:id="rId24"/>
    <p:sldId id="301" r:id="rId25"/>
    <p:sldId id="310" r:id="rId26"/>
    <p:sldId id="326" r:id="rId27"/>
    <p:sldId id="312" r:id="rId28"/>
    <p:sldId id="311" r:id="rId29"/>
    <p:sldId id="315" r:id="rId30"/>
    <p:sldId id="330" r:id="rId31"/>
    <p:sldId id="378" r:id="rId32"/>
    <p:sldId id="375" r:id="rId33"/>
    <p:sldId id="339" r:id="rId34"/>
    <p:sldId id="338" r:id="rId35"/>
    <p:sldId id="336" r:id="rId36"/>
    <p:sldId id="341" r:id="rId37"/>
    <p:sldId id="309" r:id="rId38"/>
    <p:sldId id="342" r:id="rId39"/>
    <p:sldId id="396" r:id="rId40"/>
    <p:sldId id="327" r:id="rId41"/>
    <p:sldId id="345" r:id="rId42"/>
    <p:sldId id="350" r:id="rId43"/>
    <p:sldId id="380" r:id="rId44"/>
    <p:sldId id="354" r:id="rId45"/>
    <p:sldId id="384" r:id="rId46"/>
    <p:sldId id="379" r:id="rId47"/>
    <p:sldId id="356" r:id="rId48"/>
    <p:sldId id="385" r:id="rId49"/>
    <p:sldId id="382" r:id="rId50"/>
    <p:sldId id="383" r:id="rId51"/>
    <p:sldId id="386" r:id="rId52"/>
    <p:sldId id="361" r:id="rId53"/>
    <p:sldId id="366" r:id="rId54"/>
    <p:sldId id="314" r:id="rId55"/>
    <p:sldId id="388" r:id="rId56"/>
    <p:sldId id="365" r:id="rId57"/>
    <p:sldId id="313" r:id="rId58"/>
    <p:sldId id="387" r:id="rId59"/>
    <p:sldId id="367" r:id="rId60"/>
    <p:sldId id="368" r:id="rId61"/>
    <p:sldId id="389" r:id="rId62"/>
    <p:sldId id="390" r:id="rId63"/>
    <p:sldId id="391" r:id="rId64"/>
    <p:sldId id="392" r:id="rId65"/>
    <p:sldId id="337" r:id="rId66"/>
    <p:sldId id="374" r:id="rId67"/>
    <p:sldId id="39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3BD2E-0694-4591-A620-5666F92D602E}">
          <p14:sldIdLst>
            <p14:sldId id="256"/>
            <p14:sldId id="274"/>
            <p14:sldId id="276"/>
            <p14:sldId id="288"/>
            <p14:sldId id="281"/>
            <p14:sldId id="289"/>
            <p14:sldId id="290"/>
            <p14:sldId id="295"/>
            <p14:sldId id="298"/>
            <p14:sldId id="291"/>
            <p14:sldId id="292"/>
            <p14:sldId id="284"/>
            <p14:sldId id="293"/>
            <p14:sldId id="302"/>
            <p14:sldId id="303"/>
            <p14:sldId id="304"/>
            <p14:sldId id="394"/>
            <p14:sldId id="325"/>
            <p14:sldId id="305"/>
            <p14:sldId id="301"/>
            <p14:sldId id="310"/>
            <p14:sldId id="326"/>
            <p14:sldId id="312"/>
            <p14:sldId id="311"/>
            <p14:sldId id="315"/>
            <p14:sldId id="330"/>
            <p14:sldId id="378"/>
            <p14:sldId id="375"/>
            <p14:sldId id="339"/>
            <p14:sldId id="338"/>
            <p14:sldId id="336"/>
            <p14:sldId id="341"/>
            <p14:sldId id="309"/>
            <p14:sldId id="342"/>
            <p14:sldId id="396"/>
            <p14:sldId id="327"/>
            <p14:sldId id="345"/>
            <p14:sldId id="350"/>
            <p14:sldId id="380"/>
            <p14:sldId id="354"/>
            <p14:sldId id="384"/>
            <p14:sldId id="379"/>
            <p14:sldId id="356"/>
            <p14:sldId id="385"/>
            <p14:sldId id="382"/>
            <p14:sldId id="383"/>
            <p14:sldId id="386"/>
            <p14:sldId id="361"/>
            <p14:sldId id="366"/>
            <p14:sldId id="314"/>
            <p14:sldId id="388"/>
            <p14:sldId id="365"/>
            <p14:sldId id="313"/>
            <p14:sldId id="387"/>
            <p14:sldId id="367"/>
            <p14:sldId id="368"/>
            <p14:sldId id="389"/>
            <p14:sldId id="390"/>
            <p14:sldId id="391"/>
            <p14:sldId id="392"/>
            <p14:sldId id="337"/>
            <p14:sldId id="374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F9000"/>
    <a:srgbClr val="ED7D31"/>
    <a:srgbClr val="DEEBF6"/>
    <a:srgbClr val="FFFFFF"/>
    <a:srgbClr val="FFDF7F"/>
    <a:srgbClr val="000000"/>
    <a:srgbClr val="FFCF3F"/>
    <a:srgbClr val="80808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81A8-A01E-4BA1-A5E3-0DA2C2F212F7}" v="3113" dt="2022-11-16T03:05:11.620"/>
    <p1510:client id="{25F81332-6713-601E-FF03-FDBAE7FB5C16}" v="43" dt="2022-11-16T01:49:21.561"/>
    <p1510:client id="{3CA2D092-0C2D-4AB5-B2CB-859DF8F7D129}" v="508" dt="2022-11-16T01:16:21.768"/>
    <p1510:client id="{97A97C21-09E4-DBE7-AECD-972868EEDFCF}" v="1" dt="2022-11-16T02:46:43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41" autoAdjust="0"/>
    <p:restoredTop sz="83266" autoAdjust="0"/>
  </p:normalViewPr>
  <p:slideViewPr>
    <p:cSldViewPr snapToGrid="0">
      <p:cViewPr varScale="1">
        <p:scale>
          <a:sx n="61" d="100"/>
          <a:sy n="61" d="100"/>
        </p:scale>
        <p:origin x="45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41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" Type="http://schemas.openxmlformats.org/officeDocument/2006/relationships/slide" Target="slides/slide2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6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Scales unfeasibly exponentially and large cases cannot be simulated on a classical computer</a:t>
            </a:r>
            <a:r>
              <a:rPr lang="en-AU" dirty="0"/>
              <a:t> (not this puny instance)</a:t>
            </a:r>
          </a:p>
          <a:p>
            <a:r>
              <a:rPr lang="en-AU" dirty="0"/>
              <a:t>“Mathematically formulated as above (2D space). Point </a:t>
            </a:r>
            <a:r>
              <a:rPr lang="en-AU" dirty="0" err="1"/>
              <a:t>physicallt</a:t>
            </a:r>
            <a:r>
              <a:rPr lang="en-AU" dirty="0"/>
              <a:t> to each space and then outline </a:t>
            </a:r>
            <a:r>
              <a:rPr lang="en-AU" dirty="0" err="1"/>
              <a:t>matehamtical</a:t>
            </a:r>
            <a:r>
              <a:rPr lang="en-AU" dirty="0"/>
              <a:t> label </a:t>
            </a:r>
            <a:endParaRPr lang="en-AU" dirty="0">
              <a:cs typeface="Calibri"/>
            </a:endParaRPr>
          </a:p>
          <a:p>
            <a:r>
              <a:rPr lang="en-US" b="1" dirty="0">
                <a:cs typeface="Calibri"/>
              </a:rPr>
              <a:t>Quantum </a:t>
            </a:r>
            <a:r>
              <a:rPr lang="en-US" b="1" dirty="0" err="1">
                <a:cs typeface="Calibri"/>
              </a:rPr>
              <a:t>comptuers</a:t>
            </a:r>
            <a:r>
              <a:rPr lang="en-US" b="1" dirty="0">
                <a:cs typeface="Calibri"/>
              </a:rPr>
              <a:t> needed to map into large </a:t>
            </a:r>
            <a:r>
              <a:rPr lang="en-US" b="1" dirty="0" err="1">
                <a:cs typeface="Calibri"/>
              </a:rPr>
              <a:t>hilbert</a:t>
            </a:r>
            <a:r>
              <a:rPr lang="en-US" b="1" dirty="0">
                <a:cs typeface="Calibri"/>
              </a:rPr>
              <a:t>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2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SLIDES indicating that for every dataset there’s a phi </a:t>
            </a:r>
          </a:p>
          <a:p>
            <a:r>
              <a:rPr lang="en-AU" b="1" dirty="0"/>
              <a:t>A dataset that cannot be separated unless you map into a quantum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datasets trivial, but large ones nontrivial/unfeasible. </a:t>
            </a:r>
          </a:p>
          <a:p>
            <a:r>
              <a:rPr lang="en-US" dirty="0"/>
              <a:t>Include all elements of set but fade out those not in datasets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datasets trivial, but large ones nontrivial/unfeasible. </a:t>
            </a:r>
          </a:p>
          <a:p>
            <a:r>
              <a:rPr lang="en-US" dirty="0"/>
              <a:t>22 is misleading </a:t>
            </a:r>
          </a:p>
          <a:p>
            <a:r>
              <a:rPr lang="en-US" dirty="0"/>
              <a:t>Clarify that while this whole time I’ve been using a classical computer anyway, it’s for larger datasets that the task becomes exponentially more difficult.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1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we’re going to </a:t>
            </a:r>
            <a:r>
              <a:rPr lang="en-US" dirty="0" err="1"/>
              <a:t>isually</a:t>
            </a:r>
            <a:r>
              <a:rPr lang="en-US" dirty="0"/>
              <a:t> illustrate this mapping IN A QUANTUM </a:t>
            </a:r>
            <a:r>
              <a:rPr lang="en-US" dirty="0" err="1"/>
              <a:t>COMPUTEr</a:t>
            </a:r>
            <a:r>
              <a:rPr lang="en-US" dirty="0"/>
              <a:t> (in terms of arcs)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inner products is JUST AS important as the mapping to arcs from data points</a:t>
            </a:r>
          </a:p>
          <a:p>
            <a:r>
              <a:rPr lang="en-US" dirty="0"/>
              <a:t>Link back to the goal of classification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inner products is JUST AS important as the mapping to arcs from data points</a:t>
            </a:r>
          </a:p>
          <a:p>
            <a:r>
              <a:rPr lang="en-US" dirty="0"/>
              <a:t>Link back to the goal of classification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inner products is JUST AS important as the mapping to arcs from data points</a:t>
            </a:r>
          </a:p>
          <a:p>
            <a:r>
              <a:rPr lang="en-US" dirty="0"/>
              <a:t>Link back to the goal of classification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7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outcomes was that each corresponds to property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78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with concrete example to help with motivation and 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1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7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17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1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4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20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0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05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3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9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 a way to shorten our own contributions </a:t>
            </a:r>
            <a:r>
              <a:rPr lang="en-AU" dirty="0"/>
              <a:t>(at the 5 minute mark)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5 minute contributions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Clearer about why third dataset is efficiently implementation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Communicate clearly what your original work is (motivated by the </a:t>
            </a:r>
            <a:r>
              <a:rPr lang="en-AU" dirty="0" err="1"/>
              <a:t>liu</a:t>
            </a:r>
            <a:r>
              <a:rPr lang="en-AU" dirty="0"/>
              <a:t> results)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Number the results (1. Establish framework, 2. Two datasets, 3. The third implementable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Footnotes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Beef the </a:t>
            </a:r>
            <a:r>
              <a:rPr lang="en-US" dirty="0" err="1"/>
              <a:t>venn</a:t>
            </a:r>
            <a:r>
              <a:rPr lang="en-US" dirty="0"/>
              <a:t> diagrams up with references. Explain AHSP. Acronyms, label 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Shrink down the figures, key below figure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YOUR FINDINGS EXPLICITLY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815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the result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9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the word deduce, instead use intuit</a:t>
            </a:r>
            <a:r>
              <a:rPr lang="en-US"/>
              <a:t> </a:t>
            </a:r>
            <a:endParaRPr lang="en-AU"/>
          </a:p>
          <a:p>
            <a:r>
              <a:rPr lang="en-US" b="1">
                <a:cs typeface="Calibri"/>
              </a:rPr>
              <a:t>That separates greens from reds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5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REFERENCE TO LITERATURE</a:t>
            </a:r>
          </a:p>
          <a:p>
            <a:r>
              <a:rPr lang="en-US" dirty="0"/>
              <a:t>Don’t abbreviate SVM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You can still separated nonlinearly separable datasets so long as your dataset becomes packaged with some specific phi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Explicity</a:t>
            </a:r>
            <a:r>
              <a:rPr lang="en-US" dirty="0"/>
              <a:t> instance of </a:t>
            </a:r>
            <a:r>
              <a:rPr lang="en-US" dirty="0" err="1"/>
              <a:t>varphi</a:t>
            </a:r>
            <a:endParaRPr lang="en-US" dirty="0"/>
          </a:p>
          <a:p>
            <a:r>
              <a:rPr lang="en-US" dirty="0"/>
              <a:t>Too cartoonish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8443-B347-BC21-A813-A532811B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B09C6-CDEA-A34A-7920-F00BA7D8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0A20-BE11-2D5C-B255-2EE82985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0775-4AE8-F985-A350-236B35E1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4D60-95AE-6A52-AFAD-938DDFB9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79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F023-6098-1913-B59F-3E20860D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459-DC24-A59E-C48A-A1EAED5D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944D-F168-00D8-1C31-E0BE216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998C-5224-234F-5AFC-4A26163D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E55-C810-41F4-4E0D-74DFCE05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63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844-0817-F589-0B63-B8F6C8B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7081-3767-7DB1-43D5-4EB53886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EB4E-1AC0-778A-EC0E-2F125117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1CA8-0978-C387-B0CE-2B219233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DECE-69FF-DF65-E8C3-D7639D9D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8498-E6EE-058E-CA16-5258D2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6A53-4A59-A2F1-549B-D032B7BB8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FE52B-F22D-09C8-C6B6-0F68F0C9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7552C-B32C-06F3-8FE7-6057583A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EDF-35BF-4980-7B6E-1DD6571F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12C4-6B3B-D3F7-9E81-CF5C974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4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2137-EAA0-912D-2750-EE1F82E8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0965-AD0F-0850-3564-87E2E0D2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634B-3501-8AD7-6251-AB7C05F6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CBBB-631F-C512-6B0E-CEFE4252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CB3C8-4F74-5C5F-743E-5D0BE379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5E9BC-4154-951C-F75B-073A029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BF44D-20E7-B692-2B29-F5ED0912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0807E-994C-7FF5-6699-D340D552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000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00B3-7FB0-4DC2-51E4-D99FBB2A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2B099-A8D2-B527-B0BF-2C3A2503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47B59-7E64-F408-82B1-F097F564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1ECC-E8A9-9476-8CF9-8087D50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518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333C-7963-75F8-450B-9ABCE86F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84733-F91B-1A6B-E929-A01DD93F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888B-65FF-E39F-55F0-8B3B716C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5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2B11-93BA-BBEE-A0D0-32261470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5D65-108E-A117-C20A-74511D57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2C601-B142-0E94-7529-0199AE1F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2D19-BF5E-88EE-7618-AAFD80B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D94C-8247-4B6E-D73F-8E0320C4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A987-69D5-FE45-D645-AF5D9599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425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2730-4B68-8400-AA06-6A921F7D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AB338-B58B-8FCD-359C-3BE74FDCC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DD6D3-772C-4803-FC15-34443BC8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A714-630E-AD9F-2DA4-69F09BC2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45C7-37CE-34C4-5556-B575D1F1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8AD2-699C-FE0B-473B-A642AFA4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495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2BE-8235-3B77-59AB-B779CEF6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58E80-FD61-A030-A036-2586E07A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FDB5-64CD-E190-F89F-C9671238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6B4B-5952-3BEF-DF72-0A4B80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277A-34F4-7D33-2CD1-3F52F659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82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40BBE-89FA-467F-0CD5-12EB2957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7C386-A426-3B1D-D039-98EB013E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0B77-2147-7F88-16C7-BC7C5242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7C46-F80D-138F-D1D7-B380A12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A0F7-144F-58A9-B8EC-3B981E44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74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9620-8133-6D0C-E1FB-8C490DB8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CEA3-AF09-6DDE-488C-07A2BA53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A92B-8EC6-1FAC-891A-3D57BE12D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3901-F699-4B17-AB9E-1CBBD6B90764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C47E-DF13-82E6-A80D-28A24FB4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DC25-284E-7929-48BE-04B7D018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3924-0902-46C4-B2E9-B1B8F02DB5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6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5.png"/><Relationship Id="rId4" Type="http://schemas.microsoft.com/office/2007/relationships/hdphoto" Target="../media/hdphoto1.wdp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10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0.pn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38.sv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8.png"/><Relationship Id="rId7" Type="http://schemas.openxmlformats.org/officeDocument/2006/relationships/image" Target="../media/image6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microsoft.com/office/2007/relationships/hdphoto" Target="../media/hdphoto2.wdp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microsoft.com/office/2007/relationships/hdphoto" Target="../media/hdphoto1.wdp"/><Relationship Id="rId4" Type="http://schemas.openxmlformats.org/officeDocument/2006/relationships/image" Target="../media/image620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6.png"/><Relationship Id="rId5" Type="http://schemas.openxmlformats.org/officeDocument/2006/relationships/image" Target="../media/image52.png"/><Relationship Id="rId10" Type="http://schemas.openxmlformats.org/officeDocument/2006/relationships/image" Target="../media/image51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0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6.png"/><Relationship Id="rId5" Type="http://schemas.openxmlformats.org/officeDocument/2006/relationships/image" Target="../media/image52.png"/><Relationship Id="rId10" Type="http://schemas.openxmlformats.org/officeDocument/2006/relationships/image" Target="../media/image5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0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5" Type="http://schemas.openxmlformats.org/officeDocument/2006/relationships/image" Target="../media/image66.png"/><Relationship Id="rId10" Type="http://schemas.openxmlformats.org/officeDocument/2006/relationships/image" Target="../media/image51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4.png"/><Relationship Id="rId3" Type="http://schemas.openxmlformats.org/officeDocument/2006/relationships/image" Target="../media/image710.png"/><Relationship Id="rId7" Type="http://schemas.openxmlformats.org/officeDocument/2006/relationships/image" Target="../media/image60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59.png"/><Relationship Id="rId10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61.sv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microsoft.com/office/2007/relationships/hdphoto" Target="../media/hdphoto2.wdp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4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86.png"/><Relationship Id="rId7" Type="http://schemas.openxmlformats.org/officeDocument/2006/relationships/image" Target="../media/image92.png"/><Relationship Id="rId12" Type="http://schemas.openxmlformats.org/officeDocument/2006/relationships/image" Target="../media/image110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1.png"/><Relationship Id="rId11" Type="http://schemas.openxmlformats.org/officeDocument/2006/relationships/image" Target="../media/image109.png"/><Relationship Id="rId5" Type="http://schemas.openxmlformats.org/officeDocument/2006/relationships/image" Target="../media/image89.png"/><Relationship Id="rId10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1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107.png"/><Relationship Id="rId4" Type="http://schemas.openxmlformats.org/officeDocument/2006/relationships/image" Target="../media/image86.png"/><Relationship Id="rId9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2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9.png"/><Relationship Id="rId11" Type="http://schemas.openxmlformats.org/officeDocument/2006/relationships/image" Target="../media/image121.png"/><Relationship Id="rId5" Type="http://schemas.openxmlformats.org/officeDocument/2006/relationships/image" Target="../media/image88.png"/><Relationship Id="rId10" Type="http://schemas.openxmlformats.org/officeDocument/2006/relationships/image" Target="../media/image107.png"/><Relationship Id="rId4" Type="http://schemas.openxmlformats.org/officeDocument/2006/relationships/image" Target="../media/image86.png"/><Relationship Id="rId9" Type="http://schemas.openxmlformats.org/officeDocument/2006/relationships/image" Target="../media/image10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Quantum speedup</a:t>
            </a:r>
            <a:br>
              <a:rPr lang="en-US" dirty="0"/>
            </a:br>
            <a:r>
              <a:rPr lang="en-US" dirty="0"/>
              <a:t>with quantum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Saleh Naghdi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6EA98C-2CE8-390C-2468-72C6B6DA44B4}"/>
              </a:ext>
            </a:extLst>
          </p:cNvPr>
          <p:cNvSpPr txBox="1">
            <a:spLocks/>
          </p:cNvSpPr>
          <p:nvPr/>
        </p:nvSpPr>
        <p:spPr>
          <a:xfrm>
            <a:off x="6416040" y="5868728"/>
            <a:ext cx="5411496" cy="438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by Prof. Michelle Simmons and Dr. Casey Myers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28ED5-114D-015D-DDDF-C5867588DE0F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3B97E-6F28-6D08-9098-480F1B4A894E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18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28ED5-114D-015D-DDDF-C5867588DE0F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5CDA7A2-DEB0-F4B2-55AF-E997AB86253F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44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BD597AF-959F-4498-7A5D-FAA4EB24D088}"/>
              </a:ext>
            </a:extLst>
          </p:cNvPr>
          <p:cNvSpPr/>
          <p:nvPr/>
        </p:nvSpPr>
        <p:spPr>
          <a:xfrm rot="18739504">
            <a:off x="5541084" y="857715"/>
            <a:ext cx="1823664" cy="5209025"/>
          </a:xfrm>
          <a:prstGeom prst="rect">
            <a:avLst/>
          </a:prstGeom>
          <a:solidFill>
            <a:schemeClr val="accent4">
              <a:lumMod val="40000"/>
              <a:lumOff val="60000"/>
              <a:alpha val="56078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AC02664-12F4-42CA-D844-BBC782D6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"/>
          <a:stretch/>
        </p:blipFill>
        <p:spPr>
          <a:xfrm>
            <a:off x="5063088" y="637334"/>
            <a:ext cx="2499577" cy="53401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AF5499-85FC-FA28-F8BC-AEEB4E8C264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8B13F5-2091-919E-0F51-6C9528245825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C8401D-DD25-49E8-8FC1-06E2D0E3136A}"/>
              </a:ext>
            </a:extLst>
          </p:cNvPr>
          <p:cNvCxnSpPr/>
          <p:nvPr/>
        </p:nvCxnSpPr>
        <p:spPr>
          <a:xfrm flipV="1">
            <a:off x="6295871" y="3197767"/>
            <a:ext cx="1261817" cy="1371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C85C0-4A59-6420-80BF-672B00EB42BF}"/>
                  </a:ext>
                </a:extLst>
              </p:cNvPr>
              <p:cNvSpPr txBox="1"/>
              <p:nvPr/>
            </p:nvSpPr>
            <p:spPr>
              <a:xfrm>
                <a:off x="7021931" y="3488220"/>
                <a:ext cx="786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C85C0-4A59-6420-80BF-672B00EB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31" y="3488220"/>
                <a:ext cx="78624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9BA11E-0808-E22F-4CFB-626BA821BCF7}"/>
              </a:ext>
            </a:extLst>
          </p:cNvPr>
          <p:cNvCxnSpPr>
            <a:cxnSpLocks/>
          </p:cNvCxnSpPr>
          <p:nvPr/>
        </p:nvCxnSpPr>
        <p:spPr>
          <a:xfrm flipV="1">
            <a:off x="5726222" y="2430909"/>
            <a:ext cx="735691" cy="2495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CC34B-090E-2443-9AB7-FE64AA158D3E}"/>
                  </a:ext>
                </a:extLst>
              </p:cNvPr>
              <p:cNvSpPr txBox="1"/>
              <p:nvPr/>
            </p:nvSpPr>
            <p:spPr>
              <a:xfrm>
                <a:off x="6220123" y="2430909"/>
                <a:ext cx="796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CC34B-090E-2443-9AB7-FE64AA15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23" y="2430909"/>
                <a:ext cx="79694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181FB-6881-67CE-6212-16D63610D60A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0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30" grpId="0" animBg="1"/>
      <p:bldP spid="31" grpId="0" animBg="1"/>
      <p:bldP spid="33" grpId="0" animBg="1"/>
      <p:bldP spid="8" grpId="0"/>
      <p:bldP spid="38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BD597AF-959F-4498-7A5D-FAA4EB24D088}"/>
              </a:ext>
            </a:extLst>
          </p:cNvPr>
          <p:cNvSpPr/>
          <p:nvPr/>
        </p:nvSpPr>
        <p:spPr>
          <a:xfrm rot="18739504">
            <a:off x="2897276" y="857715"/>
            <a:ext cx="1823664" cy="5209025"/>
          </a:xfrm>
          <a:prstGeom prst="rect">
            <a:avLst/>
          </a:prstGeom>
          <a:solidFill>
            <a:schemeClr val="accent4">
              <a:lumMod val="40000"/>
              <a:lumOff val="60000"/>
              <a:alpha val="56078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AC02664-12F4-42CA-D844-BBC782D6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"/>
          <a:stretch/>
        </p:blipFill>
        <p:spPr>
          <a:xfrm>
            <a:off x="2419280" y="637334"/>
            <a:ext cx="2499577" cy="53401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2809201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1940942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5457260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4614833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5273800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2189717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1286943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3546213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5560364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64" y="5366870"/>
                <a:ext cx="612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724886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6" y="6866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AF5499-85FC-FA28-F8BC-AEEB4E8C264F}"/>
              </a:ext>
            </a:extLst>
          </p:cNvPr>
          <p:cNvCxnSpPr>
            <a:cxnSpLocks/>
          </p:cNvCxnSpPr>
          <p:nvPr/>
        </p:nvCxnSpPr>
        <p:spPr>
          <a:xfrm>
            <a:off x="1851269" y="1646823"/>
            <a:ext cx="3914421" cy="356214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8B13F5-2091-919E-0F51-6C9528245825}"/>
              </a:ext>
            </a:extLst>
          </p:cNvPr>
          <p:cNvCxnSpPr>
            <a:cxnSpLocks/>
          </p:cNvCxnSpPr>
          <p:nvPr/>
        </p:nvCxnSpPr>
        <p:spPr>
          <a:xfrm>
            <a:off x="2814145" y="618459"/>
            <a:ext cx="1709848" cy="52529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04F606-DF69-442D-2607-5202773DF7F2}"/>
                  </a:ext>
                </a:extLst>
              </p:cNvPr>
              <p:cNvSpPr txBox="1"/>
              <p:nvPr/>
            </p:nvSpPr>
            <p:spPr>
              <a:xfrm>
                <a:off x="6695788" y="1221880"/>
                <a:ext cx="328641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04F606-DF69-442D-2607-5202773D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88" y="1221880"/>
                <a:ext cx="328641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C8401D-DD25-49E8-8FC1-06E2D0E3136A}"/>
              </a:ext>
            </a:extLst>
          </p:cNvPr>
          <p:cNvCxnSpPr/>
          <p:nvPr/>
        </p:nvCxnSpPr>
        <p:spPr>
          <a:xfrm flipV="1">
            <a:off x="3652063" y="3197767"/>
            <a:ext cx="1261817" cy="1371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C85C0-4A59-6420-80BF-672B00EB42BF}"/>
                  </a:ext>
                </a:extLst>
              </p:cNvPr>
              <p:cNvSpPr txBox="1"/>
              <p:nvPr/>
            </p:nvSpPr>
            <p:spPr>
              <a:xfrm>
                <a:off x="4378123" y="3488220"/>
                <a:ext cx="786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C85C0-4A59-6420-80BF-672B00EB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23" y="3488220"/>
                <a:ext cx="7862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9BA11E-0808-E22F-4CFB-626BA821BCF7}"/>
              </a:ext>
            </a:extLst>
          </p:cNvPr>
          <p:cNvCxnSpPr>
            <a:cxnSpLocks/>
          </p:cNvCxnSpPr>
          <p:nvPr/>
        </p:nvCxnSpPr>
        <p:spPr>
          <a:xfrm flipV="1">
            <a:off x="3082414" y="2430909"/>
            <a:ext cx="735691" cy="24951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CC34B-090E-2443-9AB7-FE64AA158D3E}"/>
                  </a:ext>
                </a:extLst>
              </p:cNvPr>
              <p:cNvSpPr txBox="1"/>
              <p:nvPr/>
            </p:nvSpPr>
            <p:spPr>
              <a:xfrm>
                <a:off x="3576315" y="2430909"/>
                <a:ext cx="796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BCC34B-090E-2443-9AB7-FE64AA15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15" y="2430909"/>
                <a:ext cx="79694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B989CB-577E-F35F-7459-061F6A4C73A9}"/>
                  </a:ext>
                </a:extLst>
              </p:cNvPr>
              <p:cNvSpPr txBox="1"/>
              <p:nvPr/>
            </p:nvSpPr>
            <p:spPr>
              <a:xfrm>
                <a:off x="6738610" y="2958465"/>
                <a:ext cx="7135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OPTIMAL BOUNDARY</a:t>
                </a:r>
              </a:p>
              <a:p>
                <a14:m>
                  <m:oMath xmlns:m="http://schemas.openxmlformats.org/officeDocument/2006/math"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/>
                  <a:t> GREATEST SEPARATION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/>
                  <a:t> WIDEST MARGIN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B989CB-577E-F35F-7459-061F6A4C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10" y="2958465"/>
                <a:ext cx="7135736" cy="1754326"/>
              </a:xfrm>
              <a:prstGeom prst="rect">
                <a:avLst/>
              </a:prstGeom>
              <a:blipFill>
                <a:blip r:embed="rId8"/>
                <a:stretch>
                  <a:fillRect l="-2562" t="-5208" b="-121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3752421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F0B7C1-A7A9-7BDA-5DBC-1FF790A77A28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4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C68-4EF3-3C5E-CF2E-18E85D4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SUPPORT VECTOR MACHINE</a:t>
            </a:r>
            <a:r>
              <a:rPr lang="en-US" sz="4800" baseline="30000" dirty="0"/>
              <a:t>[1]</a:t>
            </a:r>
            <a:r>
              <a:rPr lang="en-US" sz="4800" dirty="0"/>
              <a:t> (SVM) SOLVES THIS</a:t>
            </a:r>
            <a:endParaRPr lang="en-AU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C834-FA84-BFFE-1CF9-3D33D6E0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4180-DB4E-058C-8C24-41CC0A7B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5F94FD2-00ED-4D44-20A3-4C88627509AB}"/>
              </a:ext>
            </a:extLst>
          </p:cNvPr>
          <p:cNvGrpSpPr/>
          <p:nvPr/>
        </p:nvGrpSpPr>
        <p:grpSpPr>
          <a:xfrm>
            <a:off x="4025406" y="2897877"/>
            <a:ext cx="4293705" cy="2199861"/>
            <a:chOff x="3949147" y="2897877"/>
            <a:chExt cx="4293705" cy="2199861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FA7BF2-D476-902F-FE89-B555D591ADA7}"/>
                </a:ext>
              </a:extLst>
            </p:cNvPr>
            <p:cNvSpPr/>
            <p:nvPr/>
          </p:nvSpPr>
          <p:spPr>
            <a:xfrm rot="5400000">
              <a:off x="3975134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BC7C7B-34CF-AD92-57F8-59932F3C1CA2}"/>
                </a:ext>
              </a:extLst>
            </p:cNvPr>
            <p:cNvSpPr/>
            <p:nvPr/>
          </p:nvSpPr>
          <p:spPr>
            <a:xfrm rot="16200000" flipH="1">
              <a:off x="6724960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B5504F-9AC6-85C3-0D00-86927550AD9D}"/>
                </a:ext>
              </a:extLst>
            </p:cNvPr>
            <p:cNvSpPr/>
            <p:nvPr/>
          </p:nvSpPr>
          <p:spPr>
            <a:xfrm>
              <a:off x="4996070" y="2897877"/>
              <a:ext cx="2199861" cy="2199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</a:rPr>
                <a:t>SVM</a:t>
              </a:r>
              <a:endParaRPr lang="en-AU" sz="48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0AF3740-A245-DDE1-5EE1-FC27FCB9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4" y="3035909"/>
            <a:ext cx="2016265" cy="1923797"/>
          </a:xfrm>
          <a:prstGeom prst="rect">
            <a:avLst/>
          </a:prstGeom>
        </p:spPr>
      </p:pic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D8214BC6-66FD-557D-EC0B-065FC1CC37B8}"/>
              </a:ext>
            </a:extLst>
          </p:cNvPr>
          <p:cNvSpPr/>
          <p:nvPr/>
        </p:nvSpPr>
        <p:spPr>
          <a:xfrm>
            <a:off x="317908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B3E0F25D-6DBF-9543-0724-E433E23F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76" y="3062930"/>
            <a:ext cx="2020824" cy="1869755"/>
          </a:xfrm>
          <a:prstGeom prst="rect">
            <a:avLst/>
          </a:prstGeom>
        </p:spPr>
      </p:pic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A367AF96-B568-0025-238C-F96FAF1302CF}"/>
              </a:ext>
            </a:extLst>
          </p:cNvPr>
          <p:cNvSpPr/>
          <p:nvPr/>
        </p:nvSpPr>
        <p:spPr>
          <a:xfrm>
            <a:off x="848665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F49DB-6634-CD1C-7A1D-8E693547F85E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2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C834-FA84-BFFE-1CF9-3D33D6E0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4180-DB4E-058C-8C24-41CC0A7B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5F94FD2-00ED-4D44-20A3-4C88627509AB}"/>
              </a:ext>
            </a:extLst>
          </p:cNvPr>
          <p:cNvGrpSpPr/>
          <p:nvPr/>
        </p:nvGrpSpPr>
        <p:grpSpPr>
          <a:xfrm>
            <a:off x="4025406" y="2897877"/>
            <a:ext cx="4293705" cy="2199861"/>
            <a:chOff x="3949147" y="2897877"/>
            <a:chExt cx="4293705" cy="2199861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FA7BF2-D476-902F-FE89-B555D591ADA7}"/>
                </a:ext>
              </a:extLst>
            </p:cNvPr>
            <p:cNvSpPr/>
            <p:nvPr/>
          </p:nvSpPr>
          <p:spPr>
            <a:xfrm rot="5400000">
              <a:off x="3975134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BC7C7B-34CF-AD92-57F8-59932F3C1CA2}"/>
                </a:ext>
              </a:extLst>
            </p:cNvPr>
            <p:cNvSpPr/>
            <p:nvPr/>
          </p:nvSpPr>
          <p:spPr>
            <a:xfrm rot="16200000" flipH="1">
              <a:off x="6724960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B5504F-9AC6-85C3-0D00-86927550AD9D}"/>
                </a:ext>
              </a:extLst>
            </p:cNvPr>
            <p:cNvSpPr/>
            <p:nvPr/>
          </p:nvSpPr>
          <p:spPr>
            <a:xfrm>
              <a:off x="4996070" y="2897877"/>
              <a:ext cx="2199861" cy="2199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</a:rPr>
                <a:t>SVM</a:t>
              </a:r>
              <a:endParaRPr lang="en-AU" sz="48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0AF3740-A245-DDE1-5EE1-FC27FCB9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3383" y="3035909"/>
            <a:ext cx="1920046" cy="1923797"/>
          </a:xfrm>
          <a:prstGeom prst="rect">
            <a:avLst/>
          </a:prstGeom>
        </p:spPr>
      </p:pic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D8214BC6-66FD-557D-EC0B-065FC1CC37B8}"/>
              </a:ext>
            </a:extLst>
          </p:cNvPr>
          <p:cNvSpPr/>
          <p:nvPr/>
        </p:nvSpPr>
        <p:spPr>
          <a:xfrm>
            <a:off x="317908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A367AF96-B568-0025-238C-F96FAF1302CF}"/>
              </a:ext>
            </a:extLst>
          </p:cNvPr>
          <p:cNvSpPr/>
          <p:nvPr/>
        </p:nvSpPr>
        <p:spPr>
          <a:xfrm>
            <a:off x="848665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94C1E-3477-E3EF-70E7-55F65A537BFB}"/>
              </a:ext>
            </a:extLst>
          </p:cNvPr>
          <p:cNvGrpSpPr/>
          <p:nvPr/>
        </p:nvGrpSpPr>
        <p:grpSpPr>
          <a:xfrm>
            <a:off x="9410333" y="3062930"/>
            <a:ext cx="1866110" cy="1869755"/>
            <a:chOff x="9410333" y="3062930"/>
            <a:chExt cx="1866110" cy="1869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241C13F-A338-F24B-F229-BC02C049FE1D}"/>
                </a:ext>
              </a:extLst>
            </p:cNvPr>
            <p:cNvCxnSpPr/>
            <p:nvPr/>
          </p:nvCxnSpPr>
          <p:spPr>
            <a:xfrm>
              <a:off x="9767455" y="3062930"/>
              <a:ext cx="1059872" cy="1869755"/>
            </a:xfrm>
            <a:prstGeom prst="line">
              <a:avLst/>
            </a:prstGeom>
            <a:ln w="57150">
              <a:solidFill>
                <a:srgbClr val="BF9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3E0F25D-6DBF-9543-0724-E433E23F3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9410333" y="3062930"/>
              <a:ext cx="1866110" cy="1869755"/>
            </a:xfrm>
            <a:prstGeom prst="rect">
              <a:avLst/>
            </a:prstGeom>
          </p:spPr>
        </p:pic>
      </p:grp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B0030BE-C38B-D864-D504-29E127F04187}"/>
              </a:ext>
            </a:extLst>
          </p:cNvPr>
          <p:cNvSpPr/>
          <p:nvPr/>
        </p:nvSpPr>
        <p:spPr>
          <a:xfrm>
            <a:off x="9813452" y="5022273"/>
            <a:ext cx="1059872" cy="1059872"/>
          </a:xfrm>
          <a:prstGeom prst="mathMultiply">
            <a:avLst>
              <a:gd name="adj1" fmla="val 11755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C0652-348C-98C2-11A7-2631DCFF5C1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C46229-B236-86D6-3096-CF1B3FC7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SUPPORT VECTOR MACHINE</a:t>
            </a:r>
            <a:r>
              <a:rPr lang="en-US" sz="4800" baseline="30000" dirty="0"/>
              <a:t>[1]</a:t>
            </a:r>
            <a:r>
              <a:rPr lang="en-US" sz="4800" dirty="0"/>
              <a:t> (SVM) SOLVES THIS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7282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8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08BE-291A-BD4F-0020-8BB46E55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14D3-9025-C297-BCC8-9BE65812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B243-4CBB-1FBD-8C38-85D0CF9A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8AB4B-38BF-8142-A6EE-032FAA11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315"/>
            <a:ext cx="8016152" cy="255234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SO </a:t>
            </a:r>
            <a:br>
              <a:rPr lang="en-US" sz="5400" dirty="0"/>
            </a:br>
            <a:r>
              <a:rPr lang="en-US" sz="5400" dirty="0"/>
              <a:t>WHAT ABOUT NONLINEARLY SEPARABLE DATASETS?</a:t>
            </a:r>
            <a:endParaRPr lang="en-AU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757B4-EB5F-040C-7D50-900518211338}"/>
              </a:ext>
            </a:extLst>
          </p:cNvPr>
          <p:cNvSpPr/>
          <p:nvPr/>
        </p:nvSpPr>
        <p:spPr>
          <a:xfrm>
            <a:off x="277091" y="6483927"/>
            <a:ext cx="6271491" cy="11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CFEEA8-15A7-5275-B929-A9B3AF8161D6}"/>
              </a:ext>
            </a:extLst>
          </p:cNvPr>
          <p:cNvSpPr/>
          <p:nvPr/>
        </p:nvSpPr>
        <p:spPr>
          <a:xfrm>
            <a:off x="8218054" y="6490566"/>
            <a:ext cx="6271491" cy="11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51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D4B4-7DA8-BD9B-D197-B2F2FC2E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B773-E6A8-4515-17AD-E43F6AA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B13B-D102-E2BA-DD21-F2E83AA9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351E96-CABD-3E88-EAC0-5D0E73AB7DC3}"/>
                  </a:ext>
                </a:extLst>
              </p:cNvPr>
              <p:cNvSpPr txBox="1"/>
              <p:nvPr/>
            </p:nvSpPr>
            <p:spPr>
              <a:xfrm>
                <a:off x="1690255" y="1403928"/>
                <a:ext cx="8521115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(     , </m:t>
                      </m:r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9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99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351E96-CABD-3E88-EAC0-5D0E73AB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55" y="1403928"/>
                <a:ext cx="8521115" cy="3154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28">
            <a:extLst>
              <a:ext uri="{FF2B5EF4-FFF2-40B4-BE49-F238E27FC236}">
                <a16:creationId xmlns:a16="http://schemas.microsoft.com/office/drawing/2014/main" id="{DCFE5898-6703-41FC-0A21-D70DBCF03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81400" y="2333946"/>
            <a:ext cx="1920046" cy="19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F67E-C311-0C66-AABA-DA470642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4F16-170E-36A4-FEA0-75E4B3E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7C49-9D26-FC0A-67B8-1DAE38DF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A41221-7A9E-C744-D639-33499F71AD3B}"/>
              </a:ext>
            </a:extLst>
          </p:cNvPr>
          <p:cNvSpPr/>
          <p:nvPr/>
        </p:nvSpPr>
        <p:spPr>
          <a:xfrm>
            <a:off x="2508659" y="2633652"/>
            <a:ext cx="2421916" cy="2422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2946C0-71E7-8F8B-387C-B0924F8AE992}"/>
              </a:ext>
            </a:extLst>
          </p:cNvPr>
          <p:cNvSpPr/>
          <p:nvPr/>
        </p:nvSpPr>
        <p:spPr>
          <a:xfrm>
            <a:off x="3650080" y="2776196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399C0F-AB5C-D08B-1CB8-9685D845FD12}"/>
              </a:ext>
            </a:extLst>
          </p:cNvPr>
          <p:cNvSpPr/>
          <p:nvPr/>
        </p:nvSpPr>
        <p:spPr>
          <a:xfrm>
            <a:off x="4319728" y="2934759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4204D4-AF6C-EE89-E715-B2826A1B8503}"/>
              </a:ext>
            </a:extLst>
          </p:cNvPr>
          <p:cNvSpPr/>
          <p:nvPr/>
        </p:nvSpPr>
        <p:spPr>
          <a:xfrm>
            <a:off x="2945671" y="409173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485A85-358D-5C12-485A-AEB1E687F4BE}"/>
              </a:ext>
            </a:extLst>
          </p:cNvPr>
          <p:cNvSpPr/>
          <p:nvPr/>
        </p:nvSpPr>
        <p:spPr>
          <a:xfrm>
            <a:off x="2657447" y="3412908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4CE804-4D1D-4C62-D155-7AAE45BCD5A8}"/>
              </a:ext>
            </a:extLst>
          </p:cNvPr>
          <p:cNvSpPr/>
          <p:nvPr/>
        </p:nvSpPr>
        <p:spPr>
          <a:xfrm>
            <a:off x="3731614" y="3292522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CBAD96F-76C8-5AA3-3ED3-02B7A753CC53}"/>
              </a:ext>
            </a:extLst>
          </p:cNvPr>
          <p:cNvSpPr/>
          <p:nvPr/>
        </p:nvSpPr>
        <p:spPr>
          <a:xfrm>
            <a:off x="3980333" y="3890275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0484A6B-FF8E-0300-A725-6F182B7E0CED}"/>
              </a:ext>
            </a:extLst>
          </p:cNvPr>
          <p:cNvSpPr/>
          <p:nvPr/>
        </p:nvSpPr>
        <p:spPr>
          <a:xfrm>
            <a:off x="3538186" y="448759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566C69C-3085-E483-C3FD-D8E74DF03F5F}"/>
              </a:ext>
            </a:extLst>
          </p:cNvPr>
          <p:cNvSpPr/>
          <p:nvPr/>
        </p:nvSpPr>
        <p:spPr>
          <a:xfrm>
            <a:off x="4229736" y="4461919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D8B5DD-9026-B38B-CC95-AE380578B9F4}"/>
              </a:ext>
            </a:extLst>
          </p:cNvPr>
          <p:cNvSpPr/>
          <p:nvPr/>
        </p:nvSpPr>
        <p:spPr>
          <a:xfrm>
            <a:off x="3359141" y="380762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786E106-BBF6-6AEC-688B-3A8499DD10EC}"/>
              </a:ext>
            </a:extLst>
          </p:cNvPr>
          <p:cNvSpPr/>
          <p:nvPr/>
        </p:nvSpPr>
        <p:spPr>
          <a:xfrm>
            <a:off x="4478291" y="3466855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DF1C31A-C378-5FF4-0505-A7581B837381}"/>
              </a:ext>
            </a:extLst>
          </p:cNvPr>
          <p:cNvSpPr/>
          <p:nvPr/>
        </p:nvSpPr>
        <p:spPr>
          <a:xfrm>
            <a:off x="4531464" y="397073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24CAC05-8360-79EA-3252-26D759F8FAE7}"/>
              </a:ext>
            </a:extLst>
          </p:cNvPr>
          <p:cNvSpPr/>
          <p:nvPr/>
        </p:nvSpPr>
        <p:spPr>
          <a:xfrm>
            <a:off x="3157899" y="3202230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70C926-4FE3-D04F-62DE-E47870D88515}"/>
              </a:ext>
            </a:extLst>
          </p:cNvPr>
          <p:cNvSpPr/>
          <p:nvPr/>
        </p:nvSpPr>
        <p:spPr>
          <a:xfrm>
            <a:off x="2713899" y="2633653"/>
            <a:ext cx="2216676" cy="2025635"/>
          </a:xfrm>
          <a:custGeom>
            <a:avLst/>
            <a:gdLst>
              <a:gd name="connsiteX0" fmla="*/ 0 w 2147887"/>
              <a:gd name="connsiteY0" fmla="*/ 0 h 2005608"/>
              <a:gd name="connsiteX1" fmla="*/ 504825 w 2147887"/>
              <a:gd name="connsiteY1" fmla="*/ 1452563 h 2005608"/>
              <a:gd name="connsiteX2" fmla="*/ 976312 w 2147887"/>
              <a:gd name="connsiteY2" fmla="*/ 1423988 h 2005608"/>
              <a:gd name="connsiteX3" fmla="*/ 790575 w 2147887"/>
              <a:gd name="connsiteY3" fmla="*/ 752475 h 2005608"/>
              <a:gd name="connsiteX4" fmla="*/ 966787 w 2147887"/>
              <a:gd name="connsiteY4" fmla="*/ 409575 h 2005608"/>
              <a:gd name="connsiteX5" fmla="*/ 1443037 w 2147887"/>
              <a:gd name="connsiteY5" fmla="*/ 676275 h 2005608"/>
              <a:gd name="connsiteX6" fmla="*/ 1590675 w 2147887"/>
              <a:gd name="connsiteY6" fmla="*/ 1543050 h 2005608"/>
              <a:gd name="connsiteX7" fmla="*/ 1928812 w 2147887"/>
              <a:gd name="connsiteY7" fmla="*/ 1957388 h 2005608"/>
              <a:gd name="connsiteX8" fmla="*/ 2147887 w 2147887"/>
              <a:gd name="connsiteY8" fmla="*/ 1985963 h 200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87" h="2005608">
                <a:moveTo>
                  <a:pt x="0" y="0"/>
                </a:moveTo>
                <a:cubicBezTo>
                  <a:pt x="171053" y="607616"/>
                  <a:pt x="342106" y="1215232"/>
                  <a:pt x="504825" y="1452563"/>
                </a:cubicBezTo>
                <a:cubicBezTo>
                  <a:pt x="667544" y="1689894"/>
                  <a:pt x="928687" y="1540669"/>
                  <a:pt x="976312" y="1423988"/>
                </a:cubicBezTo>
                <a:cubicBezTo>
                  <a:pt x="1023937" y="1307307"/>
                  <a:pt x="792162" y="921544"/>
                  <a:pt x="790575" y="752475"/>
                </a:cubicBezTo>
                <a:cubicBezTo>
                  <a:pt x="788988" y="583406"/>
                  <a:pt x="858043" y="422275"/>
                  <a:pt x="966787" y="409575"/>
                </a:cubicBezTo>
                <a:cubicBezTo>
                  <a:pt x="1075531" y="396875"/>
                  <a:pt x="1339056" y="487363"/>
                  <a:pt x="1443037" y="676275"/>
                </a:cubicBezTo>
                <a:cubicBezTo>
                  <a:pt x="1547018" y="865188"/>
                  <a:pt x="1509712" y="1329531"/>
                  <a:pt x="1590675" y="1543050"/>
                </a:cubicBezTo>
                <a:cubicBezTo>
                  <a:pt x="1671638" y="1756569"/>
                  <a:pt x="1835943" y="1883569"/>
                  <a:pt x="1928812" y="1957388"/>
                </a:cubicBezTo>
                <a:cubicBezTo>
                  <a:pt x="2021681" y="2031207"/>
                  <a:pt x="2094706" y="2002632"/>
                  <a:pt x="2147887" y="1985963"/>
                </a:cubicBezTo>
              </a:path>
            </a:pathLst>
          </a:custGeom>
          <a:noFill/>
          <a:ln w="19050">
            <a:solidFill>
              <a:srgbClr val="BF9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1" name="Graphic 120" descr="Line arrow: Counter-clockwise curve outline">
            <a:extLst>
              <a:ext uri="{FF2B5EF4-FFF2-40B4-BE49-F238E27FC236}">
                <a16:creationId xmlns:a16="http://schemas.microsoft.com/office/drawing/2014/main" id="{D305F59C-56C7-DA22-71E0-E4945204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42260" flipV="1">
            <a:off x="5497221" y="1825326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/>
              <p:nvPr/>
            </p:nvSpPr>
            <p:spPr>
              <a:xfrm>
                <a:off x="5826344" y="1526715"/>
                <a:ext cx="611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44" y="1526715"/>
                <a:ext cx="61138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Graphic 127" descr="Line arrow: Counter-clockwise curve outline">
            <a:extLst>
              <a:ext uri="{FF2B5EF4-FFF2-40B4-BE49-F238E27FC236}">
                <a16:creationId xmlns:a16="http://schemas.microsoft.com/office/drawing/2014/main" id="{8C3ABDBB-3586-E580-6EA7-E6079ECCF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42260" flipH="1">
            <a:off x="5497221" y="4345420"/>
            <a:ext cx="1269632" cy="12696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3B7F2DA-765A-C47A-BEF2-E8D73C30434A}"/>
              </a:ext>
            </a:extLst>
          </p:cNvPr>
          <p:cNvGrpSpPr/>
          <p:nvPr/>
        </p:nvGrpSpPr>
        <p:grpSpPr>
          <a:xfrm>
            <a:off x="7161254" y="2542411"/>
            <a:ext cx="2820946" cy="2688985"/>
            <a:chOff x="5754175" y="1576406"/>
            <a:chExt cx="2820946" cy="2688985"/>
          </a:xfrm>
        </p:grpSpPr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19FE4608-0744-C90D-9711-B071A8CCC564}"/>
                </a:ext>
              </a:extLst>
            </p:cNvPr>
            <p:cNvSpPr/>
            <p:nvPr/>
          </p:nvSpPr>
          <p:spPr>
            <a:xfrm>
              <a:off x="5813481" y="1581168"/>
              <a:ext cx="689067" cy="2684223"/>
            </a:xfrm>
            <a:custGeom>
              <a:avLst/>
              <a:gdLst>
                <a:gd name="connsiteX0" fmla="*/ 0 w 1995353"/>
                <a:gd name="connsiteY0" fmla="*/ 0 h 1975759"/>
                <a:gd name="connsiteX1" fmla="*/ 1995353 w 1995353"/>
                <a:gd name="connsiteY1" fmla="*/ 0 h 1975759"/>
                <a:gd name="connsiteX2" fmla="*/ 1995353 w 1995353"/>
                <a:gd name="connsiteY2" fmla="*/ 1975759 h 1975759"/>
                <a:gd name="connsiteX3" fmla="*/ 0 w 1995353"/>
                <a:gd name="connsiteY3" fmla="*/ 1975759 h 1975759"/>
                <a:gd name="connsiteX4" fmla="*/ 0 w 1995353"/>
                <a:gd name="connsiteY4" fmla="*/ 0 h 1975759"/>
                <a:gd name="connsiteX0" fmla="*/ 1338943 w 1995353"/>
                <a:gd name="connsiteY0" fmla="*/ 0 h 2658293"/>
                <a:gd name="connsiteX1" fmla="*/ 1995353 w 1995353"/>
                <a:gd name="connsiteY1" fmla="*/ 682534 h 2658293"/>
                <a:gd name="connsiteX2" fmla="*/ 1995353 w 1995353"/>
                <a:gd name="connsiteY2" fmla="*/ 2658293 h 2658293"/>
                <a:gd name="connsiteX3" fmla="*/ 0 w 1995353"/>
                <a:gd name="connsiteY3" fmla="*/ 2658293 h 2658293"/>
                <a:gd name="connsiteX4" fmla="*/ 1338943 w 1995353"/>
                <a:gd name="connsiteY4" fmla="*/ 0 h 2658293"/>
                <a:gd name="connsiteX0" fmla="*/ 1332412 w 1995353"/>
                <a:gd name="connsiteY0" fmla="*/ 0 h 2677887"/>
                <a:gd name="connsiteX1" fmla="*/ 1995353 w 1995353"/>
                <a:gd name="connsiteY1" fmla="*/ 702128 h 2677887"/>
                <a:gd name="connsiteX2" fmla="*/ 1995353 w 1995353"/>
                <a:gd name="connsiteY2" fmla="*/ 2677887 h 2677887"/>
                <a:gd name="connsiteX3" fmla="*/ 0 w 1995353"/>
                <a:gd name="connsiteY3" fmla="*/ 2677887 h 2677887"/>
                <a:gd name="connsiteX4" fmla="*/ 1332412 w 1995353"/>
                <a:gd name="connsiteY4" fmla="*/ 0 h 2677887"/>
                <a:gd name="connsiteX0" fmla="*/ 0 w 662941"/>
                <a:gd name="connsiteY0" fmla="*/ 0 h 2677887"/>
                <a:gd name="connsiteX1" fmla="*/ 662941 w 662941"/>
                <a:gd name="connsiteY1" fmla="*/ 702128 h 2677887"/>
                <a:gd name="connsiteX2" fmla="*/ 662941 w 662941"/>
                <a:gd name="connsiteY2" fmla="*/ 2677887 h 2677887"/>
                <a:gd name="connsiteX3" fmla="*/ 55516 w 662941"/>
                <a:gd name="connsiteY3" fmla="*/ 2018213 h 2677887"/>
                <a:gd name="connsiteX4" fmla="*/ 0 w 662941"/>
                <a:gd name="connsiteY4" fmla="*/ 0 h 2677887"/>
                <a:gd name="connsiteX0" fmla="*/ 26126 w 689067"/>
                <a:gd name="connsiteY0" fmla="*/ 0 h 2677887"/>
                <a:gd name="connsiteX1" fmla="*/ 689067 w 689067"/>
                <a:gd name="connsiteY1" fmla="*/ 702128 h 2677887"/>
                <a:gd name="connsiteX2" fmla="*/ 689067 w 689067"/>
                <a:gd name="connsiteY2" fmla="*/ 2677887 h 2677887"/>
                <a:gd name="connsiteX3" fmla="*/ 0 w 689067"/>
                <a:gd name="connsiteY3" fmla="*/ 1988821 h 2677887"/>
                <a:gd name="connsiteX4" fmla="*/ 26126 w 689067"/>
                <a:gd name="connsiteY4" fmla="*/ 0 h 2677887"/>
                <a:gd name="connsiteX0" fmla="*/ 16329 w 689067"/>
                <a:gd name="connsiteY0" fmla="*/ 0 h 2687684"/>
                <a:gd name="connsiteX1" fmla="*/ 689067 w 689067"/>
                <a:gd name="connsiteY1" fmla="*/ 711925 h 2687684"/>
                <a:gd name="connsiteX2" fmla="*/ 689067 w 689067"/>
                <a:gd name="connsiteY2" fmla="*/ 2687684 h 2687684"/>
                <a:gd name="connsiteX3" fmla="*/ 0 w 689067"/>
                <a:gd name="connsiteY3" fmla="*/ 1998618 h 2687684"/>
                <a:gd name="connsiteX4" fmla="*/ 16329 w 689067"/>
                <a:gd name="connsiteY4" fmla="*/ 0 h 2687684"/>
                <a:gd name="connsiteX0" fmla="*/ 13063 w 689067"/>
                <a:gd name="connsiteY0" fmla="*/ 0 h 2674621"/>
                <a:gd name="connsiteX1" fmla="*/ 689067 w 689067"/>
                <a:gd name="connsiteY1" fmla="*/ 698862 h 2674621"/>
                <a:gd name="connsiteX2" fmla="*/ 689067 w 689067"/>
                <a:gd name="connsiteY2" fmla="*/ 2674621 h 2674621"/>
                <a:gd name="connsiteX3" fmla="*/ 0 w 689067"/>
                <a:gd name="connsiteY3" fmla="*/ 1985555 h 2674621"/>
                <a:gd name="connsiteX4" fmla="*/ 13063 w 689067"/>
                <a:gd name="connsiteY4" fmla="*/ 0 h 2674621"/>
                <a:gd name="connsiteX0" fmla="*/ 13063 w 689067"/>
                <a:gd name="connsiteY0" fmla="*/ 0 h 2674621"/>
                <a:gd name="connsiteX1" fmla="*/ 689067 w 689067"/>
                <a:gd name="connsiteY1" fmla="*/ 698862 h 2674621"/>
                <a:gd name="connsiteX2" fmla="*/ 689067 w 689067"/>
                <a:gd name="connsiteY2" fmla="*/ 2674621 h 2674621"/>
                <a:gd name="connsiteX3" fmla="*/ 0 w 689067"/>
                <a:gd name="connsiteY3" fmla="*/ 2001884 h 2674621"/>
                <a:gd name="connsiteX4" fmla="*/ 13063 w 689067"/>
                <a:gd name="connsiteY4" fmla="*/ 0 h 267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67" h="2674621">
                  <a:moveTo>
                    <a:pt x="13063" y="0"/>
                  </a:moveTo>
                  <a:lnTo>
                    <a:pt x="689067" y="698862"/>
                  </a:lnTo>
                  <a:lnTo>
                    <a:pt x="689067" y="2674621"/>
                  </a:lnTo>
                  <a:lnTo>
                    <a:pt x="0" y="2001884"/>
                  </a:lnTo>
                  <a:cubicBezTo>
                    <a:pt x="4354" y="1340032"/>
                    <a:pt x="8709" y="661852"/>
                    <a:pt x="13063" y="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1B33F39F-1C6E-A15D-3425-A4D0BB7CED08}"/>
                </a:ext>
              </a:extLst>
            </p:cNvPr>
            <p:cNvSpPr/>
            <p:nvPr/>
          </p:nvSpPr>
          <p:spPr>
            <a:xfrm>
              <a:off x="5827168" y="1576406"/>
              <a:ext cx="2670595" cy="705468"/>
            </a:xfrm>
            <a:custGeom>
              <a:avLst/>
              <a:gdLst>
                <a:gd name="connsiteX0" fmla="*/ 0 w 1995353"/>
                <a:gd name="connsiteY0" fmla="*/ 0 h 1975759"/>
                <a:gd name="connsiteX1" fmla="*/ 1995353 w 1995353"/>
                <a:gd name="connsiteY1" fmla="*/ 0 h 1975759"/>
                <a:gd name="connsiteX2" fmla="*/ 1995353 w 1995353"/>
                <a:gd name="connsiteY2" fmla="*/ 1975759 h 1975759"/>
                <a:gd name="connsiteX3" fmla="*/ 0 w 1995353"/>
                <a:gd name="connsiteY3" fmla="*/ 1975759 h 1975759"/>
                <a:gd name="connsiteX4" fmla="*/ 0 w 1995353"/>
                <a:gd name="connsiteY4" fmla="*/ 0 h 1975759"/>
                <a:gd name="connsiteX0" fmla="*/ 0 w 2671356"/>
                <a:gd name="connsiteY0" fmla="*/ 1283425 h 1975759"/>
                <a:gd name="connsiteX1" fmla="*/ 2671356 w 2671356"/>
                <a:gd name="connsiteY1" fmla="*/ 0 h 1975759"/>
                <a:gd name="connsiteX2" fmla="*/ 2671356 w 2671356"/>
                <a:gd name="connsiteY2" fmla="*/ 1975759 h 1975759"/>
                <a:gd name="connsiteX3" fmla="*/ 676003 w 2671356"/>
                <a:gd name="connsiteY3" fmla="*/ 1975759 h 1975759"/>
                <a:gd name="connsiteX4" fmla="*/ 0 w 2671356"/>
                <a:gd name="connsiteY4" fmla="*/ 1283425 h 1975759"/>
                <a:gd name="connsiteX0" fmla="*/ 0 w 2671356"/>
                <a:gd name="connsiteY0" fmla="*/ 0 h 692334"/>
                <a:gd name="connsiteX1" fmla="*/ 2080262 w 2671356"/>
                <a:gd name="connsiteY1" fmla="*/ 411481 h 692334"/>
                <a:gd name="connsiteX2" fmla="*/ 2671356 w 2671356"/>
                <a:gd name="connsiteY2" fmla="*/ 692334 h 692334"/>
                <a:gd name="connsiteX3" fmla="*/ 676003 w 2671356"/>
                <a:gd name="connsiteY3" fmla="*/ 692334 h 692334"/>
                <a:gd name="connsiteX4" fmla="*/ 0 w 2671356"/>
                <a:gd name="connsiteY4" fmla="*/ 0 h 692334"/>
                <a:gd name="connsiteX0" fmla="*/ 0 w 2671356"/>
                <a:gd name="connsiteY0" fmla="*/ 29390 h 721724"/>
                <a:gd name="connsiteX1" fmla="*/ 1959431 w 2671356"/>
                <a:gd name="connsiteY1" fmla="*/ 0 h 721724"/>
                <a:gd name="connsiteX2" fmla="*/ 2671356 w 2671356"/>
                <a:gd name="connsiteY2" fmla="*/ 721724 h 721724"/>
                <a:gd name="connsiteX3" fmla="*/ 676003 w 2671356"/>
                <a:gd name="connsiteY3" fmla="*/ 721724 h 721724"/>
                <a:gd name="connsiteX4" fmla="*/ 0 w 2671356"/>
                <a:gd name="connsiteY4" fmla="*/ 29390 h 721724"/>
                <a:gd name="connsiteX0" fmla="*/ 0 w 2671356"/>
                <a:gd name="connsiteY0" fmla="*/ 0 h 692334"/>
                <a:gd name="connsiteX1" fmla="*/ 1975760 w 2671356"/>
                <a:gd name="connsiteY1" fmla="*/ 32658 h 692334"/>
                <a:gd name="connsiteX2" fmla="*/ 2671356 w 2671356"/>
                <a:gd name="connsiteY2" fmla="*/ 692334 h 692334"/>
                <a:gd name="connsiteX3" fmla="*/ 676003 w 2671356"/>
                <a:gd name="connsiteY3" fmla="*/ 692334 h 692334"/>
                <a:gd name="connsiteX4" fmla="*/ 0 w 2671356"/>
                <a:gd name="connsiteY4" fmla="*/ 0 h 692334"/>
                <a:gd name="connsiteX0" fmla="*/ 0 w 2671356"/>
                <a:gd name="connsiteY0" fmla="*/ 0 h 692334"/>
                <a:gd name="connsiteX1" fmla="*/ 1992089 w 2671356"/>
                <a:gd name="connsiteY1" fmla="*/ 0 h 692334"/>
                <a:gd name="connsiteX2" fmla="*/ 2671356 w 2671356"/>
                <a:gd name="connsiteY2" fmla="*/ 692334 h 692334"/>
                <a:gd name="connsiteX3" fmla="*/ 676003 w 2671356"/>
                <a:gd name="connsiteY3" fmla="*/ 692334 h 692334"/>
                <a:gd name="connsiteX4" fmla="*/ 0 w 2671356"/>
                <a:gd name="connsiteY4" fmla="*/ 0 h 692334"/>
                <a:gd name="connsiteX0" fmla="*/ 0 w 2667773"/>
                <a:gd name="connsiteY0" fmla="*/ 5842 h 692334"/>
                <a:gd name="connsiteX1" fmla="*/ 1988506 w 2667773"/>
                <a:gd name="connsiteY1" fmla="*/ 0 h 692334"/>
                <a:gd name="connsiteX2" fmla="*/ 2667773 w 2667773"/>
                <a:gd name="connsiteY2" fmla="*/ 692334 h 692334"/>
                <a:gd name="connsiteX3" fmla="*/ 672420 w 2667773"/>
                <a:gd name="connsiteY3" fmla="*/ 692334 h 692334"/>
                <a:gd name="connsiteX4" fmla="*/ 0 w 2667773"/>
                <a:gd name="connsiteY4" fmla="*/ 5842 h 692334"/>
                <a:gd name="connsiteX0" fmla="*/ 0 w 2677326"/>
                <a:gd name="connsiteY0" fmla="*/ 2337 h 692334"/>
                <a:gd name="connsiteX1" fmla="*/ 1998059 w 2677326"/>
                <a:gd name="connsiteY1" fmla="*/ 0 h 692334"/>
                <a:gd name="connsiteX2" fmla="*/ 2677326 w 2677326"/>
                <a:gd name="connsiteY2" fmla="*/ 692334 h 692334"/>
                <a:gd name="connsiteX3" fmla="*/ 681973 w 2677326"/>
                <a:gd name="connsiteY3" fmla="*/ 692334 h 692334"/>
                <a:gd name="connsiteX4" fmla="*/ 0 w 2677326"/>
                <a:gd name="connsiteY4" fmla="*/ 2337 h 692334"/>
                <a:gd name="connsiteX0" fmla="*/ 0 w 2684491"/>
                <a:gd name="connsiteY0" fmla="*/ 10516 h 692334"/>
                <a:gd name="connsiteX1" fmla="*/ 2005224 w 2684491"/>
                <a:gd name="connsiteY1" fmla="*/ 0 h 692334"/>
                <a:gd name="connsiteX2" fmla="*/ 2684491 w 2684491"/>
                <a:gd name="connsiteY2" fmla="*/ 692334 h 692334"/>
                <a:gd name="connsiteX3" fmla="*/ 689138 w 2684491"/>
                <a:gd name="connsiteY3" fmla="*/ 692334 h 692334"/>
                <a:gd name="connsiteX4" fmla="*/ 0 w 2684491"/>
                <a:gd name="connsiteY4" fmla="*/ 10516 h 692334"/>
                <a:gd name="connsiteX0" fmla="*/ 0 w 2683296"/>
                <a:gd name="connsiteY0" fmla="*/ 0 h 692334"/>
                <a:gd name="connsiteX1" fmla="*/ 2004029 w 2683296"/>
                <a:gd name="connsiteY1" fmla="*/ 0 h 692334"/>
                <a:gd name="connsiteX2" fmla="*/ 2683296 w 2683296"/>
                <a:gd name="connsiteY2" fmla="*/ 692334 h 692334"/>
                <a:gd name="connsiteX3" fmla="*/ 687943 w 2683296"/>
                <a:gd name="connsiteY3" fmla="*/ 692334 h 692334"/>
                <a:gd name="connsiteX4" fmla="*/ 0 w 2683296"/>
                <a:gd name="connsiteY4" fmla="*/ 0 h 692334"/>
                <a:gd name="connsiteX0" fmla="*/ 0 w 2670160"/>
                <a:gd name="connsiteY0" fmla="*/ 9348 h 692334"/>
                <a:gd name="connsiteX1" fmla="*/ 1990893 w 2670160"/>
                <a:gd name="connsiteY1" fmla="*/ 0 h 692334"/>
                <a:gd name="connsiteX2" fmla="*/ 2670160 w 2670160"/>
                <a:gd name="connsiteY2" fmla="*/ 692334 h 692334"/>
                <a:gd name="connsiteX3" fmla="*/ 674807 w 2670160"/>
                <a:gd name="connsiteY3" fmla="*/ 692334 h 692334"/>
                <a:gd name="connsiteX4" fmla="*/ 0 w 2670160"/>
                <a:gd name="connsiteY4" fmla="*/ 9348 h 692334"/>
                <a:gd name="connsiteX0" fmla="*/ 0 w 2670160"/>
                <a:gd name="connsiteY0" fmla="*/ 3505 h 692334"/>
                <a:gd name="connsiteX1" fmla="*/ 1990893 w 2670160"/>
                <a:gd name="connsiteY1" fmla="*/ 0 h 692334"/>
                <a:gd name="connsiteX2" fmla="*/ 2670160 w 2670160"/>
                <a:gd name="connsiteY2" fmla="*/ 692334 h 692334"/>
                <a:gd name="connsiteX3" fmla="*/ 674807 w 2670160"/>
                <a:gd name="connsiteY3" fmla="*/ 692334 h 692334"/>
                <a:gd name="connsiteX4" fmla="*/ 0 w 2670160"/>
                <a:gd name="connsiteY4" fmla="*/ 3505 h 692334"/>
                <a:gd name="connsiteX0" fmla="*/ 0 w 2678519"/>
                <a:gd name="connsiteY0" fmla="*/ 4673 h 692334"/>
                <a:gd name="connsiteX1" fmla="*/ 1999252 w 2678519"/>
                <a:gd name="connsiteY1" fmla="*/ 0 h 692334"/>
                <a:gd name="connsiteX2" fmla="*/ 2678519 w 2678519"/>
                <a:gd name="connsiteY2" fmla="*/ 692334 h 692334"/>
                <a:gd name="connsiteX3" fmla="*/ 683166 w 2678519"/>
                <a:gd name="connsiteY3" fmla="*/ 692334 h 692334"/>
                <a:gd name="connsiteX4" fmla="*/ 0 w 2678519"/>
                <a:gd name="connsiteY4" fmla="*/ 4673 h 69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19" h="692334">
                  <a:moveTo>
                    <a:pt x="0" y="4673"/>
                  </a:moveTo>
                  <a:lnTo>
                    <a:pt x="1999252" y="0"/>
                  </a:lnTo>
                  <a:lnTo>
                    <a:pt x="2678519" y="692334"/>
                  </a:lnTo>
                  <a:lnTo>
                    <a:pt x="683166" y="692334"/>
                  </a:lnTo>
                  <a:lnTo>
                    <a:pt x="0" y="4673"/>
                  </a:ln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3C2EE4-430B-5D76-74BA-2F4F696D34A1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7808395" y="1576406"/>
              <a:ext cx="12111" cy="200859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D723F3-06AC-AAD5-84F8-673F9BB275E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5813481" y="3585001"/>
              <a:ext cx="1997161" cy="52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DDAF5F-C014-7D09-3A3C-3083253D7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0642" y="3588266"/>
              <a:ext cx="687121" cy="66740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C8E3BA-0B5B-FCC6-82D4-23F435AA9D7D}"/>
                </a:ext>
              </a:extLst>
            </p:cNvPr>
            <p:cNvSpPr/>
            <p:nvPr/>
          </p:nvSpPr>
          <p:spPr>
            <a:xfrm>
              <a:off x="6786224" y="2203263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075883-47DF-8801-0BE4-02294BA4F249}"/>
                </a:ext>
              </a:extLst>
            </p:cNvPr>
            <p:cNvSpPr/>
            <p:nvPr/>
          </p:nvSpPr>
          <p:spPr>
            <a:xfrm>
              <a:off x="6504657" y="2285139"/>
              <a:ext cx="1995353" cy="197575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4C51871-D85A-1EDD-772C-971C96D6B329}"/>
                </a:ext>
              </a:extLst>
            </p:cNvPr>
            <p:cNvSpPr/>
            <p:nvPr/>
          </p:nvSpPr>
          <p:spPr>
            <a:xfrm>
              <a:off x="8143743" y="2389472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7E8DA-6CE3-7403-3DC6-2C8F8BC99435}"/>
                </a:ext>
              </a:extLst>
            </p:cNvPr>
            <p:cNvSpPr/>
            <p:nvPr/>
          </p:nvSpPr>
          <p:spPr>
            <a:xfrm>
              <a:off x="7012301" y="3387832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25D90B-3309-64B0-8BDB-118221185661}"/>
                </a:ext>
              </a:extLst>
            </p:cNvPr>
            <p:cNvSpPr/>
            <p:nvPr/>
          </p:nvSpPr>
          <p:spPr>
            <a:xfrm>
              <a:off x="6102138" y="2754871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D81A34-C189-96B1-73E7-CC6B979E0B63}"/>
                </a:ext>
              </a:extLst>
            </p:cNvPr>
            <p:cNvSpPr/>
            <p:nvPr/>
          </p:nvSpPr>
          <p:spPr>
            <a:xfrm>
              <a:off x="7306398" y="2869939"/>
              <a:ext cx="158563" cy="15856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75156D-3D54-C47E-92D4-7F6FB5C0225D}"/>
                </a:ext>
              </a:extLst>
            </p:cNvPr>
            <p:cNvSpPr/>
            <p:nvPr/>
          </p:nvSpPr>
          <p:spPr>
            <a:xfrm>
              <a:off x="7720038" y="3668603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4E5B91-61BE-A280-638C-BFD8866DF155}"/>
                </a:ext>
              </a:extLst>
            </p:cNvPr>
            <p:cNvSpPr/>
            <p:nvPr/>
          </p:nvSpPr>
          <p:spPr>
            <a:xfrm>
              <a:off x="6224175" y="3460567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C1B5A0-5813-219D-BCD5-4F4138FFC190}"/>
                </a:ext>
              </a:extLst>
            </p:cNvPr>
            <p:cNvSpPr/>
            <p:nvPr/>
          </p:nvSpPr>
          <p:spPr>
            <a:xfrm>
              <a:off x="7097873" y="3921968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Parallelogram 6">
              <a:extLst>
                <a:ext uri="{FF2B5EF4-FFF2-40B4-BE49-F238E27FC236}">
                  <a16:creationId xmlns:a16="http://schemas.microsoft.com/office/drawing/2014/main" id="{D92C2657-90F9-9FC8-DC0C-F3F225D98AB2}"/>
                </a:ext>
              </a:extLst>
            </p:cNvPr>
            <p:cNvSpPr>
              <a:spLocks/>
            </p:cNvSpPr>
            <p:nvPr/>
          </p:nvSpPr>
          <p:spPr>
            <a:xfrm rot="442749" flipV="1">
              <a:off x="5754175" y="2437124"/>
              <a:ext cx="2820946" cy="1024194"/>
            </a:xfrm>
            <a:custGeom>
              <a:avLst/>
              <a:gdLst>
                <a:gd name="connsiteX0" fmla="*/ 0 w 2802417"/>
                <a:gd name="connsiteY0" fmla="*/ 970115 h 970115"/>
                <a:gd name="connsiteX1" fmla="*/ 797629 w 2802417"/>
                <a:gd name="connsiteY1" fmla="*/ 0 h 970115"/>
                <a:gd name="connsiteX2" fmla="*/ 2802417 w 2802417"/>
                <a:gd name="connsiteY2" fmla="*/ 0 h 970115"/>
                <a:gd name="connsiteX3" fmla="*/ 2004788 w 2802417"/>
                <a:gd name="connsiteY3" fmla="*/ 970115 h 970115"/>
                <a:gd name="connsiteX4" fmla="*/ 0 w 2802417"/>
                <a:gd name="connsiteY4" fmla="*/ 970115 h 970115"/>
                <a:gd name="connsiteX0" fmla="*/ 0 w 2833769"/>
                <a:gd name="connsiteY0" fmla="*/ 1014433 h 1014433"/>
                <a:gd name="connsiteX1" fmla="*/ 828981 w 2833769"/>
                <a:gd name="connsiteY1" fmla="*/ 0 h 1014433"/>
                <a:gd name="connsiteX2" fmla="*/ 2833769 w 2833769"/>
                <a:gd name="connsiteY2" fmla="*/ 0 h 1014433"/>
                <a:gd name="connsiteX3" fmla="*/ 2036140 w 2833769"/>
                <a:gd name="connsiteY3" fmla="*/ 970115 h 1014433"/>
                <a:gd name="connsiteX4" fmla="*/ 0 w 2833769"/>
                <a:gd name="connsiteY4" fmla="*/ 1014433 h 1014433"/>
                <a:gd name="connsiteX0" fmla="*/ 0 w 2833769"/>
                <a:gd name="connsiteY0" fmla="*/ 1017332 h 1017332"/>
                <a:gd name="connsiteX1" fmla="*/ 806591 w 2833769"/>
                <a:gd name="connsiteY1" fmla="*/ 0 h 1017332"/>
                <a:gd name="connsiteX2" fmla="*/ 2833769 w 2833769"/>
                <a:gd name="connsiteY2" fmla="*/ 2899 h 1017332"/>
                <a:gd name="connsiteX3" fmla="*/ 2036140 w 2833769"/>
                <a:gd name="connsiteY3" fmla="*/ 973014 h 1017332"/>
                <a:gd name="connsiteX4" fmla="*/ 0 w 2833769"/>
                <a:gd name="connsiteY4" fmla="*/ 1017332 h 1017332"/>
                <a:gd name="connsiteX0" fmla="*/ 0 w 2833769"/>
                <a:gd name="connsiteY0" fmla="*/ 1017332 h 1017332"/>
                <a:gd name="connsiteX1" fmla="*/ 806591 w 2833769"/>
                <a:gd name="connsiteY1" fmla="*/ 0 h 1017332"/>
                <a:gd name="connsiteX2" fmla="*/ 2833769 w 2833769"/>
                <a:gd name="connsiteY2" fmla="*/ 2899 h 1017332"/>
                <a:gd name="connsiteX3" fmla="*/ 1984311 w 2833769"/>
                <a:gd name="connsiteY3" fmla="*/ 977685 h 1017332"/>
                <a:gd name="connsiteX4" fmla="*/ 0 w 2833769"/>
                <a:gd name="connsiteY4" fmla="*/ 1017332 h 1017332"/>
                <a:gd name="connsiteX0" fmla="*/ 0 w 2833769"/>
                <a:gd name="connsiteY0" fmla="*/ 1017332 h 1017332"/>
                <a:gd name="connsiteX1" fmla="*/ 806591 w 2833769"/>
                <a:gd name="connsiteY1" fmla="*/ 0 h 1017332"/>
                <a:gd name="connsiteX2" fmla="*/ 2833769 w 2833769"/>
                <a:gd name="connsiteY2" fmla="*/ 2899 h 1017332"/>
                <a:gd name="connsiteX3" fmla="*/ 1984311 w 2833769"/>
                <a:gd name="connsiteY3" fmla="*/ 977685 h 1017332"/>
                <a:gd name="connsiteX4" fmla="*/ 0 w 2833769"/>
                <a:gd name="connsiteY4" fmla="*/ 1017332 h 1017332"/>
                <a:gd name="connsiteX0" fmla="*/ 0 w 2845063"/>
                <a:gd name="connsiteY0" fmla="*/ 1024194 h 1024194"/>
                <a:gd name="connsiteX1" fmla="*/ 817885 w 2845063"/>
                <a:gd name="connsiteY1" fmla="*/ 0 h 1024194"/>
                <a:gd name="connsiteX2" fmla="*/ 2845063 w 2845063"/>
                <a:gd name="connsiteY2" fmla="*/ 2899 h 1024194"/>
                <a:gd name="connsiteX3" fmla="*/ 1995605 w 2845063"/>
                <a:gd name="connsiteY3" fmla="*/ 977685 h 1024194"/>
                <a:gd name="connsiteX4" fmla="*/ 0 w 2845063"/>
                <a:gd name="connsiteY4" fmla="*/ 1024194 h 1024194"/>
                <a:gd name="connsiteX0" fmla="*/ 0 w 2824593"/>
                <a:gd name="connsiteY0" fmla="*/ 1024194 h 1024194"/>
                <a:gd name="connsiteX1" fmla="*/ 817885 w 2824593"/>
                <a:gd name="connsiteY1" fmla="*/ 0 h 1024194"/>
                <a:gd name="connsiteX2" fmla="*/ 2824593 w 2824593"/>
                <a:gd name="connsiteY2" fmla="*/ 248 h 1024194"/>
                <a:gd name="connsiteX3" fmla="*/ 1995605 w 2824593"/>
                <a:gd name="connsiteY3" fmla="*/ 977685 h 1024194"/>
                <a:gd name="connsiteX4" fmla="*/ 0 w 2824593"/>
                <a:gd name="connsiteY4" fmla="*/ 1024194 h 1024194"/>
                <a:gd name="connsiteX0" fmla="*/ 0 w 2804235"/>
                <a:gd name="connsiteY0" fmla="*/ 1024194 h 1024194"/>
                <a:gd name="connsiteX1" fmla="*/ 817885 w 2804235"/>
                <a:gd name="connsiteY1" fmla="*/ 0 h 1024194"/>
                <a:gd name="connsiteX2" fmla="*/ 2804235 w 2804235"/>
                <a:gd name="connsiteY2" fmla="*/ 3610 h 1024194"/>
                <a:gd name="connsiteX3" fmla="*/ 1995605 w 2804235"/>
                <a:gd name="connsiteY3" fmla="*/ 977685 h 1024194"/>
                <a:gd name="connsiteX4" fmla="*/ 0 w 2804235"/>
                <a:gd name="connsiteY4" fmla="*/ 1024194 h 102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235" h="1024194">
                  <a:moveTo>
                    <a:pt x="0" y="1024194"/>
                  </a:moveTo>
                  <a:lnTo>
                    <a:pt x="817885" y="0"/>
                  </a:lnTo>
                  <a:lnTo>
                    <a:pt x="2804235" y="3610"/>
                  </a:lnTo>
                  <a:lnTo>
                    <a:pt x="1995605" y="977685"/>
                  </a:lnTo>
                  <a:lnTo>
                    <a:pt x="0" y="10241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7F7606-5E51-643C-571C-1E2EBB2850F2}"/>
                </a:ext>
              </a:extLst>
            </p:cNvPr>
            <p:cNvSpPr/>
            <p:nvPr/>
          </p:nvSpPr>
          <p:spPr>
            <a:xfrm>
              <a:off x="6820143" y="2791784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2ED977D-5915-42B6-AF00-89DF7F9E3FB0}"/>
                </a:ext>
              </a:extLst>
            </p:cNvPr>
            <p:cNvSpPr/>
            <p:nvPr/>
          </p:nvSpPr>
          <p:spPr>
            <a:xfrm>
              <a:off x="7591819" y="2484032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8274DD-C620-F77F-836B-1CC9A4CAAEA6}"/>
                </a:ext>
              </a:extLst>
            </p:cNvPr>
            <p:cNvSpPr/>
            <p:nvPr/>
          </p:nvSpPr>
          <p:spPr>
            <a:xfrm>
              <a:off x="7739783" y="3078641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1D19040-E177-205B-CF6D-2D780FB9F7C0}"/>
                </a:ext>
              </a:extLst>
            </p:cNvPr>
            <p:cNvSpPr/>
            <p:nvPr/>
          </p:nvSpPr>
          <p:spPr>
            <a:xfrm>
              <a:off x="6228915" y="2241867"/>
              <a:ext cx="158563" cy="158563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1A8826A-C56E-732A-FF1F-240F8695D746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5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Top Corners Snipped 2">
                <a:extLst>
                  <a:ext uri="{FF2B5EF4-FFF2-40B4-BE49-F238E27FC236}">
                    <a16:creationId xmlns:a16="http://schemas.microsoft.com/office/drawing/2014/main" id="{29F22D32-359E-0649-C05A-9E0913A3646E}"/>
                  </a:ext>
                </a:extLst>
              </p:cNvPr>
              <p:cNvSpPr/>
              <p:nvPr/>
            </p:nvSpPr>
            <p:spPr>
              <a:xfrm>
                <a:off x="5400319" y="1962138"/>
                <a:ext cx="1543880" cy="1018265"/>
              </a:xfrm>
              <a:prstGeom prst="snip2SameRect">
                <a:avLst>
                  <a:gd name="adj1" fmla="val 50000"/>
                  <a:gd name="adj2" fmla="val 2530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AU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Top Corners Snipped 2">
                <a:extLst>
                  <a:ext uri="{FF2B5EF4-FFF2-40B4-BE49-F238E27FC236}">
                    <a16:creationId xmlns:a16="http://schemas.microsoft.com/office/drawing/2014/main" id="{29F22D32-359E-0649-C05A-9E0913A3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19" y="1962138"/>
                <a:ext cx="1543880" cy="1018265"/>
              </a:xfrm>
              <a:prstGeom prst="snip2SameRect">
                <a:avLst>
                  <a:gd name="adj1" fmla="val 50000"/>
                  <a:gd name="adj2" fmla="val 2530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C834-FA84-BFFE-1CF9-3D33D6E0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4180-DB4E-058C-8C24-41CC0A7B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5F94FD2-00ED-4D44-20A3-4C88627509AB}"/>
              </a:ext>
            </a:extLst>
          </p:cNvPr>
          <p:cNvGrpSpPr/>
          <p:nvPr/>
        </p:nvGrpSpPr>
        <p:grpSpPr>
          <a:xfrm>
            <a:off x="4025406" y="2897877"/>
            <a:ext cx="4293705" cy="2199861"/>
            <a:chOff x="3949147" y="2897877"/>
            <a:chExt cx="4293705" cy="2199861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FA7BF2-D476-902F-FE89-B555D591ADA7}"/>
                </a:ext>
              </a:extLst>
            </p:cNvPr>
            <p:cNvSpPr/>
            <p:nvPr/>
          </p:nvSpPr>
          <p:spPr>
            <a:xfrm rot="5400000">
              <a:off x="3975134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BC7C7B-34CF-AD92-57F8-59932F3C1CA2}"/>
                </a:ext>
              </a:extLst>
            </p:cNvPr>
            <p:cNvSpPr/>
            <p:nvPr/>
          </p:nvSpPr>
          <p:spPr>
            <a:xfrm rot="16200000" flipH="1">
              <a:off x="6724960" y="3225868"/>
              <a:ext cx="1491906" cy="15438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B5504F-9AC6-85C3-0D00-86927550AD9D}"/>
                </a:ext>
              </a:extLst>
            </p:cNvPr>
            <p:cNvSpPr/>
            <p:nvPr/>
          </p:nvSpPr>
          <p:spPr>
            <a:xfrm>
              <a:off x="4996070" y="2897877"/>
              <a:ext cx="2199861" cy="2199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</a:rPr>
                <a:t>SVM</a:t>
              </a:r>
              <a:endParaRPr lang="en-AU" sz="48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0AF3740-A245-DDE1-5EE1-FC27FCB9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3383" y="3035909"/>
            <a:ext cx="1920046" cy="1923797"/>
          </a:xfrm>
          <a:prstGeom prst="rect">
            <a:avLst/>
          </a:prstGeom>
        </p:spPr>
      </p:pic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D8214BC6-66FD-557D-EC0B-065FC1CC37B8}"/>
              </a:ext>
            </a:extLst>
          </p:cNvPr>
          <p:cNvSpPr/>
          <p:nvPr/>
        </p:nvSpPr>
        <p:spPr>
          <a:xfrm>
            <a:off x="317908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A367AF96-B568-0025-238C-F96FAF1302CF}"/>
              </a:ext>
            </a:extLst>
          </p:cNvPr>
          <p:cNvSpPr/>
          <p:nvPr/>
        </p:nvSpPr>
        <p:spPr>
          <a:xfrm>
            <a:off x="8486650" y="3703292"/>
            <a:ext cx="678787" cy="58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" name="Picture 128">
            <a:extLst>
              <a:ext uri="{FF2B5EF4-FFF2-40B4-BE49-F238E27FC236}">
                <a16:creationId xmlns:a16="http://schemas.microsoft.com/office/drawing/2014/main" id="{CDC67BC9-1EAB-FFCC-4090-EC0BFC1B2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81090" y="3035909"/>
            <a:ext cx="1920046" cy="19237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89CBDB-27D6-17D6-DF55-27DA0F847439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3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0" grpId="0" animBg="1"/>
      <p:bldP spid="1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A47-401E-748B-A81C-6282E600C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Classifying Data points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069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0028-AE44-0D36-AA14-8CB460E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WHERE DOES QUANTUM Enter THE PICTURE?</a:t>
            </a:r>
            <a:endParaRPr lang="en-AU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8F6E-8826-1937-9B07-8E99AA1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F0F3-9A0C-7837-DF5E-E47CAA7E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C2E9-6350-09F5-FE6C-936A52C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D61E3-E953-F1E0-7622-A912ECEBD38E}"/>
              </a:ext>
            </a:extLst>
          </p:cNvPr>
          <p:cNvSpPr/>
          <p:nvPr/>
        </p:nvSpPr>
        <p:spPr>
          <a:xfrm>
            <a:off x="37314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68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991E9-CFEE-8E28-45D5-CE59FFBB8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633" y="2747238"/>
            <a:ext cx="2068248" cy="19459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F67E-C311-0C66-AABA-DA470642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4F16-170E-36A4-FEA0-75E4B3E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7C49-9D26-FC0A-67B8-1DAE38DF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A41221-7A9E-C744-D639-33499F71AD3B}"/>
              </a:ext>
            </a:extLst>
          </p:cNvPr>
          <p:cNvSpPr/>
          <p:nvPr/>
        </p:nvSpPr>
        <p:spPr>
          <a:xfrm>
            <a:off x="2508659" y="2633652"/>
            <a:ext cx="2421916" cy="2422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2946C0-71E7-8F8B-387C-B0924F8AE992}"/>
              </a:ext>
            </a:extLst>
          </p:cNvPr>
          <p:cNvSpPr/>
          <p:nvPr/>
        </p:nvSpPr>
        <p:spPr>
          <a:xfrm>
            <a:off x="3650080" y="2776196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399C0F-AB5C-D08B-1CB8-9685D845FD12}"/>
              </a:ext>
            </a:extLst>
          </p:cNvPr>
          <p:cNvSpPr/>
          <p:nvPr/>
        </p:nvSpPr>
        <p:spPr>
          <a:xfrm>
            <a:off x="4319728" y="2934759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4204D4-AF6C-EE89-E715-B2826A1B8503}"/>
              </a:ext>
            </a:extLst>
          </p:cNvPr>
          <p:cNvSpPr/>
          <p:nvPr/>
        </p:nvSpPr>
        <p:spPr>
          <a:xfrm>
            <a:off x="2945671" y="409173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485A85-358D-5C12-485A-AEB1E687F4BE}"/>
              </a:ext>
            </a:extLst>
          </p:cNvPr>
          <p:cNvSpPr/>
          <p:nvPr/>
        </p:nvSpPr>
        <p:spPr>
          <a:xfrm>
            <a:off x="2657447" y="3412908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4CE804-4D1D-4C62-D155-7AAE45BCD5A8}"/>
              </a:ext>
            </a:extLst>
          </p:cNvPr>
          <p:cNvSpPr/>
          <p:nvPr/>
        </p:nvSpPr>
        <p:spPr>
          <a:xfrm>
            <a:off x="3731614" y="3292522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CBAD96F-76C8-5AA3-3ED3-02B7A753CC53}"/>
              </a:ext>
            </a:extLst>
          </p:cNvPr>
          <p:cNvSpPr/>
          <p:nvPr/>
        </p:nvSpPr>
        <p:spPr>
          <a:xfrm>
            <a:off x="3980333" y="3890275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0484A6B-FF8E-0300-A725-6F182B7E0CED}"/>
              </a:ext>
            </a:extLst>
          </p:cNvPr>
          <p:cNvSpPr/>
          <p:nvPr/>
        </p:nvSpPr>
        <p:spPr>
          <a:xfrm>
            <a:off x="3538186" y="448759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566C69C-3085-E483-C3FD-D8E74DF03F5F}"/>
              </a:ext>
            </a:extLst>
          </p:cNvPr>
          <p:cNvSpPr/>
          <p:nvPr/>
        </p:nvSpPr>
        <p:spPr>
          <a:xfrm>
            <a:off x="4229736" y="4461919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D8B5DD-9026-B38B-CC95-AE380578B9F4}"/>
              </a:ext>
            </a:extLst>
          </p:cNvPr>
          <p:cNvSpPr/>
          <p:nvPr/>
        </p:nvSpPr>
        <p:spPr>
          <a:xfrm>
            <a:off x="3359141" y="380762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786E106-BBF6-6AEC-688B-3A8499DD10EC}"/>
              </a:ext>
            </a:extLst>
          </p:cNvPr>
          <p:cNvSpPr/>
          <p:nvPr/>
        </p:nvSpPr>
        <p:spPr>
          <a:xfrm>
            <a:off x="4478291" y="3466855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DF1C31A-C378-5FF4-0505-A7581B837381}"/>
              </a:ext>
            </a:extLst>
          </p:cNvPr>
          <p:cNvSpPr/>
          <p:nvPr/>
        </p:nvSpPr>
        <p:spPr>
          <a:xfrm>
            <a:off x="4531464" y="397073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24CAC05-8360-79EA-3252-26D759F8FAE7}"/>
              </a:ext>
            </a:extLst>
          </p:cNvPr>
          <p:cNvSpPr/>
          <p:nvPr/>
        </p:nvSpPr>
        <p:spPr>
          <a:xfrm>
            <a:off x="3157899" y="3202230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70C926-4FE3-D04F-62DE-E47870D88515}"/>
              </a:ext>
            </a:extLst>
          </p:cNvPr>
          <p:cNvSpPr/>
          <p:nvPr/>
        </p:nvSpPr>
        <p:spPr>
          <a:xfrm>
            <a:off x="2713899" y="2633653"/>
            <a:ext cx="2216676" cy="2025635"/>
          </a:xfrm>
          <a:custGeom>
            <a:avLst/>
            <a:gdLst>
              <a:gd name="connsiteX0" fmla="*/ 0 w 2147887"/>
              <a:gd name="connsiteY0" fmla="*/ 0 h 2005608"/>
              <a:gd name="connsiteX1" fmla="*/ 504825 w 2147887"/>
              <a:gd name="connsiteY1" fmla="*/ 1452563 h 2005608"/>
              <a:gd name="connsiteX2" fmla="*/ 976312 w 2147887"/>
              <a:gd name="connsiteY2" fmla="*/ 1423988 h 2005608"/>
              <a:gd name="connsiteX3" fmla="*/ 790575 w 2147887"/>
              <a:gd name="connsiteY3" fmla="*/ 752475 h 2005608"/>
              <a:gd name="connsiteX4" fmla="*/ 966787 w 2147887"/>
              <a:gd name="connsiteY4" fmla="*/ 409575 h 2005608"/>
              <a:gd name="connsiteX5" fmla="*/ 1443037 w 2147887"/>
              <a:gd name="connsiteY5" fmla="*/ 676275 h 2005608"/>
              <a:gd name="connsiteX6" fmla="*/ 1590675 w 2147887"/>
              <a:gd name="connsiteY6" fmla="*/ 1543050 h 2005608"/>
              <a:gd name="connsiteX7" fmla="*/ 1928812 w 2147887"/>
              <a:gd name="connsiteY7" fmla="*/ 1957388 h 2005608"/>
              <a:gd name="connsiteX8" fmla="*/ 2147887 w 2147887"/>
              <a:gd name="connsiteY8" fmla="*/ 1985963 h 200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87" h="2005608">
                <a:moveTo>
                  <a:pt x="0" y="0"/>
                </a:moveTo>
                <a:cubicBezTo>
                  <a:pt x="171053" y="607616"/>
                  <a:pt x="342106" y="1215232"/>
                  <a:pt x="504825" y="1452563"/>
                </a:cubicBezTo>
                <a:cubicBezTo>
                  <a:pt x="667544" y="1689894"/>
                  <a:pt x="928687" y="1540669"/>
                  <a:pt x="976312" y="1423988"/>
                </a:cubicBezTo>
                <a:cubicBezTo>
                  <a:pt x="1023937" y="1307307"/>
                  <a:pt x="792162" y="921544"/>
                  <a:pt x="790575" y="752475"/>
                </a:cubicBezTo>
                <a:cubicBezTo>
                  <a:pt x="788988" y="583406"/>
                  <a:pt x="858043" y="422275"/>
                  <a:pt x="966787" y="409575"/>
                </a:cubicBezTo>
                <a:cubicBezTo>
                  <a:pt x="1075531" y="396875"/>
                  <a:pt x="1339056" y="487363"/>
                  <a:pt x="1443037" y="676275"/>
                </a:cubicBezTo>
                <a:cubicBezTo>
                  <a:pt x="1547018" y="865188"/>
                  <a:pt x="1509712" y="1329531"/>
                  <a:pt x="1590675" y="1543050"/>
                </a:cubicBezTo>
                <a:cubicBezTo>
                  <a:pt x="1671638" y="1756569"/>
                  <a:pt x="1835943" y="1883569"/>
                  <a:pt x="1928812" y="1957388"/>
                </a:cubicBezTo>
                <a:cubicBezTo>
                  <a:pt x="2021681" y="2031207"/>
                  <a:pt x="2094706" y="2002632"/>
                  <a:pt x="2147887" y="198596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1" name="Graphic 120" descr="Line arrow: Counter-clockwise curve outline">
            <a:extLst>
              <a:ext uri="{FF2B5EF4-FFF2-40B4-BE49-F238E27FC236}">
                <a16:creationId xmlns:a16="http://schemas.microsoft.com/office/drawing/2014/main" id="{D305F59C-56C7-DA22-71E0-E49452043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442260" flipV="1">
            <a:off x="5497221" y="1825326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/>
              <p:nvPr/>
            </p:nvSpPr>
            <p:spPr>
              <a:xfrm>
                <a:off x="5826344" y="1526715"/>
                <a:ext cx="611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44" y="1526715"/>
                <a:ext cx="61138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Graphic 127" descr="Line arrow: Counter-clockwise curve outline">
            <a:extLst>
              <a:ext uri="{FF2B5EF4-FFF2-40B4-BE49-F238E27FC236}">
                <a16:creationId xmlns:a16="http://schemas.microsoft.com/office/drawing/2014/main" id="{8C3ABDBB-3586-E580-6EA7-E6079ECCF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442260" flipH="1">
            <a:off x="5497221" y="4345420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/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6F7DAD8-D77A-5FBE-1E37-4E8DEBBCEE8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24254" y="2005916"/>
            <a:ext cx="3834034" cy="360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/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⟩∈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1377A41-E076-292D-AC52-8689F0663C80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[2]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2" grpId="0"/>
      <p:bldP spid="43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18DC-6EEA-9130-EB18-B365E5A4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SIGNIFICANCE?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8129-0529-BC3E-15BE-86E734ED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10FD-1EC0-A606-C1CE-E6BBA735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C6BA-2B8B-B23E-6E3D-B1772B14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D23D0-2D45-397D-9F85-ACBE5A4FBD75}"/>
              </a:ext>
            </a:extLst>
          </p:cNvPr>
          <p:cNvSpPr/>
          <p:nvPr/>
        </p:nvSpPr>
        <p:spPr>
          <a:xfrm>
            <a:off x="3149600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27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0A41221-7A9E-C744-D639-33499F71AD3B}"/>
              </a:ext>
            </a:extLst>
          </p:cNvPr>
          <p:cNvSpPr/>
          <p:nvPr/>
        </p:nvSpPr>
        <p:spPr>
          <a:xfrm>
            <a:off x="2508659" y="2633652"/>
            <a:ext cx="2421916" cy="2422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2946C0-71E7-8F8B-387C-B0924F8AE992}"/>
              </a:ext>
            </a:extLst>
          </p:cNvPr>
          <p:cNvSpPr/>
          <p:nvPr/>
        </p:nvSpPr>
        <p:spPr>
          <a:xfrm>
            <a:off x="3650080" y="2776196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399C0F-AB5C-D08B-1CB8-9685D845FD12}"/>
              </a:ext>
            </a:extLst>
          </p:cNvPr>
          <p:cNvSpPr/>
          <p:nvPr/>
        </p:nvSpPr>
        <p:spPr>
          <a:xfrm>
            <a:off x="4319728" y="2934759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4204D4-AF6C-EE89-E715-B2826A1B8503}"/>
              </a:ext>
            </a:extLst>
          </p:cNvPr>
          <p:cNvSpPr/>
          <p:nvPr/>
        </p:nvSpPr>
        <p:spPr>
          <a:xfrm>
            <a:off x="2945671" y="409173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485A85-358D-5C12-485A-AEB1E687F4BE}"/>
              </a:ext>
            </a:extLst>
          </p:cNvPr>
          <p:cNvSpPr/>
          <p:nvPr/>
        </p:nvSpPr>
        <p:spPr>
          <a:xfrm>
            <a:off x="2657447" y="3412908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4CE804-4D1D-4C62-D155-7AAE45BCD5A8}"/>
              </a:ext>
            </a:extLst>
          </p:cNvPr>
          <p:cNvSpPr/>
          <p:nvPr/>
        </p:nvSpPr>
        <p:spPr>
          <a:xfrm>
            <a:off x="3731614" y="3292522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CBAD96F-76C8-5AA3-3ED3-02B7A753CC53}"/>
              </a:ext>
            </a:extLst>
          </p:cNvPr>
          <p:cNvSpPr/>
          <p:nvPr/>
        </p:nvSpPr>
        <p:spPr>
          <a:xfrm>
            <a:off x="3980333" y="3890275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0484A6B-FF8E-0300-A725-6F182B7E0CED}"/>
              </a:ext>
            </a:extLst>
          </p:cNvPr>
          <p:cNvSpPr/>
          <p:nvPr/>
        </p:nvSpPr>
        <p:spPr>
          <a:xfrm>
            <a:off x="3538186" y="448759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566C69C-3085-E483-C3FD-D8E74DF03F5F}"/>
              </a:ext>
            </a:extLst>
          </p:cNvPr>
          <p:cNvSpPr/>
          <p:nvPr/>
        </p:nvSpPr>
        <p:spPr>
          <a:xfrm>
            <a:off x="4229736" y="4461919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D8B5DD-9026-B38B-CC95-AE380578B9F4}"/>
              </a:ext>
            </a:extLst>
          </p:cNvPr>
          <p:cNvSpPr/>
          <p:nvPr/>
        </p:nvSpPr>
        <p:spPr>
          <a:xfrm>
            <a:off x="3359141" y="380762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786E106-BBF6-6AEC-688B-3A8499DD10EC}"/>
              </a:ext>
            </a:extLst>
          </p:cNvPr>
          <p:cNvSpPr/>
          <p:nvPr/>
        </p:nvSpPr>
        <p:spPr>
          <a:xfrm>
            <a:off x="4478291" y="3466855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DF1C31A-C378-5FF4-0505-A7581B837381}"/>
              </a:ext>
            </a:extLst>
          </p:cNvPr>
          <p:cNvSpPr/>
          <p:nvPr/>
        </p:nvSpPr>
        <p:spPr>
          <a:xfrm>
            <a:off x="4531464" y="397073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24CAC05-8360-79EA-3252-26D759F8FAE7}"/>
              </a:ext>
            </a:extLst>
          </p:cNvPr>
          <p:cNvSpPr/>
          <p:nvPr/>
        </p:nvSpPr>
        <p:spPr>
          <a:xfrm>
            <a:off x="3157899" y="3202230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1" name="Graphic 120" descr="Line arrow: Counter-clockwise curve outline">
            <a:extLst>
              <a:ext uri="{FF2B5EF4-FFF2-40B4-BE49-F238E27FC236}">
                <a16:creationId xmlns:a16="http://schemas.microsoft.com/office/drawing/2014/main" id="{D305F59C-56C7-DA22-71E0-E4945204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42260" flipV="1">
            <a:off x="5461184" y="1780692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/>
              <p:nvPr/>
            </p:nvSpPr>
            <p:spPr>
              <a:xfrm>
                <a:off x="5825308" y="1526715"/>
                <a:ext cx="611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08" y="1526715"/>
                <a:ext cx="6113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Graphic 127" descr="Line arrow: Counter-clockwise curve outline">
            <a:extLst>
              <a:ext uri="{FF2B5EF4-FFF2-40B4-BE49-F238E27FC236}">
                <a16:creationId xmlns:a16="http://schemas.microsoft.com/office/drawing/2014/main" id="{8C3ABDBB-3586-E580-6EA7-E6079ECC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42260" flipH="1">
            <a:off x="5461185" y="4345420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/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6F7DAD8-D77A-5FBE-1E37-4E8DEBBCEE8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24254" y="2005916"/>
            <a:ext cx="3834034" cy="360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/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⟩∈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3B0BB22-4E81-180D-4A72-6DC3A9A7A8AD}"/>
              </a:ext>
            </a:extLst>
          </p:cNvPr>
          <p:cNvSpPr/>
          <p:nvPr/>
        </p:nvSpPr>
        <p:spPr>
          <a:xfrm>
            <a:off x="5243680" y="-68580"/>
            <a:ext cx="7085479" cy="7231380"/>
          </a:xfrm>
          <a:prstGeom prst="rect">
            <a:avLst/>
          </a:prstGeom>
          <a:solidFill>
            <a:srgbClr val="A5A5A5"/>
          </a:solidFill>
          <a:ln w="762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1BCA0C-B7CB-9B4C-BFC9-E7981728F217}"/>
              </a:ext>
            </a:extLst>
          </p:cNvPr>
          <p:cNvSpPr/>
          <p:nvPr/>
        </p:nvSpPr>
        <p:spPr>
          <a:xfrm>
            <a:off x="277091" y="6437746"/>
            <a:ext cx="601798" cy="20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[3]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1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B0BB22-4E81-180D-4A72-6DC3A9A7A8AD}"/>
              </a:ext>
            </a:extLst>
          </p:cNvPr>
          <p:cNvSpPr/>
          <p:nvPr/>
        </p:nvSpPr>
        <p:spPr>
          <a:xfrm>
            <a:off x="5243680" y="-68580"/>
            <a:ext cx="7085479" cy="723138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2000">
                <a:schemeClr val="bg1"/>
              </a:gs>
              <a:gs pos="83000">
                <a:schemeClr val="accent3">
                  <a:tint val="44500"/>
                  <a:satMod val="16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A41221-7A9E-C744-D639-33499F71AD3B}"/>
              </a:ext>
            </a:extLst>
          </p:cNvPr>
          <p:cNvSpPr/>
          <p:nvPr/>
        </p:nvSpPr>
        <p:spPr>
          <a:xfrm>
            <a:off x="2508659" y="2633652"/>
            <a:ext cx="2421916" cy="2422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2946C0-71E7-8F8B-387C-B0924F8AE992}"/>
              </a:ext>
            </a:extLst>
          </p:cNvPr>
          <p:cNvSpPr/>
          <p:nvPr/>
        </p:nvSpPr>
        <p:spPr>
          <a:xfrm>
            <a:off x="3650080" y="2776196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399C0F-AB5C-D08B-1CB8-9685D845FD12}"/>
              </a:ext>
            </a:extLst>
          </p:cNvPr>
          <p:cNvSpPr/>
          <p:nvPr/>
        </p:nvSpPr>
        <p:spPr>
          <a:xfrm>
            <a:off x="4319728" y="2934759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4204D4-AF6C-EE89-E715-B2826A1B8503}"/>
              </a:ext>
            </a:extLst>
          </p:cNvPr>
          <p:cNvSpPr/>
          <p:nvPr/>
        </p:nvSpPr>
        <p:spPr>
          <a:xfrm>
            <a:off x="2945671" y="409173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4485A85-358D-5C12-485A-AEB1E687F4BE}"/>
              </a:ext>
            </a:extLst>
          </p:cNvPr>
          <p:cNvSpPr/>
          <p:nvPr/>
        </p:nvSpPr>
        <p:spPr>
          <a:xfrm>
            <a:off x="2657447" y="3412908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4CE804-4D1D-4C62-D155-7AAE45BCD5A8}"/>
              </a:ext>
            </a:extLst>
          </p:cNvPr>
          <p:cNvSpPr/>
          <p:nvPr/>
        </p:nvSpPr>
        <p:spPr>
          <a:xfrm>
            <a:off x="3731614" y="3292522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CBAD96F-76C8-5AA3-3ED3-02B7A753CC53}"/>
              </a:ext>
            </a:extLst>
          </p:cNvPr>
          <p:cNvSpPr/>
          <p:nvPr/>
        </p:nvSpPr>
        <p:spPr>
          <a:xfrm>
            <a:off x="3980333" y="3890275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0484A6B-FF8E-0300-A725-6F182B7E0CED}"/>
              </a:ext>
            </a:extLst>
          </p:cNvPr>
          <p:cNvSpPr/>
          <p:nvPr/>
        </p:nvSpPr>
        <p:spPr>
          <a:xfrm>
            <a:off x="3538186" y="4487590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566C69C-3085-E483-C3FD-D8E74DF03F5F}"/>
              </a:ext>
            </a:extLst>
          </p:cNvPr>
          <p:cNvSpPr/>
          <p:nvPr/>
        </p:nvSpPr>
        <p:spPr>
          <a:xfrm>
            <a:off x="4229736" y="4461919"/>
            <a:ext cx="158563" cy="15856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D8B5DD-9026-B38B-CC95-AE380578B9F4}"/>
              </a:ext>
            </a:extLst>
          </p:cNvPr>
          <p:cNvSpPr/>
          <p:nvPr/>
        </p:nvSpPr>
        <p:spPr>
          <a:xfrm>
            <a:off x="3359141" y="380762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786E106-BBF6-6AEC-688B-3A8499DD10EC}"/>
              </a:ext>
            </a:extLst>
          </p:cNvPr>
          <p:cNvSpPr/>
          <p:nvPr/>
        </p:nvSpPr>
        <p:spPr>
          <a:xfrm>
            <a:off x="4478291" y="3466855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DF1C31A-C378-5FF4-0505-A7581B837381}"/>
              </a:ext>
            </a:extLst>
          </p:cNvPr>
          <p:cNvSpPr/>
          <p:nvPr/>
        </p:nvSpPr>
        <p:spPr>
          <a:xfrm>
            <a:off x="4531464" y="3970733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24CAC05-8360-79EA-3252-26D759F8FAE7}"/>
              </a:ext>
            </a:extLst>
          </p:cNvPr>
          <p:cNvSpPr/>
          <p:nvPr/>
        </p:nvSpPr>
        <p:spPr>
          <a:xfrm>
            <a:off x="3157899" y="3202230"/>
            <a:ext cx="158563" cy="15856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21" name="Graphic 120" descr="Line arrow: Counter-clockwise curve outline">
            <a:extLst>
              <a:ext uri="{FF2B5EF4-FFF2-40B4-BE49-F238E27FC236}">
                <a16:creationId xmlns:a16="http://schemas.microsoft.com/office/drawing/2014/main" id="{D305F59C-56C7-DA22-71E0-E4945204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42260" flipV="1">
            <a:off x="5461184" y="1780692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/>
              <p:nvPr/>
            </p:nvSpPr>
            <p:spPr>
              <a:xfrm>
                <a:off x="5825308" y="1526715"/>
                <a:ext cx="611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069944-982C-AD48-7665-CE0B0F8B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08" y="1526715"/>
                <a:ext cx="61138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Graphic 127" descr="Line arrow: Counter-clockwise curve outline">
            <a:extLst>
              <a:ext uri="{FF2B5EF4-FFF2-40B4-BE49-F238E27FC236}">
                <a16:creationId xmlns:a16="http://schemas.microsoft.com/office/drawing/2014/main" id="{8C3ABDBB-3586-E580-6EA7-E6079ECCF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42260" flipH="1">
            <a:off x="5461185" y="4345420"/>
            <a:ext cx="1269632" cy="126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/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674D0-16FD-75CA-C56B-3D24561E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9" y="1013914"/>
                <a:ext cx="240963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6F7DAD8-D77A-5FBE-1E37-4E8DEBBCEE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924254" y="2005916"/>
            <a:ext cx="3834034" cy="360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/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⟩∈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5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8A0DBE-E42C-9653-3D1A-9798AF01E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553" y="1013914"/>
                <a:ext cx="295343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90A1315F-BBD5-51D6-DAC2-6F7DE43FD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21" b="97156" l="10000" r="90000">
                        <a14:foregroundMark x1="55634" y1="19012" x2="55634" y2="19012"/>
                        <a14:foregroundMark x1="49014" y1="9207" x2="49014" y2="9207"/>
                        <a14:foregroundMark x1="54859" y1="6063" x2="54859" y2="6063"/>
                        <a14:foregroundMark x1="51197" y1="93189" x2="51197" y2="93189"/>
                        <a14:foregroundMark x1="47817" y1="97156" x2="47817" y2="97156"/>
                        <a14:foregroundMark x1="47465" y1="68114" x2="47465" y2="68114"/>
                        <a14:foregroundMark x1="54577" y1="54491" x2="54577" y2="54491"/>
                        <a14:foregroundMark x1="54930" y1="39970" x2="54930" y2="39970"/>
                        <a14:foregroundMark x1="39859" y1="12799" x2="39859" y2="12799"/>
                        <a14:foregroundMark x1="48521" y1="2021" x2="48521" y2="20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633" y="2747238"/>
            <a:ext cx="2068248" cy="1945902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8C7491-1F30-3AD1-CA23-E4BEA4B4C8B2}"/>
              </a:ext>
            </a:extLst>
          </p:cNvPr>
          <p:cNvSpPr/>
          <p:nvPr/>
        </p:nvSpPr>
        <p:spPr>
          <a:xfrm>
            <a:off x="2713899" y="2633653"/>
            <a:ext cx="2216676" cy="2025635"/>
          </a:xfrm>
          <a:custGeom>
            <a:avLst/>
            <a:gdLst>
              <a:gd name="connsiteX0" fmla="*/ 0 w 2147887"/>
              <a:gd name="connsiteY0" fmla="*/ 0 h 2005608"/>
              <a:gd name="connsiteX1" fmla="*/ 504825 w 2147887"/>
              <a:gd name="connsiteY1" fmla="*/ 1452563 h 2005608"/>
              <a:gd name="connsiteX2" fmla="*/ 976312 w 2147887"/>
              <a:gd name="connsiteY2" fmla="*/ 1423988 h 2005608"/>
              <a:gd name="connsiteX3" fmla="*/ 790575 w 2147887"/>
              <a:gd name="connsiteY3" fmla="*/ 752475 h 2005608"/>
              <a:gd name="connsiteX4" fmla="*/ 966787 w 2147887"/>
              <a:gd name="connsiteY4" fmla="*/ 409575 h 2005608"/>
              <a:gd name="connsiteX5" fmla="*/ 1443037 w 2147887"/>
              <a:gd name="connsiteY5" fmla="*/ 676275 h 2005608"/>
              <a:gd name="connsiteX6" fmla="*/ 1590675 w 2147887"/>
              <a:gd name="connsiteY6" fmla="*/ 1543050 h 2005608"/>
              <a:gd name="connsiteX7" fmla="*/ 1928812 w 2147887"/>
              <a:gd name="connsiteY7" fmla="*/ 1957388 h 2005608"/>
              <a:gd name="connsiteX8" fmla="*/ 2147887 w 2147887"/>
              <a:gd name="connsiteY8" fmla="*/ 1985963 h 200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887" h="2005608">
                <a:moveTo>
                  <a:pt x="0" y="0"/>
                </a:moveTo>
                <a:cubicBezTo>
                  <a:pt x="171053" y="607616"/>
                  <a:pt x="342106" y="1215232"/>
                  <a:pt x="504825" y="1452563"/>
                </a:cubicBezTo>
                <a:cubicBezTo>
                  <a:pt x="667544" y="1689894"/>
                  <a:pt x="928687" y="1540669"/>
                  <a:pt x="976312" y="1423988"/>
                </a:cubicBezTo>
                <a:cubicBezTo>
                  <a:pt x="1023937" y="1307307"/>
                  <a:pt x="792162" y="921544"/>
                  <a:pt x="790575" y="752475"/>
                </a:cubicBezTo>
                <a:cubicBezTo>
                  <a:pt x="788988" y="583406"/>
                  <a:pt x="858043" y="422275"/>
                  <a:pt x="966787" y="409575"/>
                </a:cubicBezTo>
                <a:cubicBezTo>
                  <a:pt x="1075531" y="396875"/>
                  <a:pt x="1339056" y="487363"/>
                  <a:pt x="1443037" y="676275"/>
                </a:cubicBezTo>
                <a:cubicBezTo>
                  <a:pt x="1547018" y="865188"/>
                  <a:pt x="1509712" y="1329531"/>
                  <a:pt x="1590675" y="1543050"/>
                </a:cubicBezTo>
                <a:cubicBezTo>
                  <a:pt x="1671638" y="1756569"/>
                  <a:pt x="1835943" y="1883569"/>
                  <a:pt x="1928812" y="1957388"/>
                </a:cubicBezTo>
                <a:cubicBezTo>
                  <a:pt x="2021681" y="2031207"/>
                  <a:pt x="2094706" y="2002632"/>
                  <a:pt x="2147887" y="1985963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01D8C8-BBB7-3FEA-ABB5-505137472072}"/>
              </a:ext>
            </a:extLst>
          </p:cNvPr>
          <p:cNvSpPr/>
          <p:nvPr/>
        </p:nvSpPr>
        <p:spPr>
          <a:xfrm>
            <a:off x="277091" y="6437746"/>
            <a:ext cx="601798" cy="20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[3]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0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A47-401E-748B-A81C-6282E600C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DATASETS ONLY LINEARLY SEPARABLE WITH A QUANTUM COMPUTER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75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31D4B0-7660-C366-11B2-A7ABDC3259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7725" y="2809875"/>
                <a:ext cx="7091162" cy="19097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THE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𝐷𝐿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AU" sz="4800" dirty="0"/>
                  <a:t> DATASET Based on the discrete logarithm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31D4B0-7660-C366-11B2-A7ABDC325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7725" y="2809875"/>
                <a:ext cx="7091162" cy="1909763"/>
              </a:xfrm>
              <a:blipFill>
                <a:blip r:embed="rId2"/>
                <a:stretch>
                  <a:fillRect l="-3353" t="-7348" r="-3181" b="-15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5E09-E4CA-3047-3512-038A8CB1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2087-B1CD-9971-5E62-D16888F8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2827-A8F1-E2C7-7C23-2D1D555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74F48-D411-E86F-E3A1-DAA1AD676C7A}"/>
              </a:ext>
            </a:extLst>
          </p:cNvPr>
          <p:cNvSpPr/>
          <p:nvPr/>
        </p:nvSpPr>
        <p:spPr>
          <a:xfrm>
            <a:off x="4064000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F267F-CC40-DDC3-9A57-9C80CFCDD6D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[3]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28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3EF6-9497-3D3E-400E-B69EA5D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0E18-F0CB-C1E7-BB64-226388E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C3A8-7D16-27AE-E645-7953FBF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078B29-1684-D989-EE1B-387543B20E37}"/>
              </a:ext>
            </a:extLst>
          </p:cNvPr>
          <p:cNvGrpSpPr/>
          <p:nvPr/>
        </p:nvGrpSpPr>
        <p:grpSpPr>
          <a:xfrm>
            <a:off x="2218009" y="2423186"/>
            <a:ext cx="9452038" cy="1918222"/>
            <a:chOff x="1634490" y="2475788"/>
            <a:chExt cx="9452038" cy="19182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1BFA750-7200-AEE1-4F6F-B90D4D896FD6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23F822BE-7439-9583-135F-0813591C5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0D8ED2-B638-9033-65B3-9564AFF08AED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373710-A7A4-F2B9-7B6E-D9140C6CCC0D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608D728-8AB4-7232-773D-A8BAFD709279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AB9058-345A-D41C-BE64-1663C4249A13}"/>
                </a:ext>
              </a:extLst>
            </p:cNvPr>
            <p:cNvSpPr/>
            <p:nvPr/>
          </p:nvSpPr>
          <p:spPr>
            <a:xfrm>
              <a:off x="7669161" y="2767090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E0D0BA4-887B-71F4-19B2-E7B30BA2377F}"/>
                    </a:ext>
                  </a:extLst>
                </p:cNvPr>
                <p:cNvSpPr txBox="1"/>
                <p:nvPr/>
              </p:nvSpPr>
              <p:spPr>
                <a:xfrm>
                  <a:off x="7659692" y="2700925"/>
                  <a:ext cx="342683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=[11, 24]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E0D0BA4-887B-71F4-19B2-E7B30BA23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692" y="2700925"/>
                  <a:ext cx="3426836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68973DC-C0E4-B68A-2A23-2E78EF43CFCF}"/>
              </a:ext>
            </a:extLst>
          </p:cNvPr>
          <p:cNvSpPr/>
          <p:nvPr/>
        </p:nvSpPr>
        <p:spPr>
          <a:xfrm>
            <a:off x="4625094" y="2648323"/>
            <a:ext cx="4135448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90998-5E6B-3666-7A3C-2486700FF15C}"/>
              </a:ext>
            </a:extLst>
          </p:cNvPr>
          <p:cNvSpPr/>
          <p:nvPr/>
        </p:nvSpPr>
        <p:spPr>
          <a:xfrm>
            <a:off x="8858660" y="2714488"/>
            <a:ext cx="4135448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6C20B-FF43-9F20-2140-EBC05C2846DC}"/>
              </a:ext>
            </a:extLst>
          </p:cNvPr>
          <p:cNvSpPr/>
          <p:nvPr/>
        </p:nvSpPr>
        <p:spPr>
          <a:xfrm>
            <a:off x="4605292" y="3576576"/>
            <a:ext cx="4135448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BF3A0-9938-D9D0-FEDD-BF6461651D42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8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3EF6-9497-3D3E-400E-B69EA5D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0E18-F0CB-C1E7-BB64-226388E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C3A8-7D16-27AE-E645-7953FBF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078B29-1684-D989-EE1B-387543B20E37}"/>
              </a:ext>
            </a:extLst>
          </p:cNvPr>
          <p:cNvGrpSpPr/>
          <p:nvPr/>
        </p:nvGrpSpPr>
        <p:grpSpPr>
          <a:xfrm>
            <a:off x="2218009" y="2423186"/>
            <a:ext cx="9452038" cy="1918222"/>
            <a:chOff x="1634490" y="2475788"/>
            <a:chExt cx="9452038" cy="19182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1BFA750-7200-AEE1-4F6F-B90D4D896FD6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23F822BE-7439-9583-135F-0813591C5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0D8ED2-B638-9033-65B3-9564AFF08AED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373710-A7A4-F2B9-7B6E-D9140C6CCC0D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608D728-8AB4-7232-773D-A8BAFD709279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AB9058-345A-D41C-BE64-1663C4249A13}"/>
                </a:ext>
              </a:extLst>
            </p:cNvPr>
            <p:cNvSpPr/>
            <p:nvPr/>
          </p:nvSpPr>
          <p:spPr>
            <a:xfrm>
              <a:off x="7669161" y="2767090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E0D0BA4-887B-71F4-19B2-E7B30BA2377F}"/>
                    </a:ext>
                  </a:extLst>
                </p:cNvPr>
                <p:cNvSpPr txBox="1"/>
                <p:nvPr/>
              </p:nvSpPr>
              <p:spPr>
                <a:xfrm>
                  <a:off x="7659692" y="2700925"/>
                  <a:ext cx="342683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=[11, 24]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E0D0BA4-887B-71F4-19B2-E7B30BA23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692" y="2700925"/>
                  <a:ext cx="3426836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E9924-F612-9184-F344-FE3DC5CA8928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309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8EE3E58-FA02-AA15-C084-B02BD45E1954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6499825" y="725278"/>
            <a:ext cx="5156588" cy="55701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00BE93-B8F9-1F1C-0F14-4B5AE0FDB68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116" y="724485"/>
            <a:ext cx="5157215" cy="5570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62EE40-5F31-591B-616B-B0D8582337E5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30965" r="-19638" b="6123"/>
          <a:stretch/>
        </p:blipFill>
        <p:spPr>
          <a:xfrm>
            <a:off x="6901920" y="2453001"/>
            <a:ext cx="5768269" cy="3504287"/>
          </a:xfrm>
          <a:prstGeom prst="rtTriangle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5"/>
          <a:srcRect/>
          <a:stretch/>
        </p:blipFill>
        <p:spPr>
          <a:xfrm>
            <a:off x="660486" y="691309"/>
            <a:ext cx="5155962" cy="5569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3BC6F5-01CA-9A98-36CC-2A3218284771}"/>
              </a:ext>
            </a:extLst>
          </p:cNvPr>
          <p:cNvSpPr/>
          <p:nvPr/>
        </p:nvSpPr>
        <p:spPr>
          <a:xfrm>
            <a:off x="7358063" y="3647756"/>
            <a:ext cx="165118" cy="165118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914DE9-7105-7534-22C3-821EF52DC9A4}"/>
              </a:ext>
            </a:extLst>
          </p:cNvPr>
          <p:cNvCxnSpPr>
            <a:cxnSpLocks/>
          </p:cNvCxnSpPr>
          <p:nvPr/>
        </p:nvCxnSpPr>
        <p:spPr>
          <a:xfrm flipV="1">
            <a:off x="3981450" y="3767138"/>
            <a:ext cx="3376613" cy="1409700"/>
          </a:xfrm>
          <a:prstGeom prst="straightConnector1">
            <a:avLst/>
          </a:prstGeom>
          <a:ln w="5715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74C9575-124F-7499-8BDE-DB3F97B14153}"/>
              </a:ext>
            </a:extLst>
          </p:cNvPr>
          <p:cNvSpPr/>
          <p:nvPr/>
        </p:nvSpPr>
        <p:spPr>
          <a:xfrm>
            <a:off x="3873482" y="5085025"/>
            <a:ext cx="165118" cy="165118"/>
          </a:xfrm>
          <a:prstGeom prst="ellipse">
            <a:avLst/>
          </a:prstGeom>
          <a:solidFill>
            <a:srgbClr val="808080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B43C9-A0BA-B9D1-EE5D-C84441401062}"/>
                  </a:ext>
                </a:extLst>
              </p:cNvPr>
              <p:cNvSpPr txBox="1"/>
              <p:nvPr/>
            </p:nvSpPr>
            <p:spPr>
              <a:xfrm rot="20250423">
                <a:off x="5264980" y="3978834"/>
                <a:ext cx="9144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13=22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B43C9-A0BA-B9D1-EE5D-C8444140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0423">
                <a:off x="5264980" y="3978834"/>
                <a:ext cx="914400" cy="391902"/>
              </a:xfrm>
              <a:prstGeom prst="rect">
                <a:avLst/>
              </a:prstGeom>
              <a:blipFill>
                <a:blip r:embed="rId6"/>
                <a:stretch>
                  <a:fillRect t="-19492" r="-46951" b="-42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83141D-4BA3-B46E-AB0B-862D3202107A}"/>
                  </a:ext>
                </a:extLst>
              </p:cNvPr>
              <p:cNvSpPr txBox="1"/>
              <p:nvPr/>
            </p:nvSpPr>
            <p:spPr>
              <a:xfrm rot="2540810">
                <a:off x="7612797" y="3837531"/>
                <a:ext cx="1822853" cy="918485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>
                    <a:gd name="adj" fmla="val 1450013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11, 24</m:t>
                          </m:r>
                        </m:e>
                      </m:d>
                    </m:oMath>
                  </m:oMathPara>
                </a14:m>
                <a:endParaRPr lang="en-AU" sz="44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83141D-4BA3-B46E-AB0B-862D3202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40810">
                <a:off x="7612797" y="3837531"/>
                <a:ext cx="1822853" cy="918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51B95D8-8C60-A9E3-D34B-BEA6E19AF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81" y="6091887"/>
            <a:ext cx="3738144" cy="7661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29F59E6-3AC7-B88E-426C-9675263926AE}"/>
              </a:ext>
            </a:extLst>
          </p:cNvPr>
          <p:cNvSpPr/>
          <p:nvPr/>
        </p:nvSpPr>
        <p:spPr>
          <a:xfrm>
            <a:off x="6096000" y="-68580"/>
            <a:ext cx="6233159" cy="723138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1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40" grpId="1" animBg="1"/>
      <p:bldP spid="10" grpId="0"/>
      <p:bldP spid="15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8E9DEA-F182-25D6-6226-3C5C0C96D2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68694" y="686651"/>
            <a:ext cx="5454613" cy="545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B7CC3C0D-FD0A-BA35-CF9E-D065863A2468}"/>
              </a:ext>
            </a:extLst>
          </p:cNvPr>
          <p:cNvGrpSpPr>
            <a:grpSpLocks/>
          </p:cNvGrpSpPr>
          <p:nvPr/>
        </p:nvGrpSpPr>
        <p:grpSpPr>
          <a:xfrm>
            <a:off x="6849555" y="4007730"/>
            <a:ext cx="409086" cy="807031"/>
            <a:chOff x="6431346" y="3647364"/>
            <a:chExt cx="409086" cy="80703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B145B8F-2BF3-2F7F-4664-98E11CE0C98A}"/>
                </a:ext>
              </a:extLst>
            </p:cNvPr>
            <p:cNvSpPr>
              <a:spLocks/>
            </p:cNvSpPr>
            <p:nvPr/>
          </p:nvSpPr>
          <p:spPr>
            <a:xfrm>
              <a:off x="6519688" y="4248187"/>
              <a:ext cx="206208" cy="206208"/>
            </a:xfrm>
            <a:prstGeom prst="ellipse">
              <a:avLst/>
            </a:prstGeom>
            <a:solidFill>
              <a:srgbClr val="89898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9B60FE-F022-37FD-0F1B-4519B7073C96}"/>
                </a:ext>
              </a:extLst>
            </p:cNvPr>
            <p:cNvSpPr txBox="1">
              <a:spLocks/>
            </p:cNvSpPr>
            <p:nvPr/>
          </p:nvSpPr>
          <p:spPr>
            <a:xfrm>
              <a:off x="6431346" y="3647364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?</a:t>
              </a:r>
              <a:endParaRPr lang="en-AU" sz="36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40A1C9-F3CB-5D08-50DA-DFF8A6D9806B}"/>
              </a:ext>
            </a:extLst>
          </p:cNvPr>
          <p:cNvGrpSpPr/>
          <p:nvPr/>
        </p:nvGrpSpPr>
        <p:grpSpPr>
          <a:xfrm>
            <a:off x="6849555" y="4007730"/>
            <a:ext cx="409086" cy="807031"/>
            <a:chOff x="6975773" y="4203279"/>
            <a:chExt cx="409086" cy="80703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29EFFD-F719-B666-9E79-D4B9C7ECAB86}"/>
                </a:ext>
              </a:extLst>
            </p:cNvPr>
            <p:cNvSpPr/>
            <p:nvPr/>
          </p:nvSpPr>
          <p:spPr>
            <a:xfrm>
              <a:off x="7064115" y="4804102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4F1E28-E06A-47B4-A748-17A5ED64B192}"/>
                </a:ext>
              </a:extLst>
            </p:cNvPr>
            <p:cNvSpPr txBox="1"/>
            <p:nvPr/>
          </p:nvSpPr>
          <p:spPr>
            <a:xfrm>
              <a:off x="6975773" y="420327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?</a:t>
              </a:r>
              <a:endParaRPr lang="en-AU" sz="3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807C9E1-C633-7A4F-AAAB-8F571D216FAC}"/>
              </a:ext>
            </a:extLst>
          </p:cNvPr>
          <p:cNvGrpSpPr/>
          <p:nvPr/>
        </p:nvGrpSpPr>
        <p:grpSpPr>
          <a:xfrm>
            <a:off x="6849555" y="4007730"/>
            <a:ext cx="409086" cy="807031"/>
            <a:chOff x="6823373" y="4050879"/>
            <a:chExt cx="409086" cy="80703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34A4674-3C24-5EE0-81A6-D3B9E846822B}"/>
                </a:ext>
              </a:extLst>
            </p:cNvPr>
            <p:cNvSpPr/>
            <p:nvPr/>
          </p:nvSpPr>
          <p:spPr>
            <a:xfrm>
              <a:off x="6911715" y="4651702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4A13F0A-F1CF-8EF9-7BD3-E5B82E667301}"/>
                </a:ext>
              </a:extLst>
            </p:cNvPr>
            <p:cNvSpPr txBox="1"/>
            <p:nvPr/>
          </p:nvSpPr>
          <p:spPr>
            <a:xfrm>
              <a:off x="6823373" y="405087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?</a:t>
              </a:r>
              <a:endParaRPr lang="en-AU"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CAB16D-5FB8-919F-6294-04F02899F325}"/>
              </a:ext>
            </a:extLst>
          </p:cNvPr>
          <p:cNvGrpSpPr/>
          <p:nvPr/>
        </p:nvGrpSpPr>
        <p:grpSpPr>
          <a:xfrm>
            <a:off x="6908413" y="4168814"/>
            <a:ext cx="361244" cy="645947"/>
            <a:chOff x="7507520" y="4583782"/>
            <a:chExt cx="361244" cy="64594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1990CC8-D870-AFDB-05C1-D1CD76E69A83}"/>
                </a:ext>
              </a:extLst>
            </p:cNvPr>
            <p:cNvSpPr/>
            <p:nvPr/>
          </p:nvSpPr>
          <p:spPr>
            <a:xfrm>
              <a:off x="7538307" y="502352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79" name="Graphic 78" descr="Checkmark with solid fill">
              <a:extLst>
                <a:ext uri="{FF2B5EF4-FFF2-40B4-BE49-F238E27FC236}">
                  <a16:creationId xmlns:a16="http://schemas.microsoft.com/office/drawing/2014/main" id="{6E37E82C-FDD5-AE79-0415-2D954B25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7520" y="4583782"/>
              <a:ext cx="361244" cy="361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2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463E292-48FA-D1AE-C863-C237D36960C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6499429" y="724485"/>
            <a:ext cx="5156588" cy="5570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E4B8C-9FF1-6AD7-4915-A991C894C2F2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660486" y="691309"/>
            <a:ext cx="5155962" cy="5569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5"/>
          <a:srcRect/>
          <a:stretch/>
        </p:blipFill>
        <p:spPr>
          <a:xfrm>
            <a:off x="660486" y="691309"/>
            <a:ext cx="5156588" cy="556945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825882-DF64-B531-6444-5B66466251A8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/>
        </p:blipFill>
        <p:spPr>
          <a:xfrm>
            <a:off x="6499116" y="724485"/>
            <a:ext cx="5157214" cy="557012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CED2C8C-D3D8-F38A-B8A6-18937B1E17E5}"/>
              </a:ext>
            </a:extLst>
          </p:cNvPr>
          <p:cNvSpPr/>
          <p:nvPr/>
        </p:nvSpPr>
        <p:spPr>
          <a:xfrm>
            <a:off x="1557308" y="3974093"/>
            <a:ext cx="163270" cy="165118"/>
          </a:xfrm>
          <a:prstGeom prst="ellipse">
            <a:avLst/>
          </a:prstGeom>
          <a:solidFill>
            <a:srgbClr val="808080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0B276-7963-4255-D1B5-D95E9C92F69F}"/>
              </a:ext>
            </a:extLst>
          </p:cNvPr>
          <p:cNvSpPr txBox="1"/>
          <p:nvPr/>
        </p:nvSpPr>
        <p:spPr>
          <a:xfrm>
            <a:off x="1796252" y="3850158"/>
            <a:ext cx="340434" cy="46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AU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BE319A-4304-744F-EB72-8E87D2882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681" y="6091887"/>
            <a:ext cx="3738144" cy="7661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0FD2CB-7097-BB1F-283E-57E21B30D8AC}"/>
              </a:ext>
            </a:extLst>
          </p:cNvPr>
          <p:cNvSpPr/>
          <p:nvPr/>
        </p:nvSpPr>
        <p:spPr>
          <a:xfrm>
            <a:off x="4269509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1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3EF6-9497-3D3E-400E-B69EA5D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0E18-F0CB-C1E7-BB64-226388E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C3A8-7D16-27AE-E645-7953FBF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5D009-D281-17DB-81D8-77FD2F7F6009}"/>
              </a:ext>
            </a:extLst>
          </p:cNvPr>
          <p:cNvSpPr/>
          <p:nvPr/>
        </p:nvSpPr>
        <p:spPr>
          <a:xfrm>
            <a:off x="8527000" y="1325132"/>
            <a:ext cx="2530824" cy="93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4058C-C8FF-F4E6-774D-074E7CCE2C8B}"/>
              </a:ext>
            </a:extLst>
          </p:cNvPr>
          <p:cNvGrpSpPr/>
          <p:nvPr/>
        </p:nvGrpSpPr>
        <p:grpSpPr>
          <a:xfrm>
            <a:off x="2492329" y="1104915"/>
            <a:ext cx="8923020" cy="1918222"/>
            <a:chOff x="1634490" y="2475788"/>
            <a:chExt cx="8923020" cy="19182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234FE5-465A-720F-DCCE-4D9E18D7F270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38D8816-F0A6-0CE7-8218-2690423D8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D34853-DDCA-6F56-6387-4E620C4F65CB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F2E61E-AD17-4FDA-BC6A-86C42117368F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148C9-1111-5C78-A62D-2D7C0F251626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935AE4-9F20-ABE5-F61B-F9BF65349B44}"/>
                </a:ext>
              </a:extLst>
            </p:cNvPr>
            <p:cNvSpPr/>
            <p:nvPr/>
          </p:nvSpPr>
          <p:spPr>
            <a:xfrm>
              <a:off x="7669161" y="2842506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03E05-0C27-F4E0-6739-E8518D33C009}"/>
                    </a:ext>
                  </a:extLst>
                </p:cNvPr>
                <p:cNvSpPr txBox="1"/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03E05-0C27-F4E0-6739-E8518D33C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240D6F4-167B-0DEB-494F-AC55075DDB26}"/>
              </a:ext>
            </a:extLst>
          </p:cNvPr>
          <p:cNvSpPr/>
          <p:nvPr/>
        </p:nvSpPr>
        <p:spPr>
          <a:xfrm>
            <a:off x="8679400" y="1477532"/>
            <a:ext cx="2530824" cy="93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6B5D3B-DB61-4873-A0C9-EDDEC4915901}"/>
              </a:ext>
            </a:extLst>
          </p:cNvPr>
          <p:cNvGrpSpPr/>
          <p:nvPr/>
        </p:nvGrpSpPr>
        <p:grpSpPr>
          <a:xfrm>
            <a:off x="2644729" y="1257315"/>
            <a:ext cx="8923020" cy="1918222"/>
            <a:chOff x="1634490" y="2475788"/>
            <a:chExt cx="8923020" cy="19182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F9E32CE-3789-60CA-FF5C-4E24D9D7C75D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8CC12A6-92E1-EE29-C0E3-F17A2BBD1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2348D5-9165-AC96-84BB-9043F7169ADF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105E2A-2B22-981B-E532-5921F627D4EE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C067A8-FA56-0CF9-E8A0-2B8AA53177B9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ADDB87-B802-12BE-4AFF-F8EC38B9C8E9}"/>
                </a:ext>
              </a:extLst>
            </p:cNvPr>
            <p:cNvSpPr/>
            <p:nvPr/>
          </p:nvSpPr>
          <p:spPr>
            <a:xfrm>
              <a:off x="7669161" y="2767090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68B753-6535-85B4-9197-217B5879400F}"/>
                    </a:ext>
                  </a:extLst>
                </p:cNvPr>
                <p:cNvSpPr txBox="1"/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68B753-6535-85B4-9197-217B58794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8368EE-E381-5082-ADA9-0801717C3DCD}"/>
              </a:ext>
            </a:extLst>
          </p:cNvPr>
          <p:cNvGrpSpPr/>
          <p:nvPr/>
        </p:nvGrpSpPr>
        <p:grpSpPr>
          <a:xfrm>
            <a:off x="6511077" y="1493709"/>
            <a:ext cx="1726112" cy="794627"/>
            <a:chOff x="38689" y="3741617"/>
            <a:chExt cx="6131291" cy="282257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45C2A8-8265-2A86-80B6-572D71C7C817}"/>
                </a:ext>
              </a:extLst>
            </p:cNvPr>
            <p:cNvSpPr/>
            <p:nvPr/>
          </p:nvSpPr>
          <p:spPr>
            <a:xfrm>
              <a:off x="1091470" y="4347807"/>
              <a:ext cx="4025728" cy="2216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A03178-9958-ED52-52BA-9CC4EC78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22" b="93423" l="9954" r="89995">
                          <a14:foregroundMark x1="44104" y1="93423" x2="44104" y2="9342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89" y="3741617"/>
              <a:ext cx="6131291" cy="2807437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4" name="Graphic 43" descr="Laptop with solid fill">
            <a:extLst>
              <a:ext uri="{FF2B5EF4-FFF2-40B4-BE49-F238E27FC236}">
                <a16:creationId xmlns:a16="http://schemas.microsoft.com/office/drawing/2014/main" id="{3D8697CC-0CE6-0A9D-BDB6-AFEF9DB9A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6932" y="763974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F14157-F9FC-0234-A59B-6F0407971558}"/>
              </a:ext>
            </a:extLst>
          </p:cNvPr>
          <p:cNvGrpSpPr/>
          <p:nvPr/>
        </p:nvGrpSpPr>
        <p:grpSpPr>
          <a:xfrm>
            <a:off x="851185" y="4270108"/>
            <a:ext cx="11052959" cy="1945902"/>
            <a:chOff x="720593" y="4270108"/>
            <a:chExt cx="11052959" cy="194590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7174FB-6B67-A903-0592-FD0CDE40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021" b="97156" l="10000" r="90000">
                          <a14:foregroundMark x1="55634" y1="19012" x2="55634" y2="19012"/>
                          <a14:foregroundMark x1="49014" y1="9207" x2="49014" y2="9207"/>
                          <a14:foregroundMark x1="54859" y1="6063" x2="54859" y2="6063"/>
                          <a14:foregroundMark x1="51197" y1="93189" x2="51197" y2="93189"/>
                          <a14:foregroundMark x1="47817" y1="97156" x2="47817" y2="97156"/>
                          <a14:foregroundMark x1="47465" y1="68114" x2="47465" y2="68114"/>
                          <a14:foregroundMark x1="54577" y1="54491" x2="54577" y2="54491"/>
                          <a14:foregroundMark x1="54930" y1="39970" x2="54930" y2="39970"/>
                          <a14:foregroundMark x1="39859" y1="12799" x2="39859" y2="12799"/>
                          <a14:foregroundMark x1="48521" y1="2021" x2="48521" y2="2021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0593" y="4270108"/>
              <a:ext cx="2068248" cy="19459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855FF6-41D7-E50E-D26F-84BCB74D105C}"/>
                    </a:ext>
                  </a:extLst>
                </p:cNvPr>
                <p:cNvSpPr txBox="1"/>
                <p:nvPr/>
              </p:nvSpPr>
              <p:spPr>
                <a:xfrm>
                  <a:off x="2367066" y="4639058"/>
                  <a:ext cx="9406486" cy="143661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𝐷𝐿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groupCh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AU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855FF6-41D7-E50E-D26F-84BCB74D1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066" y="4639058"/>
                  <a:ext cx="9406486" cy="14366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0D5AD-6F94-4A61-CCA0-25657130992B}"/>
                    </a:ext>
                  </a:extLst>
                </p:cNvPr>
                <p:cNvSpPr txBox="1"/>
                <p:nvPr/>
              </p:nvSpPr>
              <p:spPr>
                <a:xfrm>
                  <a:off x="2380242" y="4752963"/>
                  <a:ext cx="550151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5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0D5AD-6F94-4A61-CCA0-25657130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242" y="4752963"/>
                  <a:ext cx="550151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C3DD030-60F5-A891-0BFF-86E08262DF26}"/>
              </a:ext>
            </a:extLst>
          </p:cNvPr>
          <p:cNvSpPr/>
          <p:nvPr/>
        </p:nvSpPr>
        <p:spPr>
          <a:xfrm>
            <a:off x="955964" y="4114800"/>
            <a:ext cx="1963469" cy="224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95222D-42DE-8BF6-603E-52016784B294}"/>
              </a:ext>
            </a:extLst>
          </p:cNvPr>
          <p:cNvSpPr/>
          <p:nvPr/>
        </p:nvSpPr>
        <p:spPr>
          <a:xfrm>
            <a:off x="1108364" y="4267200"/>
            <a:ext cx="2673927" cy="224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BCD32B-FA0B-B56F-A927-234DA66F6A24}"/>
              </a:ext>
            </a:extLst>
          </p:cNvPr>
          <p:cNvSpPr/>
          <p:nvPr/>
        </p:nvSpPr>
        <p:spPr>
          <a:xfrm>
            <a:off x="6095999" y="4366037"/>
            <a:ext cx="5606473" cy="2040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C83DB9-6D3A-DC3D-0CE7-3DB1E394552B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412591-1FAD-E2FA-D546-6137CC1D35C4}"/>
              </a:ext>
            </a:extLst>
          </p:cNvPr>
          <p:cNvSpPr/>
          <p:nvPr/>
        </p:nvSpPr>
        <p:spPr>
          <a:xfrm>
            <a:off x="2485976" y="4315691"/>
            <a:ext cx="3610023" cy="2040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1" grpId="2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3EF6-9497-3D3E-400E-B69EA5D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0E18-F0CB-C1E7-BB64-226388E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C3A8-7D16-27AE-E645-7953FBF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5D009-D281-17DB-81D8-77FD2F7F6009}"/>
              </a:ext>
            </a:extLst>
          </p:cNvPr>
          <p:cNvSpPr/>
          <p:nvPr/>
        </p:nvSpPr>
        <p:spPr>
          <a:xfrm>
            <a:off x="8527000" y="1325132"/>
            <a:ext cx="2530824" cy="93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E4058C-C8FF-F4E6-774D-074E7CCE2C8B}"/>
              </a:ext>
            </a:extLst>
          </p:cNvPr>
          <p:cNvGrpSpPr/>
          <p:nvPr/>
        </p:nvGrpSpPr>
        <p:grpSpPr>
          <a:xfrm>
            <a:off x="2492329" y="1104915"/>
            <a:ext cx="8923020" cy="1918222"/>
            <a:chOff x="1634490" y="2475788"/>
            <a:chExt cx="8923020" cy="19182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234FE5-465A-720F-DCCE-4D9E18D7F270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38D8816-F0A6-0CE7-8218-2690423D8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D34853-DDCA-6F56-6387-4E620C4F65CB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F2E61E-AD17-4FDA-BC6A-86C42117368F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148C9-1111-5C78-A62D-2D7C0F251626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935AE4-9F20-ABE5-F61B-F9BF65349B44}"/>
                </a:ext>
              </a:extLst>
            </p:cNvPr>
            <p:cNvSpPr/>
            <p:nvPr/>
          </p:nvSpPr>
          <p:spPr>
            <a:xfrm>
              <a:off x="7669161" y="2842506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03E05-0C27-F4E0-6739-E8518D33C009}"/>
                    </a:ext>
                  </a:extLst>
                </p:cNvPr>
                <p:cNvSpPr txBox="1"/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03E05-0C27-F4E0-6739-E8518D33C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240D6F4-167B-0DEB-494F-AC55075DDB26}"/>
              </a:ext>
            </a:extLst>
          </p:cNvPr>
          <p:cNvSpPr/>
          <p:nvPr/>
        </p:nvSpPr>
        <p:spPr>
          <a:xfrm>
            <a:off x="8679400" y="1477532"/>
            <a:ext cx="2530824" cy="93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6B5D3B-DB61-4873-A0C9-EDDEC4915901}"/>
              </a:ext>
            </a:extLst>
          </p:cNvPr>
          <p:cNvGrpSpPr/>
          <p:nvPr/>
        </p:nvGrpSpPr>
        <p:grpSpPr>
          <a:xfrm>
            <a:off x="2644729" y="1257315"/>
            <a:ext cx="8923020" cy="1918222"/>
            <a:chOff x="1634490" y="2475788"/>
            <a:chExt cx="8923020" cy="19182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F9E32CE-3789-60CA-FF5C-4E24D9D7C75D}"/>
                </a:ext>
              </a:extLst>
            </p:cNvPr>
            <p:cNvGrpSpPr/>
            <p:nvPr/>
          </p:nvGrpSpPr>
          <p:grpSpPr>
            <a:xfrm>
              <a:off x="1634490" y="2475788"/>
              <a:ext cx="8923020" cy="1918222"/>
              <a:chOff x="1634490" y="2469889"/>
              <a:chExt cx="8923020" cy="191822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8CC12A6-92E1-EE29-C0E3-F17A2BBD1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490" y="2469889"/>
                <a:ext cx="8923020" cy="1918222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2348D5-9165-AC96-84BB-9043F7169ADF}"/>
                  </a:ext>
                </a:extLst>
              </p:cNvPr>
              <p:cNvSpPr/>
              <p:nvPr/>
            </p:nvSpPr>
            <p:spPr>
              <a:xfrm>
                <a:off x="3875964" y="2897875"/>
                <a:ext cx="645994" cy="1173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105E2A-2B22-981B-E532-5921F627D4EE}"/>
                </a:ext>
              </a:extLst>
            </p:cNvPr>
            <p:cNvSpPr/>
            <p:nvPr/>
          </p:nvSpPr>
          <p:spPr>
            <a:xfrm>
              <a:off x="4095857" y="3728731"/>
              <a:ext cx="206208" cy="20620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C067A8-FA56-0CF9-E8A0-2B8AA53177B9}"/>
                </a:ext>
              </a:extLst>
            </p:cNvPr>
            <p:cNvSpPr/>
            <p:nvPr/>
          </p:nvSpPr>
          <p:spPr>
            <a:xfrm>
              <a:off x="4095857" y="3015405"/>
              <a:ext cx="206208" cy="20620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ADDB87-B802-12BE-4AFF-F8EC38B9C8E9}"/>
                </a:ext>
              </a:extLst>
            </p:cNvPr>
            <p:cNvSpPr/>
            <p:nvPr/>
          </p:nvSpPr>
          <p:spPr>
            <a:xfrm>
              <a:off x="7669161" y="2767090"/>
              <a:ext cx="2530824" cy="937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68B753-6535-85B4-9197-217B5879400F}"/>
                    </a:ext>
                  </a:extLst>
                </p:cNvPr>
                <p:cNvSpPr txBox="1"/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368B753-6535-85B4-9197-217B58794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060" y="2700925"/>
                  <a:ext cx="60016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8368EE-E381-5082-ADA9-0801717C3DCD}"/>
              </a:ext>
            </a:extLst>
          </p:cNvPr>
          <p:cNvGrpSpPr/>
          <p:nvPr/>
        </p:nvGrpSpPr>
        <p:grpSpPr>
          <a:xfrm>
            <a:off x="6511077" y="1493709"/>
            <a:ext cx="1726112" cy="794627"/>
            <a:chOff x="38689" y="3741617"/>
            <a:chExt cx="6131291" cy="282257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45C2A8-8265-2A86-80B6-572D71C7C817}"/>
                </a:ext>
              </a:extLst>
            </p:cNvPr>
            <p:cNvSpPr/>
            <p:nvPr/>
          </p:nvSpPr>
          <p:spPr>
            <a:xfrm>
              <a:off x="1091470" y="4347807"/>
              <a:ext cx="4025728" cy="2216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A03178-9958-ED52-52BA-9CC4EC78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22" b="93423" l="9954" r="89995">
                          <a14:foregroundMark x1="44104" y1="93423" x2="44104" y2="9342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89" y="3741617"/>
              <a:ext cx="6131291" cy="2807437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4" name="Graphic 43" descr="Laptop with solid fill">
            <a:extLst>
              <a:ext uri="{FF2B5EF4-FFF2-40B4-BE49-F238E27FC236}">
                <a16:creationId xmlns:a16="http://schemas.microsoft.com/office/drawing/2014/main" id="{3D8697CC-0CE6-0A9D-BDB6-AFEF9DB9A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6932" y="763974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F14157-F9FC-0234-A59B-6F0407971558}"/>
              </a:ext>
            </a:extLst>
          </p:cNvPr>
          <p:cNvGrpSpPr/>
          <p:nvPr/>
        </p:nvGrpSpPr>
        <p:grpSpPr>
          <a:xfrm>
            <a:off x="851185" y="4270108"/>
            <a:ext cx="11052959" cy="1945902"/>
            <a:chOff x="720593" y="4270108"/>
            <a:chExt cx="11052959" cy="194590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7174FB-6B67-A903-0592-FD0CDE40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021" b="97156" l="10000" r="90000">
                          <a14:foregroundMark x1="55634" y1="19012" x2="55634" y2="19012"/>
                          <a14:foregroundMark x1="49014" y1="9207" x2="49014" y2="9207"/>
                          <a14:foregroundMark x1="54859" y1="6063" x2="54859" y2="6063"/>
                          <a14:foregroundMark x1="51197" y1="93189" x2="51197" y2="93189"/>
                          <a14:foregroundMark x1="47817" y1="97156" x2="47817" y2="97156"/>
                          <a14:foregroundMark x1="47465" y1="68114" x2="47465" y2="68114"/>
                          <a14:foregroundMark x1="54577" y1="54491" x2="54577" y2="54491"/>
                          <a14:foregroundMark x1="54930" y1="39970" x2="54930" y2="39970"/>
                          <a14:foregroundMark x1="39859" y1="12799" x2="39859" y2="12799"/>
                          <a14:foregroundMark x1="48521" y1="2021" x2="48521" y2="2021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0593" y="4270108"/>
              <a:ext cx="2068248" cy="19459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855FF6-41D7-E50E-D26F-84BCB74D105C}"/>
                    </a:ext>
                  </a:extLst>
                </p:cNvPr>
                <p:cNvSpPr txBox="1"/>
                <p:nvPr/>
              </p:nvSpPr>
              <p:spPr>
                <a:xfrm>
                  <a:off x="2367066" y="4639058"/>
                  <a:ext cx="9406486" cy="143661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𝐷𝐿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groupCh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AU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6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855FF6-41D7-E50E-D26F-84BCB74D1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066" y="4639058"/>
                  <a:ext cx="9406486" cy="14366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0D5AD-6F94-4A61-CCA0-25657130992B}"/>
                    </a:ext>
                  </a:extLst>
                </p:cNvPr>
                <p:cNvSpPr txBox="1"/>
                <p:nvPr/>
              </p:nvSpPr>
              <p:spPr>
                <a:xfrm>
                  <a:off x="2380242" y="4752963"/>
                  <a:ext cx="550151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5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0D5AD-6F94-4A61-CCA0-25657130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242" y="4752963"/>
                  <a:ext cx="550151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B2408-4E25-F81A-812B-7737A2413CF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50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425EE613-990E-1ACE-C76A-69789155203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6499429" y="724485"/>
            <a:ext cx="5156588" cy="557012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825882-DF64-B531-6444-5B66466251A8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6499863" y="724485"/>
            <a:ext cx="5155721" cy="5570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97CAA51-B450-6A2F-1E65-3442AF213DEB}"/>
              </a:ext>
            </a:extLst>
          </p:cNvPr>
          <p:cNvPicPr/>
          <p:nvPr/>
        </p:nvPicPr>
        <p:blipFill>
          <a:blip r:embed="rId5"/>
          <a:srcRect/>
          <a:stretch/>
        </p:blipFill>
        <p:spPr>
          <a:xfrm>
            <a:off x="660486" y="691309"/>
            <a:ext cx="5155962" cy="5569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6"/>
          <a:srcRect/>
          <a:stretch/>
        </p:blipFill>
        <p:spPr>
          <a:xfrm>
            <a:off x="660607" y="690971"/>
            <a:ext cx="5155721" cy="557012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A27C413-263F-C739-FE6F-C92E18C38801}"/>
              </a:ext>
            </a:extLst>
          </p:cNvPr>
          <p:cNvGrpSpPr/>
          <p:nvPr/>
        </p:nvGrpSpPr>
        <p:grpSpPr>
          <a:xfrm rot="11607424">
            <a:off x="7632232" y="2302138"/>
            <a:ext cx="2851097" cy="2855416"/>
            <a:chOff x="7632230" y="2302137"/>
            <a:chExt cx="2851097" cy="28554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A8D863-AA1A-6881-7A77-577350C72567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</a:ln>
            <a:effectLst>
              <a:glow rad="101600">
                <a:srgbClr val="4472C4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9F1C7B-695B-9405-58E5-91445C6273E3}"/>
                </a:ext>
              </a:extLst>
            </p:cNvPr>
            <p:cNvGrpSpPr/>
            <p:nvPr/>
          </p:nvGrpSpPr>
          <p:grpSpPr>
            <a:xfrm>
              <a:off x="7632230" y="2306458"/>
              <a:ext cx="2851097" cy="2851095"/>
              <a:chOff x="7647789" y="2303031"/>
              <a:chExt cx="2851097" cy="285109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CB85242C-E182-247C-65E4-764553CF9495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6777697"/>
                  <a:gd name="adj2" fmla="val 1532209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E648993D-1EA9-3E7E-B8D5-634B722E8CDC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65896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896A9507-7F18-ECE4-369A-F814054A9670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787BA6-B86E-D67E-8A2A-E8C87C47559A}"/>
              </a:ext>
            </a:extLst>
          </p:cNvPr>
          <p:cNvGrpSpPr/>
          <p:nvPr/>
        </p:nvGrpSpPr>
        <p:grpSpPr>
          <a:xfrm rot="6417217">
            <a:off x="7911014" y="2564215"/>
            <a:ext cx="2293527" cy="2312274"/>
            <a:chOff x="7632231" y="2283152"/>
            <a:chExt cx="2851096" cy="28744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B146D09-8951-1218-9128-5AAB67EA0392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miter lim="800000"/>
            </a:ln>
            <a:effectLst>
              <a:glow rad="101600">
                <a:srgbClr val="008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533AA7-6D12-4E8B-C67A-E2E72DABDF81}"/>
                </a:ext>
              </a:extLst>
            </p:cNvPr>
            <p:cNvGrpSpPr/>
            <p:nvPr/>
          </p:nvGrpSpPr>
          <p:grpSpPr>
            <a:xfrm>
              <a:off x="7632231" y="2283152"/>
              <a:ext cx="2851096" cy="2874401"/>
              <a:chOff x="7647790" y="2279725"/>
              <a:chExt cx="2851096" cy="2874401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9FA28F7C-38FF-70FE-F0CF-17F791995819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C2F3590-DA47-C806-BE39-305CE1D383E3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0A6DD0EF-4D37-020D-805E-357B2CBCEAC0}"/>
                  </a:ext>
                </a:extLst>
              </p:cNvPr>
              <p:cNvSpPr/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8869097"/>
                  <a:gd name="adj2" fmla="val 18912871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72871979-7629-6506-A91B-5689FEAB01A1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52BFF2-7E59-A4FF-E503-B5F074112996}"/>
              </a:ext>
            </a:extLst>
          </p:cNvPr>
          <p:cNvGrpSpPr/>
          <p:nvPr/>
        </p:nvGrpSpPr>
        <p:grpSpPr>
          <a:xfrm rot="17746714">
            <a:off x="8175119" y="2836354"/>
            <a:ext cx="1765321" cy="1767994"/>
            <a:chOff x="7632228" y="2302137"/>
            <a:chExt cx="2851099" cy="285541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61D800-9A36-57B4-539A-6D057446B688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>
              <a:glow rad="101600">
                <a:srgbClr val="FF0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014F5D-DFA1-1347-7CB4-01B158538628}"/>
                </a:ext>
              </a:extLst>
            </p:cNvPr>
            <p:cNvGrpSpPr/>
            <p:nvPr/>
          </p:nvGrpSpPr>
          <p:grpSpPr>
            <a:xfrm>
              <a:off x="7632228" y="2306458"/>
              <a:ext cx="2851099" cy="2851095"/>
              <a:chOff x="7647787" y="2303031"/>
              <a:chExt cx="2851099" cy="2851095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E6F12BC-527E-4A36-99C7-91626EF668AA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5948790"/>
                  <a:gd name="adj2" fmla="val 21120487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17461A52-7C22-C9B4-80BB-490983B68D2E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107970"/>
                  <a:gd name="adj2" fmla="val 1850858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B1013B49-B2B2-809E-F263-2AD08F03776B}"/>
                  </a:ext>
                </a:extLst>
              </p:cNvPr>
              <p:cNvSpPr/>
              <p:nvPr/>
            </p:nvSpPr>
            <p:spPr>
              <a:xfrm rot="5905204">
                <a:off x="7647787" y="2303031"/>
                <a:ext cx="2834642" cy="2834642"/>
              </a:xfrm>
              <a:prstGeom prst="arc">
                <a:avLst>
                  <a:gd name="adj1" fmla="val 18278578"/>
                  <a:gd name="adj2" fmla="val 2514620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1A07491C-577D-4D50-0BB8-C9A257031838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9685943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/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  <a:p>
                <a:endParaRPr lang="en-AU" dirty="0">
                  <a:solidFill>
                    <a:srgbClr val="1F4E79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EC27FD-F4AE-FBEB-9661-C879DEA76725}"/>
                  </a:ext>
                </a:extLst>
              </p:cNvPr>
              <p:cNvSpPr txBox="1"/>
              <p:nvPr/>
            </p:nvSpPr>
            <p:spPr>
              <a:xfrm rot="20625299">
                <a:off x="8915182" y="4587430"/>
                <a:ext cx="8669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24,</m:t>
                          </m:r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EC27FD-F4AE-FBEB-9661-C879DEA7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5299">
                <a:off x="8915182" y="4587430"/>
                <a:ext cx="866904" cy="381515"/>
              </a:xfrm>
              <a:prstGeom prst="rect">
                <a:avLst/>
              </a:prstGeom>
              <a:blipFill>
                <a:blip r:embed="rId8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1770941-B98A-15B4-F48C-38767BCC00A4}"/>
                  </a:ext>
                </a:extLst>
              </p:cNvPr>
              <p:cNvSpPr txBox="1"/>
              <p:nvPr/>
            </p:nvSpPr>
            <p:spPr>
              <a:xfrm rot="4801752">
                <a:off x="9573421" y="3514874"/>
                <a:ext cx="76912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1770941-B98A-15B4-F48C-38767BCC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801752">
                <a:off x="9573421" y="3514874"/>
                <a:ext cx="769121" cy="381515"/>
              </a:xfrm>
              <a:prstGeom prst="rect">
                <a:avLst/>
              </a:prstGeom>
              <a:blipFill>
                <a:blip r:embed="rId9"/>
                <a:stretch>
                  <a:fillRect l="-70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D2E9034-AA79-A31B-F046-18D875670182}"/>
              </a:ext>
            </a:extLst>
          </p:cNvPr>
          <p:cNvGrpSpPr/>
          <p:nvPr/>
        </p:nvGrpSpPr>
        <p:grpSpPr>
          <a:xfrm>
            <a:off x="4790051" y="2932473"/>
            <a:ext cx="3862692" cy="843066"/>
            <a:chOff x="4790051" y="3048554"/>
            <a:chExt cx="3671789" cy="72699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EA6CEEB-38C9-CE72-5D7D-22D5DEC0D336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4955169" y="3048554"/>
              <a:ext cx="3506671" cy="65256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955423-C1AC-7D44-87A2-D7D01DE329B2}"/>
                </a:ext>
              </a:extLst>
            </p:cNvPr>
            <p:cNvSpPr/>
            <p:nvPr/>
          </p:nvSpPr>
          <p:spPr>
            <a:xfrm>
              <a:off x="4790051" y="3626694"/>
              <a:ext cx="165118" cy="148854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38F7C5-8ADC-3454-069F-397E3E020381}"/>
              </a:ext>
            </a:extLst>
          </p:cNvPr>
          <p:cNvGrpSpPr/>
          <p:nvPr/>
        </p:nvGrpSpPr>
        <p:grpSpPr>
          <a:xfrm>
            <a:off x="1672522" y="2904565"/>
            <a:ext cx="7116286" cy="1944533"/>
            <a:chOff x="1672522" y="2904565"/>
            <a:chExt cx="7116286" cy="194453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149F3D-B509-8E56-C06A-E4755A47027C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776606" y="2994212"/>
              <a:ext cx="7012202" cy="1854886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AF808D7-F4C8-3054-1EBE-D92A4282336C}"/>
                </a:ext>
              </a:extLst>
            </p:cNvPr>
            <p:cNvSpPr/>
            <p:nvPr/>
          </p:nvSpPr>
          <p:spPr>
            <a:xfrm>
              <a:off x="1672522" y="2904565"/>
              <a:ext cx="165118" cy="165118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0A06AE-AE6F-0F1C-8781-EEECF80FA8B5}"/>
              </a:ext>
            </a:extLst>
          </p:cNvPr>
          <p:cNvGrpSpPr/>
          <p:nvPr/>
        </p:nvGrpSpPr>
        <p:grpSpPr>
          <a:xfrm>
            <a:off x="7826313" y="3623072"/>
            <a:ext cx="1127613" cy="1308585"/>
            <a:chOff x="7826313" y="3623072"/>
            <a:chExt cx="1127613" cy="13085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9E9E5A-EDF7-7D72-5690-34AFDFC01CD4}"/>
                </a:ext>
              </a:extLst>
            </p:cNvPr>
            <p:cNvSpPr/>
            <p:nvPr/>
          </p:nvSpPr>
          <p:spPr>
            <a:xfrm>
              <a:off x="7826313" y="3623072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4A3FBB4-3333-22CF-1F8F-CD6CED59AB2F}"/>
                </a:ext>
              </a:extLst>
            </p:cNvPr>
            <p:cNvSpPr/>
            <p:nvPr/>
          </p:nvSpPr>
          <p:spPr>
            <a:xfrm>
              <a:off x="7857232" y="3897951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EE2302-364C-5D86-50A5-29400F5E4847}"/>
                </a:ext>
              </a:extLst>
            </p:cNvPr>
            <p:cNvSpPr/>
            <p:nvPr/>
          </p:nvSpPr>
          <p:spPr>
            <a:xfrm>
              <a:off x="7940932" y="4132983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DB7D462-557B-0AD2-28B5-5BECAA880A6A}"/>
                </a:ext>
              </a:extLst>
            </p:cNvPr>
            <p:cNvSpPr/>
            <p:nvPr/>
          </p:nvSpPr>
          <p:spPr>
            <a:xfrm>
              <a:off x="8090871" y="4349964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7C1E657-E099-4ADF-AE39-42EA59779AF0}"/>
                </a:ext>
              </a:extLst>
            </p:cNvPr>
            <p:cNvSpPr/>
            <p:nvPr/>
          </p:nvSpPr>
          <p:spPr>
            <a:xfrm>
              <a:off x="8276761" y="4544399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29C742-BD3B-EA33-2FC4-E99A12D5E3E4}"/>
                </a:ext>
              </a:extLst>
            </p:cNvPr>
            <p:cNvSpPr/>
            <p:nvPr/>
          </p:nvSpPr>
          <p:spPr>
            <a:xfrm>
              <a:off x="8512176" y="4683534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6B8914-B99A-2D78-9F4A-45EDF136D46C}"/>
                </a:ext>
              </a:extLst>
            </p:cNvPr>
            <p:cNvSpPr/>
            <p:nvPr/>
          </p:nvSpPr>
          <p:spPr>
            <a:xfrm>
              <a:off x="8788808" y="4766539"/>
              <a:ext cx="165118" cy="16511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8000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A4B1D8B-75F8-0615-1D51-FBE247D76C38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0C1A17-0693-284F-B175-7ED7F0704314}"/>
              </a:ext>
            </a:extLst>
          </p:cNvPr>
          <p:cNvGrpSpPr/>
          <p:nvPr/>
        </p:nvGrpSpPr>
        <p:grpSpPr>
          <a:xfrm>
            <a:off x="10428590" y="4807169"/>
            <a:ext cx="369576" cy="270425"/>
            <a:chOff x="10433898" y="4832189"/>
            <a:chExt cx="369576" cy="2704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3BA94D4-2879-34D4-50AD-E4374098107F}"/>
                </a:ext>
              </a:extLst>
            </p:cNvPr>
            <p:cNvSpPr/>
            <p:nvPr/>
          </p:nvSpPr>
          <p:spPr>
            <a:xfrm>
              <a:off x="10492141" y="4832189"/>
              <a:ext cx="243207" cy="214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15B3248-1C85-B0BE-AAFD-F7D8BD68B000}"/>
                </a:ext>
              </a:extLst>
            </p:cNvPr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84" t="82968" r="30450" b="12177"/>
            <a:stretch/>
          </p:blipFill>
          <p:spPr>
            <a:xfrm>
              <a:off x="10433898" y="4832189"/>
              <a:ext cx="369576" cy="270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954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E537AB5-71D2-B4B1-69BE-50A00BA0A50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6499429" y="724485"/>
            <a:ext cx="5156588" cy="557012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825882-DF64-B531-6444-5B66466251A8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6499863" y="724485"/>
            <a:ext cx="5155721" cy="55701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7B1E321-FB54-5A29-E709-413F38F6DD51}"/>
              </a:ext>
            </a:extLst>
          </p:cNvPr>
          <p:cNvPicPr/>
          <p:nvPr/>
        </p:nvPicPr>
        <p:blipFill>
          <a:blip r:embed="rId5"/>
          <a:srcRect/>
          <a:stretch/>
        </p:blipFill>
        <p:spPr>
          <a:xfrm>
            <a:off x="660486" y="691309"/>
            <a:ext cx="5155962" cy="5569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6"/>
          <a:srcRect/>
          <a:stretch/>
        </p:blipFill>
        <p:spPr>
          <a:xfrm>
            <a:off x="660607" y="690971"/>
            <a:ext cx="5155721" cy="557012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A27C413-263F-C739-FE6F-C92E18C38801}"/>
              </a:ext>
            </a:extLst>
          </p:cNvPr>
          <p:cNvGrpSpPr/>
          <p:nvPr/>
        </p:nvGrpSpPr>
        <p:grpSpPr>
          <a:xfrm rot="11607424">
            <a:off x="7632232" y="2302138"/>
            <a:ext cx="2851097" cy="2855416"/>
            <a:chOff x="7632230" y="2302137"/>
            <a:chExt cx="2851097" cy="28554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A8D863-AA1A-6881-7A77-577350C72567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</a:ln>
            <a:effectLst>
              <a:glow rad="101600">
                <a:srgbClr val="4472C4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9F1C7B-695B-9405-58E5-91445C6273E3}"/>
                </a:ext>
              </a:extLst>
            </p:cNvPr>
            <p:cNvGrpSpPr/>
            <p:nvPr/>
          </p:nvGrpSpPr>
          <p:grpSpPr>
            <a:xfrm>
              <a:off x="7632230" y="2306458"/>
              <a:ext cx="2851097" cy="2851095"/>
              <a:chOff x="7647789" y="2303031"/>
              <a:chExt cx="2851097" cy="285109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CB85242C-E182-247C-65E4-764553CF9495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6777697"/>
                  <a:gd name="adj2" fmla="val 1532209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E648993D-1EA9-3E7E-B8D5-634B722E8CDC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65896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896A9507-7F18-ECE4-369A-F814054A9670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787BA6-B86E-D67E-8A2A-E8C87C47559A}"/>
              </a:ext>
            </a:extLst>
          </p:cNvPr>
          <p:cNvGrpSpPr/>
          <p:nvPr/>
        </p:nvGrpSpPr>
        <p:grpSpPr>
          <a:xfrm rot="2809928">
            <a:off x="7911014" y="2564215"/>
            <a:ext cx="2293527" cy="2312274"/>
            <a:chOff x="7632231" y="2283152"/>
            <a:chExt cx="2851096" cy="28744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B146D09-8951-1218-9128-5AAB67EA0392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808080"/>
              </a:solidFill>
              <a:prstDash val="solid"/>
              <a:miter lim="800000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533AA7-6D12-4E8B-C67A-E2E72DABDF81}"/>
                </a:ext>
              </a:extLst>
            </p:cNvPr>
            <p:cNvGrpSpPr/>
            <p:nvPr/>
          </p:nvGrpSpPr>
          <p:grpSpPr>
            <a:xfrm>
              <a:off x="7632231" y="2283152"/>
              <a:ext cx="2851096" cy="2874401"/>
              <a:chOff x="7647790" y="2279725"/>
              <a:chExt cx="2851096" cy="2874401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9FA28F7C-38FF-70FE-F0CF-17F791995819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C2F3590-DA47-C806-BE39-305CE1D383E3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0A6DD0EF-4D37-020D-805E-357B2CBCEAC0}"/>
                  </a:ext>
                </a:extLst>
              </p:cNvPr>
              <p:cNvSpPr/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8869097"/>
                  <a:gd name="adj2" fmla="val 18845372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72871979-7629-6506-A91B-5689FEAB01A1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/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  <a:p>
                <a:endParaRPr lang="en-AU" dirty="0">
                  <a:solidFill>
                    <a:srgbClr val="1F4E79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C126F4-3B00-58CC-4C7A-30C175D1E8E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720578" y="4056652"/>
            <a:ext cx="8068881" cy="316167"/>
          </a:xfrm>
          <a:prstGeom prst="straightConnector1">
            <a:avLst/>
          </a:prstGeom>
          <a:ln w="5715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E671E2B-C485-17D5-B461-634C148F41EF}"/>
                  </a:ext>
                </a:extLst>
              </p:cNvPr>
              <p:cNvSpPr txBox="1"/>
              <p:nvPr/>
            </p:nvSpPr>
            <p:spPr>
              <a:xfrm rot="2784267">
                <a:off x="7896916" y="4241152"/>
                <a:ext cx="7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80808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E671E2B-C485-17D5-B461-634C148F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4267">
                <a:off x="7896916" y="4241152"/>
                <a:ext cx="7230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92B21928-E0CC-D8A6-A4DC-1A409CC95904}"/>
              </a:ext>
            </a:extLst>
          </p:cNvPr>
          <p:cNvSpPr/>
          <p:nvPr/>
        </p:nvSpPr>
        <p:spPr>
          <a:xfrm>
            <a:off x="10273337" y="4667071"/>
            <a:ext cx="165118" cy="165118"/>
          </a:xfrm>
          <a:prstGeom prst="ellipse">
            <a:avLst/>
          </a:prstGeom>
          <a:solidFill>
            <a:srgbClr val="808080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3521D3-C6C6-F097-3DEE-4D7AA56B988C}"/>
                  </a:ext>
                </a:extLst>
              </p:cNvPr>
              <p:cNvSpPr txBox="1"/>
              <p:nvPr/>
            </p:nvSpPr>
            <p:spPr>
              <a:xfrm rot="218900">
                <a:off x="5454712" y="3797980"/>
                <a:ext cx="9144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21=10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3521D3-C6C6-F097-3DEE-4D7AA56B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900">
                <a:off x="5454712" y="3797980"/>
                <a:ext cx="914400" cy="391902"/>
              </a:xfrm>
              <a:prstGeom prst="rect">
                <a:avLst/>
              </a:prstGeom>
              <a:blipFill>
                <a:blip r:embed="rId9"/>
                <a:stretch>
                  <a:fillRect l="-1290" r="-55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6635FA8-41B8-5F2A-3302-E751756E3EA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6E080-A2A9-A20C-2578-F817EFD91F6B}"/>
              </a:ext>
            </a:extLst>
          </p:cNvPr>
          <p:cNvSpPr/>
          <p:nvPr/>
        </p:nvSpPr>
        <p:spPr>
          <a:xfrm>
            <a:off x="1557308" y="3974093"/>
            <a:ext cx="163270" cy="165118"/>
          </a:xfrm>
          <a:prstGeom prst="ellipse">
            <a:avLst/>
          </a:prstGeom>
          <a:solidFill>
            <a:srgbClr val="808080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8B99FA-AC63-FC21-B6EF-FB697307730C}"/>
              </a:ext>
            </a:extLst>
          </p:cNvPr>
          <p:cNvPicPr/>
          <p:nvPr/>
        </p:nvPicPr>
        <p:blipFill rotWithShape="1">
          <a:blip r:embed="rId5"/>
          <a:srcRect l="9380" t="58943" r="83325" b="35240"/>
          <a:stretch/>
        </p:blipFill>
        <p:spPr>
          <a:xfrm>
            <a:off x="1144134" y="3974093"/>
            <a:ext cx="376105" cy="32400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AA31386-F9FB-E415-BB71-2B8823A3FD74}"/>
              </a:ext>
            </a:extLst>
          </p:cNvPr>
          <p:cNvGrpSpPr/>
          <p:nvPr/>
        </p:nvGrpSpPr>
        <p:grpSpPr>
          <a:xfrm>
            <a:off x="10428590" y="4807169"/>
            <a:ext cx="369576" cy="270425"/>
            <a:chOff x="10433898" y="4832189"/>
            <a:chExt cx="369576" cy="2704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EA36FB-C9A6-15B4-CCD3-AEEE1570BD66}"/>
                </a:ext>
              </a:extLst>
            </p:cNvPr>
            <p:cNvSpPr/>
            <p:nvPr/>
          </p:nvSpPr>
          <p:spPr>
            <a:xfrm>
              <a:off x="10492141" y="4832189"/>
              <a:ext cx="243207" cy="214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CF2E5F0-B88D-B5A0-C50D-47912500E56C}"/>
                </a:ext>
              </a:extLst>
            </p:cNvPr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84" t="82968" r="30450" b="12177"/>
            <a:stretch/>
          </p:blipFill>
          <p:spPr>
            <a:xfrm>
              <a:off x="10433898" y="4832189"/>
              <a:ext cx="369576" cy="270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4060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 animBg="1"/>
      <p:bldP spid="95" grpId="0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AB87B1A-011F-D451-5643-A7B152A846A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6499429" y="724485"/>
            <a:ext cx="5156588" cy="557012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7B1E321-FB54-5A29-E709-413F38F6DD51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660486" y="691309"/>
            <a:ext cx="5155962" cy="5569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5"/>
          <a:srcRect/>
          <a:stretch/>
        </p:blipFill>
        <p:spPr>
          <a:xfrm>
            <a:off x="660607" y="690971"/>
            <a:ext cx="5155721" cy="557012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2825882-DF64-B531-6444-5B66466251A8}"/>
              </a:ext>
            </a:extLst>
          </p:cNvPr>
          <p:cNvPicPr/>
          <p:nvPr/>
        </p:nvPicPr>
        <p:blipFill>
          <a:blip r:embed="rId6"/>
          <a:srcRect/>
          <a:stretch/>
        </p:blipFill>
        <p:spPr>
          <a:xfrm>
            <a:off x="6499863" y="724485"/>
            <a:ext cx="5155721" cy="557012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A27C413-263F-C739-FE6F-C92E18C38801}"/>
              </a:ext>
            </a:extLst>
          </p:cNvPr>
          <p:cNvGrpSpPr/>
          <p:nvPr/>
        </p:nvGrpSpPr>
        <p:grpSpPr>
          <a:xfrm rot="11607424">
            <a:off x="7632232" y="2302138"/>
            <a:ext cx="2851097" cy="2855416"/>
            <a:chOff x="7632230" y="2302137"/>
            <a:chExt cx="2851097" cy="28554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A8D863-AA1A-6881-7A77-577350C72567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</a:ln>
            <a:effectLst>
              <a:glow rad="101600">
                <a:srgbClr val="4472C4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9F1C7B-695B-9405-58E5-91445C6273E3}"/>
                </a:ext>
              </a:extLst>
            </p:cNvPr>
            <p:cNvGrpSpPr/>
            <p:nvPr/>
          </p:nvGrpSpPr>
          <p:grpSpPr>
            <a:xfrm>
              <a:off x="7632230" y="2306458"/>
              <a:ext cx="2851097" cy="2851095"/>
              <a:chOff x="7647789" y="2303031"/>
              <a:chExt cx="2851097" cy="285109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CB85242C-E182-247C-65E4-764553CF9495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6777697"/>
                  <a:gd name="adj2" fmla="val 1532209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E648993D-1EA9-3E7E-B8D5-634B722E8CDC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65896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896A9507-7F18-ECE4-369A-F814054A9670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787BA6-B86E-D67E-8A2A-E8C87C47559A}"/>
              </a:ext>
            </a:extLst>
          </p:cNvPr>
          <p:cNvGrpSpPr/>
          <p:nvPr/>
        </p:nvGrpSpPr>
        <p:grpSpPr>
          <a:xfrm rot="2809928">
            <a:off x="7911014" y="2564215"/>
            <a:ext cx="2293527" cy="2312274"/>
            <a:chOff x="7632231" y="2283152"/>
            <a:chExt cx="2851096" cy="287440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B146D09-8951-1218-9128-5AAB67EA0392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miter lim="800000"/>
            </a:ln>
            <a:effectLst>
              <a:glow rad="101600">
                <a:srgbClr val="008000"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533AA7-6D12-4E8B-C67A-E2E72DABDF81}"/>
                </a:ext>
              </a:extLst>
            </p:cNvPr>
            <p:cNvGrpSpPr/>
            <p:nvPr/>
          </p:nvGrpSpPr>
          <p:grpSpPr>
            <a:xfrm>
              <a:off x="7632231" y="2283152"/>
              <a:ext cx="2851096" cy="2874401"/>
              <a:chOff x="7647790" y="2279725"/>
              <a:chExt cx="2851096" cy="2874401"/>
            </a:xfrm>
          </p:grpSpPr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9FA28F7C-38FF-70FE-F0CF-17F791995819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C2F3590-DA47-C806-BE39-305CE1D383E3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0A6DD0EF-4D37-020D-805E-357B2CBCEAC0}"/>
                  </a:ext>
                </a:extLst>
              </p:cNvPr>
              <p:cNvSpPr/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8869097"/>
                  <a:gd name="adj2" fmla="val 18845372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72871979-7629-6506-A91B-5689FEAB01A1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/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  <a:p>
                <a:endParaRPr lang="en-AU" dirty="0">
                  <a:solidFill>
                    <a:srgbClr val="1F4E79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1E658-7A06-8615-EA44-580DE661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7691">
                <a:off x="7762619" y="2558266"/>
                <a:ext cx="79297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C126F4-3B00-58CC-4C7A-30C175D1E8E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720578" y="4056652"/>
            <a:ext cx="8068881" cy="316167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E671E2B-C485-17D5-B461-634C148F41EF}"/>
                  </a:ext>
                </a:extLst>
              </p:cNvPr>
              <p:cNvSpPr txBox="1"/>
              <p:nvPr/>
            </p:nvSpPr>
            <p:spPr>
              <a:xfrm rot="2784267">
                <a:off x="7896916" y="4241152"/>
                <a:ext cx="7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E671E2B-C485-17D5-B461-634C148F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4267">
                <a:off x="7896916" y="4241152"/>
                <a:ext cx="7230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3521D3-C6C6-F097-3DEE-4D7AA56B988C}"/>
                  </a:ext>
                </a:extLst>
              </p:cNvPr>
              <p:cNvSpPr txBox="1"/>
              <p:nvPr/>
            </p:nvSpPr>
            <p:spPr>
              <a:xfrm rot="218900">
                <a:off x="5454712" y="3797980"/>
                <a:ext cx="9144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21=10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3521D3-C6C6-F097-3DEE-4D7AA56B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900">
                <a:off x="5454712" y="3797980"/>
                <a:ext cx="914400" cy="391902"/>
              </a:xfrm>
              <a:prstGeom prst="rect">
                <a:avLst/>
              </a:prstGeom>
              <a:blipFill>
                <a:blip r:embed="rId9"/>
                <a:stretch>
                  <a:fillRect l="-1290" r="-55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6635FA8-41B8-5F2A-3302-E751756E3EA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6E080-A2A9-A20C-2578-F817EFD91F6B}"/>
              </a:ext>
            </a:extLst>
          </p:cNvPr>
          <p:cNvSpPr/>
          <p:nvPr/>
        </p:nvSpPr>
        <p:spPr>
          <a:xfrm>
            <a:off x="1557308" y="3974093"/>
            <a:ext cx="163270" cy="165118"/>
          </a:xfrm>
          <a:prstGeom prst="ellipse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8B99FA-AC63-FC21-B6EF-FB697307730C}"/>
              </a:ext>
            </a:extLst>
          </p:cNvPr>
          <p:cNvPicPr/>
          <p:nvPr/>
        </p:nvPicPr>
        <p:blipFill rotWithShape="1">
          <a:blip r:embed="rId4"/>
          <a:srcRect l="9380" t="58943" r="83325" b="35240"/>
          <a:stretch/>
        </p:blipFill>
        <p:spPr>
          <a:xfrm>
            <a:off x="1144134" y="3974093"/>
            <a:ext cx="376105" cy="324008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CBBF6CC-6FBB-250A-295F-E9B16A8BDFD4}"/>
              </a:ext>
            </a:extLst>
          </p:cNvPr>
          <p:cNvSpPr/>
          <p:nvPr/>
        </p:nvSpPr>
        <p:spPr>
          <a:xfrm>
            <a:off x="10273337" y="4667071"/>
            <a:ext cx="165118" cy="165118"/>
          </a:xfrm>
          <a:prstGeom prst="ellipse">
            <a:avLst/>
          </a:prstGeom>
          <a:solidFill>
            <a:srgbClr val="008000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F7A97B-3284-BE15-F1F3-72359C7F749F}"/>
              </a:ext>
            </a:extLst>
          </p:cNvPr>
          <p:cNvGrpSpPr/>
          <p:nvPr/>
        </p:nvGrpSpPr>
        <p:grpSpPr>
          <a:xfrm>
            <a:off x="10428590" y="4807169"/>
            <a:ext cx="369576" cy="270425"/>
            <a:chOff x="10433898" y="4832189"/>
            <a:chExt cx="369576" cy="2704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AF88F2-63CD-D0EE-13D6-5B21BB4C3B07}"/>
                </a:ext>
              </a:extLst>
            </p:cNvPr>
            <p:cNvSpPr/>
            <p:nvPr/>
          </p:nvSpPr>
          <p:spPr>
            <a:xfrm>
              <a:off x="10492141" y="4832189"/>
              <a:ext cx="243207" cy="214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3C93310-3ECE-4D7B-DE86-5C5B6EF86534}"/>
                </a:ext>
              </a:extLst>
            </p:cNvPr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84" t="82968" r="30450" b="12177"/>
            <a:stretch/>
          </p:blipFill>
          <p:spPr>
            <a:xfrm>
              <a:off x="10433898" y="4832189"/>
              <a:ext cx="369576" cy="270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631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1C83-E910-EA15-1D3F-186958AE6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Building a framework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5938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449C-18EE-82DD-20ED-4970ABB9E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 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8B6AE-8BFD-BEC0-FCEA-B911A216FC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2. 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0438E-1501-1FFF-5CF1-00823BB9E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3.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2E6B-776B-1611-429B-1B5FABB88A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problem was classically intractable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5B0EF2-EB71-1935-C452-6697736AAF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There was a Hilbert space in which the problem became linearly separable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0A83D88-FE1C-073B-C6ED-87368E272238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:r>
                  <a:rPr lang="en-US" dirty="0"/>
                  <a:t>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AU" dirty="0"/>
                  <a:t> into the Hilbert space was efficiently implementable with a quantum computer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0A83D88-FE1C-073B-C6ED-87368E272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3"/>
                <a:stretch>
                  <a:fillRect l="-358" t="-1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5B47A08-8AAE-A8EA-8C91-FD1406ED7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39" t="15537" r="36807" b="42166"/>
          <a:stretch/>
        </p:blipFill>
        <p:spPr>
          <a:xfrm>
            <a:off x="207736" y="1401150"/>
            <a:ext cx="1673413" cy="81134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6DA2B-A89B-6903-F25C-C017A761EE9C}"/>
              </a:ext>
            </a:extLst>
          </p:cNvPr>
          <p:cNvGrpSpPr/>
          <p:nvPr/>
        </p:nvGrpSpPr>
        <p:grpSpPr>
          <a:xfrm>
            <a:off x="76901" y="638969"/>
            <a:ext cx="1726112" cy="1524362"/>
            <a:chOff x="383441" y="3267026"/>
            <a:chExt cx="1726112" cy="15243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EB3B87-639D-9A4E-FFAC-9B762BF194DC}"/>
                </a:ext>
              </a:extLst>
            </p:cNvPr>
            <p:cNvGrpSpPr/>
            <p:nvPr/>
          </p:nvGrpSpPr>
          <p:grpSpPr>
            <a:xfrm>
              <a:off x="383441" y="3996761"/>
              <a:ext cx="1726112" cy="794627"/>
              <a:chOff x="38689" y="3741617"/>
              <a:chExt cx="6131291" cy="282257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C1AEC1-0475-E0DF-A112-3D04C223A0F9}"/>
                  </a:ext>
                </a:extLst>
              </p:cNvPr>
              <p:cNvSpPr/>
              <p:nvPr/>
            </p:nvSpPr>
            <p:spPr>
              <a:xfrm>
                <a:off x="1091470" y="4347807"/>
                <a:ext cx="4025728" cy="22163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44504DA-888A-FEA7-7CD7-43285D87E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22" b="93423" l="9954" r="89995">
                            <a14:foregroundMark x1="44104" y1="93423" x2="44104" y2="9342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689" y="3741617"/>
                <a:ext cx="6131291" cy="2807437"/>
              </a:xfrm>
              <a:prstGeom prst="rect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</p:pic>
        </p:grpSp>
        <p:pic>
          <p:nvPicPr>
            <p:cNvPr id="25" name="Graphic 24" descr="Laptop with solid fill">
              <a:extLst>
                <a:ext uri="{FF2B5EF4-FFF2-40B4-BE49-F238E27FC236}">
                  <a16:creationId xmlns:a16="http://schemas.microsoft.com/office/drawing/2014/main" id="{D27042C0-09EF-5F61-A5B2-FDC58607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9296" y="3267026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F9C23FB-CFCB-197A-EDE8-57E2A1A96B8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79643" y="2187097"/>
            <a:ext cx="1446739" cy="156473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4CF1CAC-C339-EC94-29DF-A179B7B602CA}"/>
              </a:ext>
            </a:extLst>
          </p:cNvPr>
          <p:cNvGrpSpPr/>
          <p:nvPr/>
        </p:nvGrpSpPr>
        <p:grpSpPr>
          <a:xfrm>
            <a:off x="1081892" y="4088251"/>
            <a:ext cx="2258955" cy="923330"/>
            <a:chOff x="2463320" y="4752964"/>
            <a:chExt cx="4695621" cy="19192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F80085-52B2-0DC6-F266-FFB4AD603686}"/>
                </a:ext>
              </a:extLst>
            </p:cNvPr>
            <p:cNvSpPr txBox="1"/>
            <p:nvPr/>
          </p:nvSpPr>
          <p:spPr>
            <a:xfrm>
              <a:off x="6981673" y="5180156"/>
              <a:ext cx="177268" cy="3544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21A485-E501-36DB-A81D-C0428A88A921}"/>
                </a:ext>
              </a:extLst>
            </p:cNvPr>
            <p:cNvSpPr txBox="1"/>
            <p:nvPr/>
          </p:nvSpPr>
          <p:spPr>
            <a:xfrm>
              <a:off x="2463320" y="4752964"/>
              <a:ext cx="383995" cy="1919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sz="5400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8D2C665-AFDE-9DC9-5A37-68744B57C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21" b="97156" l="10000" r="90000">
                        <a14:foregroundMark x1="55634" y1="19012" x2="55634" y2="19012"/>
                        <a14:foregroundMark x1="49014" y1="9207" x2="49014" y2="9207"/>
                        <a14:foregroundMark x1="54859" y1="6063" x2="54859" y2="6063"/>
                        <a14:foregroundMark x1="51197" y1="93189" x2="51197" y2="93189"/>
                        <a14:foregroundMark x1="47817" y1="97156" x2="47817" y2="97156"/>
                        <a14:foregroundMark x1="47465" y1="68114" x2="47465" y2="68114"/>
                        <a14:foregroundMark x1="54577" y1="54491" x2="54577" y2="54491"/>
                        <a14:foregroundMark x1="54930" y1="39970" x2="54930" y2="39970"/>
                        <a14:foregroundMark x1="39859" y1="12799" x2="39859" y2="12799"/>
                        <a14:foregroundMark x1="48521" y1="2021" x2="48521" y2="20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296" y="3679926"/>
            <a:ext cx="994986" cy="936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CD9FD9-B4DC-A6FB-0153-774EACE6E848}"/>
                  </a:ext>
                </a:extLst>
              </p:cNvPr>
              <p:cNvSpPr txBox="1"/>
              <p:nvPr/>
            </p:nvSpPr>
            <p:spPr>
              <a:xfrm>
                <a:off x="2583828" y="3729193"/>
                <a:ext cx="7171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CD9FD9-B4DC-A6FB-0153-774EACE6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28" y="3729193"/>
                <a:ext cx="71717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E9453FC-8673-2803-AFF1-230161D4F5BD}"/>
              </a:ext>
            </a:extLst>
          </p:cNvPr>
          <p:cNvSpPr txBox="1"/>
          <p:nvPr/>
        </p:nvSpPr>
        <p:spPr>
          <a:xfrm>
            <a:off x="2397011" y="572080"/>
            <a:ext cx="200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Equivalence to Abelian Hidden Subgroup Problem (AHSP)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C5F918-5F1A-ED15-5F11-40272E62A122}"/>
              </a:ext>
            </a:extLst>
          </p:cNvPr>
          <p:cNvSpPr txBox="1"/>
          <p:nvPr/>
        </p:nvSpPr>
        <p:spPr>
          <a:xfrm>
            <a:off x="2896554" y="2199394"/>
            <a:ext cx="227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Belongs to Statistical Zero Knowledge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C9F84-CAE0-DD90-E203-FF0904AE5639}"/>
              </a:ext>
            </a:extLst>
          </p:cNvPr>
          <p:cNvSpPr txBox="1"/>
          <p:nvPr/>
        </p:nvSpPr>
        <p:spPr>
          <a:xfrm>
            <a:off x="3393094" y="3186345"/>
            <a:ext cx="2271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 is only as difficult as an Abelian Hidden Subgroup Problem (AHSP)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17BDE0-E48B-F293-F67F-F2A2808BC432}"/>
                  </a:ext>
                </a:extLst>
              </p:cNvPr>
              <p:cNvSpPr txBox="1"/>
              <p:nvPr/>
            </p:nvSpPr>
            <p:spPr>
              <a:xfrm>
                <a:off x="1506635" y="5478010"/>
                <a:ext cx="57567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WHAT MADE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𝐷𝐿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AU" sz="3200" dirty="0"/>
                  <a:t> WORK?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17BDE0-E48B-F293-F67F-F2A2808B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35" y="5478010"/>
                <a:ext cx="5756704" cy="584775"/>
              </a:xfrm>
              <a:prstGeom prst="rect">
                <a:avLst/>
              </a:prstGeom>
              <a:blipFill>
                <a:blip r:embed="rId13"/>
                <a:stretch>
                  <a:fillRect l="-2648" t="-12500" r="-2119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7" grpId="0" build="p"/>
      <p:bldP spid="8" grpId="0" build="p"/>
      <p:bldP spid="9" grpId="0" build="p"/>
      <p:bldP spid="43" grpId="0"/>
      <p:bldP spid="44" grpId="0"/>
      <p:bldP spid="45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BB485-930C-8B5B-B9CA-34E0BD524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IS CLASSICALLY INTRACTABLE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BB485-930C-8B5B-B9CA-34E0BD524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21" b="-89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D852-C08A-A35C-6A97-46DF98FB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B854-1DA5-AD47-E784-4A30EF6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0A0A-115C-BDDA-93CE-08EA972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2C222-DDC9-71C0-BD18-81752ACF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39" t="15537" r="36807" b="42166"/>
          <a:stretch/>
        </p:blipFill>
        <p:spPr>
          <a:xfrm>
            <a:off x="7412182" y="2098107"/>
            <a:ext cx="1673413" cy="81134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330788B-21AC-D8F4-8F4C-061C13A57933}"/>
              </a:ext>
            </a:extLst>
          </p:cNvPr>
          <p:cNvGrpSpPr/>
          <p:nvPr/>
        </p:nvGrpSpPr>
        <p:grpSpPr>
          <a:xfrm>
            <a:off x="7281347" y="1335926"/>
            <a:ext cx="1726112" cy="1524362"/>
            <a:chOff x="383441" y="3267026"/>
            <a:chExt cx="1726112" cy="15243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5D3746-2C16-E8F5-D3F8-F60C5982AC8B}"/>
                </a:ext>
              </a:extLst>
            </p:cNvPr>
            <p:cNvGrpSpPr/>
            <p:nvPr/>
          </p:nvGrpSpPr>
          <p:grpSpPr>
            <a:xfrm>
              <a:off x="383441" y="3996761"/>
              <a:ext cx="1726112" cy="794627"/>
              <a:chOff x="38689" y="3741617"/>
              <a:chExt cx="6131291" cy="282257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30E96B-0143-9AEC-C4C3-506794E1A779}"/>
                  </a:ext>
                </a:extLst>
              </p:cNvPr>
              <p:cNvSpPr/>
              <p:nvPr/>
            </p:nvSpPr>
            <p:spPr>
              <a:xfrm>
                <a:off x="1091470" y="4347807"/>
                <a:ext cx="4025728" cy="22163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9B57B6E-82C0-E73C-6C90-C0C219DB3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22" b="93423" l="9954" r="89995">
                            <a14:foregroundMark x1="44104" y1="93423" x2="44104" y2="9342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689" y="3741617"/>
                <a:ext cx="6131291" cy="2807437"/>
              </a:xfrm>
              <a:prstGeom prst="rect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</p:pic>
        </p:grpSp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73D95E78-9CFC-EA0E-6303-B6F6583C7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296" y="3267026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2BD4D-8F79-855A-0827-99C94AA73B28}"/>
              </a:ext>
            </a:extLst>
          </p:cNvPr>
          <p:cNvSpPr/>
          <p:nvPr/>
        </p:nvSpPr>
        <p:spPr>
          <a:xfrm>
            <a:off x="4657724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3743009" y="1084491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4165959" y="1451141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59" y="1451141"/>
                <a:ext cx="405404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1876" y="3806373"/>
                <a:ext cx="1388249" cy="90886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6" y="3806373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EA6556-F15C-5EFD-AA9E-80BDE1A84B1D}"/>
              </a:ext>
            </a:extLst>
          </p:cNvPr>
          <p:cNvSpPr txBox="1"/>
          <p:nvPr/>
        </p:nvSpPr>
        <p:spPr>
          <a:xfrm>
            <a:off x="187976" y="2785969"/>
            <a:ext cx="3754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HARD WITH CLASSICAL</a:t>
            </a:r>
            <a:endParaRPr lang="en-AU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E565-391D-6A5F-C250-1243B8005CF3}"/>
              </a:ext>
            </a:extLst>
          </p:cNvPr>
          <p:cNvSpPr txBox="1"/>
          <p:nvPr/>
        </p:nvSpPr>
        <p:spPr>
          <a:xfrm>
            <a:off x="8751427" y="2889925"/>
            <a:ext cx="3754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EASY WITH QUANTUM</a:t>
            </a:r>
            <a:endParaRPr lang="en-AU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9BA8-E50B-2B5A-EBA6-81FD1CC27536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71AF8-7780-7A2F-32E0-4F1844323E4D}"/>
              </a:ext>
            </a:extLst>
          </p:cNvPr>
          <p:cNvSpPr/>
          <p:nvPr/>
        </p:nvSpPr>
        <p:spPr>
          <a:xfrm>
            <a:off x="429491" y="6483150"/>
            <a:ext cx="11425382" cy="25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[4]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8915-CAD0-8951-0CAC-C041A73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30" y="1531006"/>
            <a:ext cx="3787947" cy="2552343"/>
          </a:xfrm>
        </p:spPr>
        <p:txBody>
          <a:bodyPr>
            <a:normAutofit/>
          </a:bodyPr>
          <a:lstStyle/>
          <a:p>
            <a:r>
              <a:rPr lang="en-US" sz="5400" dirty="0"/>
              <a:t>How did we decide</a:t>
            </a:r>
            <a:endParaRPr lang="en-A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167B7-CC83-F41F-2FDC-D83502C1EAE9}"/>
              </a:ext>
            </a:extLst>
          </p:cNvPr>
          <p:cNvSpPr txBox="1"/>
          <p:nvPr/>
        </p:nvSpPr>
        <p:spPr>
          <a:xfrm>
            <a:off x="56399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2FECA-D67B-2EE0-7789-AA16F73F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19" y="57713"/>
            <a:ext cx="5523455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BB485-930C-8B5B-B9CA-34E0BD524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IS LINEARLY SEPARABLE IN SOME HILBERT SPACE 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BB485-930C-8B5B-B9CA-34E0BD524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21" b="-89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D852-C08A-A35C-6A97-46DF98FB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B854-1DA5-AD47-E784-4A30EF6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0A0A-115C-BDDA-93CE-08EA972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096F6-5E92-23E9-BC88-9EE90CEA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43699" y="695442"/>
            <a:ext cx="2723430" cy="29455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D25AD8-40EE-57E6-3A09-329EDE2B2FCF}"/>
              </a:ext>
            </a:extLst>
          </p:cNvPr>
          <p:cNvSpPr/>
          <p:nvPr/>
        </p:nvSpPr>
        <p:spPr>
          <a:xfrm>
            <a:off x="3574183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9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3743009" y="1084491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4165959" y="1451141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59" y="1451141"/>
                <a:ext cx="405404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1876" y="3806373"/>
                <a:ext cx="1388249" cy="90886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6" y="3806373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049236-C81C-6975-9BEA-C1F4B1F5D1AC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5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C8FDF8-758E-12C1-354C-CBA1F5DF5923}"/>
              </a:ext>
            </a:extLst>
          </p:cNvPr>
          <p:cNvGrpSpPr/>
          <p:nvPr/>
        </p:nvGrpSpPr>
        <p:grpSpPr>
          <a:xfrm>
            <a:off x="487263" y="1704109"/>
            <a:ext cx="8040209" cy="3971922"/>
            <a:chOff x="487263" y="1704109"/>
            <a:chExt cx="8040209" cy="39719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37783-3633-DC3F-D88C-F87171D89E0B}"/>
                </a:ext>
              </a:extLst>
            </p:cNvPr>
            <p:cNvSpPr>
              <a:spLocks/>
            </p:cNvSpPr>
            <p:nvPr/>
          </p:nvSpPr>
          <p:spPr>
            <a:xfrm>
              <a:off x="487263" y="1704109"/>
              <a:ext cx="8040209" cy="39719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70FEEE-408F-989A-870D-C5CF759A7861}"/>
                    </a:ext>
                  </a:extLst>
                </p:cNvPr>
                <p:cNvSpPr txBox="1"/>
                <p:nvPr/>
              </p:nvSpPr>
              <p:spPr>
                <a:xfrm>
                  <a:off x="1562288" y="2068712"/>
                  <a:ext cx="24595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𝑄𝑢𝑎𝑛𝑡𝑢𝑚</m:t>
                        </m:r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𝑆𝑎𝑚𝑝𝑙𝑖𝑛𝑔</m:t>
                        </m:r>
                      </m:oMath>
                    </m:oMathPara>
                  </a14:m>
                  <a:endPara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70FEEE-408F-989A-870D-C5CF759A7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2068712"/>
                  <a:ext cx="2459570" cy="10772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186235-B4D0-5314-A42A-222BE6BC57BC}"/>
              </a:ext>
            </a:extLst>
          </p:cNvPr>
          <p:cNvGrpSpPr/>
          <p:nvPr/>
        </p:nvGrpSpPr>
        <p:grpSpPr>
          <a:xfrm>
            <a:off x="2491609" y="2702701"/>
            <a:ext cx="5879373" cy="2451190"/>
            <a:chOff x="2491609" y="2702701"/>
            <a:chExt cx="5879373" cy="24511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F14B1A-ABE5-D2BC-0B3B-82982436A612}"/>
                </a:ext>
              </a:extLst>
            </p:cNvPr>
            <p:cNvSpPr/>
            <p:nvPr/>
          </p:nvSpPr>
          <p:spPr>
            <a:xfrm>
              <a:off x="3345096" y="2702701"/>
              <a:ext cx="4795858" cy="245119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/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𝑆𝑡𝑎𝑡𝑖𝑠𝑡𝑖𝑐𝑎𝑙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𝑍𝑒𝑟𝑜</m:t>
                        </m:r>
                      </m:oMath>
                    </m:oMathPara>
                  </a14:m>
                  <a:endPara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𝐾𝑛𝑜𝑤𝑙𝑒𝑑𝑔𝑒</m:t>
                        </m:r>
                      </m:oMath>
                    </m:oMathPara>
                  </a14:m>
                  <a:endParaRPr kumimoji="0" lang="en-A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4A26-0A92-A274-197C-C9AE6DEB6373}"/>
                  </a:ext>
                </a:extLst>
              </p:cNvPr>
              <p:cNvSpPr txBox="1"/>
              <p:nvPr/>
            </p:nvSpPr>
            <p:spPr>
              <a:xfrm rot="15727952">
                <a:off x="2077789" y="825009"/>
                <a:ext cx="1228220" cy="120032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AU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4A26-0A92-A274-197C-C9AE6DEB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27952">
                <a:off x="2077789" y="825009"/>
                <a:ext cx="122822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77FA20-BA75-859D-5903-0373D3DC6257}"/>
                  </a:ext>
                </a:extLst>
              </p:cNvPr>
              <p:cNvSpPr txBox="1"/>
              <p:nvPr/>
            </p:nvSpPr>
            <p:spPr>
              <a:xfrm rot="21127952">
                <a:off x="-356100" y="64437"/>
                <a:ext cx="6096000" cy="1095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6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77FA20-BA75-859D-5903-0373D3DC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7952">
                <a:off x="-356100" y="64437"/>
                <a:ext cx="6096000" cy="1095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AD685FE-F120-38B1-77FF-B1F75BB9ECD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120FF-5458-C830-5CA2-ABDFBF14B95F}"/>
              </a:ext>
            </a:extLst>
          </p:cNvPr>
          <p:cNvSpPr/>
          <p:nvPr/>
        </p:nvSpPr>
        <p:spPr>
          <a:xfrm>
            <a:off x="429491" y="6483150"/>
            <a:ext cx="11425382" cy="25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[5]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B485-930C-8B5B-B9CA-34E0BD5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Quantum computers can efficiently MAP data points into that HILBERT SPACE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D852-C08A-A35C-6A97-46DF98FB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B854-1DA5-AD47-E784-4A30EF6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0A0A-115C-BDDA-93CE-08EA972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54550-E011-E06F-FC93-6AC8AD50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1" b="97156" l="10000" r="90000">
                        <a14:foregroundMark x1="55634" y1="19012" x2="55634" y2="19012"/>
                        <a14:foregroundMark x1="49014" y1="9207" x2="49014" y2="9207"/>
                        <a14:foregroundMark x1="54859" y1="6063" x2="54859" y2="6063"/>
                        <a14:foregroundMark x1="51197" y1="93189" x2="51197" y2="93189"/>
                        <a14:foregroundMark x1="47817" y1="97156" x2="47817" y2="97156"/>
                        <a14:foregroundMark x1="47465" y1="68114" x2="47465" y2="68114"/>
                        <a14:foregroundMark x1="54577" y1="54491" x2="54577" y2="54491"/>
                        <a14:foregroundMark x1="54930" y1="39970" x2="54930" y2="39970"/>
                        <a14:foregroundMark x1="39859" y1="12799" x2="39859" y2="12799"/>
                        <a14:foregroundMark x1="48521" y1="2021" x2="48521" y2="20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8228" y="1211681"/>
            <a:ext cx="1742903" cy="1639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13E5B2-7A58-3331-A2D9-CE00045DF758}"/>
                  </a:ext>
                </a:extLst>
              </p:cNvPr>
              <p:cNvSpPr txBox="1"/>
              <p:nvPr/>
            </p:nvSpPr>
            <p:spPr>
              <a:xfrm>
                <a:off x="8846083" y="1369864"/>
                <a:ext cx="71717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13E5B2-7A58-3331-A2D9-CE00045D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083" y="1369864"/>
                <a:ext cx="717176" cy="1323439"/>
              </a:xfrm>
              <a:prstGeom prst="rect">
                <a:avLst/>
              </a:prstGeom>
              <a:blipFill>
                <a:blip r:embed="rId4"/>
                <a:stretch>
                  <a:fillRect r="-2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DD022A-F0B6-7693-4BA9-DA1CC3D54730}"/>
              </a:ext>
            </a:extLst>
          </p:cNvPr>
          <p:cNvSpPr/>
          <p:nvPr/>
        </p:nvSpPr>
        <p:spPr>
          <a:xfrm>
            <a:off x="3713018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6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C8FDF8-758E-12C1-354C-CBA1F5DF5923}"/>
              </a:ext>
            </a:extLst>
          </p:cNvPr>
          <p:cNvGrpSpPr/>
          <p:nvPr/>
        </p:nvGrpSpPr>
        <p:grpSpPr>
          <a:xfrm>
            <a:off x="487263" y="1704109"/>
            <a:ext cx="8040209" cy="3971922"/>
            <a:chOff x="487263" y="1704109"/>
            <a:chExt cx="8040209" cy="39719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37783-3633-DC3F-D88C-F87171D89E0B}"/>
                </a:ext>
              </a:extLst>
            </p:cNvPr>
            <p:cNvSpPr>
              <a:spLocks/>
            </p:cNvSpPr>
            <p:nvPr/>
          </p:nvSpPr>
          <p:spPr>
            <a:xfrm>
              <a:off x="487263" y="1704109"/>
              <a:ext cx="8040209" cy="39719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70FEEE-408F-989A-870D-C5CF759A7861}"/>
                    </a:ext>
                  </a:extLst>
                </p:cNvPr>
                <p:cNvSpPr txBox="1"/>
                <p:nvPr/>
              </p:nvSpPr>
              <p:spPr>
                <a:xfrm>
                  <a:off x="1562288" y="2068712"/>
                  <a:ext cx="24595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𝑄𝑢𝑎𝑛𝑡𝑢𝑚</m:t>
                        </m:r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𝑆𝑎𝑚𝑝𝑙𝑖𝑛𝑔</m:t>
                        </m:r>
                      </m:oMath>
                    </m:oMathPara>
                  </a14:m>
                  <a:endPara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70FEEE-408F-989A-870D-C5CF759A7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2068712"/>
                  <a:ext cx="2459570" cy="10772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186235-B4D0-5314-A42A-222BE6BC57BC}"/>
              </a:ext>
            </a:extLst>
          </p:cNvPr>
          <p:cNvGrpSpPr/>
          <p:nvPr/>
        </p:nvGrpSpPr>
        <p:grpSpPr>
          <a:xfrm>
            <a:off x="2491609" y="2702701"/>
            <a:ext cx="5879373" cy="2451190"/>
            <a:chOff x="2491609" y="2702701"/>
            <a:chExt cx="5879373" cy="24511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F14B1A-ABE5-D2BC-0B3B-82982436A612}"/>
                </a:ext>
              </a:extLst>
            </p:cNvPr>
            <p:cNvSpPr/>
            <p:nvPr/>
          </p:nvSpPr>
          <p:spPr>
            <a:xfrm>
              <a:off x="3345096" y="2702701"/>
              <a:ext cx="4795858" cy="245119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/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𝑆𝑡𝑎𝑡𝑖𝑠𝑡𝑖𝑐𝑎𝑙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𝑍𝑒𝑟𝑜</m:t>
                        </m:r>
                      </m:oMath>
                    </m:oMathPara>
                  </a14:m>
                  <a:endPara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𝐾𝑛𝑜𝑤𝑙𝑒𝑑𝑔𝑒</m:t>
                        </m:r>
                      </m:oMath>
                    </m:oMathPara>
                  </a14:m>
                  <a:endParaRPr kumimoji="0" lang="en-A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0B2C9-D2B6-A0DC-8714-B4041ADA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4A26-0A92-A274-197C-C9AE6DEB6373}"/>
                  </a:ext>
                </a:extLst>
              </p:cNvPr>
              <p:cNvSpPr txBox="1"/>
              <p:nvPr/>
            </p:nvSpPr>
            <p:spPr>
              <a:xfrm rot="15727952">
                <a:off x="2077789" y="825009"/>
                <a:ext cx="1228220" cy="120032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AU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4A26-0A92-A274-197C-C9AE6DEB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27952">
                <a:off x="2077789" y="825009"/>
                <a:ext cx="122822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77FA20-BA75-859D-5903-0373D3DC6257}"/>
                  </a:ext>
                </a:extLst>
              </p:cNvPr>
              <p:cNvSpPr txBox="1"/>
              <p:nvPr/>
            </p:nvSpPr>
            <p:spPr>
              <a:xfrm rot="21127952">
                <a:off x="-356100" y="64437"/>
                <a:ext cx="6096000" cy="1095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6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77FA20-BA75-859D-5903-0373D3DC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7952">
                <a:off x="-356100" y="64437"/>
                <a:ext cx="6096000" cy="1095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09D1FAC-C715-8EFC-2A70-FDABE1D6F6CE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540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186235-B4D0-5314-A42A-222BE6BC57BC}"/>
              </a:ext>
            </a:extLst>
          </p:cNvPr>
          <p:cNvGrpSpPr/>
          <p:nvPr/>
        </p:nvGrpSpPr>
        <p:grpSpPr>
          <a:xfrm>
            <a:off x="2491609" y="2702701"/>
            <a:ext cx="5879373" cy="2451190"/>
            <a:chOff x="2491609" y="2702701"/>
            <a:chExt cx="5879373" cy="24511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F14B1A-ABE5-D2BC-0B3B-82982436A612}"/>
                </a:ext>
              </a:extLst>
            </p:cNvPr>
            <p:cNvSpPr/>
            <p:nvPr/>
          </p:nvSpPr>
          <p:spPr>
            <a:xfrm>
              <a:off x="3345096" y="2702701"/>
              <a:ext cx="4795858" cy="245119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/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𝑆𝑡𝑎𝑡𝑖𝑠𝑡𝑖𝑐𝑎𝑙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𝑍𝑒𝑟𝑜</m:t>
                        </m:r>
                      </m:oMath>
                    </m:oMathPara>
                  </a14:m>
                  <a:endPara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𝐾𝑛𝑜𝑤𝑙𝑒𝑑𝑔𝑒</m:t>
                        </m:r>
                      </m:oMath>
                    </m:oMathPara>
                  </a14:m>
                  <a:endParaRPr kumimoji="0" lang="en-A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77A8D-2257-C814-977D-D6FE23078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609" y="2894430"/>
                  <a:ext cx="5879373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chemeClr val="accent4">
                      <a:alpha val="50000"/>
                    </a:scheme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4DA204F-D6CC-72AB-474D-EB963FED6CF5}"/>
              </a:ext>
            </a:extLst>
          </p:cNvPr>
          <p:cNvSpPr/>
          <p:nvPr/>
        </p:nvSpPr>
        <p:spPr>
          <a:xfrm>
            <a:off x="555171" y="751982"/>
            <a:ext cx="365125" cy="365125"/>
          </a:xfrm>
          <a:prstGeom prst="ellipse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6E2F1-6971-5940-336B-5C72045F283C}"/>
                  </a:ext>
                </a:extLst>
              </p:cNvPr>
              <p:cNvSpPr txBox="1"/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6E2F1-6971-5940-336B-5C72045F2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4D88275-9606-C63B-4EA4-7F1C74E77273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943DE7-9511-B1CC-0F5D-2647ED9FCBB6}"/>
                  </a:ext>
                </a:extLst>
              </p:cNvPr>
              <p:cNvSpPr txBox="1"/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𝑄𝑆𝑎𝑚𝑝𝑙𝑖𝑛𝑔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943DE7-9511-B1CC-0F5D-2647ED9FC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031B1EA-D6E6-0EC5-5570-DEB3F5C7E3CD}"/>
              </a:ext>
            </a:extLst>
          </p:cNvPr>
          <p:cNvSpPr/>
          <p:nvPr/>
        </p:nvSpPr>
        <p:spPr>
          <a:xfrm>
            <a:off x="555171" y="751982"/>
            <a:ext cx="365125" cy="365125"/>
          </a:xfrm>
          <a:prstGeom prst="ellipse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/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/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𝑄𝑆𝑎𝑚𝑝𝑙𝑖𝑛𝑔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E1C939-7C0A-E022-D4A1-DE8D8F4F6E02}"/>
              </a:ext>
            </a:extLst>
          </p:cNvPr>
          <p:cNvGrpSpPr/>
          <p:nvPr/>
        </p:nvGrpSpPr>
        <p:grpSpPr>
          <a:xfrm>
            <a:off x="555171" y="1007311"/>
            <a:ext cx="5415465" cy="830997"/>
            <a:chOff x="555171" y="1007311"/>
            <a:chExt cx="5415465" cy="83099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12C455-C6D9-D536-CDA3-D631113EE60B}"/>
                </a:ext>
              </a:extLst>
            </p:cNvPr>
            <p:cNvSpPr/>
            <p:nvPr/>
          </p:nvSpPr>
          <p:spPr>
            <a:xfrm>
              <a:off x="555171" y="1324821"/>
              <a:ext cx="365125" cy="365125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ED7D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/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/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𝑆𝑡𝑎𝑡𝑖𝑠𝑡𝑖𝑐𝑎𝑙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𝑍𝑒𝑟𝑜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𝐾𝑛𝑜𝑤𝑙𝑒𝑑𝑔𝑒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𝐼𝑛𝑠𝑡𝑎𝑛𝑐𝑒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86" r="-10167" b="-1842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rgbClr val="ED7D31">
                      <a:alpha val="95000"/>
                    </a:srgb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74" y="3473864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DF95DBCD-E28B-6DB0-1388-DD1CEE6FFF52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5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82D5603-37E7-12AF-F8FE-E143FDA9FB5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88269386"/>
              </p:ext>
            </p:extLst>
          </p:nvPr>
        </p:nvGraphicFramePr>
        <p:xfrm>
          <a:off x="838200" y="892175"/>
          <a:ext cx="10515600" cy="462193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675047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9185374"/>
                    </a:ext>
                  </a:extLst>
                </a:gridCol>
              </a:tblGrid>
              <a:tr h="1540645">
                <a:tc>
                  <a:txBody>
                    <a:bodyPr/>
                    <a:lstStyle/>
                    <a:p>
                      <a:pPr algn="ctr"/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31440"/>
                  </a:ext>
                </a:extLst>
              </a:tr>
              <a:tr h="1540645">
                <a:tc>
                  <a:txBody>
                    <a:bodyPr/>
                    <a:lstStyle/>
                    <a:p>
                      <a:pPr algn="ctr"/>
                      <a:endParaRPr lang="en-AU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343"/>
                  </a:ext>
                </a:extLst>
              </a:tr>
              <a:tr h="1540645">
                <a:tc>
                  <a:txBody>
                    <a:bodyPr/>
                    <a:lstStyle/>
                    <a:p>
                      <a:pPr algn="ctr"/>
                      <a:endParaRPr lang="en-AU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000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0049-A33B-85AB-77D4-0B11D71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042F-6C34-96FE-811F-7E7EC3DE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FF39-E4CD-DFB5-6C23-B187EDE2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071D4C-2FF4-7225-6DA8-17EC81F2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15" y="997830"/>
            <a:ext cx="1334880" cy="1329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92279C-2397-D1DF-C19B-C873F979D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031" y="2748710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rgbClr val="ED7D31">
                      <a:alpha val="95000"/>
                    </a:srgb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92279C-2397-D1DF-C19B-C873F979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31" y="2748710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1B6BFA4-8E80-8BCE-0117-3445B6FC82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26898" y="4078721"/>
            <a:ext cx="1334515" cy="13297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3A386D-B203-F28A-518E-11DE5CF6B69E}"/>
              </a:ext>
            </a:extLst>
          </p:cNvPr>
          <p:cNvSpPr txBox="1"/>
          <p:nvPr/>
        </p:nvSpPr>
        <p:spPr>
          <a:xfrm>
            <a:off x="1159127" y="1124087"/>
            <a:ext cx="4537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</a:rPr>
              <a:t>DIFFICULT FOR CLASSICAL COMPUTERS</a:t>
            </a:r>
            <a:endParaRPr lang="en-AU" sz="32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D9E510-B044-0F09-D060-9C4204A1B949}"/>
              </a:ext>
            </a:extLst>
          </p:cNvPr>
          <p:cNvSpPr txBox="1"/>
          <p:nvPr/>
        </p:nvSpPr>
        <p:spPr>
          <a:xfrm>
            <a:off x="658053" y="2433217"/>
            <a:ext cx="5539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LINEARLY SEPARABLE IN SOME</a:t>
            </a:r>
          </a:p>
          <a:p>
            <a:pPr algn="ctr"/>
            <a:r>
              <a:rPr lang="en-AU" sz="3200" dirty="0"/>
              <a:t> QUANTUM HILBERT SPACE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9B8759-E5E2-C8DF-B75A-D1BCA25C58E6}"/>
              </a:ext>
            </a:extLst>
          </p:cNvPr>
          <p:cNvSpPr txBox="1"/>
          <p:nvPr/>
        </p:nvSpPr>
        <p:spPr>
          <a:xfrm>
            <a:off x="704199" y="4065996"/>
            <a:ext cx="5447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QUANTUM COMPUTERS CAN EFFICIENTLY IMPLEMENT MAP INTO THAT HILBERT SPACE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21379D-D862-9993-CE9A-0D8DA1B79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392" y="3363441"/>
            <a:ext cx="2914110" cy="60962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6ED046A-CEB4-ABB9-4E0E-46658AC6DF22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  <p:bldP spid="31" grpId="0"/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3B07-1DF4-6DE2-CD42-F125AA82A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USING FRAMEWORK TO GENERATE TWO NEW DATASETS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7216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0565" y="2662239"/>
                <a:ext cx="6922943" cy="120491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Dataset 1: </a:t>
                </a:r>
                <a:br>
                  <a:rPr lang="en-US" sz="4400" dirty="0"/>
                </a:br>
                <a:r>
                  <a:rPr lang="en-US" sz="4400" dirty="0"/>
                  <a:t>Quadratic residues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AU" sz="4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0565" y="2662239"/>
                <a:ext cx="6922943" cy="1204912"/>
              </a:xfrm>
              <a:blipFill>
                <a:blip r:embed="rId2"/>
                <a:stretch>
                  <a:fillRect l="-3081" t="-13198" b="-218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6E72-8F17-BC2A-27EE-F9403AB8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6711-4A3B-7458-8FAE-2BFAEF1B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9EE6-3B1A-D5CC-2605-3E9C00D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84B7-C48F-4CED-859B-82954C360C1E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A271854-4DC6-3B36-891F-28EBD2D7E391}"/>
              </a:ext>
            </a:extLst>
          </p:cNvPr>
          <p:cNvSpPr>
            <a:spLocks/>
          </p:cNvSpPr>
          <p:nvPr/>
        </p:nvSpPr>
        <p:spPr>
          <a:xfrm>
            <a:off x="6937897" y="4608553"/>
            <a:ext cx="206208" cy="206208"/>
          </a:xfrm>
          <a:prstGeom prst="ellipse">
            <a:avLst/>
          </a:prstGeom>
          <a:solidFill>
            <a:srgbClr val="89898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35659-10DF-0F4B-4369-70B24947AA44}"/>
              </a:ext>
            </a:extLst>
          </p:cNvPr>
          <p:cNvCxnSpPr>
            <a:cxnSpLocks/>
          </p:cNvCxnSpPr>
          <p:nvPr/>
        </p:nvCxnSpPr>
        <p:spPr>
          <a:xfrm flipV="1">
            <a:off x="5115933" y="1269171"/>
            <a:ext cx="880641" cy="8432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F3330E-C372-FFB4-354C-E032935E1A65}"/>
              </a:ext>
            </a:extLst>
          </p:cNvPr>
          <p:cNvCxnSpPr>
            <a:cxnSpLocks/>
          </p:cNvCxnSpPr>
          <p:nvPr/>
        </p:nvCxnSpPr>
        <p:spPr>
          <a:xfrm flipH="1">
            <a:off x="4132168" y="2228709"/>
            <a:ext cx="880641" cy="8432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81C59F-CEAE-A395-52D3-124F22FFCDFD}"/>
              </a:ext>
            </a:extLst>
          </p:cNvPr>
          <p:cNvCxnSpPr>
            <a:cxnSpLocks/>
          </p:cNvCxnSpPr>
          <p:nvPr/>
        </p:nvCxnSpPr>
        <p:spPr>
          <a:xfrm flipV="1">
            <a:off x="6384277" y="2929357"/>
            <a:ext cx="442420" cy="423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73B2FE0-1EA9-5E32-19CA-610856EEA52E}"/>
              </a:ext>
            </a:extLst>
          </p:cNvPr>
          <p:cNvGrpSpPr/>
          <p:nvPr/>
        </p:nvGrpSpPr>
        <p:grpSpPr>
          <a:xfrm>
            <a:off x="7632230" y="2283152"/>
            <a:ext cx="2851097" cy="2874401"/>
            <a:chOff x="7632230" y="2283152"/>
            <a:chExt cx="2851097" cy="287440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A94C917-FA89-9446-FCDF-E930B78B3846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</a:ln>
            <a:effectLst>
              <a:glow rad="101600">
                <a:srgbClr val="4472C4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0AA1782-9EF6-8D71-6D70-4B4117E63FDE}"/>
                </a:ext>
              </a:extLst>
            </p:cNvPr>
            <p:cNvGrpSpPr/>
            <p:nvPr/>
          </p:nvGrpSpPr>
          <p:grpSpPr>
            <a:xfrm>
              <a:off x="7632230" y="2283152"/>
              <a:ext cx="2851097" cy="2874401"/>
              <a:chOff x="7647789" y="2279725"/>
              <a:chExt cx="2851097" cy="2874401"/>
            </a:xfrm>
          </p:grpSpPr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66C68F69-EB12-2036-6BD2-85CD4E07090B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49783282-09C8-984D-03B5-10F09C8FA6FD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BA127E3-35CC-0E23-48AD-0E710E1728E8}"/>
                  </a:ext>
                </a:extLst>
              </p:cNvPr>
              <p:cNvSpPr/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16731091"/>
                  <a:gd name="adj2" fmla="val 18912871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546F8B33-4162-1C93-042F-C4A389E1AF0E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96989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8E4F756E-3508-A4B8-F7C5-3EEF546399E3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662996" y="693551"/>
            <a:ext cx="5150944" cy="5564969"/>
          </a:xfrm>
          <a:prstGeom prst="rect">
            <a:avLst/>
          </a:prstGeom>
        </p:spPr>
      </p:pic>
      <p:pic>
        <p:nvPicPr>
          <p:cNvPr id="86" name="Picture 85" descr="A picture containing light, colorful, blur&#10;&#10;Description automatically generated">
            <a:extLst>
              <a:ext uri="{FF2B5EF4-FFF2-40B4-BE49-F238E27FC236}">
                <a16:creationId xmlns:a16="http://schemas.microsoft.com/office/drawing/2014/main" id="{1A2DF524-D64D-BF16-313C-DF2D6A9BABB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16" y="724147"/>
            <a:ext cx="5157216" cy="557080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7069E858-03AA-2316-2ED6-FB5CEFE51698}"/>
              </a:ext>
            </a:extLst>
          </p:cNvPr>
          <p:cNvGrpSpPr/>
          <p:nvPr/>
        </p:nvGrpSpPr>
        <p:grpSpPr>
          <a:xfrm>
            <a:off x="7911014" y="2564215"/>
            <a:ext cx="2293528" cy="2312274"/>
            <a:chOff x="7632230" y="2283152"/>
            <a:chExt cx="2851097" cy="287440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7BE4A90-8496-9BF5-8371-971A48B0ED5A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miter lim="800000"/>
            </a:ln>
            <a:effectLst>
              <a:glow rad="101600">
                <a:srgbClr val="008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17C9A6-BC4D-E24F-A847-0A8672D915BD}"/>
                </a:ext>
              </a:extLst>
            </p:cNvPr>
            <p:cNvGrpSpPr/>
            <p:nvPr/>
          </p:nvGrpSpPr>
          <p:grpSpPr>
            <a:xfrm>
              <a:off x="7632230" y="2283152"/>
              <a:ext cx="2851097" cy="2874401"/>
              <a:chOff x="7647789" y="2279725"/>
              <a:chExt cx="2851097" cy="2874401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ACABB76A-F6E8-1F2E-7956-B9E03E5E9FDD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BD08061C-F125-162C-6B08-49181ACAFE26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F4E72322-4373-0F01-D617-7E93FEEAFD6A}"/>
                  </a:ext>
                </a:extLst>
              </p:cNvPr>
              <p:cNvSpPr/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16731091"/>
                  <a:gd name="adj2" fmla="val 18912871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667EEBEF-33DA-DB7E-29EA-4835BE2D1D31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96989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DF4B9F49-7DB1-26F9-39F3-25EE1D7987B0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F56B3F-8ED3-356B-0536-CFDE12074E86}"/>
              </a:ext>
            </a:extLst>
          </p:cNvPr>
          <p:cNvGrpSpPr/>
          <p:nvPr/>
        </p:nvGrpSpPr>
        <p:grpSpPr>
          <a:xfrm rot="8331271">
            <a:off x="8175120" y="2836355"/>
            <a:ext cx="1765320" cy="1767994"/>
            <a:chOff x="7632230" y="2302137"/>
            <a:chExt cx="2851097" cy="285541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61B19B-F048-A590-B2A9-7C92CD02DCB3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>
              <a:glow rad="101600">
                <a:srgbClr val="FF0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7C64855-8FED-3CA4-21D6-0DE0154EF152}"/>
                </a:ext>
              </a:extLst>
            </p:cNvPr>
            <p:cNvGrpSpPr/>
            <p:nvPr/>
          </p:nvGrpSpPr>
          <p:grpSpPr>
            <a:xfrm>
              <a:off x="7632230" y="2306458"/>
              <a:ext cx="2851097" cy="2851095"/>
              <a:chOff x="7647789" y="2303031"/>
              <a:chExt cx="2851097" cy="2851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33FC6861-36D3-94A0-1664-6DAA09DE13ED}"/>
                  </a:ext>
                </a:extLst>
              </p:cNvPr>
              <p:cNvSpPr/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5948790"/>
                  <a:gd name="adj2" fmla="val 18797742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5AE5C19A-9D3E-9CD5-57D9-1B8331B97B85}"/>
                  </a:ext>
                </a:extLst>
              </p:cNvPr>
              <p:cNvSpPr/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107970"/>
                  <a:gd name="adj2" fmla="val 1850858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CBD1787C-026A-31D2-06A3-1D7862FCC04D}"/>
                  </a:ext>
                </a:extLst>
              </p:cNvPr>
              <p:cNvSpPr/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8848938"/>
                  <a:gd name="adj2" fmla="val 2047871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E623F675-1F06-D387-E1CC-4B1DF0A9D011}"/>
                  </a:ext>
                </a:extLst>
              </p:cNvPr>
              <p:cNvSpPr/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9685943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FDC666A-08CB-A5B6-B093-69F3B9DF6519}"/>
                  </a:ext>
                </a:extLst>
              </p:cNvPr>
              <p:cNvSpPr txBox="1"/>
              <p:nvPr/>
            </p:nvSpPr>
            <p:spPr>
              <a:xfrm rot="18513255">
                <a:off x="7785498" y="2537078"/>
                <a:ext cx="7172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  <a:p>
                <a:endParaRPr lang="en-AU" dirty="0">
                  <a:solidFill>
                    <a:srgbClr val="1F4E79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FDC666A-08CB-A5B6-B093-69F3B9DF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13255">
                <a:off x="7785498" y="2537078"/>
                <a:ext cx="71724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4DB324F-301A-B688-6D88-FF3CB3A66061}"/>
                  </a:ext>
                </a:extLst>
              </p:cNvPr>
              <p:cNvSpPr txBox="1"/>
              <p:nvPr/>
            </p:nvSpPr>
            <p:spPr>
              <a:xfrm rot="2993833">
                <a:off x="9669988" y="2885844"/>
                <a:ext cx="626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4DB324F-301A-B688-6D88-FF3CB3A6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93833">
                <a:off x="9669988" y="2885844"/>
                <a:ext cx="626325" cy="369332"/>
              </a:xfrm>
              <a:prstGeom prst="rect">
                <a:avLst/>
              </a:prstGeom>
              <a:blipFill>
                <a:blip r:embed="rId5"/>
                <a:stretch>
                  <a:fillRect l="-3540" b="-3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1A228F0-35F6-3D77-D272-38CE4C9068F5}"/>
                  </a:ext>
                </a:extLst>
              </p:cNvPr>
              <p:cNvSpPr txBox="1"/>
              <p:nvPr/>
            </p:nvSpPr>
            <p:spPr>
              <a:xfrm>
                <a:off x="8861338" y="2654755"/>
                <a:ext cx="7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1A228F0-35F6-3D77-D272-38CE4C90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338" y="2654755"/>
                <a:ext cx="72410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7B538BF-5674-66B3-D41E-502A6FAE6F8F}"/>
              </a:ext>
            </a:extLst>
          </p:cNvPr>
          <p:cNvGrpSpPr/>
          <p:nvPr/>
        </p:nvGrpSpPr>
        <p:grpSpPr>
          <a:xfrm>
            <a:off x="2561660" y="2100064"/>
            <a:ext cx="5918789" cy="966440"/>
            <a:chOff x="2561660" y="2100064"/>
            <a:chExt cx="5918789" cy="96644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29DB08-00C9-45B6-D50A-715F51A729F9}"/>
                </a:ext>
              </a:extLst>
            </p:cNvPr>
            <p:cNvCxnSpPr>
              <a:cxnSpLocks/>
              <a:endCxn id="104" idx="4"/>
            </p:cNvCxnSpPr>
            <p:nvPr/>
          </p:nvCxnSpPr>
          <p:spPr>
            <a:xfrm>
              <a:off x="2650331" y="2197894"/>
              <a:ext cx="5830118" cy="8686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08DF986-8531-7E73-0395-3A2BE056CCA0}"/>
                </a:ext>
              </a:extLst>
            </p:cNvPr>
            <p:cNvSpPr/>
            <p:nvPr/>
          </p:nvSpPr>
          <p:spPr>
            <a:xfrm>
              <a:off x="2561660" y="2100064"/>
              <a:ext cx="177342" cy="173736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2EE810-0346-B531-726C-74B2B04B4590}"/>
              </a:ext>
            </a:extLst>
          </p:cNvPr>
          <p:cNvGrpSpPr/>
          <p:nvPr/>
        </p:nvGrpSpPr>
        <p:grpSpPr>
          <a:xfrm>
            <a:off x="4028794" y="2235588"/>
            <a:ext cx="5359046" cy="2588887"/>
            <a:chOff x="4028794" y="2235588"/>
            <a:chExt cx="5359046" cy="258888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DC94D7-6824-4C1D-2739-297AAB509FA0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2318147"/>
              <a:ext cx="5273040" cy="2506328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EC7458-AA0A-F184-34BA-3D6AFB0EF6DC}"/>
                </a:ext>
              </a:extLst>
            </p:cNvPr>
            <p:cNvSpPr/>
            <p:nvPr/>
          </p:nvSpPr>
          <p:spPr>
            <a:xfrm>
              <a:off x="4028794" y="2235588"/>
              <a:ext cx="165118" cy="165118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7CB0C-D944-B4DD-F9DA-FC2F899FFD37}"/>
                  </a:ext>
                </a:extLst>
              </p:cNvPr>
              <p:cNvSpPr txBox="1"/>
              <p:nvPr/>
            </p:nvSpPr>
            <p:spPr>
              <a:xfrm>
                <a:off x="5821365" y="2210100"/>
                <a:ext cx="750718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7CB0C-D944-B4DD-F9DA-FC2F899F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5" y="2210100"/>
                <a:ext cx="750718" cy="39312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82CF1A-224B-6176-A255-4A285506956A}"/>
                  </a:ext>
                </a:extLst>
              </p:cNvPr>
              <p:cNvSpPr txBox="1"/>
              <p:nvPr/>
            </p:nvSpPr>
            <p:spPr>
              <a:xfrm>
                <a:off x="5737187" y="3374750"/>
                <a:ext cx="750718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82CF1A-224B-6176-A255-4A285506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87" y="3374750"/>
                <a:ext cx="750718" cy="393121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ACFD4E4-E3AD-68D6-B4A6-43D5D4EC20D7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0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3" grpId="0"/>
      <p:bldP spid="3" grpId="1"/>
      <p:bldP spid="43" grpId="0"/>
      <p:bldP spid="4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031B1EA-D6E6-0EC5-5570-DEB3F5C7E3CD}"/>
              </a:ext>
            </a:extLst>
          </p:cNvPr>
          <p:cNvSpPr/>
          <p:nvPr/>
        </p:nvSpPr>
        <p:spPr>
          <a:xfrm>
            <a:off x="555171" y="751982"/>
            <a:ext cx="365125" cy="365125"/>
          </a:xfrm>
          <a:prstGeom prst="ellipse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/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/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𝑄𝑆𝑎𝑚𝑝𝑙𝑖𝑛𝑔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E1C939-7C0A-E022-D4A1-DE8D8F4F6E02}"/>
              </a:ext>
            </a:extLst>
          </p:cNvPr>
          <p:cNvGrpSpPr/>
          <p:nvPr/>
        </p:nvGrpSpPr>
        <p:grpSpPr>
          <a:xfrm>
            <a:off x="555171" y="1007311"/>
            <a:ext cx="5415465" cy="830997"/>
            <a:chOff x="555171" y="1007311"/>
            <a:chExt cx="5415465" cy="83099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12C455-C6D9-D536-CDA3-D631113EE60B}"/>
                </a:ext>
              </a:extLst>
            </p:cNvPr>
            <p:cNvSpPr/>
            <p:nvPr/>
          </p:nvSpPr>
          <p:spPr>
            <a:xfrm>
              <a:off x="555171" y="1324821"/>
              <a:ext cx="365125" cy="365125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ED7D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/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/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𝑆𝑡𝑎𝑡𝑖𝑠𝑡𝑖𝑐𝑎𝑙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𝑍𝑒𝑟𝑜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𝐾𝑛𝑜𝑤𝑙𝑒𝑑𝑔𝑒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𝐼𝑛𝑠𝑡𝑎𝑛𝑐𝑒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86" r="-10167" b="-1842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rgbClr val="ED7D31">
                      <a:alpha val="95000"/>
                    </a:srgb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B2A69-CC5C-B452-A285-FBC79B406C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4000">
                    <a:srgbClr val="ED7D31">
                      <a:alpha val="95000"/>
                    </a:srgbClr>
                  </a:gs>
                  <a:gs pos="57000">
                    <a:srgbClr val="DEEBF6">
                      <a:alpha val="83000"/>
                      <a:lumMod val="10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B2A69-CC5C-B452-A285-FBC79B406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AFE16D-5832-0D53-5ADC-85C4614C576D}"/>
                  </a:ext>
                </a:extLst>
              </p:cNvPr>
              <p:cNvSpPr txBox="1"/>
              <p:nvPr/>
            </p:nvSpPr>
            <p:spPr>
              <a:xfrm>
                <a:off x="109281" y="3508706"/>
                <a:ext cx="6090104" cy="62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Quadratic Speedup!</a:t>
                </a:r>
                <a:endParaRPr lang="en-A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AFE16D-5832-0D53-5ADC-85C4614C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1" y="3508706"/>
                <a:ext cx="6090104" cy="627095"/>
              </a:xfrm>
              <a:prstGeom prst="rect">
                <a:avLst/>
              </a:prstGeom>
              <a:blipFill>
                <a:blip r:embed="rId10"/>
                <a:stretch>
                  <a:fillRect t="-12745" b="-254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Line arrow: Counter-clockwise curve with solid fill">
            <a:extLst>
              <a:ext uri="{FF2B5EF4-FFF2-40B4-BE49-F238E27FC236}">
                <a16:creationId xmlns:a16="http://schemas.microsoft.com/office/drawing/2014/main" id="{844F9193-1256-6A2B-A070-87BD35824E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4776618">
            <a:off x="1894372" y="2575101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211D0F-CAD2-D2C6-3D42-3107D55B3F29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0566" y="2662239"/>
                <a:ext cx="5883852" cy="120491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Dataset 2: </a:t>
                </a:r>
                <a:br>
                  <a:rPr lang="en-US" sz="4400" dirty="0"/>
                </a:br>
                <a:r>
                  <a:rPr lang="en-US" sz="4400" dirty="0"/>
                  <a:t>ORDER FINDING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𝑂</m:t>
                    </m:r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AU" sz="4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0566" y="2662239"/>
                <a:ext cx="5883852" cy="1204912"/>
              </a:xfrm>
              <a:blipFill>
                <a:blip r:embed="rId2"/>
                <a:stretch>
                  <a:fillRect l="-3623" t="-13706" b="-223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6E72-8F17-BC2A-27EE-F9403AB8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6711-4A3B-7458-8FAE-2BFAEF1B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9EE6-3B1A-D5CC-2605-3E9C00D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40FAD-A74F-E9E7-C61A-1B68CDC0D473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694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413C601-1934-53AA-38D6-21F888D76B35}"/>
              </a:ext>
            </a:extLst>
          </p:cNvPr>
          <p:cNvGrpSpPr>
            <a:grpSpLocks/>
          </p:cNvGrpSpPr>
          <p:nvPr/>
        </p:nvGrpSpPr>
        <p:grpSpPr>
          <a:xfrm>
            <a:off x="7632230" y="2302137"/>
            <a:ext cx="2851097" cy="2855416"/>
            <a:chOff x="7632230" y="2302137"/>
            <a:chExt cx="2851097" cy="285541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95A9B65-B398-BB6F-2730-4C4D4ABB6C5E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</a:ln>
            <a:effectLst>
              <a:glow rad="101600">
                <a:srgbClr val="4472C4">
                  <a:satMod val="175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11F8FB5-8C46-4D11-88A5-8C1B6AB1ED12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32230" y="2306458"/>
              <a:ext cx="2851097" cy="2851095"/>
              <a:chOff x="7647789" y="2303031"/>
              <a:chExt cx="2851097" cy="2851095"/>
            </a:xfrm>
          </p:grpSpPr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A557605D-434A-C047-1348-5E46716BFC15}"/>
                  </a:ext>
                </a:extLst>
              </p:cNvPr>
              <p:cNvSpPr>
                <a:spLocks/>
              </p:cNvSpPr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6777697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97A7990B-53AA-5AFE-8962-712F1500516E}"/>
                  </a:ext>
                </a:extLst>
              </p:cNvPr>
              <p:cNvSpPr>
                <a:spLocks/>
              </p:cNvSpPr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5262688"/>
                  <a:gd name="adj2" fmla="val 16260834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3F57B73E-DC22-BE4F-7F0F-040F95A2D2AB}"/>
                  </a:ext>
                </a:extLst>
              </p:cNvPr>
              <p:cNvSpPr>
                <a:spLocks/>
              </p:cNvSpPr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6658962"/>
                  <a:gd name="adj2" fmla="val 1931615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7779E21D-EDCB-6B61-A513-2E0771CBDD43}"/>
                  </a:ext>
                </a:extLst>
              </p:cNvPr>
              <p:cNvSpPr>
                <a:spLocks/>
              </p:cNvSpPr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0F8B-46C8-C2EA-D2B5-2BF3B85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3EC-653C-068B-BD61-1C99153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AEF4-90C4-B53D-9FD8-78317E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DB0502-3577-97E1-9BCE-5F9910A71BE7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60174" y="693551"/>
            <a:ext cx="5156588" cy="5564969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BCF03278-CDC9-3544-26CF-57BDB1A74AF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116" y="724147"/>
            <a:ext cx="5157215" cy="5570806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417C5-5F3E-D746-0160-1073D14DCA24}"/>
              </a:ext>
            </a:extLst>
          </p:cNvPr>
          <p:cNvGrpSpPr>
            <a:grpSpLocks/>
          </p:cNvGrpSpPr>
          <p:nvPr/>
        </p:nvGrpSpPr>
        <p:grpSpPr>
          <a:xfrm rot="17100000">
            <a:off x="7911014" y="2564215"/>
            <a:ext cx="2293527" cy="2312274"/>
            <a:chOff x="7632231" y="2283152"/>
            <a:chExt cx="2851096" cy="2874401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4AE14C5-D62F-5213-5A4A-72F7CA69AA3B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miter lim="800000"/>
            </a:ln>
            <a:effectLst>
              <a:glow rad="101600">
                <a:srgbClr val="008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9E531C4-DE19-4321-9DE7-632AD5CCB5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32231" y="2283152"/>
              <a:ext cx="2851096" cy="2874401"/>
              <a:chOff x="7647790" y="2279725"/>
              <a:chExt cx="2851096" cy="2874401"/>
            </a:xfrm>
          </p:grpSpPr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A8A4F421-3B58-7F9D-80AE-B29EF2805F4D}"/>
                  </a:ext>
                </a:extLst>
              </p:cNvPr>
              <p:cNvSpPr>
                <a:spLocks/>
              </p:cNvSpPr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6731091"/>
                  <a:gd name="adj2" fmla="val 19928973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6EFCB46B-BE64-89F0-D952-A2B9E8AC38F4}"/>
                  </a:ext>
                </a:extLst>
              </p:cNvPr>
              <p:cNvSpPr>
                <a:spLocks/>
              </p:cNvSpPr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731091"/>
                  <a:gd name="adj2" fmla="val 18023166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F7C1B6F8-73EC-30D2-DE27-B2D3AE430C5E}"/>
                  </a:ext>
                </a:extLst>
              </p:cNvPr>
              <p:cNvSpPr>
                <a:spLocks/>
              </p:cNvSpPr>
              <p:nvPr/>
            </p:nvSpPr>
            <p:spPr>
              <a:xfrm rot="2033171">
                <a:off x="7647790" y="2279725"/>
                <a:ext cx="2834640" cy="2834640"/>
              </a:xfrm>
              <a:prstGeom prst="arc">
                <a:avLst>
                  <a:gd name="adj1" fmla="val 8869097"/>
                  <a:gd name="adj2" fmla="val 18912871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364A77E0-0F85-D2ED-2B59-F35BF096647C}"/>
                  </a:ext>
                </a:extLst>
              </p:cNvPr>
              <p:cNvSpPr>
                <a:spLocks/>
              </p:cNvSpPr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6731091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172E20E-9C86-919E-44B5-78076583C402}"/>
              </a:ext>
            </a:extLst>
          </p:cNvPr>
          <p:cNvGrpSpPr>
            <a:grpSpLocks/>
          </p:cNvGrpSpPr>
          <p:nvPr/>
        </p:nvGrpSpPr>
        <p:grpSpPr>
          <a:xfrm rot="4500000">
            <a:off x="8175120" y="2836354"/>
            <a:ext cx="1765319" cy="1767994"/>
            <a:chOff x="7632231" y="2302137"/>
            <a:chExt cx="2851096" cy="2855416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956B2C3-DCDA-752C-CAD6-933A8C0F4B18}"/>
                </a:ext>
              </a:extLst>
            </p:cNvPr>
            <p:cNvSpPr>
              <a:spLocks/>
            </p:cNvSpPr>
            <p:nvPr/>
          </p:nvSpPr>
          <p:spPr>
            <a:xfrm>
              <a:off x="7646895" y="2302137"/>
              <a:ext cx="2836432" cy="283643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>
              <a:glow rad="101600">
                <a:srgbClr val="FF0000">
                  <a:alpha val="48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1418848-EA5E-0F9B-7392-4A24422510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632231" y="2306457"/>
              <a:ext cx="2851096" cy="2851096"/>
              <a:chOff x="7647790" y="2303030"/>
              <a:chExt cx="2851096" cy="2851096"/>
            </a:xfrm>
          </p:grpSpPr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A85C5DDC-3D0B-FB7E-A3D4-FAF7FE8ABD0B}"/>
                  </a:ext>
                </a:extLst>
              </p:cNvPr>
              <p:cNvSpPr>
                <a:spLocks/>
              </p:cNvSpPr>
              <p:nvPr/>
            </p:nvSpPr>
            <p:spPr>
              <a:xfrm rot="17595738">
                <a:off x="7647792" y="2303033"/>
                <a:ext cx="2834640" cy="2834640"/>
              </a:xfrm>
              <a:prstGeom prst="arc">
                <a:avLst>
                  <a:gd name="adj1" fmla="val 15948790"/>
                  <a:gd name="adj2" fmla="val 21120487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C5C43423-728F-F902-015E-DE0B8A69C327}"/>
                  </a:ext>
                </a:extLst>
              </p:cNvPr>
              <p:cNvSpPr>
                <a:spLocks/>
              </p:cNvSpPr>
              <p:nvPr/>
            </p:nvSpPr>
            <p:spPr>
              <a:xfrm rot="21396260">
                <a:off x="7647791" y="2303032"/>
                <a:ext cx="2834640" cy="2834640"/>
              </a:xfrm>
              <a:prstGeom prst="arc">
                <a:avLst>
                  <a:gd name="adj1" fmla="val 16107970"/>
                  <a:gd name="adj2" fmla="val 18508588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ADFA777F-10BD-D8F7-F1CE-DA05D20E1A41}"/>
                  </a:ext>
                </a:extLst>
              </p:cNvPr>
              <p:cNvSpPr>
                <a:spLocks/>
              </p:cNvSpPr>
              <p:nvPr/>
            </p:nvSpPr>
            <p:spPr>
              <a:xfrm rot="5905204">
                <a:off x="7647789" y="2303031"/>
                <a:ext cx="2834640" cy="2834640"/>
              </a:xfrm>
              <a:prstGeom prst="arc">
                <a:avLst>
                  <a:gd name="adj1" fmla="val 19357579"/>
                  <a:gd name="adj2" fmla="val 2514620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27901BEF-A806-452B-6F14-A30C17F02274}"/>
                  </a:ext>
                </a:extLst>
              </p:cNvPr>
              <p:cNvSpPr>
                <a:spLocks/>
              </p:cNvSpPr>
              <p:nvPr/>
            </p:nvSpPr>
            <p:spPr>
              <a:xfrm rot="9325814">
                <a:off x="7664246" y="2319486"/>
                <a:ext cx="2834640" cy="2834640"/>
              </a:xfrm>
              <a:prstGeom prst="arc">
                <a:avLst>
                  <a:gd name="adj1" fmla="val 19685943"/>
                  <a:gd name="adj2" fmla="val 2720125"/>
                </a:avLst>
              </a:prstGeom>
              <a:noFill/>
              <a:ln w="2540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A1FB51D-6CF9-8FDD-A43B-1B0776A89B80}"/>
                  </a:ext>
                </a:extLst>
              </p:cNvPr>
              <p:cNvSpPr txBox="1">
                <a:spLocks/>
              </p:cNvSpPr>
              <p:nvPr/>
            </p:nvSpPr>
            <p:spPr>
              <a:xfrm rot="19319197">
                <a:off x="9320554" y="4398310"/>
                <a:ext cx="1205202" cy="415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AU" i="1" smtClean="0">
                                  <a:solidFill>
                                    <a:srgbClr val="1F4E79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unc>
                                <m:funcPr>
                                  <m:ctrlPr>
                                    <a:rPr lang="en-AU" i="1" smtClean="0">
                                      <a:solidFill>
                                        <a:srgbClr val="1F4E7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mtClean="0">
                                      <a:solidFill>
                                        <a:srgbClr val="1F4E79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AU" i="1" smtClean="0">
                                      <a:solidFill>
                                        <a:srgbClr val="1F4E79"/>
                                      </a:solidFill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e>
                              </m:func>
                            </m:sub>
                          </m:sSub>
                          <m:r>
                            <a:rPr lang="en-AU" i="1" smtClean="0">
                              <a:solidFill>
                                <a:srgbClr val="1F4E7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A1FB51D-6CF9-8FDD-A43B-1B0776A89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9197">
                <a:off x="9320554" y="4398310"/>
                <a:ext cx="1205202" cy="415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E5A6DC-43C7-3801-EF71-875BC9EF5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5763" y="2381133"/>
                <a:ext cx="8879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008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E5A6DC-43C7-3801-EF71-875BC9EF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63" y="2381133"/>
                <a:ext cx="887935" cy="381515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6D445E7-DD91-BFB6-4513-36560A0E8B58}"/>
                  </a:ext>
                </a:extLst>
              </p:cNvPr>
              <p:cNvSpPr txBox="1">
                <a:spLocks/>
              </p:cNvSpPr>
              <p:nvPr/>
            </p:nvSpPr>
            <p:spPr>
              <a:xfrm rot="3218247">
                <a:off x="7782683" y="3809772"/>
                <a:ext cx="8879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6D445E7-DD91-BFB6-4513-36560A0E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18247">
                <a:off x="7782683" y="3809772"/>
                <a:ext cx="887935" cy="381515"/>
              </a:xfrm>
              <a:prstGeom prst="rect">
                <a:avLst/>
              </a:prstGeom>
              <a:blipFill>
                <a:blip r:embed="rId7"/>
                <a:stretch>
                  <a:fillRect l="-2920" b="-19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2A745CB-D32D-27A3-3041-B290A3D3C0C9}"/>
              </a:ext>
            </a:extLst>
          </p:cNvPr>
          <p:cNvGrpSpPr/>
          <p:nvPr/>
        </p:nvGrpSpPr>
        <p:grpSpPr>
          <a:xfrm>
            <a:off x="4256442" y="4358049"/>
            <a:ext cx="4233433" cy="631189"/>
            <a:chOff x="4256442" y="4358049"/>
            <a:chExt cx="4233433" cy="63118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2EB74F-62EF-CDCD-90D1-B862AA0DAFB8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4374611" y="4358049"/>
              <a:ext cx="4115264" cy="5411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3C1E64-E76F-6362-4C69-AF06AAF928EA}"/>
                </a:ext>
              </a:extLst>
            </p:cNvPr>
            <p:cNvSpPr/>
            <p:nvPr/>
          </p:nvSpPr>
          <p:spPr>
            <a:xfrm>
              <a:off x="4256442" y="4824120"/>
              <a:ext cx="165118" cy="165118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F81B0-74C3-756C-95EB-AAC48216121F}"/>
              </a:ext>
            </a:extLst>
          </p:cNvPr>
          <p:cNvGrpSpPr/>
          <p:nvPr/>
        </p:nvGrpSpPr>
        <p:grpSpPr>
          <a:xfrm>
            <a:off x="2987461" y="2001953"/>
            <a:ext cx="7059861" cy="1142269"/>
            <a:chOff x="2987461" y="2001953"/>
            <a:chExt cx="7059861" cy="114226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B4B74E-A717-26DF-C526-A3FC497A1769}"/>
                </a:ext>
              </a:extLst>
            </p:cNvPr>
            <p:cNvCxnSpPr>
              <a:cxnSpLocks/>
              <a:endCxn id="164" idx="5"/>
            </p:cNvCxnSpPr>
            <p:nvPr/>
          </p:nvCxnSpPr>
          <p:spPr>
            <a:xfrm>
              <a:off x="3093308" y="2072603"/>
              <a:ext cx="6954014" cy="1071619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5EB605C-C5EB-8B3A-C8ED-932266C2E5BE}"/>
                </a:ext>
              </a:extLst>
            </p:cNvPr>
            <p:cNvSpPr/>
            <p:nvPr/>
          </p:nvSpPr>
          <p:spPr>
            <a:xfrm>
              <a:off x="2987461" y="2001953"/>
              <a:ext cx="165118" cy="165118"/>
            </a:xfrm>
            <a:prstGeom prst="ellipse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C9F4-963D-67EB-E6AC-7B347E92C1B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BF0862-0EA1-3916-F6D5-E993E61716AE}"/>
                  </a:ext>
                </a:extLst>
              </p:cNvPr>
              <p:cNvSpPr txBox="1"/>
              <p:nvPr/>
            </p:nvSpPr>
            <p:spPr>
              <a:xfrm>
                <a:off x="5876220" y="2084512"/>
                <a:ext cx="733662" cy="42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BF0862-0EA1-3916-F6D5-E993E617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220" y="2084512"/>
                <a:ext cx="733662" cy="426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0F1FED-BA67-3A18-D6D4-AF7A0971F364}"/>
                  </a:ext>
                </a:extLst>
              </p:cNvPr>
              <p:cNvSpPr txBox="1"/>
              <p:nvPr/>
            </p:nvSpPr>
            <p:spPr>
              <a:xfrm>
                <a:off x="5913067" y="4118982"/>
                <a:ext cx="733662" cy="42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0F1FED-BA67-3A18-D6D4-AF7A0971F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67" y="4118982"/>
                <a:ext cx="733662" cy="426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  <p:bldP spid="179" grpId="0"/>
      <p:bldP spid="38" grpId="0"/>
      <p:bldP spid="38" grpId="1"/>
      <p:bldP spid="39" grpId="0"/>
      <p:bldP spid="3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1200" y="3743819"/>
                <a:ext cx="2472097" cy="91833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7000">
                    <a:srgbClr val="ED7D31">
                      <a:alpha val="95000"/>
                    </a:srgbClr>
                  </a:gs>
                  <a:gs pos="40000">
                    <a:srgbClr val="DEEBF6">
                      <a:alpha val="83000"/>
                      <a:lumMod val="10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sSubSup>
                        <m:sSubSup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DD4F7D-8EC7-3F6E-8AD2-7081658A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00" y="3743819"/>
                <a:ext cx="2472097" cy="918332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031B1EA-D6E6-0EC5-5570-DEB3F5C7E3CD}"/>
              </a:ext>
            </a:extLst>
          </p:cNvPr>
          <p:cNvSpPr/>
          <p:nvPr/>
        </p:nvSpPr>
        <p:spPr>
          <a:xfrm>
            <a:off x="555171" y="751982"/>
            <a:ext cx="365125" cy="365125"/>
          </a:xfrm>
          <a:prstGeom prst="ellipse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/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/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𝑄𝑆𝑎𝑚𝑝𝑙𝑖𝑛𝑔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E1C939-7C0A-E022-D4A1-DE8D8F4F6E02}"/>
              </a:ext>
            </a:extLst>
          </p:cNvPr>
          <p:cNvGrpSpPr/>
          <p:nvPr/>
        </p:nvGrpSpPr>
        <p:grpSpPr>
          <a:xfrm>
            <a:off x="555171" y="1007311"/>
            <a:ext cx="5415465" cy="830997"/>
            <a:chOff x="555171" y="1007311"/>
            <a:chExt cx="5415465" cy="83099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12C455-C6D9-D536-CDA3-D631113EE60B}"/>
                </a:ext>
              </a:extLst>
            </p:cNvPr>
            <p:cNvSpPr/>
            <p:nvPr/>
          </p:nvSpPr>
          <p:spPr>
            <a:xfrm>
              <a:off x="555171" y="1324821"/>
              <a:ext cx="365125" cy="365125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ED7D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/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/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𝑆𝑡𝑎𝑡𝑖𝑠𝑡𝑖𝑐𝑎𝑙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𝑍𝑒𝑟𝑜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𝐾𝑛𝑜𝑤𝑙𝑒𝑑𝑔𝑒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𝐼𝑛𝑠𝑡𝑎𝑛𝑐𝑒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86" r="-10167" b="-1842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rgbClr val="ED7D31">
                      <a:alpha val="95000"/>
                    </a:srgb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E697C-163B-B2A9-1956-23EAF4D10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4000">
                    <a:srgbClr val="ED7D31">
                      <a:alpha val="95000"/>
                    </a:srgbClr>
                  </a:gs>
                  <a:gs pos="57000">
                    <a:srgbClr val="DEEBF6">
                      <a:alpha val="83000"/>
                      <a:lumMod val="10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E697C-163B-B2A9-1956-23EAF4D1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551F690-19C5-5F1C-F650-7E4F82272D4C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3B07-1DF4-6DE2-CD42-F125AA82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514850" cy="1715531"/>
          </a:xfrm>
        </p:spPr>
        <p:txBody>
          <a:bodyPr/>
          <a:lstStyle/>
          <a:p>
            <a:r>
              <a:rPr lang="en-US" dirty="0"/>
              <a:t>3. COMBINING DATASETS To GET Efficiently Implementable MAP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842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0565" y="2662239"/>
                <a:ext cx="6922943" cy="120491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Dataset 3: </a:t>
                </a:r>
                <a:br>
                  <a:rPr lang="en-US" sz="4400" dirty="0"/>
                </a:br>
                <a:r>
                  <a:rPr lang="en-US" sz="4400" dirty="0"/>
                  <a:t>ORDER FINDING 2.0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𝑂</m:t>
                    </m:r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AU" sz="4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D6F65F-8ECD-9AF6-38C6-53C256E1A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0565" y="2662239"/>
                <a:ext cx="6922943" cy="1204912"/>
              </a:xfrm>
              <a:blipFill>
                <a:blip r:embed="rId2"/>
                <a:stretch>
                  <a:fillRect l="-3081" t="-13706" b="-223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6E72-8F17-BC2A-27EE-F9403AB8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6711-4A3B-7458-8FAE-2BFAEF1B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9EE6-3B1A-D5CC-2605-3E9C00D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3F847-87D9-1E61-7188-8E6FC5141875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55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A7CFBB-CE6A-8181-A975-C42A2DBFD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4256" y="3743819"/>
                <a:ext cx="2472097" cy="91833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7000">
                    <a:srgbClr val="ED7D31">
                      <a:alpha val="95000"/>
                    </a:srgbClr>
                  </a:gs>
                  <a:gs pos="40000">
                    <a:srgbClr val="DEEBF6">
                      <a:alpha val="83000"/>
                      <a:lumMod val="10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sSubSup>
                        <m:sSubSup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A7CFBB-CE6A-8181-A975-C42A2DBFD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56" y="3743819"/>
                <a:ext cx="2472097" cy="918332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B6D0B1D-46DC-A387-7D11-0EA5E95C3D9A}"/>
              </a:ext>
            </a:extLst>
          </p:cNvPr>
          <p:cNvSpPr>
            <a:spLocks/>
          </p:cNvSpPr>
          <p:nvPr/>
        </p:nvSpPr>
        <p:spPr>
          <a:xfrm>
            <a:off x="6257609" y="751982"/>
            <a:ext cx="4705982" cy="4689018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BD59-34FF-DC57-4AEA-F3F2C40A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9AC4-3067-3102-5010-7802B8D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4DBB-DBA7-92BA-D923-E0C4C71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/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𝐴𝑏𝑒𝑙𝑖𝑎𝑛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𝐻𝑖𝑑𝑑𝑒𝑛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𝑆𝑢𝑏𝑔𝑟𝑜𝑢𝑝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𝑃𝑟𝑜𝑏𝑙𝑒𝑚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4D678D-A4BD-0AC1-AD6B-BBAB0AAC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9" y="1118632"/>
                <a:ext cx="405404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031B1EA-D6E6-0EC5-5570-DEB3F5C7E3CD}"/>
              </a:ext>
            </a:extLst>
          </p:cNvPr>
          <p:cNvSpPr/>
          <p:nvPr/>
        </p:nvSpPr>
        <p:spPr>
          <a:xfrm>
            <a:off x="555171" y="751982"/>
            <a:ext cx="365125" cy="365125"/>
          </a:xfrm>
          <a:prstGeom prst="ellipse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/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597693-9D33-917C-F2D4-E807725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2" y="434472"/>
                <a:ext cx="50847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/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𝑄𝑆𝑎𝑚𝑝𝑙𝑖𝑛𝑔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𝐼𝑛𝑠𝑡𝑎𝑛𝑐𝑒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979DD4-39DF-E640-CD96-292678BE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918" y="701132"/>
                <a:ext cx="609708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E1C939-7C0A-E022-D4A1-DE8D8F4F6E02}"/>
              </a:ext>
            </a:extLst>
          </p:cNvPr>
          <p:cNvGrpSpPr/>
          <p:nvPr/>
        </p:nvGrpSpPr>
        <p:grpSpPr>
          <a:xfrm>
            <a:off x="555171" y="1007311"/>
            <a:ext cx="5415465" cy="830997"/>
            <a:chOff x="555171" y="1007311"/>
            <a:chExt cx="5415465" cy="83099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12C455-C6D9-D536-CDA3-D631113EE60B}"/>
                </a:ext>
              </a:extLst>
            </p:cNvPr>
            <p:cNvSpPr/>
            <p:nvPr/>
          </p:nvSpPr>
          <p:spPr>
            <a:xfrm>
              <a:off x="555171" y="1324821"/>
              <a:ext cx="365125" cy="365125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ED7D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/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AU" sz="4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59489C9-5472-CED8-E1BD-133FEF70B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42" y="1007311"/>
                  <a:ext cx="508473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/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𝑆𝑡𝑎𝑡𝑖𝑠𝑡𝑖𝑐𝑎𝑙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𝑍𝑒𝑟𝑜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𝐾𝑛𝑜𝑤𝑙𝑒𝑑𝑔𝑒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𝐼𝑛𝑠𝑡𝑎𝑛𝑐𝑒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88001-60C3-ECE5-A4BC-914119EEF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09" y="1299698"/>
                  <a:ext cx="474222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86" r="-10167" b="-1842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7000">
                    <a:srgbClr val="ED7D31">
                      <a:alpha val="95000"/>
                    </a:srgbClr>
                  </a:gs>
                  <a:gs pos="49000">
                    <a:srgbClr val="DEEBF6">
                      <a:alpha val="83000"/>
                      <a:lumMod val="100000"/>
                    </a:srgbClr>
                  </a:gs>
                </a:gsLst>
                <a:lin ang="0" scaled="1"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𝐷𝐿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E2EF91-A070-D191-BECA-93032A40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475" y="2392718"/>
                <a:ext cx="1388249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54643-7444-91FF-7530-6078E305FE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4000">
                    <a:srgbClr val="ED7D31">
                      <a:alpha val="95000"/>
                    </a:srgbClr>
                  </a:gs>
                  <a:gs pos="57000">
                    <a:srgbClr val="DEEBF6">
                      <a:alpha val="83000"/>
                      <a:lumMod val="10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54643-7444-91FF-7530-6078E305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79" y="2251600"/>
                <a:ext cx="2472097" cy="90886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ECD86F-34EC-3233-891F-9E3FF260F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7792" y="3743819"/>
                <a:ext cx="2472097" cy="91986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34000">
                    <a:srgbClr val="ED7D31">
                      <a:alpha val="95000"/>
                    </a:srgbClr>
                  </a:gs>
                  <a:gs pos="57000">
                    <a:srgbClr val="DEEBF6">
                      <a:alpha val="83000"/>
                      <a:lumMod val="100000"/>
                    </a:srgbClr>
                  </a:gs>
                </a:gsLst>
                <a:lin ang="10800000" scaled="1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sSubSup>
                        <m:sSubSup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  <m:sup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ECD86F-34EC-3233-891F-9E3FF260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92" y="3743819"/>
                <a:ext cx="2472097" cy="919864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9343831-25D6-D121-EF66-25B85BC9F50F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105-D37F-B39A-CC9A-07F327A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20XX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0A41-E52B-51F1-7010-6083A989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PRESENTATION TITLE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9474-FDA8-FEA0-0D3B-4E5D653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8F130-16E8-60B2-B147-EB3C4DA7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850571"/>
            <a:ext cx="12192000" cy="3156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0492CE-6E44-6E95-FD95-BBDE567E447E}"/>
              </a:ext>
            </a:extLst>
          </p:cNvPr>
          <p:cNvSpPr/>
          <p:nvPr/>
        </p:nvSpPr>
        <p:spPr>
          <a:xfrm>
            <a:off x="4038600" y="2361495"/>
            <a:ext cx="1048230" cy="1949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F580F-3A8C-3684-4943-30C4F99A81C3}"/>
              </a:ext>
            </a:extLst>
          </p:cNvPr>
          <p:cNvSpPr/>
          <p:nvPr/>
        </p:nvSpPr>
        <p:spPr>
          <a:xfrm>
            <a:off x="4275122" y="3791531"/>
            <a:ext cx="387136" cy="38713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3DC3C-C764-D87F-DC84-14FC252AF811}"/>
              </a:ext>
            </a:extLst>
          </p:cNvPr>
          <p:cNvSpPr/>
          <p:nvPr/>
        </p:nvSpPr>
        <p:spPr>
          <a:xfrm>
            <a:off x="4258492" y="2473125"/>
            <a:ext cx="384048" cy="38404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FD53A-E13D-5434-4A70-E889274EEAC3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84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8BA1-922F-0E73-EB2E-A87D50377E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QUANTUM VS CLASSICAL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8BA1-922F-0E73-EB2E-A87D50377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21" b="-89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1090-CA66-B31F-C54E-9B3BFB9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20XX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CC99-62BE-7296-37F3-9585224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PRESENTATION TITLE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88CE-BB32-02FE-A14A-8E0EF88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D8A97-2238-ACEF-6D5A-19985D8FAE01}"/>
              </a:ext>
            </a:extLst>
          </p:cNvPr>
          <p:cNvSpPr/>
          <p:nvPr/>
        </p:nvSpPr>
        <p:spPr>
          <a:xfrm>
            <a:off x="2780146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rgbClr val="000000">
                <a:alpha val="36078"/>
              </a:srgb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A271854-4DC6-3B36-891F-28EBD2D7E391}"/>
              </a:ext>
            </a:extLst>
          </p:cNvPr>
          <p:cNvSpPr>
            <a:spLocks/>
          </p:cNvSpPr>
          <p:nvPr/>
        </p:nvSpPr>
        <p:spPr>
          <a:xfrm>
            <a:off x="6937897" y="4608553"/>
            <a:ext cx="206208" cy="206208"/>
          </a:xfrm>
          <a:prstGeom prst="ellipse">
            <a:avLst/>
          </a:prstGeom>
          <a:solidFill>
            <a:srgbClr val="89898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28ED5-114D-015D-DDDF-C5867588DE0F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F9F4817-F53D-FD93-591D-5756F04FB3B9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7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F4F314E-F4D4-DFB0-7EBA-81189437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50" y="643467"/>
            <a:ext cx="7791699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6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9020-847D-66A4-E27A-88C66D3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7689E-A828-8ED3-3241-F85AAF4E1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Obtained general framework for constructing datasets learnable by quantum computers but not classical computers.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Constructed two null datasets,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that do not conform to framework.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Nevertheless, designed algorithm featuring quadratic speedup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Constructed a third 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satisfying the framework above. This marks the only other classically intractable learning problem learnable by quantum computers, second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7689E-A828-8ED3-3241-F85AAF4E1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4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6FF592-84A6-C588-646B-87AAEB58B8DE}"/>
              </a:ext>
            </a:extLst>
          </p:cNvPr>
          <p:cNvSpPr/>
          <p:nvPr/>
        </p:nvSpPr>
        <p:spPr>
          <a:xfrm>
            <a:off x="245889" y="1590595"/>
            <a:ext cx="11579839" cy="3980329"/>
          </a:xfrm>
          <a:prstGeom prst="roundRect">
            <a:avLst/>
          </a:prstGeom>
          <a:solidFill>
            <a:srgbClr val="FFFFFF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7FF8C-21E0-E42D-EE63-EA7197DC6362}"/>
              </a:ext>
            </a:extLst>
          </p:cNvPr>
          <p:cNvSpPr txBox="1"/>
          <p:nvPr/>
        </p:nvSpPr>
        <p:spPr>
          <a:xfrm rot="21122121">
            <a:off x="1912073" y="2611263"/>
            <a:ext cx="824746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Takeaway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Use our framework to find classically intractable datasets learnable only by a quantum computer</a:t>
            </a:r>
          </a:p>
        </p:txBody>
      </p:sp>
    </p:spTree>
    <p:extLst>
      <p:ext uri="{BB962C8B-B14F-4D97-AF65-F5344CB8AC3E}">
        <p14:creationId xmlns:p14="http://schemas.microsoft.com/office/powerpoint/2010/main" val="29573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48D-96F1-16E7-9D19-F351F5ECE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570" y="-120856"/>
            <a:ext cx="5312228" cy="1524735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AU" sz="72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66F9DDB-1968-F791-0402-56816674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6" t="1799" r="8416" b="31996"/>
          <a:stretch/>
        </p:blipFill>
        <p:spPr>
          <a:xfrm>
            <a:off x="4128887" y="1926394"/>
            <a:ext cx="7593745" cy="41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3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697B-35C7-FACE-9063-50305552F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552A7-E938-4F76-B75A-030440DFF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279472" cy="287861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Mohri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Rostamizadeh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A., &amp; Talwalkar, A. (2018). </a:t>
            </a:r>
            <a:r>
              <a:rPr lang="en-US" b="0" i="1" dirty="0">
                <a:effectLst/>
                <a:latin typeface="Arial" panose="020B0604020202020204" pitchFamily="34" charset="0"/>
              </a:rPr>
              <a:t>Foundations of 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MIT press.</a:t>
            </a:r>
          </a:p>
          <a:p>
            <a:pPr marL="342900" indent="-342900">
              <a:buAutoNum type="arabicPeriod"/>
            </a:pPr>
            <a:r>
              <a:rPr lang="en-AU" b="0" i="0" dirty="0" err="1">
                <a:effectLst/>
                <a:latin typeface="Arial" panose="020B0604020202020204" pitchFamily="34" charset="0"/>
              </a:rPr>
              <a:t>Havlíček</a:t>
            </a:r>
            <a:r>
              <a:rPr lang="en-AU" b="0" i="0" dirty="0">
                <a:effectLst/>
                <a:latin typeface="Arial" panose="020B0604020202020204" pitchFamily="34" charset="0"/>
              </a:rPr>
              <a:t>, V., </a:t>
            </a:r>
            <a:r>
              <a:rPr lang="en-AU" b="0" i="0" dirty="0" err="1">
                <a:effectLst/>
                <a:latin typeface="Arial" panose="020B0604020202020204" pitchFamily="34" charset="0"/>
              </a:rPr>
              <a:t>Córcoles</a:t>
            </a:r>
            <a:r>
              <a:rPr lang="en-AU" b="0" i="0" dirty="0">
                <a:effectLst/>
                <a:latin typeface="Arial" panose="020B0604020202020204" pitchFamily="34" charset="0"/>
              </a:rPr>
              <a:t>, A. D., </a:t>
            </a:r>
            <a:r>
              <a:rPr lang="en-AU" b="0" i="0" dirty="0" err="1">
                <a:effectLst/>
                <a:latin typeface="Arial" panose="020B0604020202020204" pitchFamily="34" charset="0"/>
              </a:rPr>
              <a:t>Temme</a:t>
            </a:r>
            <a:r>
              <a:rPr lang="en-AU" b="0" i="0" dirty="0">
                <a:effectLst/>
                <a:latin typeface="Arial" panose="020B0604020202020204" pitchFamily="34" charset="0"/>
              </a:rPr>
              <a:t>, K., Harrow, A. W., </a:t>
            </a:r>
            <a:r>
              <a:rPr lang="en-AU" b="0" i="0" dirty="0" err="1">
                <a:effectLst/>
                <a:latin typeface="Arial" panose="020B0604020202020204" pitchFamily="34" charset="0"/>
              </a:rPr>
              <a:t>Kandala</a:t>
            </a:r>
            <a:r>
              <a:rPr lang="en-AU" b="0" i="0" dirty="0">
                <a:effectLst/>
                <a:latin typeface="Arial" panose="020B0604020202020204" pitchFamily="34" charset="0"/>
              </a:rPr>
              <a:t>, A., Chow, J. M., &amp; Gambetta, J. M. (2019). Supervised learning with quantum-enhanced feature spaces. </a:t>
            </a:r>
            <a:r>
              <a:rPr lang="en-AU" b="0" i="1" dirty="0">
                <a:effectLst/>
                <a:latin typeface="Arial" panose="020B0604020202020204" pitchFamily="34" charset="0"/>
              </a:rPr>
              <a:t>Nature</a:t>
            </a:r>
            <a:r>
              <a:rPr lang="en-AU" b="0" i="0" dirty="0">
                <a:effectLst/>
                <a:latin typeface="Arial" panose="020B0604020202020204" pitchFamily="34" charset="0"/>
              </a:rPr>
              <a:t>, </a:t>
            </a:r>
            <a:r>
              <a:rPr lang="en-AU" b="0" i="1" dirty="0">
                <a:effectLst/>
                <a:latin typeface="Arial" panose="020B0604020202020204" pitchFamily="34" charset="0"/>
              </a:rPr>
              <a:t>567</a:t>
            </a:r>
            <a:r>
              <a:rPr lang="en-AU" b="0" i="0" dirty="0">
                <a:effectLst/>
                <a:latin typeface="Arial" panose="020B0604020202020204" pitchFamily="34" charset="0"/>
              </a:rPr>
              <a:t>(7747), 209-212.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Liu, Y., Arunachalam, S., &amp;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Temme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K. (2021). A rigorous and robust quantum speed-up in supervised machine learning. </a:t>
            </a:r>
            <a:r>
              <a:rPr lang="en-US" b="0" i="1" dirty="0">
                <a:effectLst/>
                <a:latin typeface="Arial" panose="020B0604020202020204" pitchFamily="34" charset="0"/>
              </a:rPr>
              <a:t>Nature Physics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effectLst/>
                <a:latin typeface="Arial" panose="020B0604020202020204" pitchFamily="34" charset="0"/>
              </a:rPr>
              <a:t>17</a:t>
            </a:r>
            <a:r>
              <a:rPr lang="en-US" b="0" i="0" dirty="0">
                <a:effectLst/>
                <a:latin typeface="Arial" panose="020B0604020202020204" pitchFamily="34" charset="0"/>
              </a:rPr>
              <a:t>(9), 1013-1017.</a:t>
            </a:r>
          </a:p>
          <a:p>
            <a:pPr marL="342900" indent="-342900">
              <a:buAutoNum type="arabicPeriod"/>
            </a:pPr>
            <a:r>
              <a:rPr lang="en-AU" b="0" i="0" dirty="0">
                <a:effectLst/>
                <a:latin typeface="Arial" panose="020B0604020202020204" pitchFamily="34" charset="0"/>
              </a:rPr>
              <a:t>Nielsen, M. A., &amp; Chuang, I. (2002). Quantum computation and quantum information.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Aharonov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D., &amp; Ta-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Shma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A. (2003, June). Adiabatic quantum state generation and statistical zero knowledge. In </a:t>
            </a:r>
            <a:r>
              <a:rPr lang="en-US" b="0" i="1" dirty="0">
                <a:effectLst/>
                <a:latin typeface="Arial" panose="020B0604020202020204" pitchFamily="34" charset="0"/>
              </a:rPr>
              <a:t>Proceedings of the thirty-fifth annual ACM symposium on Theory of computing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(pp. 20-29).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48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28ED5-114D-015D-DDDF-C5867588DE0F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78F50A-BA02-F14A-4772-1F3747BB6CE5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5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8915-CAD0-8951-0CAC-C041A73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30" y="2332980"/>
            <a:ext cx="3064855" cy="255234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makes for a BETTER line</a:t>
            </a:r>
            <a:endParaRPr lang="en-AU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DDD4-CB5E-C5D6-9657-141BFB14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DA63-57B3-1AEF-7857-31F95B4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1832-608D-8B1A-C8C2-FDBBCBD3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CD55DB-A443-DC57-159E-DA640BD7A17B}"/>
              </a:ext>
            </a:extLst>
          </p:cNvPr>
          <p:cNvSpPr txBox="1">
            <a:spLocks/>
          </p:cNvSpPr>
          <p:nvPr/>
        </p:nvSpPr>
        <p:spPr>
          <a:xfrm>
            <a:off x="7413099" y="2896193"/>
            <a:ext cx="3787947" cy="255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39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FE149-BE0E-1F5D-4ABE-A46F317FB0DD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BDBFE4-FB26-EA51-91E2-FE51198556A2}"/>
              </a:ext>
            </a:extLst>
          </p:cNvPr>
          <p:cNvGrpSpPr/>
          <p:nvPr/>
        </p:nvGrpSpPr>
        <p:grpSpPr>
          <a:xfrm>
            <a:off x="7413099" y="2909206"/>
            <a:ext cx="3787947" cy="2552343"/>
            <a:chOff x="8610600" y="2056743"/>
            <a:chExt cx="3787947" cy="2552343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89ED1D6-BBDC-AF09-1A52-A19A054C878A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2056743"/>
              <a:ext cx="3787947" cy="2552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8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AU" sz="239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13EBCF-8B12-3D18-9C38-F5667522784B}"/>
                </a:ext>
              </a:extLst>
            </p:cNvPr>
            <p:cNvSpPr/>
            <p:nvPr/>
          </p:nvSpPr>
          <p:spPr>
            <a:xfrm>
              <a:off x="9179569" y="3474742"/>
              <a:ext cx="359939" cy="359939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13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2B86-C6AF-51BA-33C6-ACAB1ADF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D4C-EAA6-2654-1CA0-59FB57D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A3E8-0645-4EA7-37DC-B0E84E0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9B8E9C-96CC-3B23-1C77-ED3464D891C1}"/>
              </a:ext>
            </a:extLst>
          </p:cNvPr>
          <p:cNvSpPr/>
          <p:nvPr/>
        </p:nvSpPr>
        <p:spPr>
          <a:xfrm>
            <a:off x="5453009" y="4454395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9086D-BAF6-6F96-9636-DCC02CFF9366}"/>
              </a:ext>
            </a:extLst>
          </p:cNvPr>
          <p:cNvSpPr/>
          <p:nvPr/>
        </p:nvSpPr>
        <p:spPr>
          <a:xfrm>
            <a:off x="4584750" y="4661959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933E44-A31C-4614-6049-F79EE4EA63FD}"/>
              </a:ext>
            </a:extLst>
          </p:cNvPr>
          <p:cNvSpPr/>
          <p:nvPr/>
        </p:nvSpPr>
        <p:spPr>
          <a:xfrm>
            <a:off x="8101068" y="231348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49A0C5-1ED5-4224-A155-97C533D161E3}"/>
              </a:ext>
            </a:extLst>
          </p:cNvPr>
          <p:cNvSpPr/>
          <p:nvPr/>
        </p:nvSpPr>
        <p:spPr>
          <a:xfrm>
            <a:off x="7258641" y="1582392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E57D9-EB08-56E3-A83C-7322570531D1}"/>
              </a:ext>
            </a:extLst>
          </p:cNvPr>
          <p:cNvSpPr/>
          <p:nvPr/>
        </p:nvSpPr>
        <p:spPr>
          <a:xfrm>
            <a:off x="7917608" y="3488220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428E30-D2AF-A009-6E5D-93DAB91E58C4}"/>
              </a:ext>
            </a:extLst>
          </p:cNvPr>
          <p:cNvSpPr/>
          <p:nvPr/>
        </p:nvSpPr>
        <p:spPr>
          <a:xfrm>
            <a:off x="4833525" y="3237948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Arrow: Left-Up 31">
            <a:extLst>
              <a:ext uri="{FF2B5EF4-FFF2-40B4-BE49-F238E27FC236}">
                <a16:creationId xmlns:a16="http://schemas.microsoft.com/office/drawing/2014/main" id="{5AEF43C4-9682-893C-7077-ED0C9A0408AE}"/>
              </a:ext>
            </a:extLst>
          </p:cNvPr>
          <p:cNvSpPr/>
          <p:nvPr/>
        </p:nvSpPr>
        <p:spPr>
          <a:xfrm flipH="1">
            <a:off x="3930751" y="1135204"/>
            <a:ext cx="4394946" cy="4397155"/>
          </a:xfrm>
          <a:prstGeom prst="leftUpArrow">
            <a:avLst>
              <a:gd name="adj1" fmla="val 1005"/>
              <a:gd name="adj2" fmla="val 2471"/>
              <a:gd name="adj3" fmla="val 5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B2371-DE17-C1B3-4905-3DE2BC215217}"/>
              </a:ext>
            </a:extLst>
          </p:cNvPr>
          <p:cNvSpPr/>
          <p:nvPr/>
        </p:nvSpPr>
        <p:spPr>
          <a:xfrm>
            <a:off x="6190021" y="1675411"/>
            <a:ext cx="206208" cy="20620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C924E-36A1-0255-C139-2E4F1D37D1F9}"/>
              </a:ext>
            </a:extLst>
          </p:cNvPr>
          <p:cNvSpPr/>
          <p:nvPr/>
        </p:nvSpPr>
        <p:spPr>
          <a:xfrm>
            <a:off x="6396229" y="4981476"/>
            <a:ext cx="206208" cy="20620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/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5FD06-78D9-3BA5-AA5F-4A7767A6D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72" y="5366870"/>
                <a:ext cx="6125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/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996F9E-8DBC-AC30-7F51-CFFDE9FC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94" y="686651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9A41B2-8764-137A-8991-C7CEB5CD7AEF}"/>
              </a:ext>
            </a:extLst>
          </p:cNvPr>
          <p:cNvCxnSpPr>
            <a:cxnSpLocks/>
          </p:cNvCxnSpPr>
          <p:nvPr/>
        </p:nvCxnSpPr>
        <p:spPr>
          <a:xfrm>
            <a:off x="4495077" y="1646823"/>
            <a:ext cx="3914421" cy="3562141"/>
          </a:xfrm>
          <a:prstGeom prst="line">
            <a:avLst/>
          </a:prstGeom>
          <a:ln w="19050">
            <a:solidFill>
              <a:srgbClr val="0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28ED5-114D-015D-DDDF-C5867588DE0F}"/>
              </a:ext>
            </a:extLst>
          </p:cNvPr>
          <p:cNvCxnSpPr>
            <a:cxnSpLocks/>
          </p:cNvCxnSpPr>
          <p:nvPr/>
        </p:nvCxnSpPr>
        <p:spPr>
          <a:xfrm>
            <a:off x="5457953" y="618459"/>
            <a:ext cx="1709848" cy="525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8EBA2-AC31-78C8-6345-DD4057DC81BF}"/>
              </a:ext>
            </a:extLst>
          </p:cNvPr>
          <p:cNvSpPr/>
          <p:nvPr/>
        </p:nvSpPr>
        <p:spPr>
          <a:xfrm>
            <a:off x="277091" y="6437745"/>
            <a:ext cx="11425382" cy="25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3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{2DFD0C43-D36C-41CC-B8B9-CF48DEC46293}tf67328976_win32</Template>
  <TotalTime>1585</TotalTime>
  <Words>1409</Words>
  <Application>Microsoft Office PowerPoint</Application>
  <PresentationFormat>Widescreen</PresentationFormat>
  <Paragraphs>407</Paragraphs>
  <Slides>63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Tenorite</vt:lpstr>
      <vt:lpstr>Office Theme</vt:lpstr>
      <vt:lpstr>1_Office Theme</vt:lpstr>
      <vt:lpstr>Quantum speedup with quantum machine learning</vt:lpstr>
      <vt:lpstr>1. Classifying Data points</vt:lpstr>
      <vt:lpstr>PowerPoint Presentation</vt:lpstr>
      <vt:lpstr>How did we decide</vt:lpstr>
      <vt:lpstr>PowerPoint Presentation</vt:lpstr>
      <vt:lpstr>PowerPoint Presentation</vt:lpstr>
      <vt:lpstr>PowerPoint Presentation</vt:lpstr>
      <vt:lpstr>What makes for a BETTER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MACHINE[1] (SVM) SOLVES THIS</vt:lpstr>
      <vt:lpstr>SUPPORT VECTOR MACHINE[1] (SVM) SOLVES THIS</vt:lpstr>
      <vt:lpstr>SO  WHAT ABOUT NONLINEARLY SEPARABLE DATASETS?</vt:lpstr>
      <vt:lpstr>PowerPoint Presentation</vt:lpstr>
      <vt:lpstr>PowerPoint Presentation</vt:lpstr>
      <vt:lpstr>PowerPoint Presentation</vt:lpstr>
      <vt:lpstr>WHERE DOES QUANTUM Enter THE PICTURE?</vt:lpstr>
      <vt:lpstr>PowerPoint Presentation</vt:lpstr>
      <vt:lpstr>SIGNIFICANCE?</vt:lpstr>
      <vt:lpstr>PowerPoint Presentation</vt:lpstr>
      <vt:lpstr>PowerPoint Presentation</vt:lpstr>
      <vt:lpstr>2. DATASETS ONLY LINEARLY SEPARABLE WITH A QUANTUM COMPUTER</vt:lpstr>
      <vt:lpstr>THE DLP_P DATASET Based on the discrete logarithm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Building a framework</vt:lpstr>
      <vt:lpstr>PowerPoint Presentation</vt:lpstr>
      <vt:lpstr>1. DLP_P IS CLASSICALLY INTRACTABLE</vt:lpstr>
      <vt:lpstr>PowerPoint Presentation</vt:lpstr>
      <vt:lpstr>2. DLP_P IS LINEARLY SEPARABLE IN SOME HILBERT SPACE </vt:lpstr>
      <vt:lpstr>PowerPoint Presentation</vt:lpstr>
      <vt:lpstr>PowerPoint Presentation</vt:lpstr>
      <vt:lpstr>3. Quantum computers can efficiently MAP data points into that HILBERT SPACE</vt:lpstr>
      <vt:lpstr>PowerPoint Presentation</vt:lpstr>
      <vt:lpstr>PowerPoint Presentation</vt:lpstr>
      <vt:lpstr>PowerPoint Presentation</vt:lpstr>
      <vt:lpstr>PowerPoint Presentation</vt:lpstr>
      <vt:lpstr>2. USING FRAMEWORK TO GENERATE TWO NEW DATASETS</vt:lpstr>
      <vt:lpstr>Dataset 1:  Quadratic residues QR_P</vt:lpstr>
      <vt:lpstr>PowerPoint Presentation</vt:lpstr>
      <vt:lpstr>PowerPoint Presentation</vt:lpstr>
      <vt:lpstr>Dataset 2:  ORDER FINDING OF_P^1</vt:lpstr>
      <vt:lpstr>PowerPoint Presentation</vt:lpstr>
      <vt:lpstr>PowerPoint Presentation</vt:lpstr>
      <vt:lpstr>3. COMBINING DATASETS To GET Efficiently Implementable MAP</vt:lpstr>
      <vt:lpstr>Dataset 3:  ORDER FINDING 2.0 OF_P^2</vt:lpstr>
      <vt:lpstr>PowerPoint Presentation</vt:lpstr>
      <vt:lpstr>PowerPoint Presentation</vt:lpstr>
      <vt:lpstr>SIMULATING QUANTUM VS CLASSICAL ON OF_P^2</vt:lpstr>
      <vt:lpstr>PowerPoint Presentation</vt:lpstr>
      <vt:lpstr>Outcomes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speedup with quantum machine learning</dc:title>
  <dc:creator>Saleh Naghdi</dc:creator>
  <cp:lastModifiedBy>Saleh Naghdi</cp:lastModifiedBy>
  <cp:revision>25</cp:revision>
  <dcterms:created xsi:type="dcterms:W3CDTF">2022-11-13T14:25:37Z</dcterms:created>
  <dcterms:modified xsi:type="dcterms:W3CDTF">2022-11-29T03:09:22Z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