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HdJlOvK2TP0vcLnuEZSor0zBr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0a8d9e190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0a8d9e1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ιαφάνεια τίτλου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ατακόρυφο κείμενο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ατακόρυφος τίτλος και Κείμενο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περιεχόμενο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φαλίδα ενότητας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Δύο περιεχόμενα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Σύγκριση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Μόνο τίτλος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Κενό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Περιεχόμενο με λεζάντα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Εικόνα με λεζάντα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GNTLM (Guidance couNseling Tuned Language Model)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94378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Alexandra Rousopoulou  (7115182200020)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Alexandra Saivanidou (7115182200021)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Iro Tyrokomaki (7115182200025)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Leon Voukoutis (7115182200003)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a8d9e1902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Live Demo (?)</a:t>
            </a:r>
            <a:endParaRPr/>
          </a:p>
        </p:txBody>
      </p:sp>
      <p:sp>
        <p:nvSpPr>
          <p:cNvPr id="139" name="Google Shape;139;g20a8d9e1902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potentially live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Task Overview</a:t>
            </a:r>
            <a:endParaRPr b="1"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Task-Specific Conversational Agent for Guidance Counseling in Occupation Choice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Related work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Reference to related work showing the influence of childhood and adolescence (early life) on future career choice (Hirschi, 2011; Koçak et al., 2022; Porfeli &amp; Lee, 2012; Skorikov &amp; Patton, 2007)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acquisition &amp; preprocessing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Extracting summary &amp; early life sections from Wikipedia-API “Category:Living people”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Mapping between occupations and people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Final dataset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Annotated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Methodology</a:t>
            </a:r>
            <a:endParaRPr b="1"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Falcon-7B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Instruction tuning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QLoRa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Our implementation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Whole Dataset using one instruction with a simple output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Dataset subset using one instruction with a simple output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Annotated dataset attempting to provide chain-of-thought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GPT-3.5 enhanced dataset attempting to provide chain-of-thought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Inference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Results</a:t>
            </a:r>
            <a:endParaRPr b="1"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Initial experiment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2</a:t>
            </a:r>
            <a:r>
              <a:rPr baseline="30000" lang="en-US"/>
              <a:t>nd</a:t>
            </a:r>
            <a:r>
              <a:rPr lang="en-US"/>
              <a:t> experiment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3</a:t>
            </a:r>
            <a:r>
              <a:rPr baseline="30000" lang="en-US"/>
              <a:t>rd</a:t>
            </a:r>
            <a:r>
              <a:rPr lang="en-US"/>
              <a:t> experiment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Final experiment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Experiment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Evaluation</a:t>
            </a:r>
            <a:endParaRPr b="1"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Qualitative results: 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showcase prompts-answers,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tripartite evaluation scale in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bad-mediocre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-good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i="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omparison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ChatGPT</a:t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Challenges &amp; limitations</a:t>
            </a:r>
            <a:endParaRPr b="1"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Dataset biases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 model biases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Implementation biases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Recommended steps – Further work</a:t>
            </a:r>
            <a:endParaRPr b="1"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recommended steps - further 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Θέμα του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2023-07-07T18:44:18Z</dcterms:created>
  <dc:creator>Αλεξάνδρα</dc:creator>
</cp:coreProperties>
</file>