
<file path=[Content_Types].xml><?xml version="1.0" encoding="utf-8"?>
<Types xmlns="http://schemas.openxmlformats.org/package/2006/content-types">
  <Default Extension="emf" ContentType="image/x-emf"/>
  <Default Extension="jfif"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14"/>
  </p:notesMasterIdLst>
  <p:sldIdLst>
    <p:sldId id="278" r:id="rId2"/>
    <p:sldId id="280" r:id="rId3"/>
    <p:sldId id="302" r:id="rId4"/>
    <p:sldId id="300" r:id="rId5"/>
    <p:sldId id="294" r:id="rId6"/>
    <p:sldId id="295" r:id="rId7"/>
    <p:sldId id="297" r:id="rId8"/>
    <p:sldId id="303" r:id="rId9"/>
    <p:sldId id="298" r:id="rId10"/>
    <p:sldId id="299" r:id="rId11"/>
    <p:sldId id="301"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996633"/>
    <a:srgbClr val="202C8F"/>
    <a:srgbClr val="FF0000"/>
    <a:srgbClr val="CC0000"/>
    <a:srgbClr val="AAC4E9"/>
    <a:srgbClr val="F5CDCE"/>
    <a:srgbClr val="DF8C8C"/>
    <a:srgbClr val="D4D593"/>
    <a:srgbClr val="E6F0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F15E0-B49A-46BC-A232-D0805F28539E}" v="713" dt="2023-01-14T16:33:01.96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snapToObjects="1">
      <p:cViewPr varScale="1">
        <p:scale>
          <a:sx n="78" d="100"/>
          <a:sy n="78" d="100"/>
        </p:scale>
        <p:origin x="878"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 Akpamu" userId="1c40b68f058ff581" providerId="LiveId" clId="{0A6F15E0-B49A-46BC-A232-D0805F28539E}"/>
    <pc:docChg chg="undo redo custSel addSld delSld modSld sldOrd modMainMaster">
      <pc:chgData name="Jean Akpamu" userId="1c40b68f058ff581" providerId="LiveId" clId="{0A6F15E0-B49A-46BC-A232-D0805F28539E}" dt="2023-01-14T19:16:41.612" v="9117" actId="20577"/>
      <pc:docMkLst>
        <pc:docMk/>
      </pc:docMkLst>
      <pc:sldChg chg="addSp delSp modSp mod setBg addAnim delAnim setClrOvrMap delDesignElem">
        <pc:chgData name="Jean Akpamu" userId="1c40b68f058ff581" providerId="LiveId" clId="{0A6F15E0-B49A-46BC-A232-D0805F28539E}" dt="2023-01-13T10:12:00.169" v="5077" actId="404"/>
        <pc:sldMkLst>
          <pc:docMk/>
          <pc:sldMk cId="2131568492" sldId="278"/>
        </pc:sldMkLst>
        <pc:spChg chg="mod ord">
          <ac:chgData name="Jean Akpamu" userId="1c40b68f058ff581" providerId="LiveId" clId="{0A6F15E0-B49A-46BC-A232-D0805F28539E}" dt="2023-01-11T14:14:45.311" v="1143" actId="403"/>
          <ac:spMkLst>
            <pc:docMk/>
            <pc:sldMk cId="2131568492" sldId="278"/>
            <ac:spMk id="2" creationId="{516860D9-9D47-C0BB-B2B4-4B6F2B36CFCC}"/>
          </ac:spMkLst>
        </pc:spChg>
        <pc:spChg chg="mod">
          <ac:chgData name="Jean Akpamu" userId="1c40b68f058ff581" providerId="LiveId" clId="{0A6F15E0-B49A-46BC-A232-D0805F28539E}" dt="2023-01-13T10:12:00.169" v="5077" actId="404"/>
          <ac:spMkLst>
            <pc:docMk/>
            <pc:sldMk cId="2131568492" sldId="278"/>
            <ac:spMk id="3" creationId="{86C1060B-300F-3CE3-E5AA-D8E29791C960}"/>
          </ac:spMkLst>
        </pc:spChg>
        <pc:spChg chg="add del">
          <ac:chgData name="Jean Akpamu" userId="1c40b68f058ff581" providerId="LiveId" clId="{0A6F15E0-B49A-46BC-A232-D0805F28539E}" dt="2023-01-11T11:51:23.610" v="472" actId="26606"/>
          <ac:spMkLst>
            <pc:docMk/>
            <pc:sldMk cId="2131568492" sldId="278"/>
            <ac:spMk id="6" creationId="{58BBCFF1-6BF3-4941-973F-CE3A1F225EF3}"/>
          </ac:spMkLst>
        </pc:spChg>
        <pc:spChg chg="add del">
          <ac:chgData name="Jean Akpamu" userId="1c40b68f058ff581" providerId="LiveId" clId="{0A6F15E0-B49A-46BC-A232-D0805F28539E}" dt="2023-01-11T11:45:30.863" v="173" actId="26606"/>
          <ac:spMkLst>
            <pc:docMk/>
            <pc:sldMk cId="2131568492" sldId="278"/>
            <ac:spMk id="8" creationId="{2BFC186A-5A9F-4A9A-A72D-DFBBE9934418}"/>
          </ac:spMkLst>
        </pc:spChg>
        <pc:spChg chg="add del">
          <ac:chgData name="Jean Akpamu" userId="1c40b68f058ff581" providerId="LiveId" clId="{0A6F15E0-B49A-46BC-A232-D0805F28539E}" dt="2023-01-11T11:45:30.863" v="173" actId="26606"/>
          <ac:spMkLst>
            <pc:docMk/>
            <pc:sldMk cId="2131568492" sldId="278"/>
            <ac:spMk id="10" creationId="{E8EE1E2B-262B-4EE5-9AB3-125FAB1A8A40}"/>
          </ac:spMkLst>
        </pc:spChg>
        <pc:spChg chg="add del">
          <ac:chgData name="Jean Akpamu" userId="1c40b68f058ff581" providerId="LiveId" clId="{0A6F15E0-B49A-46BC-A232-D0805F28539E}" dt="2023-01-11T11:45:37.281" v="177" actId="26606"/>
          <ac:spMkLst>
            <pc:docMk/>
            <pc:sldMk cId="2131568492" sldId="278"/>
            <ac:spMk id="13" creationId="{F7471772-E57F-4CD9-9241-D264A2F782EC}"/>
          </ac:spMkLst>
        </pc:spChg>
        <pc:spChg chg="add del">
          <ac:chgData name="Jean Akpamu" userId="1c40b68f058ff581" providerId="LiveId" clId="{0A6F15E0-B49A-46BC-A232-D0805F28539E}" dt="2023-01-11T11:51:23.610" v="472" actId="26606"/>
          <ac:spMkLst>
            <pc:docMk/>
            <pc:sldMk cId="2131568492" sldId="278"/>
            <ac:spMk id="15" creationId="{8EE3C243-B4B4-4FE3-AFF2-E81D7F48CAA3}"/>
          </ac:spMkLst>
        </pc:spChg>
        <pc:spChg chg="add del">
          <ac:chgData name="Jean Akpamu" userId="1c40b68f058ff581" providerId="LiveId" clId="{0A6F15E0-B49A-46BC-A232-D0805F28539E}" dt="2023-01-11T11:45:39.397" v="179" actId="26606"/>
          <ac:spMkLst>
            <pc:docMk/>
            <pc:sldMk cId="2131568492" sldId="278"/>
            <ac:spMk id="16" creationId="{1976BAAA-75A1-48AA-B7DE-B6B8070992D3}"/>
          </ac:spMkLst>
        </pc:spChg>
        <pc:spChg chg="add del">
          <ac:chgData name="Jean Akpamu" userId="1c40b68f058ff581" providerId="LiveId" clId="{0A6F15E0-B49A-46BC-A232-D0805F28539E}" dt="2023-01-11T11:45:39.397" v="179" actId="26606"/>
          <ac:spMkLst>
            <pc:docMk/>
            <pc:sldMk cId="2131568492" sldId="278"/>
            <ac:spMk id="17" creationId="{65A5F259-CDF7-4A15-A66C-A9939D23E346}"/>
          </ac:spMkLst>
        </pc:spChg>
        <pc:spChg chg="add del">
          <ac:chgData name="Jean Akpamu" userId="1c40b68f058ff581" providerId="LiveId" clId="{0A6F15E0-B49A-46BC-A232-D0805F28539E}" dt="2023-01-11T11:51:33.334" v="474" actId="26606"/>
          <ac:spMkLst>
            <pc:docMk/>
            <pc:sldMk cId="2131568492" sldId="278"/>
            <ac:spMk id="18" creationId="{108AC4DC-69B5-4DD1-84BC-850C5A286185}"/>
          </ac:spMkLst>
        </pc:spChg>
        <pc:spChg chg="add del">
          <ac:chgData name="Jean Akpamu" userId="1c40b68f058ff581" providerId="LiveId" clId="{0A6F15E0-B49A-46BC-A232-D0805F28539E}" dt="2023-01-11T11:45:43.894" v="181" actId="26606"/>
          <ac:spMkLst>
            <pc:docMk/>
            <pc:sldMk cId="2131568492" sldId="278"/>
            <ac:spMk id="19" creationId="{2124007E-BA57-41B2-8C6B-5E99927F2247}"/>
          </ac:spMkLst>
        </pc:spChg>
        <pc:spChg chg="add del">
          <ac:chgData name="Jean Akpamu" userId="1c40b68f058ff581" providerId="LiveId" clId="{0A6F15E0-B49A-46BC-A232-D0805F28539E}" dt="2023-01-11T11:45:43.894" v="181" actId="26606"/>
          <ac:spMkLst>
            <pc:docMk/>
            <pc:sldMk cId="2131568492" sldId="278"/>
            <ac:spMk id="20" creationId="{255D0BF7-94F4-4437-A2B2-87BAFF86D541}"/>
          </ac:spMkLst>
        </pc:spChg>
        <pc:spChg chg="add del">
          <ac:chgData name="Jean Akpamu" userId="1c40b68f058ff581" providerId="LiveId" clId="{0A6F15E0-B49A-46BC-A232-D0805F28539E}" dt="2023-01-11T11:45:43.894" v="181" actId="26606"/>
          <ac:spMkLst>
            <pc:docMk/>
            <pc:sldMk cId="2131568492" sldId="278"/>
            <ac:spMk id="21" creationId="{DE118816-C01D-462E-B0B0-777C21EF604F}"/>
          </ac:spMkLst>
        </pc:spChg>
        <pc:spChg chg="add del">
          <ac:chgData name="Jean Akpamu" userId="1c40b68f058ff581" providerId="LiveId" clId="{0A6F15E0-B49A-46BC-A232-D0805F28539E}" dt="2023-01-11T11:51:33.334" v="474" actId="26606"/>
          <ac:spMkLst>
            <pc:docMk/>
            <pc:sldMk cId="2131568492" sldId="278"/>
            <ac:spMk id="22" creationId="{87C031CB-DEB3-405F-9996-5322C24A6A93}"/>
          </ac:spMkLst>
        </pc:spChg>
        <pc:spChg chg="add del">
          <ac:chgData name="Jean Akpamu" userId="1c40b68f058ff581" providerId="LiveId" clId="{0A6F15E0-B49A-46BC-A232-D0805F28539E}" dt="2023-01-11T11:45:45.822" v="183" actId="26606"/>
          <ac:spMkLst>
            <pc:docMk/>
            <pc:sldMk cId="2131568492" sldId="278"/>
            <ac:spMk id="23" creationId="{2124007E-BA57-41B2-8C6B-5E99927F2247}"/>
          </ac:spMkLst>
        </pc:spChg>
        <pc:spChg chg="add del">
          <ac:chgData name="Jean Akpamu" userId="1c40b68f058ff581" providerId="LiveId" clId="{0A6F15E0-B49A-46BC-A232-D0805F28539E}" dt="2023-01-11T11:45:45.822" v="183" actId="26606"/>
          <ac:spMkLst>
            <pc:docMk/>
            <pc:sldMk cId="2131568492" sldId="278"/>
            <ac:spMk id="24" creationId="{8DEB9D55-38C8-45B4-BB2D-4FDBBDB08C37}"/>
          </ac:spMkLst>
        </pc:spChg>
        <pc:spChg chg="add del">
          <ac:chgData name="Jean Akpamu" userId="1c40b68f058ff581" providerId="LiveId" clId="{0A6F15E0-B49A-46BC-A232-D0805F28539E}" dt="2023-01-11T11:45:54.166" v="185" actId="26606"/>
          <ac:spMkLst>
            <pc:docMk/>
            <pc:sldMk cId="2131568492" sldId="278"/>
            <ac:spMk id="26" creationId="{2124007E-BA57-41B2-8C6B-5E99927F2247}"/>
          </ac:spMkLst>
        </pc:spChg>
        <pc:spChg chg="add del">
          <ac:chgData name="Jean Akpamu" userId="1c40b68f058ff581" providerId="LiveId" clId="{0A6F15E0-B49A-46BC-A232-D0805F28539E}" dt="2023-01-11T11:45:54.166" v="185" actId="26606"/>
          <ac:spMkLst>
            <pc:docMk/>
            <pc:sldMk cId="2131568492" sldId="278"/>
            <ac:spMk id="27" creationId="{255D0BF7-94F4-4437-A2B2-87BAFF86D541}"/>
          </ac:spMkLst>
        </pc:spChg>
        <pc:spChg chg="add del">
          <ac:chgData name="Jean Akpamu" userId="1c40b68f058ff581" providerId="LiveId" clId="{0A6F15E0-B49A-46BC-A232-D0805F28539E}" dt="2023-01-11T11:45:54.166" v="185" actId="26606"/>
          <ac:spMkLst>
            <pc:docMk/>
            <pc:sldMk cId="2131568492" sldId="278"/>
            <ac:spMk id="28" creationId="{DE118816-C01D-462E-B0B0-777C21EF604F}"/>
          </ac:spMkLst>
        </pc:spChg>
        <pc:spChg chg="add del">
          <ac:chgData name="Jean Akpamu" userId="1c40b68f058ff581" providerId="LiveId" clId="{0A6F15E0-B49A-46BC-A232-D0805F28539E}" dt="2023-01-11T11:45:55.951" v="189" actId="26606"/>
          <ac:spMkLst>
            <pc:docMk/>
            <pc:sldMk cId="2131568492" sldId="278"/>
            <ac:spMk id="31" creationId="{608EAA06-5488-416B-B2B2-E55213011012}"/>
          </ac:spMkLst>
        </pc:spChg>
        <pc:spChg chg="add del">
          <ac:chgData name="Jean Akpamu" userId="1c40b68f058ff581" providerId="LiveId" clId="{0A6F15E0-B49A-46BC-A232-D0805F28539E}" dt="2023-01-11T11:51:33.334" v="474" actId="26606"/>
          <ac:spMkLst>
            <pc:docMk/>
            <pc:sldMk cId="2131568492" sldId="278"/>
            <ac:spMk id="32" creationId="{273350E1-40B5-47D9-8DDD-3C2A17B4B6D9}"/>
          </ac:spMkLst>
        </pc:spChg>
        <pc:spChg chg="add del">
          <ac:chgData name="Jean Akpamu" userId="1c40b68f058ff581" providerId="LiveId" clId="{0A6F15E0-B49A-46BC-A232-D0805F28539E}" dt="2023-01-11T11:46:01.393" v="195" actId="26606"/>
          <ac:spMkLst>
            <pc:docMk/>
            <pc:sldMk cId="2131568492" sldId="278"/>
            <ac:spMk id="36" creationId="{2124007E-BA57-41B2-8C6B-5E99927F2247}"/>
          </ac:spMkLst>
        </pc:spChg>
        <pc:spChg chg="add del">
          <ac:chgData name="Jean Akpamu" userId="1c40b68f058ff581" providerId="LiveId" clId="{0A6F15E0-B49A-46BC-A232-D0805F28539E}" dt="2023-01-11T11:46:01.393" v="195" actId="26606"/>
          <ac:spMkLst>
            <pc:docMk/>
            <pc:sldMk cId="2131568492" sldId="278"/>
            <ac:spMk id="37" creationId="{DE118816-C01D-462E-B0B0-777C21EF604F}"/>
          </ac:spMkLst>
        </pc:spChg>
        <pc:spChg chg="add del">
          <ac:chgData name="Jean Akpamu" userId="1c40b68f058ff581" providerId="LiveId" clId="{0A6F15E0-B49A-46BC-A232-D0805F28539E}" dt="2023-01-11T11:46:01.393" v="195" actId="26606"/>
          <ac:spMkLst>
            <pc:docMk/>
            <pc:sldMk cId="2131568492" sldId="278"/>
            <ac:spMk id="38" creationId="{255D0BF7-94F4-4437-A2B2-87BAFF86D541}"/>
          </ac:spMkLst>
        </pc:spChg>
        <pc:spChg chg="add del">
          <ac:chgData name="Jean Akpamu" userId="1c40b68f058ff581" providerId="LiveId" clId="{0A6F15E0-B49A-46BC-A232-D0805F28539E}" dt="2023-01-11T11:51:34.287" v="476" actId="26606"/>
          <ac:spMkLst>
            <pc:docMk/>
            <pc:sldMk cId="2131568492" sldId="278"/>
            <ac:spMk id="39" creationId="{58BBCFF1-6BF3-4941-973F-CE3A1F225EF3}"/>
          </ac:spMkLst>
        </pc:spChg>
        <pc:spChg chg="add del">
          <ac:chgData name="Jean Akpamu" userId="1c40b68f058ff581" providerId="LiveId" clId="{0A6F15E0-B49A-46BC-A232-D0805F28539E}" dt="2023-01-11T11:46:15.042" v="197" actId="26606"/>
          <ac:spMkLst>
            <pc:docMk/>
            <pc:sldMk cId="2131568492" sldId="278"/>
            <ac:spMk id="40" creationId="{4AF66284-D84D-4DA6-B4CD-DE99CE708A81}"/>
          </ac:spMkLst>
        </pc:spChg>
        <pc:spChg chg="add del">
          <ac:chgData name="Jean Akpamu" userId="1c40b68f058ff581" providerId="LiveId" clId="{0A6F15E0-B49A-46BC-A232-D0805F28539E}" dt="2023-01-11T11:46:15.042" v="197" actId="26606"/>
          <ac:spMkLst>
            <pc:docMk/>
            <pc:sldMk cId="2131568492" sldId="278"/>
            <ac:spMk id="41" creationId="{D7342DFD-5FF3-4D14-B946-EE46F4D4F6A9}"/>
          </ac:spMkLst>
        </pc:spChg>
        <pc:spChg chg="add del">
          <ac:chgData name="Jean Akpamu" userId="1c40b68f058ff581" providerId="LiveId" clId="{0A6F15E0-B49A-46BC-A232-D0805F28539E}" dt="2023-01-11T11:46:20.079" v="199" actId="26606"/>
          <ac:spMkLst>
            <pc:docMk/>
            <pc:sldMk cId="2131568492" sldId="278"/>
            <ac:spMk id="43" creationId="{2124007E-BA57-41B2-8C6B-5E99927F2247}"/>
          </ac:spMkLst>
        </pc:spChg>
        <pc:spChg chg="add del">
          <ac:chgData name="Jean Akpamu" userId="1c40b68f058ff581" providerId="LiveId" clId="{0A6F15E0-B49A-46BC-A232-D0805F28539E}" dt="2023-01-11T11:46:20.079" v="199" actId="26606"/>
          <ac:spMkLst>
            <pc:docMk/>
            <pc:sldMk cId="2131568492" sldId="278"/>
            <ac:spMk id="44" creationId="{255D0BF7-94F4-4437-A2B2-87BAFF86D541}"/>
          </ac:spMkLst>
        </pc:spChg>
        <pc:spChg chg="add del">
          <ac:chgData name="Jean Akpamu" userId="1c40b68f058ff581" providerId="LiveId" clId="{0A6F15E0-B49A-46BC-A232-D0805F28539E}" dt="2023-01-11T11:46:20.079" v="199" actId="26606"/>
          <ac:spMkLst>
            <pc:docMk/>
            <pc:sldMk cId="2131568492" sldId="278"/>
            <ac:spMk id="45" creationId="{DE118816-C01D-462E-B0B0-777C21EF604F}"/>
          </ac:spMkLst>
        </pc:spChg>
        <pc:spChg chg="add del">
          <ac:chgData name="Jean Akpamu" userId="1c40b68f058ff581" providerId="LiveId" clId="{0A6F15E0-B49A-46BC-A232-D0805F28539E}" dt="2023-01-11T11:51:34.287" v="476" actId="26606"/>
          <ac:spMkLst>
            <pc:docMk/>
            <pc:sldMk cId="2131568492" sldId="278"/>
            <ac:spMk id="46" creationId="{8EE3C243-B4B4-4FE3-AFF2-E81D7F48CAA3}"/>
          </ac:spMkLst>
        </pc:spChg>
        <pc:spChg chg="add del">
          <ac:chgData name="Jean Akpamu" userId="1c40b68f058ff581" providerId="LiveId" clId="{0A6F15E0-B49A-46BC-A232-D0805F28539E}" dt="2023-01-11T11:46:24.074" v="201" actId="26606"/>
          <ac:spMkLst>
            <pc:docMk/>
            <pc:sldMk cId="2131568492" sldId="278"/>
            <ac:spMk id="47" creationId="{F7471772-E57F-4CD9-9241-D264A2F782EC}"/>
          </ac:spMkLst>
        </pc:spChg>
        <pc:spChg chg="add del">
          <ac:chgData name="Jean Akpamu" userId="1c40b68f058ff581" providerId="LiveId" clId="{0A6F15E0-B49A-46BC-A232-D0805F28539E}" dt="2023-01-11T11:51:35.320" v="478" actId="26606"/>
          <ac:spMkLst>
            <pc:docMk/>
            <pc:sldMk cId="2131568492" sldId="278"/>
            <ac:spMk id="49" creationId="{B5C18694-F55B-41C0-ABF3-C1D971F99ADB}"/>
          </ac:spMkLst>
        </pc:spChg>
        <pc:spChg chg="add del">
          <ac:chgData name="Jean Akpamu" userId="1c40b68f058ff581" providerId="LiveId" clId="{0A6F15E0-B49A-46BC-A232-D0805F28539E}" dt="2023-01-11T11:46:25.334" v="203" actId="26606"/>
          <ac:spMkLst>
            <pc:docMk/>
            <pc:sldMk cId="2131568492" sldId="278"/>
            <ac:spMk id="50" creationId="{1976BAAA-75A1-48AA-B7DE-B6B8070992D3}"/>
          </ac:spMkLst>
        </pc:spChg>
        <pc:spChg chg="add del">
          <ac:chgData name="Jean Akpamu" userId="1c40b68f058ff581" providerId="LiveId" clId="{0A6F15E0-B49A-46BC-A232-D0805F28539E}" dt="2023-01-11T11:46:25.334" v="203" actId="26606"/>
          <ac:spMkLst>
            <pc:docMk/>
            <pc:sldMk cId="2131568492" sldId="278"/>
            <ac:spMk id="51" creationId="{65A5F259-CDF7-4A15-A66C-A9939D23E346}"/>
          </ac:spMkLst>
        </pc:spChg>
        <pc:spChg chg="add del">
          <ac:chgData name="Jean Akpamu" userId="1c40b68f058ff581" providerId="LiveId" clId="{0A6F15E0-B49A-46BC-A232-D0805F28539E}" dt="2023-01-11T11:46:32.535" v="205" actId="26606"/>
          <ac:spMkLst>
            <pc:docMk/>
            <pc:sldMk cId="2131568492" sldId="278"/>
            <ac:spMk id="53" creationId="{2124007E-BA57-41B2-8C6B-5E99927F2247}"/>
          </ac:spMkLst>
        </pc:spChg>
        <pc:spChg chg="add del">
          <ac:chgData name="Jean Akpamu" userId="1c40b68f058ff581" providerId="LiveId" clId="{0A6F15E0-B49A-46BC-A232-D0805F28539E}" dt="2023-01-11T11:46:32.535" v="205" actId="26606"/>
          <ac:spMkLst>
            <pc:docMk/>
            <pc:sldMk cId="2131568492" sldId="278"/>
            <ac:spMk id="54" creationId="{255D0BF7-94F4-4437-A2B2-87BAFF86D541}"/>
          </ac:spMkLst>
        </pc:spChg>
        <pc:spChg chg="add del">
          <ac:chgData name="Jean Akpamu" userId="1c40b68f058ff581" providerId="LiveId" clId="{0A6F15E0-B49A-46BC-A232-D0805F28539E}" dt="2023-01-11T11:46:32.535" v="205" actId="26606"/>
          <ac:spMkLst>
            <pc:docMk/>
            <pc:sldMk cId="2131568492" sldId="278"/>
            <ac:spMk id="55" creationId="{DE118816-C01D-462E-B0B0-777C21EF604F}"/>
          </ac:spMkLst>
        </pc:spChg>
        <pc:spChg chg="add del">
          <ac:chgData name="Jean Akpamu" userId="1c40b68f058ff581" providerId="LiveId" clId="{0A6F15E0-B49A-46BC-A232-D0805F28539E}" dt="2023-01-11T11:54:07.808" v="483" actId="26606"/>
          <ac:spMkLst>
            <pc:docMk/>
            <pc:sldMk cId="2131568492" sldId="278"/>
            <ac:spMk id="56" creationId="{2F84762E-7FCC-4EAF-B9E7-CE7214491E0D}"/>
          </ac:spMkLst>
        </pc:spChg>
        <pc:spChg chg="add del">
          <ac:chgData name="Jean Akpamu" userId="1c40b68f058ff581" providerId="LiveId" clId="{0A6F15E0-B49A-46BC-A232-D0805F28539E}" dt="2023-01-11T11:46:37.961" v="207" actId="26606"/>
          <ac:spMkLst>
            <pc:docMk/>
            <pc:sldMk cId="2131568492" sldId="278"/>
            <ac:spMk id="57" creationId="{2BFC186A-5A9F-4A9A-A72D-DFBBE9934418}"/>
          </ac:spMkLst>
        </pc:spChg>
        <pc:spChg chg="add del">
          <ac:chgData name="Jean Akpamu" userId="1c40b68f058ff581" providerId="LiveId" clId="{0A6F15E0-B49A-46BC-A232-D0805F28539E}" dt="2023-01-11T11:46:37.961" v="207" actId="26606"/>
          <ac:spMkLst>
            <pc:docMk/>
            <pc:sldMk cId="2131568492" sldId="278"/>
            <ac:spMk id="58" creationId="{E8EE1E2B-262B-4EE5-9AB3-125FAB1A8A40}"/>
          </ac:spMkLst>
        </pc:spChg>
        <pc:spChg chg="add del">
          <ac:chgData name="Jean Akpamu" userId="1c40b68f058ff581" providerId="LiveId" clId="{0A6F15E0-B49A-46BC-A232-D0805F28539E}" dt="2023-01-11T11:54:07.808" v="483" actId="26606"/>
          <ac:spMkLst>
            <pc:docMk/>
            <pc:sldMk cId="2131568492" sldId="278"/>
            <ac:spMk id="64" creationId="{A1038667-0C3F-4764-A24D-DA9D9B474851}"/>
          </ac:spMkLst>
        </pc:spChg>
        <pc:spChg chg="add del">
          <ac:chgData name="Jean Akpamu" userId="1c40b68f058ff581" providerId="LiveId" clId="{0A6F15E0-B49A-46BC-A232-D0805F28539E}" dt="2023-01-11T11:47:22.222" v="219" actId="26606"/>
          <ac:spMkLst>
            <pc:docMk/>
            <pc:sldMk cId="2131568492" sldId="278"/>
            <ac:spMk id="65" creationId="{2124007E-BA57-41B2-8C6B-5E99927F2247}"/>
          </ac:spMkLst>
        </pc:spChg>
        <pc:spChg chg="add del">
          <ac:chgData name="Jean Akpamu" userId="1c40b68f058ff581" providerId="LiveId" clId="{0A6F15E0-B49A-46BC-A232-D0805F28539E}" dt="2023-01-11T11:47:22.222" v="219" actId="26606"/>
          <ac:spMkLst>
            <pc:docMk/>
            <pc:sldMk cId="2131568492" sldId="278"/>
            <ac:spMk id="66" creationId="{255D0BF7-94F4-4437-A2B2-87BAFF86D541}"/>
          </ac:spMkLst>
        </pc:spChg>
        <pc:spChg chg="add del">
          <ac:chgData name="Jean Akpamu" userId="1c40b68f058ff581" providerId="LiveId" clId="{0A6F15E0-B49A-46BC-A232-D0805F28539E}" dt="2023-01-11T11:47:22.222" v="219" actId="26606"/>
          <ac:spMkLst>
            <pc:docMk/>
            <pc:sldMk cId="2131568492" sldId="278"/>
            <ac:spMk id="67" creationId="{DE118816-C01D-462E-B0B0-777C21EF604F}"/>
          </ac:spMkLst>
        </pc:spChg>
        <pc:spChg chg="add del">
          <ac:chgData name="Jean Akpamu" userId="1c40b68f058ff581" providerId="LiveId" clId="{0A6F15E0-B49A-46BC-A232-D0805F28539E}" dt="2023-01-11T11:54:07.808" v="483" actId="26606"/>
          <ac:spMkLst>
            <pc:docMk/>
            <pc:sldMk cId="2131568492" sldId="278"/>
            <ac:spMk id="70" creationId="{571EEFCA-9235-4BC2-85C3-A4EC6EE57AC4}"/>
          </ac:spMkLst>
        </pc:spChg>
        <pc:spChg chg="add del">
          <ac:chgData name="Jean Akpamu" userId="1c40b68f058ff581" providerId="LiveId" clId="{0A6F15E0-B49A-46BC-A232-D0805F28539E}" dt="2023-01-11T11:47:13.687" v="214" actId="26606"/>
          <ac:spMkLst>
            <pc:docMk/>
            <pc:sldMk cId="2131568492" sldId="278"/>
            <ac:spMk id="72" creationId="{DAB482FD-C684-4DAA-AC4C-1739F51A98A0}"/>
          </ac:spMkLst>
        </pc:spChg>
        <pc:spChg chg="add del">
          <ac:chgData name="Jean Akpamu" userId="1c40b68f058ff581" providerId="LiveId" clId="{0A6F15E0-B49A-46BC-A232-D0805F28539E}" dt="2023-01-11T13:09:08.447" v="508" actId="26606"/>
          <ac:spMkLst>
            <pc:docMk/>
            <pc:sldMk cId="2131568492" sldId="278"/>
            <ac:spMk id="73" creationId="{DEDF2838-61BD-4552-A6C3-E3D6763CF3F3}"/>
          </ac:spMkLst>
        </pc:spChg>
        <pc:spChg chg="add del">
          <ac:chgData name="Jean Akpamu" userId="1c40b68f058ff581" providerId="LiveId" clId="{0A6F15E0-B49A-46BC-A232-D0805F28539E}" dt="2023-01-11T13:09:08.447" v="508" actId="26606"/>
          <ac:spMkLst>
            <pc:docMk/>
            <pc:sldMk cId="2131568492" sldId="278"/>
            <ac:spMk id="75" creationId="{5A35B073-543D-4B7C-85CE-3F6F3F51919B}"/>
          </ac:spMkLst>
        </pc:spChg>
        <pc:spChg chg="add del">
          <ac:chgData name="Jean Akpamu" userId="1c40b68f058ff581" providerId="LiveId" clId="{0A6F15E0-B49A-46BC-A232-D0805F28539E}" dt="2023-01-11T11:47:17.463" v="216" actId="26606"/>
          <ac:spMkLst>
            <pc:docMk/>
            <pc:sldMk cId="2131568492" sldId="278"/>
            <ac:spMk id="76" creationId="{F7471772-E57F-4CD9-9241-D264A2F782EC}"/>
          </ac:spMkLst>
        </pc:spChg>
        <pc:spChg chg="add del">
          <ac:chgData name="Jean Akpamu" userId="1c40b68f058ff581" providerId="LiveId" clId="{0A6F15E0-B49A-46BC-A232-D0805F28539E}" dt="2023-01-11T11:47:22.222" v="218" actId="26606"/>
          <ac:spMkLst>
            <pc:docMk/>
            <pc:sldMk cId="2131568492" sldId="278"/>
            <ac:spMk id="79" creationId="{4AF66284-D84D-4DA6-B4CD-DE99CE708A81}"/>
          </ac:spMkLst>
        </pc:spChg>
        <pc:spChg chg="add del">
          <ac:chgData name="Jean Akpamu" userId="1c40b68f058ff581" providerId="LiveId" clId="{0A6F15E0-B49A-46BC-A232-D0805F28539E}" dt="2023-01-11T11:47:22.222" v="218" actId="26606"/>
          <ac:spMkLst>
            <pc:docMk/>
            <pc:sldMk cId="2131568492" sldId="278"/>
            <ac:spMk id="80" creationId="{D7342DFD-5FF3-4D14-B946-EE46F4D4F6A9}"/>
          </ac:spMkLst>
        </pc:spChg>
        <pc:spChg chg="add del">
          <ac:chgData name="Jean Akpamu" userId="1c40b68f058ff581" providerId="LiveId" clId="{0A6F15E0-B49A-46BC-A232-D0805F28539E}" dt="2023-01-11T11:49:05.598" v="228"/>
          <ac:spMkLst>
            <pc:docMk/>
            <pc:sldMk cId="2131568492" sldId="278"/>
            <ac:spMk id="82" creationId="{2124007E-BA57-41B2-8C6B-5E99927F2247}"/>
          </ac:spMkLst>
        </pc:spChg>
        <pc:spChg chg="add del">
          <ac:chgData name="Jean Akpamu" userId="1c40b68f058ff581" providerId="LiveId" clId="{0A6F15E0-B49A-46BC-A232-D0805F28539E}" dt="2023-01-11T11:49:05.598" v="228"/>
          <ac:spMkLst>
            <pc:docMk/>
            <pc:sldMk cId="2131568492" sldId="278"/>
            <ac:spMk id="83" creationId="{B86DB862-6DDF-422F-A454-90D0C371F85E}"/>
          </ac:spMkLst>
        </pc:spChg>
        <pc:spChg chg="add del">
          <ac:chgData name="Jean Akpamu" userId="1c40b68f058ff581" providerId="LiveId" clId="{0A6F15E0-B49A-46BC-A232-D0805F28539E}" dt="2023-01-11T13:09:08.447" v="508" actId="26606"/>
          <ac:spMkLst>
            <pc:docMk/>
            <pc:sldMk cId="2131568492" sldId="278"/>
            <ac:spMk id="84" creationId="{0505B119-A4E9-4F97-9673-6F51C1C35B9F}"/>
          </ac:spMkLst>
        </pc:spChg>
        <pc:spChg chg="add del">
          <ac:chgData name="Jean Akpamu" userId="1c40b68f058ff581" providerId="LiveId" clId="{0A6F15E0-B49A-46BC-A232-D0805F28539E}" dt="2023-01-11T13:09:08.447" v="508" actId="26606"/>
          <ac:spMkLst>
            <pc:docMk/>
            <pc:sldMk cId="2131568492" sldId="278"/>
            <ac:spMk id="86" creationId="{3DF5FFB9-6D81-4F3A-AF5B-6F9EC3428A0E}"/>
          </ac:spMkLst>
        </pc:spChg>
        <pc:spChg chg="add del">
          <ac:chgData name="Jean Akpamu" userId="1c40b68f058ff581" providerId="LiveId" clId="{0A6F15E0-B49A-46BC-A232-D0805F28539E}" dt="2023-01-11T13:08:56.983" v="488" actId="26606"/>
          <ac:spMkLst>
            <pc:docMk/>
            <pc:sldMk cId="2131568492" sldId="278"/>
            <ac:spMk id="95" creationId="{B9B4F0B3-5A15-4AAD-B054-8BA92098722A}"/>
          </ac:spMkLst>
        </pc:spChg>
        <pc:spChg chg="add del">
          <ac:chgData name="Jean Akpamu" userId="1c40b68f058ff581" providerId="LiveId" clId="{0A6F15E0-B49A-46BC-A232-D0805F28539E}" dt="2023-01-11T13:08:56.983" v="488" actId="26606"/>
          <ac:spMkLst>
            <pc:docMk/>
            <pc:sldMk cId="2131568492" sldId="278"/>
            <ac:spMk id="99" creationId="{488AAD42-9F71-4F14-AE1E-C05DCFC60600}"/>
          </ac:spMkLst>
        </pc:spChg>
        <pc:spChg chg="add del">
          <ac:chgData name="Jean Akpamu" userId="1c40b68f058ff581" providerId="LiveId" clId="{0A6F15E0-B49A-46BC-A232-D0805F28539E}" dt="2023-01-11T13:08:56.983" v="488" actId="26606"/>
          <ac:spMkLst>
            <pc:docMk/>
            <pc:sldMk cId="2131568492" sldId="278"/>
            <ac:spMk id="101" creationId="{61B962C9-BE53-4915-9C0C-B53DCD378DA2}"/>
          </ac:spMkLst>
        </pc:spChg>
        <pc:spChg chg="add del">
          <ac:chgData name="Jean Akpamu" userId="1c40b68f058ff581" providerId="LiveId" clId="{0A6F15E0-B49A-46BC-A232-D0805F28539E}" dt="2023-01-11T13:09:00.624" v="493" actId="26606"/>
          <ac:spMkLst>
            <pc:docMk/>
            <pc:sldMk cId="2131568492" sldId="278"/>
            <ac:spMk id="105" creationId="{51B680D3-33DA-4AED-8452-A96B49AAA8D8}"/>
          </ac:spMkLst>
        </pc:spChg>
        <pc:spChg chg="add del">
          <ac:chgData name="Jean Akpamu" userId="1c40b68f058ff581" providerId="LiveId" clId="{0A6F15E0-B49A-46BC-A232-D0805F28539E}" dt="2023-01-11T13:09:00.624" v="493" actId="26606"/>
          <ac:spMkLst>
            <pc:docMk/>
            <pc:sldMk cId="2131568492" sldId="278"/>
            <ac:spMk id="106" creationId="{AB854EE0-7215-4BC8-8518-42D6DB20653B}"/>
          </ac:spMkLst>
        </pc:spChg>
        <pc:spChg chg="add del">
          <ac:chgData name="Jean Akpamu" userId="1c40b68f058ff581" providerId="LiveId" clId="{0A6F15E0-B49A-46BC-A232-D0805F28539E}" dt="2023-01-11T13:09:00.624" v="493" actId="26606"/>
          <ac:spMkLst>
            <pc:docMk/>
            <pc:sldMk cId="2131568492" sldId="278"/>
            <ac:spMk id="107" creationId="{2170F728-C2F1-46CE-BA22-F8F0CDF9CFFB}"/>
          </ac:spMkLst>
        </pc:spChg>
        <pc:spChg chg="add del">
          <ac:chgData name="Jean Akpamu" userId="1c40b68f058ff581" providerId="LiveId" clId="{0A6F15E0-B49A-46BC-A232-D0805F28539E}" dt="2023-01-11T13:09:00.624" v="493" actId="26606"/>
          <ac:spMkLst>
            <pc:docMk/>
            <pc:sldMk cId="2131568492" sldId="278"/>
            <ac:spMk id="108" creationId="{212791CF-354A-4144-A3C0-4AC897843315}"/>
          </ac:spMkLst>
        </pc:spChg>
        <pc:spChg chg="add del">
          <ac:chgData name="Jean Akpamu" userId="1c40b68f058ff581" providerId="LiveId" clId="{0A6F15E0-B49A-46BC-A232-D0805F28539E}" dt="2023-01-11T13:09:03.508" v="495" actId="26606"/>
          <ac:spMkLst>
            <pc:docMk/>
            <pc:sldMk cId="2131568492" sldId="278"/>
            <ac:spMk id="110" creationId="{DEDF2838-61BD-4552-A6C3-E3D6763CF3F3}"/>
          </ac:spMkLst>
        </pc:spChg>
        <pc:spChg chg="add del">
          <ac:chgData name="Jean Akpamu" userId="1c40b68f058ff581" providerId="LiveId" clId="{0A6F15E0-B49A-46BC-A232-D0805F28539E}" dt="2023-01-11T13:09:03.508" v="495" actId="26606"/>
          <ac:spMkLst>
            <pc:docMk/>
            <pc:sldMk cId="2131568492" sldId="278"/>
            <ac:spMk id="112" creationId="{5A35B073-543D-4B7C-85CE-3F6F3F51919B}"/>
          </ac:spMkLst>
        </pc:spChg>
        <pc:spChg chg="add del">
          <ac:chgData name="Jean Akpamu" userId="1c40b68f058ff581" providerId="LiveId" clId="{0A6F15E0-B49A-46BC-A232-D0805F28539E}" dt="2023-01-11T13:09:03.508" v="495" actId="26606"/>
          <ac:spMkLst>
            <pc:docMk/>
            <pc:sldMk cId="2131568492" sldId="278"/>
            <ac:spMk id="114" creationId="{0505B119-A4E9-4F97-9673-6F51C1C35B9F}"/>
          </ac:spMkLst>
        </pc:spChg>
        <pc:spChg chg="add del">
          <ac:chgData name="Jean Akpamu" userId="1c40b68f058ff581" providerId="LiveId" clId="{0A6F15E0-B49A-46BC-A232-D0805F28539E}" dt="2023-01-11T13:09:03.508" v="495" actId="26606"/>
          <ac:spMkLst>
            <pc:docMk/>
            <pc:sldMk cId="2131568492" sldId="278"/>
            <ac:spMk id="115" creationId="{3DF5FFB9-6D81-4F3A-AF5B-6F9EC3428A0E}"/>
          </ac:spMkLst>
        </pc:spChg>
        <pc:spChg chg="add del">
          <ac:chgData name="Jean Akpamu" userId="1c40b68f058ff581" providerId="LiveId" clId="{0A6F15E0-B49A-46BC-A232-D0805F28539E}" dt="2023-01-11T13:09:05.573" v="500" actId="26606"/>
          <ac:spMkLst>
            <pc:docMk/>
            <pc:sldMk cId="2131568492" sldId="278"/>
            <ac:spMk id="119" creationId="{DFB40D31-F721-4045-88C4-EC22692827E4}"/>
          </ac:spMkLst>
        </pc:spChg>
        <pc:spChg chg="add del">
          <ac:chgData name="Jean Akpamu" userId="1c40b68f058ff581" providerId="LiveId" clId="{0A6F15E0-B49A-46BC-A232-D0805F28539E}" dt="2023-01-11T13:09:05.573" v="500" actId="26606"/>
          <ac:spMkLst>
            <pc:docMk/>
            <pc:sldMk cId="2131568492" sldId="278"/>
            <ac:spMk id="120" creationId="{1A9A3774-B1A7-4249-8576-B1D11DE53DE7}"/>
          </ac:spMkLst>
        </pc:spChg>
        <pc:spChg chg="add del">
          <ac:chgData name="Jean Akpamu" userId="1c40b68f058ff581" providerId="LiveId" clId="{0A6F15E0-B49A-46BC-A232-D0805F28539E}" dt="2023-01-11T13:09:05.573" v="500" actId="26606"/>
          <ac:spMkLst>
            <pc:docMk/>
            <pc:sldMk cId="2131568492" sldId="278"/>
            <ac:spMk id="121" creationId="{7D3CAB8D-DDAC-4EA0-B41B-A028942DD333}"/>
          </ac:spMkLst>
        </pc:spChg>
        <pc:spChg chg="add del">
          <ac:chgData name="Jean Akpamu" userId="1c40b68f058ff581" providerId="LiveId" clId="{0A6F15E0-B49A-46BC-A232-D0805F28539E}" dt="2023-01-11T13:09:05.573" v="500" actId="26606"/>
          <ac:spMkLst>
            <pc:docMk/>
            <pc:sldMk cId="2131568492" sldId="278"/>
            <ac:spMk id="122" creationId="{55E86A7F-A958-4428-9D30-88D61C23C4CF}"/>
          </ac:spMkLst>
        </pc:spChg>
        <pc:spChg chg="add del">
          <ac:chgData name="Jean Akpamu" userId="1c40b68f058ff581" providerId="LiveId" clId="{0A6F15E0-B49A-46BC-A232-D0805F28539E}" dt="2023-01-11T13:09:07.756" v="502" actId="26606"/>
          <ac:spMkLst>
            <pc:docMk/>
            <pc:sldMk cId="2131568492" sldId="278"/>
            <ac:spMk id="126" creationId="{95852878-CE71-4716-B3CC-593A1D479EBF}"/>
          </ac:spMkLst>
        </pc:spChg>
        <pc:spChg chg="add del">
          <ac:chgData name="Jean Akpamu" userId="1c40b68f058ff581" providerId="LiveId" clId="{0A6F15E0-B49A-46BC-A232-D0805F28539E}" dt="2023-01-11T13:09:07.756" v="502" actId="26606"/>
          <ac:spMkLst>
            <pc:docMk/>
            <pc:sldMk cId="2131568492" sldId="278"/>
            <ac:spMk id="128" creationId="{B81DEB4C-F391-4344-8333-BC053E07D7E7}"/>
          </ac:spMkLst>
        </pc:spChg>
        <pc:spChg chg="add del">
          <ac:chgData name="Jean Akpamu" userId="1c40b68f058ff581" providerId="LiveId" clId="{0A6F15E0-B49A-46BC-A232-D0805F28539E}" dt="2023-01-11T13:09:07.756" v="502" actId="26606"/>
          <ac:spMkLst>
            <pc:docMk/>
            <pc:sldMk cId="2131568492" sldId="278"/>
            <ac:spMk id="129" creationId="{C8CE459C-B890-487F-AF36-8D9DF5A5016C}"/>
          </ac:spMkLst>
        </pc:spChg>
        <pc:spChg chg="add del">
          <ac:chgData name="Jean Akpamu" userId="1c40b68f058ff581" providerId="LiveId" clId="{0A6F15E0-B49A-46BC-A232-D0805F28539E}" dt="2023-01-11T13:09:08.447" v="507" actId="26606"/>
          <ac:spMkLst>
            <pc:docMk/>
            <pc:sldMk cId="2131568492" sldId="278"/>
            <ac:spMk id="133" creationId="{DFB40D31-F721-4045-88C4-EC22692827E4}"/>
          </ac:spMkLst>
        </pc:spChg>
        <pc:spChg chg="add del">
          <ac:chgData name="Jean Akpamu" userId="1c40b68f058ff581" providerId="LiveId" clId="{0A6F15E0-B49A-46BC-A232-D0805F28539E}" dt="2023-01-11T13:09:08.447" v="507" actId="26606"/>
          <ac:spMkLst>
            <pc:docMk/>
            <pc:sldMk cId="2131568492" sldId="278"/>
            <ac:spMk id="134" creationId="{1A9A3774-B1A7-4249-8576-B1D11DE53DE7}"/>
          </ac:spMkLst>
        </pc:spChg>
        <pc:spChg chg="add del">
          <ac:chgData name="Jean Akpamu" userId="1c40b68f058ff581" providerId="LiveId" clId="{0A6F15E0-B49A-46BC-A232-D0805F28539E}" dt="2023-01-11T13:09:08.447" v="507" actId="26606"/>
          <ac:spMkLst>
            <pc:docMk/>
            <pc:sldMk cId="2131568492" sldId="278"/>
            <ac:spMk id="135" creationId="{7D3CAB8D-DDAC-4EA0-B41B-A028942DD333}"/>
          </ac:spMkLst>
        </pc:spChg>
        <pc:spChg chg="add del">
          <ac:chgData name="Jean Akpamu" userId="1c40b68f058ff581" providerId="LiveId" clId="{0A6F15E0-B49A-46BC-A232-D0805F28539E}" dt="2023-01-11T13:09:08.447" v="507" actId="26606"/>
          <ac:spMkLst>
            <pc:docMk/>
            <pc:sldMk cId="2131568492" sldId="278"/>
            <ac:spMk id="136" creationId="{55E86A7F-A958-4428-9D30-88D61C23C4CF}"/>
          </ac:spMkLst>
        </pc:spChg>
        <pc:spChg chg="add">
          <ac:chgData name="Jean Akpamu" userId="1c40b68f058ff581" providerId="LiveId" clId="{0A6F15E0-B49A-46BC-A232-D0805F28539E}" dt="2023-01-11T13:09:08.447" v="508" actId="26606"/>
          <ac:spMkLst>
            <pc:docMk/>
            <pc:sldMk cId="2131568492" sldId="278"/>
            <ac:spMk id="138" creationId="{DEDF2838-61BD-4552-A6C3-E3D6763CF3F3}"/>
          </ac:spMkLst>
        </pc:spChg>
        <pc:spChg chg="add">
          <ac:chgData name="Jean Akpamu" userId="1c40b68f058ff581" providerId="LiveId" clId="{0A6F15E0-B49A-46BC-A232-D0805F28539E}" dt="2023-01-11T13:09:08.447" v="508" actId="26606"/>
          <ac:spMkLst>
            <pc:docMk/>
            <pc:sldMk cId="2131568492" sldId="278"/>
            <ac:spMk id="140" creationId="{5A35B073-543D-4B7C-85CE-3F6F3F51919B}"/>
          </ac:spMkLst>
        </pc:spChg>
        <pc:spChg chg="add">
          <ac:chgData name="Jean Akpamu" userId="1c40b68f058ff581" providerId="LiveId" clId="{0A6F15E0-B49A-46BC-A232-D0805F28539E}" dt="2023-01-11T13:09:08.447" v="508" actId="26606"/>
          <ac:spMkLst>
            <pc:docMk/>
            <pc:sldMk cId="2131568492" sldId="278"/>
            <ac:spMk id="142" creationId="{0505B119-A4E9-4F97-9673-6F51C1C35B9F}"/>
          </ac:spMkLst>
        </pc:spChg>
        <pc:spChg chg="add">
          <ac:chgData name="Jean Akpamu" userId="1c40b68f058ff581" providerId="LiveId" clId="{0A6F15E0-B49A-46BC-A232-D0805F28539E}" dt="2023-01-11T13:09:08.447" v="508" actId="26606"/>
          <ac:spMkLst>
            <pc:docMk/>
            <pc:sldMk cId="2131568492" sldId="278"/>
            <ac:spMk id="143" creationId="{3DF5FFB9-6D81-4F3A-AF5B-6F9EC3428A0E}"/>
          </ac:spMkLst>
        </pc:spChg>
        <pc:grpChg chg="add del">
          <ac:chgData name="Jean Akpamu" userId="1c40b68f058ff581" providerId="LiveId" clId="{0A6F15E0-B49A-46BC-A232-D0805F28539E}" dt="2023-01-11T13:09:00.624" v="493" actId="26606"/>
          <ac:grpSpMkLst>
            <pc:docMk/>
            <pc:sldMk cId="2131568492" sldId="278"/>
            <ac:grpSpMk id="103" creationId="{8ECF6E53-BD29-4C0D-9AD3-3E1708826A6C}"/>
          </ac:grpSpMkLst>
        </pc:grpChg>
        <pc:grpChg chg="add del">
          <ac:chgData name="Jean Akpamu" userId="1c40b68f058ff581" providerId="LiveId" clId="{0A6F15E0-B49A-46BC-A232-D0805F28539E}" dt="2023-01-11T13:09:05.573" v="500" actId="26606"/>
          <ac:grpSpMkLst>
            <pc:docMk/>
            <pc:sldMk cId="2131568492" sldId="278"/>
            <ac:grpSpMk id="117" creationId="{9D221043-A773-4FA8-9A00-EE287E084244}"/>
          </ac:grpSpMkLst>
        </pc:grpChg>
        <pc:grpChg chg="add del">
          <ac:chgData name="Jean Akpamu" userId="1c40b68f058ff581" providerId="LiveId" clId="{0A6F15E0-B49A-46BC-A232-D0805F28539E}" dt="2023-01-11T13:09:08.447" v="507" actId="26606"/>
          <ac:grpSpMkLst>
            <pc:docMk/>
            <pc:sldMk cId="2131568492" sldId="278"/>
            <ac:grpSpMk id="131" creationId="{9D221043-A773-4FA8-9A00-EE287E084244}"/>
          </ac:grpSpMkLst>
        </pc:grpChg>
        <pc:picChg chg="add del">
          <ac:chgData name="Jean Akpamu" userId="1c40b68f058ff581" providerId="LiveId" clId="{0A6F15E0-B49A-46BC-A232-D0805F28539E}" dt="2023-01-11T11:45:34.859" v="175" actId="26606"/>
          <ac:picMkLst>
            <pc:docMk/>
            <pc:sldMk cId="2131568492" sldId="278"/>
            <ac:picMk id="5" creationId="{9997E2D4-2420-4DD1-AE03-773B895EAA48}"/>
          </ac:picMkLst>
        </pc:picChg>
        <pc:picChg chg="add del">
          <ac:chgData name="Jean Akpamu" userId="1c40b68f058ff581" providerId="LiveId" clId="{0A6F15E0-B49A-46BC-A232-D0805F28539E}" dt="2023-01-11T13:08:27.319" v="485" actId="478"/>
          <ac:picMkLst>
            <pc:docMk/>
            <pc:sldMk cId="2131568492" sldId="278"/>
            <ac:picMk id="5" creationId="{F09D4DE9-02F4-6791-9A69-1E0248987AC4}"/>
          </ac:picMkLst>
        </pc:picChg>
        <pc:picChg chg="add del">
          <ac:chgData name="Jean Akpamu" userId="1c40b68f058ff581" providerId="LiveId" clId="{0A6F15E0-B49A-46BC-A232-D0805F28539E}" dt="2023-01-11T11:51:23.610" v="472" actId="26606"/>
          <ac:picMkLst>
            <pc:docMk/>
            <pc:sldMk cId="2131568492" sldId="278"/>
            <ac:picMk id="7" creationId="{1B170B3D-1B5C-4AA5-B670-B783ADC5FA5D}"/>
          </ac:picMkLst>
        </pc:picChg>
        <pc:picChg chg="add del">
          <ac:chgData name="Jean Akpamu" userId="1c40b68f058ff581" providerId="LiveId" clId="{0A6F15E0-B49A-46BC-A232-D0805F28539E}" dt="2023-01-11T11:45:34.859" v="175" actId="26606"/>
          <ac:picMkLst>
            <pc:docMk/>
            <pc:sldMk cId="2131568492" sldId="278"/>
            <ac:picMk id="9" creationId="{08187575-5CB4-477B-AA47-020C6D2A786E}"/>
          </ac:picMkLst>
        </pc:picChg>
        <pc:picChg chg="add del">
          <ac:chgData name="Jean Akpamu" userId="1c40b68f058ff581" providerId="LiveId" clId="{0A6F15E0-B49A-46BC-A232-D0805F28539E}" dt="2023-01-11T11:45:34.859" v="175" actId="26606"/>
          <ac:picMkLst>
            <pc:docMk/>
            <pc:sldMk cId="2131568492" sldId="278"/>
            <ac:picMk id="11" creationId="{EE585F70-7C5D-424E-A182-39507AF48A0C}"/>
          </ac:picMkLst>
        </pc:picChg>
        <pc:picChg chg="add del">
          <ac:chgData name="Jean Akpamu" userId="1c40b68f058ff581" providerId="LiveId" clId="{0A6F15E0-B49A-46BC-A232-D0805F28539E}" dt="2023-01-11T11:51:33.334" v="474" actId="26606"/>
          <ac:picMkLst>
            <pc:docMk/>
            <pc:sldMk cId="2131568492" sldId="278"/>
            <ac:picMk id="25" creationId="{92031F0E-C3FA-4DAF-BD13-4AC665CFF0FC}"/>
          </ac:picMkLst>
        </pc:picChg>
        <pc:picChg chg="add del">
          <ac:chgData name="Jean Akpamu" userId="1c40b68f058ff581" providerId="LiveId" clId="{0A6F15E0-B49A-46BC-A232-D0805F28539E}" dt="2023-01-11T11:51:33.334" v="474" actId="26606"/>
          <ac:picMkLst>
            <pc:docMk/>
            <pc:sldMk cId="2131568492" sldId="278"/>
            <ac:picMk id="29" creationId="{BE685C68-BF28-4330-A4FE-33ABD88511AA}"/>
          </ac:picMkLst>
        </pc:picChg>
        <pc:picChg chg="add del">
          <ac:chgData name="Jean Akpamu" userId="1c40b68f058ff581" providerId="LiveId" clId="{0A6F15E0-B49A-46BC-A232-D0805F28539E}" dt="2023-01-11T11:45:55.951" v="189" actId="26606"/>
          <ac:picMkLst>
            <pc:docMk/>
            <pc:sldMk cId="2131568492" sldId="278"/>
            <ac:picMk id="30" creationId="{B3A79A6B-5B8A-F3AC-9736-41A1829E42D7}"/>
          </ac:picMkLst>
        </pc:picChg>
        <pc:picChg chg="add del">
          <ac:chgData name="Jean Akpamu" userId="1c40b68f058ff581" providerId="LiveId" clId="{0A6F15E0-B49A-46BC-A232-D0805F28539E}" dt="2023-01-11T11:45:57.678" v="193" actId="26606"/>
          <ac:picMkLst>
            <pc:docMk/>
            <pc:sldMk cId="2131568492" sldId="278"/>
            <ac:picMk id="33" creationId="{DBF7BBCC-A085-493E-83D9-01D4F8E88929}"/>
          </ac:picMkLst>
        </pc:picChg>
        <pc:picChg chg="add del">
          <ac:chgData name="Jean Akpamu" userId="1c40b68f058ff581" providerId="LiveId" clId="{0A6F15E0-B49A-46BC-A232-D0805F28539E}" dt="2023-01-11T11:45:57.678" v="193" actId="26606"/>
          <ac:picMkLst>
            <pc:docMk/>
            <pc:sldMk cId="2131568492" sldId="278"/>
            <ac:picMk id="34" creationId="{E17C2320-F433-3602-3F46-26494756D525}"/>
          </ac:picMkLst>
        </pc:picChg>
        <pc:picChg chg="add del">
          <ac:chgData name="Jean Akpamu" userId="1c40b68f058ff581" providerId="LiveId" clId="{0A6F15E0-B49A-46BC-A232-D0805F28539E}" dt="2023-01-11T11:51:33.334" v="474" actId="26606"/>
          <ac:picMkLst>
            <pc:docMk/>
            <pc:sldMk cId="2131568492" sldId="278"/>
            <ac:picMk id="35" creationId="{A1500D0A-0DCA-4E06-8B25-618E6299CC9A}"/>
          </ac:picMkLst>
        </pc:picChg>
        <pc:picChg chg="add del">
          <ac:chgData name="Jean Akpamu" userId="1c40b68f058ff581" providerId="LiveId" clId="{0A6F15E0-B49A-46BC-A232-D0805F28539E}" dt="2023-01-11T11:51:34.287" v="476" actId="26606"/>
          <ac:picMkLst>
            <pc:docMk/>
            <pc:sldMk cId="2131568492" sldId="278"/>
            <ac:picMk id="42" creationId="{1B170B3D-1B5C-4AA5-B670-B783ADC5FA5D}"/>
          </ac:picMkLst>
        </pc:picChg>
        <pc:picChg chg="add del">
          <ac:chgData name="Jean Akpamu" userId="1c40b68f058ff581" providerId="LiveId" clId="{0A6F15E0-B49A-46BC-A232-D0805F28539E}" dt="2023-01-11T11:51:35.320" v="478" actId="26606"/>
          <ac:picMkLst>
            <pc:docMk/>
            <pc:sldMk cId="2131568492" sldId="278"/>
            <ac:picMk id="52" creationId="{E3E46CA8-7278-4BA3-AACE-235B5B3B53E0}"/>
          </ac:picMkLst>
        </pc:picChg>
        <pc:picChg chg="add del">
          <ac:chgData name="Jean Akpamu" userId="1c40b68f058ff581" providerId="LiveId" clId="{0A6F15E0-B49A-46BC-A232-D0805F28539E}" dt="2023-01-11T11:54:07.808" v="483" actId="26606"/>
          <ac:picMkLst>
            <pc:docMk/>
            <pc:sldMk cId="2131568492" sldId="278"/>
            <ac:picMk id="60" creationId="{927A1389-2A5D-4886-AD82-F213767E673F}"/>
          </ac:picMkLst>
        </pc:picChg>
        <pc:picChg chg="add del">
          <ac:chgData name="Jean Akpamu" userId="1c40b68f058ff581" providerId="LiveId" clId="{0A6F15E0-B49A-46BC-A232-D0805F28539E}" dt="2023-01-11T11:46:47.180" v="209" actId="26606"/>
          <ac:picMkLst>
            <pc:docMk/>
            <pc:sldMk cId="2131568492" sldId="278"/>
            <ac:picMk id="61" creationId="{08187575-5CB4-477B-AA47-020C6D2A786E}"/>
          </ac:picMkLst>
        </pc:picChg>
        <pc:picChg chg="add del">
          <ac:chgData name="Jean Akpamu" userId="1c40b68f058ff581" providerId="LiveId" clId="{0A6F15E0-B49A-46BC-A232-D0805F28539E}" dt="2023-01-11T11:46:47.180" v="209" actId="26606"/>
          <ac:picMkLst>
            <pc:docMk/>
            <pc:sldMk cId="2131568492" sldId="278"/>
            <ac:picMk id="62" creationId="{EE585F70-7C5D-424E-A182-39507AF48A0C}"/>
          </ac:picMkLst>
        </pc:picChg>
        <pc:picChg chg="add del">
          <ac:chgData name="Jean Akpamu" userId="1c40b68f058ff581" providerId="LiveId" clId="{0A6F15E0-B49A-46BC-A232-D0805F28539E}" dt="2023-01-11T11:46:47.180" v="209" actId="26606"/>
          <ac:picMkLst>
            <pc:docMk/>
            <pc:sldMk cId="2131568492" sldId="278"/>
            <ac:picMk id="63" creationId="{9997E2D4-2420-4DD1-AE03-773B895EAA48}"/>
          </ac:picMkLst>
        </pc:picChg>
        <pc:picChg chg="add del">
          <ac:chgData name="Jean Akpamu" userId="1c40b68f058ff581" providerId="LiveId" clId="{0A6F15E0-B49A-46BC-A232-D0805F28539E}" dt="2023-01-11T11:54:07.808" v="483" actId="26606"/>
          <ac:picMkLst>
            <pc:docMk/>
            <pc:sldMk cId="2131568492" sldId="278"/>
            <ac:picMk id="68" creationId="{6AC2195B-895A-4535-8ECD-9F5B669C5CA5}"/>
          </ac:picMkLst>
        </pc:picChg>
        <pc:picChg chg="add del">
          <ac:chgData name="Jean Akpamu" userId="1c40b68f058ff581" providerId="LiveId" clId="{0A6F15E0-B49A-46BC-A232-D0805F28539E}" dt="2023-01-11T11:47:09.336" v="212" actId="26606"/>
          <ac:picMkLst>
            <pc:docMk/>
            <pc:sldMk cId="2131568492" sldId="278"/>
            <ac:picMk id="69" creationId="{0B8EB617-B0F0-65CE-5A99-CE000A027961}"/>
          </ac:picMkLst>
        </pc:picChg>
        <pc:picChg chg="add mod">
          <ac:chgData name="Jean Akpamu" userId="1c40b68f058ff581" providerId="LiveId" clId="{0A6F15E0-B49A-46BC-A232-D0805F28539E}" dt="2023-01-11T13:09:22.664" v="510" actId="14100"/>
          <ac:picMkLst>
            <pc:docMk/>
            <pc:sldMk cId="2131568492" sldId="278"/>
            <ac:picMk id="71" creationId="{40E045BD-B893-A8E0-6502-F295F12ADC0C}"/>
          </ac:picMkLst>
        </pc:picChg>
        <pc:picChg chg="add del">
          <ac:chgData name="Jean Akpamu" userId="1c40b68f058ff581" providerId="LiveId" clId="{0A6F15E0-B49A-46BC-A232-D0805F28539E}" dt="2023-01-11T13:09:08.447" v="508" actId="26606"/>
          <ac:picMkLst>
            <pc:docMk/>
            <pc:sldMk cId="2131568492" sldId="278"/>
            <ac:picMk id="78" creationId="{E7876ED4-577B-4724-914E-42A0567A3814}"/>
          </ac:picMkLst>
        </pc:picChg>
        <pc:picChg chg="add del">
          <ac:chgData name="Jean Akpamu" userId="1c40b68f058ff581" providerId="LiveId" clId="{0A6F15E0-B49A-46BC-A232-D0805F28539E}" dt="2023-01-11T13:09:08.447" v="508" actId="26606"/>
          <ac:picMkLst>
            <pc:docMk/>
            <pc:sldMk cId="2131568492" sldId="278"/>
            <ac:picMk id="81" creationId="{56C9C24B-A8AA-4E20-9A75-455D96E20087}"/>
          </ac:picMkLst>
        </pc:picChg>
        <pc:picChg chg="add del">
          <ac:chgData name="Jean Akpamu" userId="1c40b68f058ff581" providerId="LiveId" clId="{0A6F15E0-B49A-46BC-A232-D0805F28539E}" dt="2023-01-11T13:08:56.983" v="488" actId="26606"/>
          <ac:picMkLst>
            <pc:docMk/>
            <pc:sldMk cId="2131568492" sldId="278"/>
            <ac:picMk id="91" creationId="{AF9C2BBD-AAF7-4C85-9BE4-E4C2F52353FF}"/>
          </ac:picMkLst>
        </pc:picChg>
        <pc:picChg chg="add del">
          <ac:chgData name="Jean Akpamu" userId="1c40b68f058ff581" providerId="LiveId" clId="{0A6F15E0-B49A-46BC-A232-D0805F28539E}" dt="2023-01-11T13:08:56.983" v="488" actId="26606"/>
          <ac:picMkLst>
            <pc:docMk/>
            <pc:sldMk cId="2131568492" sldId="278"/>
            <ac:picMk id="93" creationId="{AEEF8B78-E487-4E1A-8945-35B4041B02A3}"/>
          </ac:picMkLst>
        </pc:picChg>
        <pc:picChg chg="add del">
          <ac:chgData name="Jean Akpamu" userId="1c40b68f058ff581" providerId="LiveId" clId="{0A6F15E0-B49A-46BC-A232-D0805F28539E}" dt="2023-01-11T13:08:56.983" v="488" actId="26606"/>
          <ac:picMkLst>
            <pc:docMk/>
            <pc:sldMk cId="2131568492" sldId="278"/>
            <ac:picMk id="97" creationId="{CCA43FE3-BC3A-4163-B2D9-721AA0F6F4D9}"/>
          </ac:picMkLst>
        </pc:picChg>
        <pc:picChg chg="add del">
          <ac:chgData name="Jean Akpamu" userId="1c40b68f058ff581" providerId="LiveId" clId="{0A6F15E0-B49A-46BC-A232-D0805F28539E}" dt="2023-01-11T13:09:03.508" v="495" actId="26606"/>
          <ac:picMkLst>
            <pc:docMk/>
            <pc:sldMk cId="2131568492" sldId="278"/>
            <ac:picMk id="111" creationId="{E7876ED4-577B-4724-914E-42A0567A3814}"/>
          </ac:picMkLst>
        </pc:picChg>
        <pc:picChg chg="add del">
          <ac:chgData name="Jean Akpamu" userId="1c40b68f058ff581" providerId="LiveId" clId="{0A6F15E0-B49A-46BC-A232-D0805F28539E}" dt="2023-01-11T13:09:03.508" v="495" actId="26606"/>
          <ac:picMkLst>
            <pc:docMk/>
            <pc:sldMk cId="2131568492" sldId="278"/>
            <ac:picMk id="113" creationId="{56C9C24B-A8AA-4E20-9A75-455D96E20087}"/>
          </ac:picMkLst>
        </pc:picChg>
        <pc:picChg chg="add del">
          <ac:chgData name="Jean Akpamu" userId="1c40b68f058ff581" providerId="LiveId" clId="{0A6F15E0-B49A-46BC-A232-D0805F28539E}" dt="2023-01-11T13:09:07.756" v="502" actId="26606"/>
          <ac:picMkLst>
            <pc:docMk/>
            <pc:sldMk cId="2131568492" sldId="278"/>
            <ac:picMk id="124" creationId="{2E6146F3-FE59-4250-90A5-ED1C56DCEE82}"/>
          </ac:picMkLst>
        </pc:picChg>
        <pc:picChg chg="add del">
          <ac:chgData name="Jean Akpamu" userId="1c40b68f058ff581" providerId="LiveId" clId="{0A6F15E0-B49A-46BC-A232-D0805F28539E}" dt="2023-01-11T13:09:07.756" v="502" actId="26606"/>
          <ac:picMkLst>
            <pc:docMk/>
            <pc:sldMk cId="2131568492" sldId="278"/>
            <ac:picMk id="125" creationId="{55054EA6-2D9A-49AB-B9B3-D31BC45CFFD5}"/>
          </ac:picMkLst>
        </pc:picChg>
        <pc:picChg chg="add del">
          <ac:chgData name="Jean Akpamu" userId="1c40b68f058ff581" providerId="LiveId" clId="{0A6F15E0-B49A-46BC-A232-D0805F28539E}" dt="2023-01-11T13:09:07.756" v="502" actId="26606"/>
          <ac:picMkLst>
            <pc:docMk/>
            <pc:sldMk cId="2131568492" sldId="278"/>
            <ac:picMk id="127" creationId="{FBCD3BFE-D72F-42FB-B53B-8DBFEEE0EB9F}"/>
          </ac:picMkLst>
        </pc:picChg>
        <pc:picChg chg="add">
          <ac:chgData name="Jean Akpamu" userId="1c40b68f058ff581" providerId="LiveId" clId="{0A6F15E0-B49A-46BC-A232-D0805F28539E}" dt="2023-01-11T13:09:08.447" v="508" actId="26606"/>
          <ac:picMkLst>
            <pc:docMk/>
            <pc:sldMk cId="2131568492" sldId="278"/>
            <ac:picMk id="139" creationId="{E7876ED4-577B-4724-914E-42A0567A3814}"/>
          </ac:picMkLst>
        </pc:picChg>
        <pc:picChg chg="add">
          <ac:chgData name="Jean Akpamu" userId="1c40b68f058ff581" providerId="LiveId" clId="{0A6F15E0-B49A-46BC-A232-D0805F28539E}" dt="2023-01-11T13:09:08.447" v="508" actId="26606"/>
          <ac:picMkLst>
            <pc:docMk/>
            <pc:sldMk cId="2131568492" sldId="278"/>
            <ac:picMk id="141" creationId="{56C9C24B-A8AA-4E20-9A75-455D96E20087}"/>
          </ac:picMkLst>
        </pc:picChg>
        <pc:cxnChg chg="add del">
          <ac:chgData name="Jean Akpamu" userId="1c40b68f058ff581" providerId="LiveId" clId="{0A6F15E0-B49A-46BC-A232-D0805F28539E}" dt="2023-01-11T11:45:30.863" v="173" actId="26606"/>
          <ac:cxnSpMkLst>
            <pc:docMk/>
            <pc:sldMk cId="2131568492" sldId="278"/>
            <ac:cxnSpMk id="12" creationId="{862CADB7-E9BE-4376-8036-0D21CBDC96A7}"/>
          </ac:cxnSpMkLst>
        </pc:cxnChg>
        <pc:cxnChg chg="add del">
          <ac:chgData name="Jean Akpamu" userId="1c40b68f058ff581" providerId="LiveId" clId="{0A6F15E0-B49A-46BC-A232-D0805F28539E}" dt="2023-01-11T11:45:37.281" v="177" actId="26606"/>
          <ac:cxnSpMkLst>
            <pc:docMk/>
            <pc:sldMk cId="2131568492" sldId="278"/>
            <ac:cxnSpMk id="14" creationId="{31CC7E9E-3FF6-4189-9B36-995A779F3C5A}"/>
          </ac:cxnSpMkLst>
        </pc:cxnChg>
        <pc:cxnChg chg="add del">
          <ac:chgData name="Jean Akpamu" userId="1c40b68f058ff581" providerId="LiveId" clId="{0A6F15E0-B49A-46BC-A232-D0805F28539E}" dt="2023-01-11T11:46:24.074" v="201" actId="26606"/>
          <ac:cxnSpMkLst>
            <pc:docMk/>
            <pc:sldMk cId="2131568492" sldId="278"/>
            <ac:cxnSpMk id="48" creationId="{31CC7E9E-3FF6-4189-9B36-995A779F3C5A}"/>
          </ac:cxnSpMkLst>
        </pc:cxnChg>
        <pc:cxnChg chg="add del">
          <ac:chgData name="Jean Akpamu" userId="1c40b68f058ff581" providerId="LiveId" clId="{0A6F15E0-B49A-46BC-A232-D0805F28539E}" dt="2023-01-11T11:46:37.961" v="207" actId="26606"/>
          <ac:cxnSpMkLst>
            <pc:docMk/>
            <pc:sldMk cId="2131568492" sldId="278"/>
            <ac:cxnSpMk id="59" creationId="{862CADB7-E9BE-4376-8036-0D21CBDC96A7}"/>
          </ac:cxnSpMkLst>
        </pc:cxnChg>
        <pc:cxnChg chg="add del">
          <ac:chgData name="Jean Akpamu" userId="1c40b68f058ff581" providerId="LiveId" clId="{0A6F15E0-B49A-46BC-A232-D0805F28539E}" dt="2023-01-11T11:47:13.687" v="214" actId="26606"/>
          <ac:cxnSpMkLst>
            <pc:docMk/>
            <pc:sldMk cId="2131568492" sldId="278"/>
            <ac:cxnSpMk id="74" creationId="{2DAA738B-EDF5-4694-B25A-3488245BC87C}"/>
          </ac:cxnSpMkLst>
        </pc:cxnChg>
        <pc:cxnChg chg="add del">
          <ac:chgData name="Jean Akpamu" userId="1c40b68f058ff581" providerId="LiveId" clId="{0A6F15E0-B49A-46BC-A232-D0805F28539E}" dt="2023-01-11T11:47:17.463" v="216" actId="26606"/>
          <ac:cxnSpMkLst>
            <pc:docMk/>
            <pc:sldMk cId="2131568492" sldId="278"/>
            <ac:cxnSpMk id="77" creationId="{31CC7E9E-3FF6-4189-9B36-995A779F3C5A}"/>
          </ac:cxnSpMkLst>
        </pc:cxnChg>
      </pc:sldChg>
      <pc:sldChg chg="addSp delSp modSp mod setBg">
        <pc:chgData name="Jean Akpamu" userId="1c40b68f058ff581" providerId="LiveId" clId="{0A6F15E0-B49A-46BC-A232-D0805F28539E}" dt="2023-01-14T15:13:10.558" v="7715" actId="1076"/>
        <pc:sldMkLst>
          <pc:docMk/>
          <pc:sldMk cId="979622006" sldId="280"/>
        </pc:sldMkLst>
        <pc:spChg chg="mod">
          <ac:chgData name="Jean Akpamu" userId="1c40b68f058ff581" providerId="LiveId" clId="{0A6F15E0-B49A-46BC-A232-D0805F28539E}" dt="2023-01-13T14:33:00.492" v="6055" actId="20577"/>
          <ac:spMkLst>
            <pc:docMk/>
            <pc:sldMk cId="979622006" sldId="280"/>
            <ac:spMk id="2" creationId="{4A940BC6-9DA0-FB4D-8879-DC8B3958C07C}"/>
          </ac:spMkLst>
        </pc:spChg>
        <pc:spChg chg="mod">
          <ac:chgData name="Jean Akpamu" userId="1c40b68f058ff581" providerId="LiveId" clId="{0A6F15E0-B49A-46BC-A232-D0805F28539E}" dt="2023-01-13T23:04:44.861" v="7595" actId="14100"/>
          <ac:spMkLst>
            <pc:docMk/>
            <pc:sldMk cId="979622006" sldId="280"/>
            <ac:spMk id="3" creationId="{1E0B8C4B-3A3C-9FD1-59FB-1666C1F09376}"/>
          </ac:spMkLst>
        </pc:spChg>
        <pc:spChg chg="mod">
          <ac:chgData name="Jean Akpamu" userId="1c40b68f058ff581" providerId="LiveId" clId="{0A6F15E0-B49A-46BC-A232-D0805F28539E}" dt="2023-01-13T14:26:14.037" v="5816" actId="14100"/>
          <ac:spMkLst>
            <pc:docMk/>
            <pc:sldMk cId="979622006" sldId="280"/>
            <ac:spMk id="5" creationId="{2B24E6EC-5117-B2FE-A3C7-E2F444B14D4E}"/>
          </ac:spMkLst>
        </pc:spChg>
        <pc:spChg chg="mod">
          <ac:chgData name="Jean Akpamu" userId="1c40b68f058ff581" providerId="LiveId" clId="{0A6F15E0-B49A-46BC-A232-D0805F28539E}" dt="2023-01-11T15:08:50.311" v="1440"/>
          <ac:spMkLst>
            <pc:docMk/>
            <pc:sldMk cId="979622006" sldId="280"/>
            <ac:spMk id="6" creationId="{540821C9-414A-F25B-5E5C-8B6466EC647B}"/>
          </ac:spMkLst>
        </pc:spChg>
        <pc:spChg chg="mod">
          <ac:chgData name="Jean Akpamu" userId="1c40b68f058ff581" providerId="LiveId" clId="{0A6F15E0-B49A-46BC-A232-D0805F28539E}" dt="2023-01-13T14:26:14.037" v="5816" actId="14100"/>
          <ac:spMkLst>
            <pc:docMk/>
            <pc:sldMk cId="979622006" sldId="280"/>
            <ac:spMk id="6" creationId="{6167E569-2B03-7F5F-4677-6D398C80EBC3}"/>
          </ac:spMkLst>
        </pc:spChg>
        <pc:spChg chg="mod">
          <ac:chgData name="Jean Akpamu" userId="1c40b68f058ff581" providerId="LiveId" clId="{0A6F15E0-B49A-46BC-A232-D0805F28539E}" dt="2023-01-11T15:08:50.311" v="1440"/>
          <ac:spMkLst>
            <pc:docMk/>
            <pc:sldMk cId="979622006" sldId="280"/>
            <ac:spMk id="7" creationId="{91B9B168-9656-AE5B-9898-CC8C8EB7E825}"/>
          </ac:spMkLst>
        </pc:spChg>
        <pc:spChg chg="mod">
          <ac:chgData name="Jean Akpamu" userId="1c40b68f058ff581" providerId="LiveId" clId="{0A6F15E0-B49A-46BC-A232-D0805F28539E}" dt="2023-01-13T14:26:14.037" v="5816" actId="14100"/>
          <ac:spMkLst>
            <pc:docMk/>
            <pc:sldMk cId="979622006" sldId="280"/>
            <ac:spMk id="7" creationId="{929FECF9-56CB-F352-87EC-9B99E316F9EC}"/>
          </ac:spMkLst>
        </pc:spChg>
        <pc:spChg chg="mod">
          <ac:chgData name="Jean Akpamu" userId="1c40b68f058ff581" providerId="LiveId" clId="{0A6F15E0-B49A-46BC-A232-D0805F28539E}" dt="2023-01-13T14:26:14.037" v="5816" actId="14100"/>
          <ac:spMkLst>
            <pc:docMk/>
            <pc:sldMk cId="979622006" sldId="280"/>
            <ac:spMk id="8" creationId="{1362FC4E-6414-EADE-86E5-0F8E90CA84E5}"/>
          </ac:spMkLst>
        </pc:spChg>
        <pc:spChg chg="mod">
          <ac:chgData name="Jean Akpamu" userId="1c40b68f058ff581" providerId="LiveId" clId="{0A6F15E0-B49A-46BC-A232-D0805F28539E}" dt="2023-01-11T15:08:50.311" v="1440"/>
          <ac:spMkLst>
            <pc:docMk/>
            <pc:sldMk cId="979622006" sldId="280"/>
            <ac:spMk id="8" creationId="{6FD75429-2F2B-52DC-2C9F-AB03B018C133}"/>
          </ac:spMkLst>
        </pc:spChg>
        <pc:spChg chg="mod">
          <ac:chgData name="Jean Akpamu" userId="1c40b68f058ff581" providerId="LiveId" clId="{0A6F15E0-B49A-46BC-A232-D0805F28539E}" dt="2023-01-13T14:26:14.037" v="5816" actId="14100"/>
          <ac:spMkLst>
            <pc:docMk/>
            <pc:sldMk cId="979622006" sldId="280"/>
            <ac:spMk id="9" creationId="{10F6949C-8A38-00C9-3A4E-09ECA3896770}"/>
          </ac:spMkLst>
        </pc:spChg>
        <pc:spChg chg="mod">
          <ac:chgData name="Jean Akpamu" userId="1c40b68f058ff581" providerId="LiveId" clId="{0A6F15E0-B49A-46BC-A232-D0805F28539E}" dt="2023-01-11T15:08:50.311" v="1440"/>
          <ac:spMkLst>
            <pc:docMk/>
            <pc:sldMk cId="979622006" sldId="280"/>
            <ac:spMk id="9" creationId="{1A5A0FC8-C367-108D-F97A-D3E88B5820A1}"/>
          </ac:spMkLst>
        </pc:spChg>
        <pc:spChg chg="mod">
          <ac:chgData name="Jean Akpamu" userId="1c40b68f058ff581" providerId="LiveId" clId="{0A6F15E0-B49A-46BC-A232-D0805F28539E}" dt="2023-01-13T14:26:14.037" v="5816" actId="14100"/>
          <ac:spMkLst>
            <pc:docMk/>
            <pc:sldMk cId="979622006" sldId="280"/>
            <ac:spMk id="10" creationId="{3DC57E17-00E4-D889-64A2-130A8A594521}"/>
          </ac:spMkLst>
        </pc:spChg>
        <pc:spChg chg="mod">
          <ac:chgData name="Jean Akpamu" userId="1c40b68f058ff581" providerId="LiveId" clId="{0A6F15E0-B49A-46BC-A232-D0805F28539E}" dt="2023-01-11T15:08:50.311" v="1440"/>
          <ac:spMkLst>
            <pc:docMk/>
            <pc:sldMk cId="979622006" sldId="280"/>
            <ac:spMk id="10" creationId="{B9C76E6C-B04E-9779-4439-1742A775EB59}"/>
          </ac:spMkLst>
        </pc:spChg>
        <pc:spChg chg="mod">
          <ac:chgData name="Jean Akpamu" userId="1c40b68f058ff581" providerId="LiveId" clId="{0A6F15E0-B49A-46BC-A232-D0805F28539E}" dt="2023-01-11T15:08:50.311" v="1440"/>
          <ac:spMkLst>
            <pc:docMk/>
            <pc:sldMk cId="979622006" sldId="280"/>
            <ac:spMk id="11" creationId="{83107FEF-2357-FBC3-ACC9-A08E3B53640C}"/>
          </ac:spMkLst>
        </pc:spChg>
        <pc:spChg chg="mod">
          <ac:chgData name="Jean Akpamu" userId="1c40b68f058ff581" providerId="LiveId" clId="{0A6F15E0-B49A-46BC-A232-D0805F28539E}" dt="2023-01-13T14:26:14.037" v="5816" actId="14100"/>
          <ac:spMkLst>
            <pc:docMk/>
            <pc:sldMk cId="979622006" sldId="280"/>
            <ac:spMk id="11" creationId="{9203E23D-1AE8-6309-2C6B-62941296D24F}"/>
          </ac:spMkLst>
        </pc:spChg>
        <pc:spChg chg="mod">
          <ac:chgData name="Jean Akpamu" userId="1c40b68f058ff581" providerId="LiveId" clId="{0A6F15E0-B49A-46BC-A232-D0805F28539E}" dt="2023-01-11T15:08:50.311" v="1440"/>
          <ac:spMkLst>
            <pc:docMk/>
            <pc:sldMk cId="979622006" sldId="280"/>
            <ac:spMk id="12" creationId="{75BFE728-4BD2-67F0-2AB9-B107B2907205}"/>
          </ac:spMkLst>
        </pc:spChg>
        <pc:spChg chg="mod">
          <ac:chgData name="Jean Akpamu" userId="1c40b68f058ff581" providerId="LiveId" clId="{0A6F15E0-B49A-46BC-A232-D0805F28539E}" dt="2023-01-13T14:26:14.037" v="5816" actId="14100"/>
          <ac:spMkLst>
            <pc:docMk/>
            <pc:sldMk cId="979622006" sldId="280"/>
            <ac:spMk id="12" creationId="{AEEB5532-0CED-5B13-6F71-47F101436C65}"/>
          </ac:spMkLst>
        </pc:spChg>
        <pc:spChg chg="mod">
          <ac:chgData name="Jean Akpamu" userId="1c40b68f058ff581" providerId="LiveId" clId="{0A6F15E0-B49A-46BC-A232-D0805F28539E}" dt="2023-01-13T14:26:14.037" v="5816" actId="14100"/>
          <ac:spMkLst>
            <pc:docMk/>
            <pc:sldMk cId="979622006" sldId="280"/>
            <ac:spMk id="13" creationId="{34A3FF08-85FE-DE08-C19E-E5CEEA5193EF}"/>
          </ac:spMkLst>
        </pc:spChg>
        <pc:spChg chg="mod">
          <ac:chgData name="Jean Akpamu" userId="1c40b68f058ff581" providerId="LiveId" clId="{0A6F15E0-B49A-46BC-A232-D0805F28539E}" dt="2023-01-11T15:08:50.311" v="1440"/>
          <ac:spMkLst>
            <pc:docMk/>
            <pc:sldMk cId="979622006" sldId="280"/>
            <ac:spMk id="13" creationId="{9D30F27D-B691-D2FA-271E-AAD5E76B8C94}"/>
          </ac:spMkLst>
        </pc:spChg>
        <pc:spChg chg="del mod">
          <ac:chgData name="Jean Akpamu" userId="1c40b68f058ff581" providerId="LiveId" clId="{0A6F15E0-B49A-46BC-A232-D0805F28539E}" dt="2023-01-12T11:19:51.657" v="3425" actId="478"/>
          <ac:spMkLst>
            <pc:docMk/>
            <pc:sldMk cId="979622006" sldId="280"/>
            <ac:spMk id="14" creationId="{03571BF2-FCCE-E7A0-736D-9168D2BBFF63}"/>
          </ac:spMkLst>
        </pc:spChg>
        <pc:spChg chg="mod">
          <ac:chgData name="Jean Akpamu" userId="1c40b68f058ff581" providerId="LiveId" clId="{0A6F15E0-B49A-46BC-A232-D0805F28539E}" dt="2023-01-11T11:49:05.598" v="228"/>
          <ac:spMkLst>
            <pc:docMk/>
            <pc:sldMk cId="979622006" sldId="280"/>
            <ac:spMk id="15" creationId="{7FC3FD3F-45EE-74E3-AD64-441303B83EF3}"/>
          </ac:spMkLst>
        </pc:spChg>
        <pc:spChg chg="mod">
          <ac:chgData name="Jean Akpamu" userId="1c40b68f058ff581" providerId="LiveId" clId="{0A6F15E0-B49A-46BC-A232-D0805F28539E}" dt="2023-01-11T15:08:50.311" v="1440"/>
          <ac:spMkLst>
            <pc:docMk/>
            <pc:sldMk cId="979622006" sldId="280"/>
            <ac:spMk id="16" creationId="{9261977A-14BE-A062-FC00-AFCAE4820606}"/>
          </ac:spMkLst>
        </pc:spChg>
        <pc:spChg chg="mod">
          <ac:chgData name="Jean Akpamu" userId="1c40b68f058ff581" providerId="LiveId" clId="{0A6F15E0-B49A-46BC-A232-D0805F28539E}" dt="2023-01-13T14:26:14.037" v="5816" actId="14100"/>
          <ac:spMkLst>
            <pc:docMk/>
            <pc:sldMk cId="979622006" sldId="280"/>
            <ac:spMk id="16" creationId="{B161C3A0-B295-AEDF-49EB-5E98394AF3BC}"/>
          </ac:spMkLst>
        </pc:spChg>
        <pc:spChg chg="mod">
          <ac:chgData name="Jean Akpamu" userId="1c40b68f058ff581" providerId="LiveId" clId="{0A6F15E0-B49A-46BC-A232-D0805F28539E}" dt="2023-01-11T15:08:50.311" v="1440"/>
          <ac:spMkLst>
            <pc:docMk/>
            <pc:sldMk cId="979622006" sldId="280"/>
            <ac:spMk id="17" creationId="{BFD98398-538F-3C10-6DA8-C73C2A4CD70F}"/>
          </ac:spMkLst>
        </pc:spChg>
        <pc:spChg chg="mod">
          <ac:chgData name="Jean Akpamu" userId="1c40b68f058ff581" providerId="LiveId" clId="{0A6F15E0-B49A-46BC-A232-D0805F28539E}" dt="2023-01-13T14:26:14.037" v="5816" actId="14100"/>
          <ac:spMkLst>
            <pc:docMk/>
            <pc:sldMk cId="979622006" sldId="280"/>
            <ac:spMk id="17" creationId="{FFB29513-3BF3-7C3C-6FAC-3CA9AC8E297D}"/>
          </ac:spMkLst>
        </pc:spChg>
        <pc:spChg chg="mod">
          <ac:chgData name="Jean Akpamu" userId="1c40b68f058ff581" providerId="LiveId" clId="{0A6F15E0-B49A-46BC-A232-D0805F28539E}" dt="2023-01-13T14:26:14.037" v="5816" actId="14100"/>
          <ac:spMkLst>
            <pc:docMk/>
            <pc:sldMk cId="979622006" sldId="280"/>
            <ac:spMk id="18" creationId="{57EE642F-9634-F3BC-76AD-909378E3EC7A}"/>
          </ac:spMkLst>
        </pc:spChg>
        <pc:spChg chg="mod">
          <ac:chgData name="Jean Akpamu" userId="1c40b68f058ff581" providerId="LiveId" clId="{0A6F15E0-B49A-46BC-A232-D0805F28539E}" dt="2023-01-11T15:08:50.311" v="1440"/>
          <ac:spMkLst>
            <pc:docMk/>
            <pc:sldMk cId="979622006" sldId="280"/>
            <ac:spMk id="18" creationId="{E7670443-0FF4-6AB1-C6B7-5A6831893860}"/>
          </ac:spMkLst>
        </pc:spChg>
        <pc:spChg chg="mod">
          <ac:chgData name="Jean Akpamu" userId="1c40b68f058ff581" providerId="LiveId" clId="{0A6F15E0-B49A-46BC-A232-D0805F28539E}" dt="2023-01-13T14:26:14.037" v="5816" actId="14100"/>
          <ac:spMkLst>
            <pc:docMk/>
            <pc:sldMk cId="979622006" sldId="280"/>
            <ac:spMk id="19" creationId="{4E27907F-D301-B410-5DD3-B186636047D0}"/>
          </ac:spMkLst>
        </pc:spChg>
        <pc:spChg chg="mod">
          <ac:chgData name="Jean Akpamu" userId="1c40b68f058ff581" providerId="LiveId" clId="{0A6F15E0-B49A-46BC-A232-D0805F28539E}" dt="2023-01-11T15:08:50.311" v="1440"/>
          <ac:spMkLst>
            <pc:docMk/>
            <pc:sldMk cId="979622006" sldId="280"/>
            <ac:spMk id="19" creationId="{E92CD1E0-CFF6-290A-E177-41487C498243}"/>
          </ac:spMkLst>
        </pc:spChg>
        <pc:spChg chg="mod">
          <ac:chgData name="Jean Akpamu" userId="1c40b68f058ff581" providerId="LiveId" clId="{0A6F15E0-B49A-46BC-A232-D0805F28539E}" dt="2023-01-11T15:08:50.311" v="1440"/>
          <ac:spMkLst>
            <pc:docMk/>
            <pc:sldMk cId="979622006" sldId="280"/>
            <ac:spMk id="20" creationId="{08F80072-21B8-C93D-0849-22EAE7474D68}"/>
          </ac:spMkLst>
        </pc:spChg>
        <pc:spChg chg="mod">
          <ac:chgData name="Jean Akpamu" userId="1c40b68f058ff581" providerId="LiveId" clId="{0A6F15E0-B49A-46BC-A232-D0805F28539E}" dt="2023-01-13T14:26:14.037" v="5816" actId="14100"/>
          <ac:spMkLst>
            <pc:docMk/>
            <pc:sldMk cId="979622006" sldId="280"/>
            <ac:spMk id="20" creationId="{B7FDE52C-280D-EFF2-4803-BB03466A747B}"/>
          </ac:spMkLst>
        </pc:spChg>
        <pc:spChg chg="mod">
          <ac:chgData name="Jean Akpamu" userId="1c40b68f058ff581" providerId="LiveId" clId="{0A6F15E0-B49A-46BC-A232-D0805F28539E}" dt="2023-01-11T15:08:50.311" v="1440"/>
          <ac:spMkLst>
            <pc:docMk/>
            <pc:sldMk cId="979622006" sldId="280"/>
            <ac:spMk id="21" creationId="{AA3B29E6-E087-3ACC-5668-EC72C3403F00}"/>
          </ac:spMkLst>
        </pc:spChg>
        <pc:spChg chg="mod">
          <ac:chgData name="Jean Akpamu" userId="1c40b68f058ff581" providerId="LiveId" clId="{0A6F15E0-B49A-46BC-A232-D0805F28539E}" dt="2023-01-13T14:26:14.037" v="5816" actId="14100"/>
          <ac:spMkLst>
            <pc:docMk/>
            <pc:sldMk cId="979622006" sldId="280"/>
            <ac:spMk id="21" creationId="{B58BB6C5-53ED-23B7-75B1-571D2AE9C0FA}"/>
          </ac:spMkLst>
        </pc:spChg>
        <pc:spChg chg="mod">
          <ac:chgData name="Jean Akpamu" userId="1c40b68f058ff581" providerId="LiveId" clId="{0A6F15E0-B49A-46BC-A232-D0805F28539E}" dt="2023-01-13T14:26:14.037" v="5816" actId="14100"/>
          <ac:spMkLst>
            <pc:docMk/>
            <pc:sldMk cId="979622006" sldId="280"/>
            <ac:spMk id="22" creationId="{A1FE49FB-0BAD-281A-91FA-30DBBC8BDDDA}"/>
          </ac:spMkLst>
        </pc:spChg>
        <pc:spChg chg="mod">
          <ac:chgData name="Jean Akpamu" userId="1c40b68f058ff581" providerId="LiveId" clId="{0A6F15E0-B49A-46BC-A232-D0805F28539E}" dt="2023-01-11T15:08:50.311" v="1440"/>
          <ac:spMkLst>
            <pc:docMk/>
            <pc:sldMk cId="979622006" sldId="280"/>
            <ac:spMk id="22" creationId="{C5E60F35-D96A-583F-9C59-FE73573FC65C}"/>
          </ac:spMkLst>
        </pc:spChg>
        <pc:spChg chg="mod">
          <ac:chgData name="Jean Akpamu" userId="1c40b68f058ff581" providerId="LiveId" clId="{0A6F15E0-B49A-46BC-A232-D0805F28539E}" dt="2023-01-11T15:08:50.311" v="1440"/>
          <ac:spMkLst>
            <pc:docMk/>
            <pc:sldMk cId="979622006" sldId="280"/>
            <ac:spMk id="23" creationId="{2191BEA3-2856-1714-18F7-145464A2B4A1}"/>
          </ac:spMkLst>
        </pc:spChg>
        <pc:spChg chg="mod">
          <ac:chgData name="Jean Akpamu" userId="1c40b68f058ff581" providerId="LiveId" clId="{0A6F15E0-B49A-46BC-A232-D0805F28539E}" dt="2023-01-13T14:26:14.037" v="5816" actId="14100"/>
          <ac:spMkLst>
            <pc:docMk/>
            <pc:sldMk cId="979622006" sldId="280"/>
            <ac:spMk id="23" creationId="{AF3A7778-E690-D8B3-6225-3CCE99173915}"/>
          </ac:spMkLst>
        </pc:spChg>
        <pc:spChg chg="mod">
          <ac:chgData name="Jean Akpamu" userId="1c40b68f058ff581" providerId="LiveId" clId="{0A6F15E0-B49A-46BC-A232-D0805F28539E}" dt="2023-01-11T18:04:53.837" v="3070" actId="14100"/>
          <ac:spMkLst>
            <pc:docMk/>
            <pc:sldMk cId="979622006" sldId="280"/>
            <ac:spMk id="25" creationId="{EBB772DC-C1E5-7465-3EA5-057EE315E927}"/>
          </ac:spMkLst>
        </pc:spChg>
        <pc:spChg chg="mod">
          <ac:chgData name="Jean Akpamu" userId="1c40b68f058ff581" providerId="LiveId" clId="{0A6F15E0-B49A-46BC-A232-D0805F28539E}" dt="2023-01-11T18:04:46.590" v="3068" actId="14100"/>
          <ac:spMkLst>
            <pc:docMk/>
            <pc:sldMk cId="979622006" sldId="280"/>
            <ac:spMk id="26" creationId="{F833C524-9899-77C5-48C0-787B2FB2BA0D}"/>
          </ac:spMkLst>
        </pc:spChg>
        <pc:spChg chg="mod">
          <ac:chgData name="Jean Akpamu" userId="1c40b68f058ff581" providerId="LiveId" clId="{0A6F15E0-B49A-46BC-A232-D0805F28539E}" dt="2023-01-11T18:04:50.436" v="3069" actId="14100"/>
          <ac:spMkLst>
            <pc:docMk/>
            <pc:sldMk cId="979622006" sldId="280"/>
            <ac:spMk id="27" creationId="{37F65302-33A9-41AA-82DA-E6E6FE8EC431}"/>
          </ac:spMkLst>
        </pc:spChg>
        <pc:spChg chg="del mod">
          <ac:chgData name="Jean Akpamu" userId="1c40b68f058ff581" providerId="LiveId" clId="{0A6F15E0-B49A-46BC-A232-D0805F28539E}" dt="2023-01-11T15:57:01.015" v="2368" actId="478"/>
          <ac:spMkLst>
            <pc:docMk/>
            <pc:sldMk cId="979622006" sldId="280"/>
            <ac:spMk id="28" creationId="{A52D8157-ED16-E640-CEDA-99B6532E1756}"/>
          </ac:spMkLst>
        </pc:spChg>
        <pc:spChg chg="mod">
          <ac:chgData name="Jean Akpamu" userId="1c40b68f058ff581" providerId="LiveId" clId="{0A6F15E0-B49A-46BC-A232-D0805F28539E}" dt="2023-01-13T14:26:14.037" v="5816" actId="14100"/>
          <ac:spMkLst>
            <pc:docMk/>
            <pc:sldMk cId="979622006" sldId="280"/>
            <ac:spMk id="28" creationId="{D74EE18D-D449-4DD0-D879-E37D5DDAD119}"/>
          </ac:spMkLst>
        </pc:spChg>
        <pc:spChg chg="mod">
          <ac:chgData name="Jean Akpamu" userId="1c40b68f058ff581" providerId="LiveId" clId="{0A6F15E0-B49A-46BC-A232-D0805F28539E}" dt="2023-01-11T18:05:10.790" v="3073" actId="1076"/>
          <ac:spMkLst>
            <pc:docMk/>
            <pc:sldMk cId="979622006" sldId="280"/>
            <ac:spMk id="29" creationId="{4C5300A6-AFBD-B355-B9E9-37A08B3E3E91}"/>
          </ac:spMkLst>
        </pc:spChg>
        <pc:spChg chg="mod">
          <ac:chgData name="Jean Akpamu" userId="1c40b68f058ff581" providerId="LiveId" clId="{0A6F15E0-B49A-46BC-A232-D0805F28539E}" dt="2023-01-11T18:05:57.045" v="3078" actId="1076"/>
          <ac:spMkLst>
            <pc:docMk/>
            <pc:sldMk cId="979622006" sldId="280"/>
            <ac:spMk id="30" creationId="{08315045-56CF-5FD4-C445-D8C0CAFB3E67}"/>
          </ac:spMkLst>
        </pc:spChg>
        <pc:spChg chg="mod">
          <ac:chgData name="Jean Akpamu" userId="1c40b68f058ff581" providerId="LiveId" clId="{0A6F15E0-B49A-46BC-A232-D0805F28539E}" dt="2023-01-11T18:06:26.047" v="3082" actId="14100"/>
          <ac:spMkLst>
            <pc:docMk/>
            <pc:sldMk cId="979622006" sldId="280"/>
            <ac:spMk id="31" creationId="{06EC6EFB-B238-E20D-21F0-50C8F9CA8F7F}"/>
          </ac:spMkLst>
        </pc:spChg>
        <pc:spChg chg="mod">
          <ac:chgData name="Jean Akpamu" userId="1c40b68f058ff581" providerId="LiveId" clId="{0A6F15E0-B49A-46BC-A232-D0805F28539E}" dt="2023-01-11T18:06:14.887" v="3080" actId="1076"/>
          <ac:spMkLst>
            <pc:docMk/>
            <pc:sldMk cId="979622006" sldId="280"/>
            <ac:spMk id="32" creationId="{4331716E-9780-C9DF-183F-6A9D21BD1163}"/>
          </ac:spMkLst>
        </pc:spChg>
        <pc:spChg chg="mod">
          <ac:chgData name="Jean Akpamu" userId="1c40b68f058ff581" providerId="LiveId" clId="{0A6F15E0-B49A-46BC-A232-D0805F28539E}" dt="2023-01-11T18:06:03.340" v="3079" actId="1076"/>
          <ac:spMkLst>
            <pc:docMk/>
            <pc:sldMk cId="979622006" sldId="280"/>
            <ac:spMk id="33" creationId="{2FC81601-4EA6-9CC6-B3DE-498396475DB9}"/>
          </ac:spMkLst>
        </pc:spChg>
        <pc:spChg chg="del mod">
          <ac:chgData name="Jean Akpamu" userId="1c40b68f058ff581" providerId="LiveId" clId="{0A6F15E0-B49A-46BC-A232-D0805F28539E}" dt="2023-01-11T15:57:07.385" v="2371" actId="478"/>
          <ac:spMkLst>
            <pc:docMk/>
            <pc:sldMk cId="979622006" sldId="280"/>
            <ac:spMk id="34" creationId="{4B0615D0-058C-A69D-6333-4998606E869F}"/>
          </ac:spMkLst>
        </pc:spChg>
        <pc:spChg chg="mod">
          <ac:chgData name="Jean Akpamu" userId="1c40b68f058ff581" providerId="LiveId" clId="{0A6F15E0-B49A-46BC-A232-D0805F28539E}" dt="2023-01-13T14:26:14.037" v="5816" actId="14100"/>
          <ac:spMkLst>
            <pc:docMk/>
            <pc:sldMk cId="979622006" sldId="280"/>
            <ac:spMk id="34" creationId="{ED42624B-CC50-96EF-45F0-29C9F96B2D3E}"/>
          </ac:spMkLst>
        </pc:spChg>
        <pc:spChg chg="del mod">
          <ac:chgData name="Jean Akpamu" userId="1c40b68f058ff581" providerId="LiveId" clId="{0A6F15E0-B49A-46BC-A232-D0805F28539E}" dt="2023-01-11T15:57:04.716" v="2370" actId="478"/>
          <ac:spMkLst>
            <pc:docMk/>
            <pc:sldMk cId="979622006" sldId="280"/>
            <ac:spMk id="35" creationId="{72EAB2A6-5D59-0A0D-DB31-7BDD5DF34FA3}"/>
          </ac:spMkLst>
        </pc:spChg>
        <pc:spChg chg="mod">
          <ac:chgData name="Jean Akpamu" userId="1c40b68f058ff581" providerId="LiveId" clId="{0A6F15E0-B49A-46BC-A232-D0805F28539E}" dt="2023-01-13T14:26:14.037" v="5816" actId="14100"/>
          <ac:spMkLst>
            <pc:docMk/>
            <pc:sldMk cId="979622006" sldId="280"/>
            <ac:spMk id="35" creationId="{F900487F-C81C-0A45-CD88-FE0B642C5ACA}"/>
          </ac:spMkLst>
        </pc:spChg>
        <pc:spChg chg="mod">
          <ac:chgData name="Jean Akpamu" userId="1c40b68f058ff581" providerId="LiveId" clId="{0A6F15E0-B49A-46BC-A232-D0805F28539E}" dt="2023-01-11T15:49:44.152" v="2032"/>
          <ac:spMkLst>
            <pc:docMk/>
            <pc:sldMk cId="979622006" sldId="280"/>
            <ac:spMk id="36" creationId="{575BFB53-D079-DC5C-9CFF-70613F8031AD}"/>
          </ac:spMkLst>
        </pc:spChg>
        <pc:spChg chg="mod">
          <ac:chgData name="Jean Akpamu" userId="1c40b68f058ff581" providerId="LiveId" clId="{0A6F15E0-B49A-46BC-A232-D0805F28539E}" dt="2023-01-11T15:49:44.152" v="2032"/>
          <ac:spMkLst>
            <pc:docMk/>
            <pc:sldMk cId="979622006" sldId="280"/>
            <ac:spMk id="37" creationId="{5E796063-DDF5-0F11-5F01-17115F207C8E}"/>
          </ac:spMkLst>
        </pc:spChg>
        <pc:spChg chg="mod">
          <ac:chgData name="Jean Akpamu" userId="1c40b68f058ff581" providerId="LiveId" clId="{0A6F15E0-B49A-46BC-A232-D0805F28539E}" dt="2023-01-11T15:49:44.152" v="2032"/>
          <ac:spMkLst>
            <pc:docMk/>
            <pc:sldMk cId="979622006" sldId="280"/>
            <ac:spMk id="38" creationId="{EBAC2CA0-88E6-15D7-76FC-1B5E42A40E97}"/>
          </ac:spMkLst>
        </pc:spChg>
        <pc:spChg chg="mod">
          <ac:chgData name="Jean Akpamu" userId="1c40b68f058ff581" providerId="LiveId" clId="{0A6F15E0-B49A-46BC-A232-D0805F28539E}" dt="2023-01-13T14:26:14.037" v="5816" actId="14100"/>
          <ac:spMkLst>
            <pc:docMk/>
            <pc:sldMk cId="979622006" sldId="280"/>
            <ac:spMk id="39" creationId="{3FAE0D56-802E-926F-F5F8-BF1CE570485B}"/>
          </ac:spMkLst>
        </pc:spChg>
        <pc:spChg chg="del mod">
          <ac:chgData name="Jean Akpamu" userId="1c40b68f058ff581" providerId="LiveId" clId="{0A6F15E0-B49A-46BC-A232-D0805F28539E}" dt="2023-01-11T15:57:10.909" v="2372" actId="478"/>
          <ac:spMkLst>
            <pc:docMk/>
            <pc:sldMk cId="979622006" sldId="280"/>
            <ac:spMk id="39" creationId="{A7CAFFB0-F99A-D49A-480E-8070F1D2F32F}"/>
          </ac:spMkLst>
        </pc:spChg>
        <pc:spChg chg="mod">
          <ac:chgData name="Jean Akpamu" userId="1c40b68f058ff581" providerId="LiveId" clId="{0A6F15E0-B49A-46BC-A232-D0805F28539E}" dt="2023-01-11T18:09:21.937" v="3114" actId="20577"/>
          <ac:spMkLst>
            <pc:docMk/>
            <pc:sldMk cId="979622006" sldId="280"/>
            <ac:spMk id="40" creationId="{415AA6B3-D97F-B7F4-568F-E7FB020C6FDF}"/>
          </ac:spMkLst>
        </pc:spChg>
        <pc:spChg chg="mod">
          <ac:chgData name="Jean Akpamu" userId="1c40b68f058ff581" providerId="LiveId" clId="{0A6F15E0-B49A-46BC-A232-D0805F28539E}" dt="2023-01-13T14:26:14.037" v="5816" actId="14100"/>
          <ac:spMkLst>
            <pc:docMk/>
            <pc:sldMk cId="979622006" sldId="280"/>
            <ac:spMk id="41" creationId="{39C30A3A-D95E-3627-719F-85CCB7A193AE}"/>
          </ac:spMkLst>
        </pc:spChg>
        <pc:spChg chg="add del mod">
          <ac:chgData name="Jean Akpamu" userId="1c40b68f058ff581" providerId="LiveId" clId="{0A6F15E0-B49A-46BC-A232-D0805F28539E}" dt="2023-01-11T16:14:32.580" v="2505"/>
          <ac:spMkLst>
            <pc:docMk/>
            <pc:sldMk cId="979622006" sldId="280"/>
            <ac:spMk id="41" creationId="{D3A448C8-FAA6-1977-B3C5-62B45E09A052}"/>
          </ac:spMkLst>
        </pc:spChg>
        <pc:spChg chg="mod">
          <ac:chgData name="Jean Akpamu" userId="1c40b68f058ff581" providerId="LiveId" clId="{0A6F15E0-B49A-46BC-A232-D0805F28539E}" dt="2023-01-11T16:15:28.505" v="2506"/>
          <ac:spMkLst>
            <pc:docMk/>
            <pc:sldMk cId="979622006" sldId="280"/>
            <ac:spMk id="43" creationId="{BDC8E3C9-EDB3-3825-FFDF-54DE35F2A406}"/>
          </ac:spMkLst>
        </pc:spChg>
        <pc:spChg chg="mod">
          <ac:chgData name="Jean Akpamu" userId="1c40b68f058ff581" providerId="LiveId" clId="{0A6F15E0-B49A-46BC-A232-D0805F28539E}" dt="2023-01-11T16:15:28.505" v="2506"/>
          <ac:spMkLst>
            <pc:docMk/>
            <pc:sldMk cId="979622006" sldId="280"/>
            <ac:spMk id="44" creationId="{533A1574-848C-D110-B1AC-61C0C3F81ADB}"/>
          </ac:spMkLst>
        </pc:spChg>
        <pc:spChg chg="mod">
          <ac:chgData name="Jean Akpamu" userId="1c40b68f058ff581" providerId="LiveId" clId="{0A6F15E0-B49A-46BC-A232-D0805F28539E}" dt="2023-01-11T16:15:28.505" v="2506"/>
          <ac:spMkLst>
            <pc:docMk/>
            <pc:sldMk cId="979622006" sldId="280"/>
            <ac:spMk id="45" creationId="{C6F2C491-81FA-CB6E-2345-B5E476BA7D66}"/>
          </ac:spMkLst>
        </pc:spChg>
        <pc:spChg chg="mod">
          <ac:chgData name="Jean Akpamu" userId="1c40b68f058ff581" providerId="LiveId" clId="{0A6F15E0-B49A-46BC-A232-D0805F28539E}" dt="2023-01-11T16:15:28.505" v="2506"/>
          <ac:spMkLst>
            <pc:docMk/>
            <pc:sldMk cId="979622006" sldId="280"/>
            <ac:spMk id="46" creationId="{BB87D0B0-ACE1-FE70-E207-836250777DAB}"/>
          </ac:spMkLst>
        </pc:spChg>
        <pc:spChg chg="mod">
          <ac:chgData name="Jean Akpamu" userId="1c40b68f058ff581" providerId="LiveId" clId="{0A6F15E0-B49A-46BC-A232-D0805F28539E}" dt="2023-01-11T16:15:28.505" v="2506"/>
          <ac:spMkLst>
            <pc:docMk/>
            <pc:sldMk cId="979622006" sldId="280"/>
            <ac:spMk id="47" creationId="{D0416ED0-8DC3-0F9D-12D1-BACCAEE25873}"/>
          </ac:spMkLst>
        </pc:spChg>
        <pc:spChg chg="add del mod">
          <ac:chgData name="Jean Akpamu" userId="1c40b68f058ff581" providerId="LiveId" clId="{0A6F15E0-B49A-46BC-A232-D0805F28539E}" dt="2023-01-11T18:08:24.482" v="3094" actId="478"/>
          <ac:spMkLst>
            <pc:docMk/>
            <pc:sldMk cId="979622006" sldId="280"/>
            <ac:spMk id="48" creationId="{128C179D-2961-3565-98CB-4AC5DCAB9962}"/>
          </ac:spMkLst>
        </pc:spChg>
        <pc:spChg chg="mod">
          <ac:chgData name="Jean Akpamu" userId="1c40b68f058ff581" providerId="LiveId" clId="{0A6F15E0-B49A-46BC-A232-D0805F28539E}" dt="2023-01-11T16:15:28.505" v="2506"/>
          <ac:spMkLst>
            <pc:docMk/>
            <pc:sldMk cId="979622006" sldId="280"/>
            <ac:spMk id="49" creationId="{9E0BF247-163F-411B-AE07-ACE67D97B3D1}"/>
          </ac:spMkLst>
        </pc:spChg>
        <pc:spChg chg="mod">
          <ac:chgData name="Jean Akpamu" userId="1c40b68f058ff581" providerId="LiveId" clId="{0A6F15E0-B49A-46BC-A232-D0805F28539E}" dt="2023-01-11T16:15:28.505" v="2506"/>
          <ac:spMkLst>
            <pc:docMk/>
            <pc:sldMk cId="979622006" sldId="280"/>
            <ac:spMk id="50" creationId="{AABA40AC-DEF9-C5CE-D034-5648B6806680}"/>
          </ac:spMkLst>
        </pc:spChg>
        <pc:spChg chg="mod">
          <ac:chgData name="Jean Akpamu" userId="1c40b68f058ff581" providerId="LiveId" clId="{0A6F15E0-B49A-46BC-A232-D0805F28539E}" dt="2023-01-11T16:15:28.505" v="2506"/>
          <ac:spMkLst>
            <pc:docMk/>
            <pc:sldMk cId="979622006" sldId="280"/>
            <ac:spMk id="51" creationId="{8F001491-AC0E-46A9-9ABA-062477FBD95E}"/>
          </ac:spMkLst>
        </pc:spChg>
        <pc:spChg chg="mod">
          <ac:chgData name="Jean Akpamu" userId="1c40b68f058ff581" providerId="LiveId" clId="{0A6F15E0-B49A-46BC-A232-D0805F28539E}" dt="2023-01-13T14:26:14.037" v="5816" actId="14100"/>
          <ac:spMkLst>
            <pc:docMk/>
            <pc:sldMk cId="979622006" sldId="280"/>
            <ac:spMk id="52" creationId="{004B0BF3-23BE-5478-08AA-34560F2E483A}"/>
          </ac:spMkLst>
        </pc:spChg>
        <pc:spChg chg="mod">
          <ac:chgData name="Jean Akpamu" userId="1c40b68f058ff581" providerId="LiveId" clId="{0A6F15E0-B49A-46BC-A232-D0805F28539E}" dt="2023-01-13T14:26:14.037" v="5816" actId="14100"/>
          <ac:spMkLst>
            <pc:docMk/>
            <pc:sldMk cId="979622006" sldId="280"/>
            <ac:spMk id="53" creationId="{FC40BAC0-7527-B2A9-ECED-289FB872AFAC}"/>
          </ac:spMkLst>
        </pc:spChg>
        <pc:spChg chg="mod">
          <ac:chgData name="Jean Akpamu" userId="1c40b68f058ff581" providerId="LiveId" clId="{0A6F15E0-B49A-46BC-A232-D0805F28539E}" dt="2023-01-13T14:26:14.037" v="5816" actId="14100"/>
          <ac:spMkLst>
            <pc:docMk/>
            <pc:sldMk cId="979622006" sldId="280"/>
            <ac:spMk id="54" creationId="{A026A05D-CE8D-2046-21B4-0BE09AE237A3}"/>
          </ac:spMkLst>
        </pc:spChg>
        <pc:spChg chg="mod">
          <ac:chgData name="Jean Akpamu" userId="1c40b68f058ff581" providerId="LiveId" clId="{0A6F15E0-B49A-46BC-A232-D0805F28539E}" dt="2023-01-11T16:15:28.505" v="2506"/>
          <ac:spMkLst>
            <pc:docMk/>
            <pc:sldMk cId="979622006" sldId="280"/>
            <ac:spMk id="55" creationId="{424400D8-3AE6-CC31-BA5D-6565BC71A668}"/>
          </ac:spMkLst>
        </pc:spChg>
        <pc:spChg chg="mod">
          <ac:chgData name="Jean Akpamu" userId="1c40b68f058ff581" providerId="LiveId" clId="{0A6F15E0-B49A-46BC-A232-D0805F28539E}" dt="2023-01-11T16:15:28.505" v="2506"/>
          <ac:spMkLst>
            <pc:docMk/>
            <pc:sldMk cId="979622006" sldId="280"/>
            <ac:spMk id="56" creationId="{96EB5D29-FBC8-F467-25A5-BF9641851470}"/>
          </ac:spMkLst>
        </pc:spChg>
        <pc:spChg chg="mod">
          <ac:chgData name="Jean Akpamu" userId="1c40b68f058ff581" providerId="LiveId" clId="{0A6F15E0-B49A-46BC-A232-D0805F28539E}" dt="2023-01-11T16:15:28.505" v="2506"/>
          <ac:spMkLst>
            <pc:docMk/>
            <pc:sldMk cId="979622006" sldId="280"/>
            <ac:spMk id="57" creationId="{F52B503C-AD8B-E8A7-8A63-934F5AFB4757}"/>
          </ac:spMkLst>
        </pc:spChg>
        <pc:spChg chg="mod">
          <ac:chgData name="Jean Akpamu" userId="1c40b68f058ff581" providerId="LiveId" clId="{0A6F15E0-B49A-46BC-A232-D0805F28539E}" dt="2023-01-13T14:26:14.037" v="5816" actId="14100"/>
          <ac:spMkLst>
            <pc:docMk/>
            <pc:sldMk cId="979622006" sldId="280"/>
            <ac:spMk id="58" creationId="{79C986AF-1B38-CC20-1283-C698BF4DACA8}"/>
          </ac:spMkLst>
        </pc:spChg>
        <pc:spChg chg="del mod">
          <ac:chgData name="Jean Akpamu" userId="1c40b68f058ff581" providerId="LiveId" clId="{0A6F15E0-B49A-46BC-A232-D0805F28539E}" dt="2023-01-11T18:08:41.393" v="3097" actId="478"/>
          <ac:spMkLst>
            <pc:docMk/>
            <pc:sldMk cId="979622006" sldId="280"/>
            <ac:spMk id="58" creationId="{B316C14D-AC3D-91A9-D8A5-78746032C40F}"/>
          </ac:spMkLst>
        </pc:spChg>
        <pc:spChg chg="mod">
          <ac:chgData name="Jean Akpamu" userId="1c40b68f058ff581" providerId="LiveId" clId="{0A6F15E0-B49A-46BC-A232-D0805F28539E}" dt="2023-01-11T18:08:55.915" v="3099" actId="108"/>
          <ac:spMkLst>
            <pc:docMk/>
            <pc:sldMk cId="979622006" sldId="280"/>
            <ac:spMk id="59" creationId="{76DC7136-1A73-26E2-6D54-AE2949B8956D}"/>
          </ac:spMkLst>
        </pc:spChg>
        <pc:spChg chg="del mod">
          <ac:chgData name="Jean Akpamu" userId="1c40b68f058ff581" providerId="LiveId" clId="{0A6F15E0-B49A-46BC-A232-D0805F28539E}" dt="2023-01-11T18:07:57.981" v="3089" actId="478"/>
          <ac:spMkLst>
            <pc:docMk/>
            <pc:sldMk cId="979622006" sldId="280"/>
            <ac:spMk id="60" creationId="{46720BAE-D206-20EA-B20C-3B16066AB530}"/>
          </ac:spMkLst>
        </pc:spChg>
        <pc:spChg chg="mod">
          <ac:chgData name="Jean Akpamu" userId="1c40b68f058ff581" providerId="LiveId" clId="{0A6F15E0-B49A-46BC-A232-D0805F28539E}" dt="2023-01-13T14:26:14.037" v="5816" actId="14100"/>
          <ac:spMkLst>
            <pc:docMk/>
            <pc:sldMk cId="979622006" sldId="280"/>
            <ac:spMk id="60" creationId="{F926497B-64E5-EB28-D1E6-0662C472E7E3}"/>
          </ac:spMkLst>
        </pc:spChg>
        <pc:spChg chg="mod">
          <ac:chgData name="Jean Akpamu" userId="1c40b68f058ff581" providerId="LiveId" clId="{0A6F15E0-B49A-46BC-A232-D0805F28539E}" dt="2023-01-11T18:08:50.664" v="3098" actId="108"/>
          <ac:spMkLst>
            <pc:docMk/>
            <pc:sldMk cId="979622006" sldId="280"/>
            <ac:spMk id="61" creationId="{8D89065B-6EDE-835D-C865-BF62DD1050B4}"/>
          </ac:spMkLst>
        </pc:spChg>
        <pc:spChg chg="del mod">
          <ac:chgData name="Jean Akpamu" userId="1c40b68f058ff581" providerId="LiveId" clId="{0A6F15E0-B49A-46BC-A232-D0805F28539E}" dt="2023-01-11T18:07:54.919" v="3088" actId="478"/>
          <ac:spMkLst>
            <pc:docMk/>
            <pc:sldMk cId="979622006" sldId="280"/>
            <ac:spMk id="62" creationId="{1711E781-3C36-A41D-3301-96BAC12FE5FC}"/>
          </ac:spMkLst>
        </pc:spChg>
        <pc:spChg chg="mod">
          <ac:chgData name="Jean Akpamu" userId="1c40b68f058ff581" providerId="LiveId" clId="{0A6F15E0-B49A-46BC-A232-D0805F28539E}" dt="2023-01-13T14:26:14.037" v="5816" actId="14100"/>
          <ac:spMkLst>
            <pc:docMk/>
            <pc:sldMk cId="979622006" sldId="280"/>
            <ac:spMk id="62" creationId="{645A141C-5A63-1F82-9F76-6D91D7E42C4C}"/>
          </ac:spMkLst>
        </pc:spChg>
        <pc:spChg chg="mod">
          <ac:chgData name="Jean Akpamu" userId="1c40b68f058ff581" providerId="LiveId" clId="{0A6F15E0-B49A-46BC-A232-D0805F28539E}" dt="2023-01-11T18:07:21.065" v="3086" actId="255"/>
          <ac:spMkLst>
            <pc:docMk/>
            <pc:sldMk cId="979622006" sldId="280"/>
            <ac:spMk id="63" creationId="{A4CD8CD1-A88B-6138-3CA3-6DAAEA7BDA9D}"/>
          </ac:spMkLst>
        </pc:spChg>
        <pc:spChg chg="add del mod">
          <ac:chgData name="Jean Akpamu" userId="1c40b68f058ff581" providerId="LiveId" clId="{0A6F15E0-B49A-46BC-A232-D0805F28539E}" dt="2023-01-12T17:34:25.132" v="4280" actId="478"/>
          <ac:spMkLst>
            <pc:docMk/>
            <pc:sldMk cId="979622006" sldId="280"/>
            <ac:spMk id="64" creationId="{B6B85254-76F3-451D-4F2D-73398A0C4653}"/>
          </ac:spMkLst>
        </pc:spChg>
        <pc:spChg chg="add del mod">
          <ac:chgData name="Jean Akpamu" userId="1c40b68f058ff581" providerId="LiveId" clId="{0A6F15E0-B49A-46BC-A232-D0805F28539E}" dt="2023-01-12T17:34:29.091" v="4281" actId="478"/>
          <ac:spMkLst>
            <pc:docMk/>
            <pc:sldMk cId="979622006" sldId="280"/>
            <ac:spMk id="65" creationId="{EBB06649-105C-4E5D-AA15-63FB53A6EC73}"/>
          </ac:spMkLst>
        </pc:spChg>
        <pc:spChg chg="mod">
          <ac:chgData name="Jean Akpamu" userId="1c40b68f058ff581" providerId="LiveId" clId="{0A6F15E0-B49A-46BC-A232-D0805F28539E}" dt="2023-01-13T14:26:14.037" v="5816" actId="14100"/>
          <ac:spMkLst>
            <pc:docMk/>
            <pc:sldMk cId="979622006" sldId="280"/>
            <ac:spMk id="66" creationId="{7CC6C5FA-3B33-4787-E493-5CD81BB4C60F}"/>
          </ac:spMkLst>
        </pc:spChg>
        <pc:spChg chg="mod">
          <ac:chgData name="Jean Akpamu" userId="1c40b68f058ff581" providerId="LiveId" clId="{0A6F15E0-B49A-46BC-A232-D0805F28539E}" dt="2023-01-13T14:26:14.037" v="5816" actId="14100"/>
          <ac:spMkLst>
            <pc:docMk/>
            <pc:sldMk cId="979622006" sldId="280"/>
            <ac:spMk id="67" creationId="{F91A6DE7-BDD9-3556-80C1-040C9132CBFF}"/>
          </ac:spMkLst>
        </pc:spChg>
        <pc:spChg chg="mod">
          <ac:chgData name="Jean Akpamu" userId="1c40b68f058ff581" providerId="LiveId" clId="{0A6F15E0-B49A-46BC-A232-D0805F28539E}" dt="2023-01-13T23:36:00.734" v="7601" actId="688"/>
          <ac:spMkLst>
            <pc:docMk/>
            <pc:sldMk cId="979622006" sldId="280"/>
            <ac:spMk id="69" creationId="{2621F78F-52AE-20C1-0DAE-D17DEEA19744}"/>
          </ac:spMkLst>
        </pc:spChg>
        <pc:spChg chg="mod">
          <ac:chgData name="Jean Akpamu" userId="1c40b68f058ff581" providerId="LiveId" clId="{0A6F15E0-B49A-46BC-A232-D0805F28539E}" dt="2023-01-13T23:36:00.734" v="7601" actId="688"/>
          <ac:spMkLst>
            <pc:docMk/>
            <pc:sldMk cId="979622006" sldId="280"/>
            <ac:spMk id="70" creationId="{ADBB65A4-2E4B-E62B-2E0D-88036FCACD57}"/>
          </ac:spMkLst>
        </pc:spChg>
        <pc:spChg chg="mod">
          <ac:chgData name="Jean Akpamu" userId="1c40b68f058ff581" providerId="LiveId" clId="{0A6F15E0-B49A-46BC-A232-D0805F28539E}" dt="2023-01-13T23:36:00.734" v="7601" actId="688"/>
          <ac:spMkLst>
            <pc:docMk/>
            <pc:sldMk cId="979622006" sldId="280"/>
            <ac:spMk id="71" creationId="{BBF4B64D-0EB8-DD40-1846-F7A46F4E4BFE}"/>
          </ac:spMkLst>
        </pc:spChg>
        <pc:spChg chg="mod">
          <ac:chgData name="Jean Akpamu" userId="1c40b68f058ff581" providerId="LiveId" clId="{0A6F15E0-B49A-46BC-A232-D0805F28539E}" dt="2023-01-13T23:36:00.734" v="7601" actId="688"/>
          <ac:spMkLst>
            <pc:docMk/>
            <pc:sldMk cId="979622006" sldId="280"/>
            <ac:spMk id="72" creationId="{332DBA98-2D79-9D71-0E12-518FEAFF3E4F}"/>
          </ac:spMkLst>
        </pc:spChg>
        <pc:spChg chg="mod">
          <ac:chgData name="Jean Akpamu" userId="1c40b68f058ff581" providerId="LiveId" clId="{0A6F15E0-B49A-46BC-A232-D0805F28539E}" dt="2023-01-13T23:36:00.734" v="7601" actId="688"/>
          <ac:spMkLst>
            <pc:docMk/>
            <pc:sldMk cId="979622006" sldId="280"/>
            <ac:spMk id="73" creationId="{5260E280-D422-3589-989C-C3FE1F7301A3}"/>
          </ac:spMkLst>
        </pc:spChg>
        <pc:spChg chg="mod">
          <ac:chgData name="Jean Akpamu" userId="1c40b68f058ff581" providerId="LiveId" clId="{0A6F15E0-B49A-46BC-A232-D0805F28539E}" dt="2023-01-13T23:36:00.734" v="7601" actId="688"/>
          <ac:spMkLst>
            <pc:docMk/>
            <pc:sldMk cId="979622006" sldId="280"/>
            <ac:spMk id="74" creationId="{33DE9F89-09CB-8667-2DCC-5D73747E0FFA}"/>
          </ac:spMkLst>
        </pc:spChg>
        <pc:spChg chg="mod">
          <ac:chgData name="Jean Akpamu" userId="1c40b68f058ff581" providerId="LiveId" clId="{0A6F15E0-B49A-46BC-A232-D0805F28539E}" dt="2023-01-13T23:36:00.734" v="7601" actId="688"/>
          <ac:spMkLst>
            <pc:docMk/>
            <pc:sldMk cId="979622006" sldId="280"/>
            <ac:spMk id="75" creationId="{23FF45B5-12EF-DE3F-233E-72CA9755D114}"/>
          </ac:spMkLst>
        </pc:spChg>
        <pc:spChg chg="mod">
          <ac:chgData name="Jean Akpamu" userId="1c40b68f058ff581" providerId="LiveId" clId="{0A6F15E0-B49A-46BC-A232-D0805F28539E}" dt="2023-01-13T23:36:00.734" v="7601" actId="688"/>
          <ac:spMkLst>
            <pc:docMk/>
            <pc:sldMk cId="979622006" sldId="280"/>
            <ac:spMk id="76" creationId="{6EEA07BF-4883-C9D1-0EC3-9C3F146895C6}"/>
          </ac:spMkLst>
        </pc:spChg>
        <pc:spChg chg="mod">
          <ac:chgData name="Jean Akpamu" userId="1c40b68f058ff581" providerId="LiveId" clId="{0A6F15E0-B49A-46BC-A232-D0805F28539E}" dt="2023-01-13T23:36:00.734" v="7601" actId="688"/>
          <ac:spMkLst>
            <pc:docMk/>
            <pc:sldMk cId="979622006" sldId="280"/>
            <ac:spMk id="77" creationId="{886CB7CC-C2CD-D9D1-95A9-87681B45300F}"/>
          </ac:spMkLst>
        </pc:spChg>
        <pc:spChg chg="mod">
          <ac:chgData name="Jean Akpamu" userId="1c40b68f058ff581" providerId="LiveId" clId="{0A6F15E0-B49A-46BC-A232-D0805F28539E}" dt="2023-01-13T23:36:00.734" v="7601" actId="688"/>
          <ac:spMkLst>
            <pc:docMk/>
            <pc:sldMk cId="979622006" sldId="280"/>
            <ac:spMk id="78" creationId="{1669F4AA-33E3-82E8-9A68-FAF4744D6A41}"/>
          </ac:spMkLst>
        </pc:spChg>
        <pc:spChg chg="mod">
          <ac:chgData name="Jean Akpamu" userId="1c40b68f058ff581" providerId="LiveId" clId="{0A6F15E0-B49A-46BC-A232-D0805F28539E}" dt="2023-01-13T23:36:00.734" v="7601" actId="688"/>
          <ac:spMkLst>
            <pc:docMk/>
            <pc:sldMk cId="979622006" sldId="280"/>
            <ac:spMk id="79" creationId="{542070B0-5C12-3484-31C2-A8BECBD5B9B8}"/>
          </ac:spMkLst>
        </pc:spChg>
        <pc:spChg chg="mod">
          <ac:chgData name="Jean Akpamu" userId="1c40b68f058ff581" providerId="LiveId" clId="{0A6F15E0-B49A-46BC-A232-D0805F28539E}" dt="2023-01-13T23:36:00.734" v="7601" actId="688"/>
          <ac:spMkLst>
            <pc:docMk/>
            <pc:sldMk cId="979622006" sldId="280"/>
            <ac:spMk id="80" creationId="{FD75BECB-56FF-4245-2644-8A1F0A23A065}"/>
          </ac:spMkLst>
        </pc:spChg>
        <pc:spChg chg="mod">
          <ac:chgData name="Jean Akpamu" userId="1c40b68f058ff581" providerId="LiveId" clId="{0A6F15E0-B49A-46BC-A232-D0805F28539E}" dt="2023-01-13T23:36:00.734" v="7601" actId="688"/>
          <ac:spMkLst>
            <pc:docMk/>
            <pc:sldMk cId="979622006" sldId="280"/>
            <ac:spMk id="81" creationId="{CEE6E5FE-7B5C-0BF4-2A9C-68337148D3D1}"/>
          </ac:spMkLst>
        </pc:spChg>
        <pc:spChg chg="mod">
          <ac:chgData name="Jean Akpamu" userId="1c40b68f058ff581" providerId="LiveId" clId="{0A6F15E0-B49A-46BC-A232-D0805F28539E}" dt="2023-01-13T23:36:00.734" v="7601" actId="688"/>
          <ac:spMkLst>
            <pc:docMk/>
            <pc:sldMk cId="979622006" sldId="280"/>
            <ac:spMk id="82" creationId="{DCB1E9ED-8598-94DC-FB51-1A18B93B9F14}"/>
          </ac:spMkLst>
        </pc:spChg>
        <pc:spChg chg="mod">
          <ac:chgData name="Jean Akpamu" userId="1c40b68f058ff581" providerId="LiveId" clId="{0A6F15E0-B49A-46BC-A232-D0805F28539E}" dt="2023-01-13T23:36:00.734" v="7601" actId="688"/>
          <ac:spMkLst>
            <pc:docMk/>
            <pc:sldMk cId="979622006" sldId="280"/>
            <ac:spMk id="83" creationId="{AFA46768-66F1-2D9E-8DEE-CA1C7BFC48CA}"/>
          </ac:spMkLst>
        </pc:spChg>
        <pc:spChg chg="mod">
          <ac:chgData name="Jean Akpamu" userId="1c40b68f058ff581" providerId="LiveId" clId="{0A6F15E0-B49A-46BC-A232-D0805F28539E}" dt="2023-01-13T23:36:00.734" v="7601" actId="688"/>
          <ac:spMkLst>
            <pc:docMk/>
            <pc:sldMk cId="979622006" sldId="280"/>
            <ac:spMk id="84" creationId="{42846128-3628-1313-4232-4E051E891DCD}"/>
          </ac:spMkLst>
        </pc:spChg>
        <pc:spChg chg="mod">
          <ac:chgData name="Jean Akpamu" userId="1c40b68f058ff581" providerId="LiveId" clId="{0A6F15E0-B49A-46BC-A232-D0805F28539E}" dt="2023-01-13T23:36:00.734" v="7601" actId="688"/>
          <ac:spMkLst>
            <pc:docMk/>
            <pc:sldMk cId="979622006" sldId="280"/>
            <ac:spMk id="85" creationId="{3DF4D1C9-9F49-D9EF-95CA-D6BD7CC112D0}"/>
          </ac:spMkLst>
        </pc:spChg>
        <pc:spChg chg="mod">
          <ac:chgData name="Jean Akpamu" userId="1c40b68f058ff581" providerId="LiveId" clId="{0A6F15E0-B49A-46BC-A232-D0805F28539E}" dt="2023-01-13T23:36:00.734" v="7601" actId="688"/>
          <ac:spMkLst>
            <pc:docMk/>
            <pc:sldMk cId="979622006" sldId="280"/>
            <ac:spMk id="86" creationId="{8AA88BD0-3ABF-8C52-868B-76ED705B1CBC}"/>
          </ac:spMkLst>
        </pc:spChg>
        <pc:spChg chg="mod">
          <ac:chgData name="Jean Akpamu" userId="1c40b68f058ff581" providerId="LiveId" clId="{0A6F15E0-B49A-46BC-A232-D0805F28539E}" dt="2023-01-13T23:36:00.734" v="7601" actId="688"/>
          <ac:spMkLst>
            <pc:docMk/>
            <pc:sldMk cId="979622006" sldId="280"/>
            <ac:spMk id="87" creationId="{101AE215-322B-A70F-1D99-0A8F062A731D}"/>
          </ac:spMkLst>
        </pc:spChg>
        <pc:spChg chg="mod">
          <ac:chgData name="Jean Akpamu" userId="1c40b68f058ff581" providerId="LiveId" clId="{0A6F15E0-B49A-46BC-A232-D0805F28539E}" dt="2023-01-13T23:36:00.734" v="7601" actId="688"/>
          <ac:spMkLst>
            <pc:docMk/>
            <pc:sldMk cId="979622006" sldId="280"/>
            <ac:spMk id="88" creationId="{7917F6AC-C11C-6540-9F86-B895BCB957EF}"/>
          </ac:spMkLst>
        </pc:spChg>
        <pc:spChg chg="mod">
          <ac:chgData name="Jean Akpamu" userId="1c40b68f058ff581" providerId="LiveId" clId="{0A6F15E0-B49A-46BC-A232-D0805F28539E}" dt="2023-01-13T23:36:00.734" v="7601" actId="688"/>
          <ac:spMkLst>
            <pc:docMk/>
            <pc:sldMk cId="979622006" sldId="280"/>
            <ac:spMk id="89" creationId="{7A53485B-2E35-82F0-E8D4-59D9607B26D5}"/>
          </ac:spMkLst>
        </pc:spChg>
        <pc:spChg chg="mod">
          <ac:chgData name="Jean Akpamu" userId="1c40b68f058ff581" providerId="LiveId" clId="{0A6F15E0-B49A-46BC-A232-D0805F28539E}" dt="2023-01-13T23:36:00.734" v="7601" actId="688"/>
          <ac:spMkLst>
            <pc:docMk/>
            <pc:sldMk cId="979622006" sldId="280"/>
            <ac:spMk id="90" creationId="{C04C0D31-9154-2FF2-9C41-947BBF00C44B}"/>
          </ac:spMkLst>
        </pc:spChg>
        <pc:spChg chg="mod">
          <ac:chgData name="Jean Akpamu" userId="1c40b68f058ff581" providerId="LiveId" clId="{0A6F15E0-B49A-46BC-A232-D0805F28539E}" dt="2023-01-13T23:36:00.734" v="7601" actId="688"/>
          <ac:spMkLst>
            <pc:docMk/>
            <pc:sldMk cId="979622006" sldId="280"/>
            <ac:spMk id="91" creationId="{15585953-C235-A42F-9C82-888B6F4ED2CB}"/>
          </ac:spMkLst>
        </pc:spChg>
        <pc:spChg chg="mod">
          <ac:chgData name="Jean Akpamu" userId="1c40b68f058ff581" providerId="LiveId" clId="{0A6F15E0-B49A-46BC-A232-D0805F28539E}" dt="2023-01-13T23:36:00.734" v="7601" actId="688"/>
          <ac:spMkLst>
            <pc:docMk/>
            <pc:sldMk cId="979622006" sldId="280"/>
            <ac:spMk id="92" creationId="{8CB100FD-DD95-4E1C-17B0-1304FCA89837}"/>
          </ac:spMkLst>
        </pc:spChg>
        <pc:spChg chg="mod">
          <ac:chgData name="Jean Akpamu" userId="1c40b68f058ff581" providerId="LiveId" clId="{0A6F15E0-B49A-46BC-A232-D0805F28539E}" dt="2023-01-13T23:36:00.734" v="7601" actId="688"/>
          <ac:spMkLst>
            <pc:docMk/>
            <pc:sldMk cId="979622006" sldId="280"/>
            <ac:spMk id="93" creationId="{B0167BC3-4443-80EB-98FD-32E1CFBF301A}"/>
          </ac:spMkLst>
        </pc:spChg>
        <pc:spChg chg="del mod">
          <ac:chgData name="Jean Akpamu" userId="1c40b68f058ff581" providerId="LiveId" clId="{0A6F15E0-B49A-46BC-A232-D0805F28539E}" dt="2023-01-14T14:56:48.996" v="7695" actId="478"/>
          <ac:spMkLst>
            <pc:docMk/>
            <pc:sldMk cId="979622006" sldId="280"/>
            <ac:spMk id="94" creationId="{7C8D914C-16D5-C496-6462-02FD733B8261}"/>
          </ac:spMkLst>
        </pc:spChg>
        <pc:spChg chg="mod">
          <ac:chgData name="Jean Akpamu" userId="1c40b68f058ff581" providerId="LiveId" clId="{0A6F15E0-B49A-46BC-A232-D0805F28539E}" dt="2023-01-13T23:36:00.734" v="7601" actId="688"/>
          <ac:spMkLst>
            <pc:docMk/>
            <pc:sldMk cId="979622006" sldId="280"/>
            <ac:spMk id="95" creationId="{2078B9F0-0B9E-5CE0-A06C-36B98ADBA485}"/>
          </ac:spMkLst>
        </pc:spChg>
        <pc:spChg chg="mod">
          <ac:chgData name="Jean Akpamu" userId="1c40b68f058ff581" providerId="LiveId" clId="{0A6F15E0-B49A-46BC-A232-D0805F28539E}" dt="2023-01-13T23:36:00.734" v="7601" actId="688"/>
          <ac:spMkLst>
            <pc:docMk/>
            <pc:sldMk cId="979622006" sldId="280"/>
            <ac:spMk id="96" creationId="{B160B623-5F11-91B7-5146-F554F49F1B09}"/>
          </ac:spMkLst>
        </pc:spChg>
        <pc:spChg chg="mod">
          <ac:chgData name="Jean Akpamu" userId="1c40b68f058ff581" providerId="LiveId" clId="{0A6F15E0-B49A-46BC-A232-D0805F28539E}" dt="2023-01-13T23:36:00.734" v="7601" actId="688"/>
          <ac:spMkLst>
            <pc:docMk/>
            <pc:sldMk cId="979622006" sldId="280"/>
            <ac:spMk id="97" creationId="{9C994C5B-960C-F054-B49D-8A24BFF43FDA}"/>
          </ac:spMkLst>
        </pc:spChg>
        <pc:spChg chg="mod">
          <ac:chgData name="Jean Akpamu" userId="1c40b68f058ff581" providerId="LiveId" clId="{0A6F15E0-B49A-46BC-A232-D0805F28539E}" dt="2023-01-13T23:36:00.734" v="7601" actId="688"/>
          <ac:spMkLst>
            <pc:docMk/>
            <pc:sldMk cId="979622006" sldId="280"/>
            <ac:spMk id="98" creationId="{D44B4363-4D70-4C4A-16CC-072BC01F35B3}"/>
          </ac:spMkLst>
        </pc:spChg>
        <pc:spChg chg="add mod">
          <ac:chgData name="Jean Akpamu" userId="1c40b68f058ff581" providerId="LiveId" clId="{0A6F15E0-B49A-46BC-A232-D0805F28539E}" dt="2023-01-13T23:04:41.447" v="7594" actId="14100"/>
          <ac:spMkLst>
            <pc:docMk/>
            <pc:sldMk cId="979622006" sldId="280"/>
            <ac:spMk id="99" creationId="{2A6AFCE6-6D4E-70FB-087E-95360F5F8B6E}"/>
          </ac:spMkLst>
        </pc:spChg>
        <pc:grpChg chg="add del mod">
          <ac:chgData name="Jean Akpamu" userId="1c40b68f058ff581" providerId="LiveId" clId="{0A6F15E0-B49A-46BC-A232-D0805F28539E}" dt="2023-01-13T14:26:20.497" v="5817" actId="21"/>
          <ac:grpSpMkLst>
            <pc:docMk/>
            <pc:sldMk cId="979622006" sldId="280"/>
            <ac:grpSpMk id="4" creationId="{0A11F5AC-AB03-217D-BE3C-296F4044727F}"/>
          </ac:grpSpMkLst>
        </pc:grpChg>
        <pc:grpChg chg="add del mod">
          <ac:chgData name="Jean Akpamu" userId="1c40b68f058ff581" providerId="LiveId" clId="{0A6F15E0-B49A-46BC-A232-D0805F28539E}" dt="2023-01-11T15:28:07.951" v="1512" actId="21"/>
          <ac:grpSpMkLst>
            <pc:docMk/>
            <pc:sldMk cId="979622006" sldId="280"/>
            <ac:grpSpMk id="5" creationId="{DA3820C0-DC64-25D2-EB06-F9DC7E0CAF75}"/>
          </ac:grpSpMkLst>
        </pc:grpChg>
        <pc:grpChg chg="add del mod">
          <ac:chgData name="Jean Akpamu" userId="1c40b68f058ff581" providerId="LiveId" clId="{0A6F15E0-B49A-46BC-A232-D0805F28539E}" dt="2023-01-12T17:34:20.940" v="4279" actId="478"/>
          <ac:grpSpMkLst>
            <pc:docMk/>
            <pc:sldMk cId="979622006" sldId="280"/>
            <ac:grpSpMk id="24" creationId="{2658D5FC-88FA-A97C-5F62-483F27E9E37B}"/>
          </ac:grpSpMkLst>
        </pc:grpChg>
        <pc:grpChg chg="add del mod">
          <ac:chgData name="Jean Akpamu" userId="1c40b68f058ff581" providerId="LiveId" clId="{0A6F15E0-B49A-46BC-A232-D0805F28539E}" dt="2023-01-12T17:34:31.431" v="4282" actId="478"/>
          <ac:grpSpMkLst>
            <pc:docMk/>
            <pc:sldMk cId="979622006" sldId="280"/>
            <ac:grpSpMk id="42" creationId="{F5D819A9-AA32-FCDE-5343-941C3DF73976}"/>
          </ac:grpSpMkLst>
        </pc:grpChg>
        <pc:grpChg chg="del mod">
          <ac:chgData name="Jean Akpamu" userId="1c40b68f058ff581" providerId="LiveId" clId="{0A6F15E0-B49A-46BC-A232-D0805F28539E}" dt="2023-01-11T18:07:54.919" v="3088" actId="478"/>
          <ac:grpSpMkLst>
            <pc:docMk/>
            <pc:sldMk cId="979622006" sldId="280"/>
            <ac:grpSpMk id="52" creationId="{917685B9-CBFC-0A22-AFFF-7C1A6D7F1CA1}"/>
          </ac:grpSpMkLst>
        </pc:grpChg>
        <pc:grpChg chg="del mod">
          <ac:chgData name="Jean Akpamu" userId="1c40b68f058ff581" providerId="LiveId" clId="{0A6F15E0-B49A-46BC-A232-D0805F28539E}" dt="2023-01-11T18:07:57.981" v="3089" actId="478"/>
          <ac:grpSpMkLst>
            <pc:docMk/>
            <pc:sldMk cId="979622006" sldId="280"/>
            <ac:grpSpMk id="53" creationId="{D68D6F79-7B77-EFDD-D8C1-35629A7CF97A}"/>
          </ac:grpSpMkLst>
        </pc:grpChg>
        <pc:grpChg chg="del mod">
          <ac:chgData name="Jean Akpamu" userId="1c40b68f058ff581" providerId="LiveId" clId="{0A6F15E0-B49A-46BC-A232-D0805F28539E}" dt="2023-01-11T18:08:41.393" v="3097" actId="478"/>
          <ac:grpSpMkLst>
            <pc:docMk/>
            <pc:sldMk cId="979622006" sldId="280"/>
            <ac:grpSpMk id="54" creationId="{C869BA62-FB56-8BA3-823D-8808F4351BB3}"/>
          </ac:grpSpMkLst>
        </pc:grpChg>
        <pc:grpChg chg="add mod">
          <ac:chgData name="Jean Akpamu" userId="1c40b68f058ff581" providerId="LiveId" clId="{0A6F15E0-B49A-46BC-A232-D0805F28539E}" dt="2023-01-13T23:36:00.734" v="7601" actId="688"/>
          <ac:grpSpMkLst>
            <pc:docMk/>
            <pc:sldMk cId="979622006" sldId="280"/>
            <ac:grpSpMk id="68" creationId="{DBAF107C-AD64-31BE-1B1F-ECA532AA1F6F}"/>
          </ac:grpSpMkLst>
        </pc:grpChg>
        <pc:picChg chg="add del">
          <ac:chgData name="Jean Akpamu" userId="1c40b68f058ff581" providerId="LiveId" clId="{0A6F15E0-B49A-46BC-A232-D0805F28539E}" dt="2023-01-11T15:08:43.411" v="1439"/>
          <ac:picMkLst>
            <pc:docMk/>
            <pc:sldMk cId="979622006" sldId="280"/>
            <ac:picMk id="4" creationId="{A0B3ED23-48EC-E5A5-7F77-274670696B07}"/>
          </ac:picMkLst>
        </pc:picChg>
        <pc:picChg chg="add mod">
          <ac:chgData name="Jean Akpamu" userId="1c40b68f058ff581" providerId="LiveId" clId="{0A6F15E0-B49A-46BC-A232-D0805F28539E}" dt="2023-01-14T14:58:52.756" v="7700" actId="1076"/>
          <ac:picMkLst>
            <pc:docMk/>
            <pc:sldMk cId="979622006" sldId="280"/>
            <ac:picMk id="5" creationId="{CCA2A588-508F-00A5-9E68-0ECF109C2219}"/>
          </ac:picMkLst>
        </pc:picChg>
        <pc:picChg chg="add mod">
          <ac:chgData name="Jean Akpamu" userId="1c40b68f058ff581" providerId="LiveId" clId="{0A6F15E0-B49A-46BC-A232-D0805F28539E}" dt="2023-01-14T15:13:10.558" v="7715" actId="1076"/>
          <ac:picMkLst>
            <pc:docMk/>
            <pc:sldMk cId="979622006" sldId="280"/>
            <ac:picMk id="6" creationId="{53C638D4-EEDF-14FD-9E48-B42E0AD8C189}"/>
          </ac:picMkLst>
        </pc:picChg>
        <pc:picChg chg="add mod">
          <ac:chgData name="Jean Akpamu" userId="1c40b68f058ff581" providerId="LiveId" clId="{0A6F15E0-B49A-46BC-A232-D0805F28539E}" dt="2023-01-14T15:06:39.516" v="7709" actId="1076"/>
          <ac:picMkLst>
            <pc:docMk/>
            <pc:sldMk cId="979622006" sldId="280"/>
            <ac:picMk id="7" creationId="{CC9753B8-2F6C-D9F6-F72F-B72E3327C038}"/>
          </ac:picMkLst>
        </pc:picChg>
        <pc:picChg chg="add mod">
          <ac:chgData name="Jean Akpamu" userId="1c40b68f058ff581" providerId="LiveId" clId="{0A6F15E0-B49A-46BC-A232-D0805F28539E}" dt="2023-01-14T15:06:13.147" v="7702" actId="1076"/>
          <ac:picMkLst>
            <pc:docMk/>
            <pc:sldMk cId="979622006" sldId="280"/>
            <ac:picMk id="9" creationId="{C2BF5CB7-36F4-35D6-62A7-95D9F28CB4F8}"/>
          </ac:picMkLst>
        </pc:picChg>
        <pc:picChg chg="add mod">
          <ac:chgData name="Jean Akpamu" userId="1c40b68f058ff581" providerId="LiveId" clId="{0A6F15E0-B49A-46BC-A232-D0805F28539E}" dt="2023-01-14T15:13:02.861" v="7712" actId="1076"/>
          <ac:picMkLst>
            <pc:docMk/>
            <pc:sldMk cId="979622006" sldId="280"/>
            <ac:picMk id="11" creationId="{45435CF0-F363-A191-E3DD-15E71971707D}"/>
          </ac:picMkLst>
        </pc:picChg>
      </pc:sldChg>
      <pc:sldChg chg="modSp del">
        <pc:chgData name="Jean Akpamu" userId="1c40b68f058ff581" providerId="LiveId" clId="{0A6F15E0-B49A-46BC-A232-D0805F28539E}" dt="2023-01-11T13:20:23.271" v="839" actId="2696"/>
        <pc:sldMkLst>
          <pc:docMk/>
          <pc:sldMk cId="685681062" sldId="282"/>
        </pc:sldMkLst>
        <pc:spChg chg="mod">
          <ac:chgData name="Jean Akpamu" userId="1c40b68f058ff581" providerId="LiveId" clId="{0A6F15E0-B49A-46BC-A232-D0805F28539E}" dt="2023-01-11T11:49:05.598" v="228"/>
          <ac:spMkLst>
            <pc:docMk/>
            <pc:sldMk cId="685681062" sldId="282"/>
            <ac:spMk id="2" creationId="{FD5E8954-9BCB-7FD9-A210-38DC54382D45}"/>
          </ac:spMkLst>
        </pc:spChg>
        <pc:spChg chg="mod">
          <ac:chgData name="Jean Akpamu" userId="1c40b68f058ff581" providerId="LiveId" clId="{0A6F15E0-B49A-46BC-A232-D0805F28539E}" dt="2023-01-11T11:49:05.598" v="228"/>
          <ac:spMkLst>
            <pc:docMk/>
            <pc:sldMk cId="685681062" sldId="282"/>
            <ac:spMk id="4" creationId="{D2BBD890-6A99-C160-C084-2916E2310718}"/>
          </ac:spMkLst>
        </pc:spChg>
        <pc:spChg chg="mod">
          <ac:chgData name="Jean Akpamu" userId="1c40b68f058ff581" providerId="LiveId" clId="{0A6F15E0-B49A-46BC-A232-D0805F28539E}" dt="2023-01-11T11:49:05.598" v="228"/>
          <ac:spMkLst>
            <pc:docMk/>
            <pc:sldMk cId="685681062" sldId="282"/>
            <ac:spMk id="5" creationId="{EEE736C0-59DE-A4DF-7A05-6F22D48CC0D3}"/>
          </ac:spMkLst>
        </pc:spChg>
        <pc:spChg chg="mod">
          <ac:chgData name="Jean Akpamu" userId="1c40b68f058ff581" providerId="LiveId" clId="{0A6F15E0-B49A-46BC-A232-D0805F28539E}" dt="2023-01-11T11:49:05.598" v="228"/>
          <ac:spMkLst>
            <pc:docMk/>
            <pc:sldMk cId="685681062" sldId="282"/>
            <ac:spMk id="6" creationId="{8E016EE4-D06F-BB48-F27D-14F290F0FE86}"/>
          </ac:spMkLst>
        </pc:spChg>
        <pc:spChg chg="mod">
          <ac:chgData name="Jean Akpamu" userId="1c40b68f058ff581" providerId="LiveId" clId="{0A6F15E0-B49A-46BC-A232-D0805F28539E}" dt="2023-01-11T11:49:05.598" v="228"/>
          <ac:spMkLst>
            <pc:docMk/>
            <pc:sldMk cId="685681062" sldId="282"/>
            <ac:spMk id="23" creationId="{94FF72B7-0438-3641-5939-75128934B0DF}"/>
          </ac:spMkLst>
        </pc:spChg>
      </pc:sldChg>
      <pc:sldChg chg="modSp del">
        <pc:chgData name="Jean Akpamu" userId="1c40b68f058ff581" providerId="LiveId" clId="{0A6F15E0-B49A-46BC-A232-D0805F28539E}" dt="2023-01-11T13:20:23.271" v="839" actId="2696"/>
        <pc:sldMkLst>
          <pc:docMk/>
          <pc:sldMk cId="2903841477" sldId="283"/>
        </pc:sldMkLst>
        <pc:spChg chg="mod">
          <ac:chgData name="Jean Akpamu" userId="1c40b68f058ff581" providerId="LiveId" clId="{0A6F15E0-B49A-46BC-A232-D0805F28539E}" dt="2023-01-11T11:49:05.598" v="228"/>
          <ac:spMkLst>
            <pc:docMk/>
            <pc:sldMk cId="2903841477" sldId="283"/>
            <ac:spMk id="2" creationId="{69125542-D540-B766-0FA1-10DE2ED0495C}"/>
          </ac:spMkLst>
        </pc:spChg>
        <pc:spChg chg="mod">
          <ac:chgData name="Jean Akpamu" userId="1c40b68f058ff581" providerId="LiveId" clId="{0A6F15E0-B49A-46BC-A232-D0805F28539E}" dt="2023-01-11T11:49:05.598" v="228"/>
          <ac:spMkLst>
            <pc:docMk/>
            <pc:sldMk cId="2903841477" sldId="283"/>
            <ac:spMk id="6" creationId="{A6DDBB02-9464-CEB2-1790-240E71187667}"/>
          </ac:spMkLst>
        </pc:spChg>
        <pc:spChg chg="mod">
          <ac:chgData name="Jean Akpamu" userId="1c40b68f058ff581" providerId="LiveId" clId="{0A6F15E0-B49A-46BC-A232-D0805F28539E}" dt="2023-01-11T11:49:05.598" v="228"/>
          <ac:spMkLst>
            <pc:docMk/>
            <pc:sldMk cId="2903841477" sldId="283"/>
            <ac:spMk id="7" creationId="{712D1D31-1A67-703B-DF69-CA8142BF6A2D}"/>
          </ac:spMkLst>
        </pc:spChg>
      </pc:sldChg>
      <pc:sldChg chg="modSp del">
        <pc:chgData name="Jean Akpamu" userId="1c40b68f058ff581" providerId="LiveId" clId="{0A6F15E0-B49A-46BC-A232-D0805F28539E}" dt="2023-01-11T13:20:23.271" v="839" actId="2696"/>
        <pc:sldMkLst>
          <pc:docMk/>
          <pc:sldMk cId="2886474736" sldId="284"/>
        </pc:sldMkLst>
        <pc:spChg chg="mod">
          <ac:chgData name="Jean Akpamu" userId="1c40b68f058ff581" providerId="LiveId" clId="{0A6F15E0-B49A-46BC-A232-D0805F28539E}" dt="2023-01-11T11:49:05.598" v="228"/>
          <ac:spMkLst>
            <pc:docMk/>
            <pc:sldMk cId="2886474736" sldId="284"/>
            <ac:spMk id="2" creationId="{884B311B-3177-0658-3585-6639F26A9BF6}"/>
          </ac:spMkLst>
        </pc:spChg>
        <pc:spChg chg="mod">
          <ac:chgData name="Jean Akpamu" userId="1c40b68f058ff581" providerId="LiveId" clId="{0A6F15E0-B49A-46BC-A232-D0805F28539E}" dt="2023-01-11T11:49:05.598" v="228"/>
          <ac:spMkLst>
            <pc:docMk/>
            <pc:sldMk cId="2886474736" sldId="284"/>
            <ac:spMk id="7" creationId="{3A122237-B06F-5E42-B051-D7859FC21D7D}"/>
          </ac:spMkLst>
        </pc:spChg>
        <pc:spChg chg="mod">
          <ac:chgData name="Jean Akpamu" userId="1c40b68f058ff581" providerId="LiveId" clId="{0A6F15E0-B49A-46BC-A232-D0805F28539E}" dt="2023-01-11T11:49:05.598" v="228"/>
          <ac:spMkLst>
            <pc:docMk/>
            <pc:sldMk cId="2886474736" sldId="284"/>
            <ac:spMk id="8" creationId="{AECF22D2-2B16-C40D-AA90-609B5CD08B3D}"/>
          </ac:spMkLst>
        </pc:spChg>
        <pc:graphicFrameChg chg="mod">
          <ac:chgData name="Jean Akpamu" userId="1c40b68f058ff581" providerId="LiveId" clId="{0A6F15E0-B49A-46BC-A232-D0805F28539E}" dt="2023-01-11T11:49:05.598" v="228"/>
          <ac:graphicFrameMkLst>
            <pc:docMk/>
            <pc:sldMk cId="2886474736" sldId="284"/>
            <ac:graphicFrameMk id="6" creationId="{705AB9BF-07E9-9DED-DB8B-F644759C8FDC}"/>
          </ac:graphicFrameMkLst>
        </pc:graphicFrameChg>
      </pc:sldChg>
      <pc:sldChg chg="modSp del">
        <pc:chgData name="Jean Akpamu" userId="1c40b68f058ff581" providerId="LiveId" clId="{0A6F15E0-B49A-46BC-A232-D0805F28539E}" dt="2023-01-11T13:20:23.271" v="839" actId="2696"/>
        <pc:sldMkLst>
          <pc:docMk/>
          <pc:sldMk cId="1600494506" sldId="288"/>
        </pc:sldMkLst>
        <pc:spChg chg="mod">
          <ac:chgData name="Jean Akpamu" userId="1c40b68f058ff581" providerId="LiveId" clId="{0A6F15E0-B49A-46BC-A232-D0805F28539E}" dt="2023-01-11T11:49:05.598" v="228"/>
          <ac:spMkLst>
            <pc:docMk/>
            <pc:sldMk cId="1600494506" sldId="288"/>
            <ac:spMk id="7" creationId="{330A5BFC-C134-C072-C14D-9E51A94C8E7E}"/>
          </ac:spMkLst>
        </pc:spChg>
        <pc:spChg chg="mod">
          <ac:chgData name="Jean Akpamu" userId="1c40b68f058ff581" providerId="LiveId" clId="{0A6F15E0-B49A-46BC-A232-D0805F28539E}" dt="2023-01-11T11:49:05.598" v="228"/>
          <ac:spMkLst>
            <pc:docMk/>
            <pc:sldMk cId="1600494506" sldId="288"/>
            <ac:spMk id="19" creationId="{270C77AB-7E91-84A6-3E62-DAB80E1E4481}"/>
          </ac:spMkLst>
        </pc:spChg>
        <pc:spChg chg="mod">
          <ac:chgData name="Jean Akpamu" userId="1c40b68f058ff581" providerId="LiveId" clId="{0A6F15E0-B49A-46BC-A232-D0805F28539E}" dt="2023-01-11T11:49:05.598" v="228"/>
          <ac:spMkLst>
            <pc:docMk/>
            <pc:sldMk cId="1600494506" sldId="288"/>
            <ac:spMk id="20" creationId="{15DD9AC8-4A5F-70DB-AA68-C461059D81A1}"/>
          </ac:spMkLst>
        </pc:spChg>
        <pc:spChg chg="mod">
          <ac:chgData name="Jean Akpamu" userId="1c40b68f058ff581" providerId="LiveId" clId="{0A6F15E0-B49A-46BC-A232-D0805F28539E}" dt="2023-01-11T11:49:05.598" v="228"/>
          <ac:spMkLst>
            <pc:docMk/>
            <pc:sldMk cId="1600494506" sldId="288"/>
            <ac:spMk id="21" creationId="{A28A203B-0CF0-2AB0-5F54-07C8E3003918}"/>
          </ac:spMkLst>
        </pc:spChg>
        <pc:spChg chg="mod">
          <ac:chgData name="Jean Akpamu" userId="1c40b68f058ff581" providerId="LiveId" clId="{0A6F15E0-B49A-46BC-A232-D0805F28539E}" dt="2023-01-11T11:49:05.598" v="228"/>
          <ac:spMkLst>
            <pc:docMk/>
            <pc:sldMk cId="1600494506" sldId="288"/>
            <ac:spMk id="22" creationId="{05BC0115-F702-2E0A-61A4-4A6CE33FD775}"/>
          </ac:spMkLst>
        </pc:spChg>
        <pc:spChg chg="mod">
          <ac:chgData name="Jean Akpamu" userId="1c40b68f058ff581" providerId="LiveId" clId="{0A6F15E0-B49A-46BC-A232-D0805F28539E}" dt="2023-01-11T11:49:05.598" v="228"/>
          <ac:spMkLst>
            <pc:docMk/>
            <pc:sldMk cId="1600494506" sldId="288"/>
            <ac:spMk id="23" creationId="{9D48D07F-2D5B-F0D5-4005-197607C4F197}"/>
          </ac:spMkLst>
        </pc:spChg>
        <pc:spChg chg="mod">
          <ac:chgData name="Jean Akpamu" userId="1c40b68f058ff581" providerId="LiveId" clId="{0A6F15E0-B49A-46BC-A232-D0805F28539E}" dt="2023-01-11T11:49:05.598" v="228"/>
          <ac:spMkLst>
            <pc:docMk/>
            <pc:sldMk cId="1600494506" sldId="288"/>
            <ac:spMk id="24" creationId="{A3BF8E55-B2B9-104D-F277-08902534735D}"/>
          </ac:spMkLst>
        </pc:spChg>
        <pc:spChg chg="mod">
          <ac:chgData name="Jean Akpamu" userId="1c40b68f058ff581" providerId="LiveId" clId="{0A6F15E0-B49A-46BC-A232-D0805F28539E}" dt="2023-01-11T11:49:05.598" v="228"/>
          <ac:spMkLst>
            <pc:docMk/>
            <pc:sldMk cId="1600494506" sldId="288"/>
            <ac:spMk id="25" creationId="{BCE9DA14-62AB-A857-6387-1F5D330B3F36}"/>
          </ac:spMkLst>
        </pc:spChg>
        <pc:spChg chg="mod">
          <ac:chgData name="Jean Akpamu" userId="1c40b68f058ff581" providerId="LiveId" clId="{0A6F15E0-B49A-46BC-A232-D0805F28539E}" dt="2023-01-11T11:49:05.598" v="228"/>
          <ac:spMkLst>
            <pc:docMk/>
            <pc:sldMk cId="1600494506" sldId="288"/>
            <ac:spMk id="26" creationId="{710CB940-D45B-59F1-06E5-9CC94100EF05}"/>
          </ac:spMkLst>
        </pc:spChg>
        <pc:spChg chg="mod">
          <ac:chgData name="Jean Akpamu" userId="1c40b68f058ff581" providerId="LiveId" clId="{0A6F15E0-B49A-46BC-A232-D0805F28539E}" dt="2023-01-11T11:49:05.598" v="228"/>
          <ac:spMkLst>
            <pc:docMk/>
            <pc:sldMk cId="1600494506" sldId="288"/>
            <ac:spMk id="27" creationId="{A0DA38E3-68A2-4FF9-022B-BA0DF832B1DB}"/>
          </ac:spMkLst>
        </pc:spChg>
        <pc:spChg chg="mod">
          <ac:chgData name="Jean Akpamu" userId="1c40b68f058ff581" providerId="LiveId" clId="{0A6F15E0-B49A-46BC-A232-D0805F28539E}" dt="2023-01-11T11:49:05.598" v="228"/>
          <ac:spMkLst>
            <pc:docMk/>
            <pc:sldMk cId="1600494506" sldId="288"/>
            <ac:spMk id="28" creationId="{B72BD1AE-7290-BA6E-18FB-8181C0D13E7C}"/>
          </ac:spMkLst>
        </pc:spChg>
        <pc:spChg chg="mod">
          <ac:chgData name="Jean Akpamu" userId="1c40b68f058ff581" providerId="LiveId" clId="{0A6F15E0-B49A-46BC-A232-D0805F28539E}" dt="2023-01-11T11:49:05.598" v="228"/>
          <ac:spMkLst>
            <pc:docMk/>
            <pc:sldMk cId="1600494506" sldId="288"/>
            <ac:spMk id="373" creationId="{EC015AD8-FC03-181D-1A34-AD00F66C42C2}"/>
          </ac:spMkLst>
        </pc:spChg>
        <pc:spChg chg="mod">
          <ac:chgData name="Jean Akpamu" userId="1c40b68f058ff581" providerId="LiveId" clId="{0A6F15E0-B49A-46BC-A232-D0805F28539E}" dt="2023-01-11T11:49:05.598" v="228"/>
          <ac:spMkLst>
            <pc:docMk/>
            <pc:sldMk cId="1600494506" sldId="288"/>
            <ac:spMk id="374" creationId="{049B2870-98EC-2977-8CE4-A7AA3009991A}"/>
          </ac:spMkLst>
        </pc:spChg>
        <pc:picChg chg="mod">
          <ac:chgData name="Jean Akpamu" userId="1c40b68f058ff581" providerId="LiveId" clId="{0A6F15E0-B49A-46BC-A232-D0805F28539E}" dt="2023-01-11T11:49:05.598" v="228"/>
          <ac:picMkLst>
            <pc:docMk/>
            <pc:sldMk cId="1600494506" sldId="288"/>
            <ac:picMk id="268" creationId="{1A522F41-60C1-3803-6132-18E154C0E328}"/>
          </ac:picMkLst>
        </pc:picChg>
        <pc:picChg chg="mod">
          <ac:chgData name="Jean Akpamu" userId="1c40b68f058ff581" providerId="LiveId" clId="{0A6F15E0-B49A-46BC-A232-D0805F28539E}" dt="2023-01-11T11:49:05.598" v="228"/>
          <ac:picMkLst>
            <pc:docMk/>
            <pc:sldMk cId="1600494506" sldId="288"/>
            <ac:picMk id="270" creationId="{DE7A4D25-3CA5-F92A-988A-F913C367D593}"/>
          </ac:picMkLst>
        </pc:picChg>
        <pc:picChg chg="mod">
          <ac:chgData name="Jean Akpamu" userId="1c40b68f058ff581" providerId="LiveId" clId="{0A6F15E0-B49A-46BC-A232-D0805F28539E}" dt="2023-01-11T11:49:05.598" v="228"/>
          <ac:picMkLst>
            <pc:docMk/>
            <pc:sldMk cId="1600494506" sldId="288"/>
            <ac:picMk id="288" creationId="{A5707D4A-497A-679A-3ACA-721E8D0E2699}"/>
          </ac:picMkLst>
        </pc:picChg>
        <pc:picChg chg="mod">
          <ac:chgData name="Jean Akpamu" userId="1c40b68f058ff581" providerId="LiveId" clId="{0A6F15E0-B49A-46BC-A232-D0805F28539E}" dt="2023-01-11T11:49:05.598" v="228"/>
          <ac:picMkLst>
            <pc:docMk/>
            <pc:sldMk cId="1600494506" sldId="288"/>
            <ac:picMk id="290" creationId="{E63515FB-9439-CCAE-C220-6F0E5ECB75E8}"/>
          </ac:picMkLst>
        </pc:picChg>
        <pc:picChg chg="mod">
          <ac:chgData name="Jean Akpamu" userId="1c40b68f058ff581" providerId="LiveId" clId="{0A6F15E0-B49A-46BC-A232-D0805F28539E}" dt="2023-01-11T11:49:05.598" v="228"/>
          <ac:picMkLst>
            <pc:docMk/>
            <pc:sldMk cId="1600494506" sldId="288"/>
            <ac:picMk id="292" creationId="{8167DB44-EDED-0971-E35D-A5FA1E47C215}"/>
          </ac:picMkLst>
        </pc:picChg>
      </pc:sldChg>
      <pc:sldChg chg="modSp del">
        <pc:chgData name="Jean Akpamu" userId="1c40b68f058ff581" providerId="LiveId" clId="{0A6F15E0-B49A-46BC-A232-D0805F28539E}" dt="2023-01-11T13:20:23.271" v="839" actId="2696"/>
        <pc:sldMkLst>
          <pc:docMk/>
          <pc:sldMk cId="2502887943" sldId="289"/>
        </pc:sldMkLst>
        <pc:spChg chg="mod">
          <ac:chgData name="Jean Akpamu" userId="1c40b68f058ff581" providerId="LiveId" clId="{0A6F15E0-B49A-46BC-A232-D0805F28539E}" dt="2023-01-11T11:49:05.598" v="228"/>
          <ac:spMkLst>
            <pc:docMk/>
            <pc:sldMk cId="2502887943" sldId="289"/>
            <ac:spMk id="7" creationId="{330A5BFC-C134-C072-C14D-9E51A94C8E7E}"/>
          </ac:spMkLst>
        </pc:spChg>
        <pc:spChg chg="mod">
          <ac:chgData name="Jean Akpamu" userId="1c40b68f058ff581" providerId="LiveId" clId="{0A6F15E0-B49A-46BC-A232-D0805F28539E}" dt="2023-01-11T11:49:05.598" v="228"/>
          <ac:spMkLst>
            <pc:docMk/>
            <pc:sldMk cId="2502887943" sldId="289"/>
            <ac:spMk id="24" creationId="{A3BF8E55-B2B9-104D-F277-08902534735D}"/>
          </ac:spMkLst>
        </pc:spChg>
        <pc:spChg chg="mod">
          <ac:chgData name="Jean Akpamu" userId="1c40b68f058ff581" providerId="LiveId" clId="{0A6F15E0-B49A-46BC-A232-D0805F28539E}" dt="2023-01-11T11:49:05.598" v="228"/>
          <ac:spMkLst>
            <pc:docMk/>
            <pc:sldMk cId="2502887943" sldId="289"/>
            <ac:spMk id="25" creationId="{BCE9DA14-62AB-A857-6387-1F5D330B3F36}"/>
          </ac:spMkLst>
        </pc:spChg>
        <pc:spChg chg="mod">
          <ac:chgData name="Jean Akpamu" userId="1c40b68f058ff581" providerId="LiveId" clId="{0A6F15E0-B49A-46BC-A232-D0805F28539E}" dt="2023-01-11T11:49:05.598" v="228"/>
          <ac:spMkLst>
            <pc:docMk/>
            <pc:sldMk cId="2502887943" sldId="289"/>
            <ac:spMk id="26" creationId="{710CB940-D45B-59F1-06E5-9CC94100EF05}"/>
          </ac:spMkLst>
        </pc:spChg>
        <pc:spChg chg="mod">
          <ac:chgData name="Jean Akpamu" userId="1c40b68f058ff581" providerId="LiveId" clId="{0A6F15E0-B49A-46BC-A232-D0805F28539E}" dt="2023-01-11T11:49:05.598" v="228"/>
          <ac:spMkLst>
            <pc:docMk/>
            <pc:sldMk cId="2502887943" sldId="289"/>
            <ac:spMk id="27" creationId="{A0DA38E3-68A2-4FF9-022B-BA0DF832B1DB}"/>
          </ac:spMkLst>
        </pc:spChg>
        <pc:spChg chg="mod">
          <ac:chgData name="Jean Akpamu" userId="1c40b68f058ff581" providerId="LiveId" clId="{0A6F15E0-B49A-46BC-A232-D0805F28539E}" dt="2023-01-11T11:49:05.598" v="228"/>
          <ac:spMkLst>
            <pc:docMk/>
            <pc:sldMk cId="2502887943" sldId="289"/>
            <ac:spMk id="28" creationId="{B72BD1AE-7290-BA6E-18FB-8181C0D13E7C}"/>
          </ac:spMkLst>
        </pc:spChg>
        <pc:spChg chg="mod">
          <ac:chgData name="Jean Akpamu" userId="1c40b68f058ff581" providerId="LiveId" clId="{0A6F15E0-B49A-46BC-A232-D0805F28539E}" dt="2023-01-11T11:49:05.598" v="228"/>
          <ac:spMkLst>
            <pc:docMk/>
            <pc:sldMk cId="2502887943" sldId="289"/>
            <ac:spMk id="56" creationId="{42027341-30B3-44DB-373E-60B96EBF2043}"/>
          </ac:spMkLst>
        </pc:spChg>
        <pc:spChg chg="mod">
          <ac:chgData name="Jean Akpamu" userId="1c40b68f058ff581" providerId="LiveId" clId="{0A6F15E0-B49A-46BC-A232-D0805F28539E}" dt="2023-01-11T11:49:05.598" v="228"/>
          <ac:spMkLst>
            <pc:docMk/>
            <pc:sldMk cId="2502887943" sldId="289"/>
            <ac:spMk id="57" creationId="{49B99446-8DB8-EAE8-ADEB-8E02F160B106}"/>
          </ac:spMkLst>
        </pc:spChg>
        <pc:spChg chg="mod">
          <ac:chgData name="Jean Akpamu" userId="1c40b68f058ff581" providerId="LiveId" clId="{0A6F15E0-B49A-46BC-A232-D0805F28539E}" dt="2023-01-11T11:49:05.598" v="228"/>
          <ac:spMkLst>
            <pc:docMk/>
            <pc:sldMk cId="2502887943" sldId="289"/>
            <ac:spMk id="58" creationId="{4F1381C5-2C37-6542-2CC4-2EBF6B0C41D4}"/>
          </ac:spMkLst>
        </pc:spChg>
        <pc:spChg chg="mod">
          <ac:chgData name="Jean Akpamu" userId="1c40b68f058ff581" providerId="LiveId" clId="{0A6F15E0-B49A-46BC-A232-D0805F28539E}" dt="2023-01-11T11:49:05.598" v="228"/>
          <ac:spMkLst>
            <pc:docMk/>
            <pc:sldMk cId="2502887943" sldId="289"/>
            <ac:spMk id="59" creationId="{9348E88D-CFB1-4BF1-41EC-723BBD602AF2}"/>
          </ac:spMkLst>
        </pc:spChg>
        <pc:spChg chg="mod">
          <ac:chgData name="Jean Akpamu" userId="1c40b68f058ff581" providerId="LiveId" clId="{0A6F15E0-B49A-46BC-A232-D0805F28539E}" dt="2023-01-11T11:49:05.598" v="228"/>
          <ac:spMkLst>
            <pc:docMk/>
            <pc:sldMk cId="2502887943" sldId="289"/>
            <ac:spMk id="60" creationId="{E1B218F5-E615-C534-C7FC-E55781596535}"/>
          </ac:spMkLst>
        </pc:spChg>
        <pc:spChg chg="mod">
          <ac:chgData name="Jean Akpamu" userId="1c40b68f058ff581" providerId="LiveId" clId="{0A6F15E0-B49A-46BC-A232-D0805F28539E}" dt="2023-01-11T11:49:05.598" v="228"/>
          <ac:spMkLst>
            <pc:docMk/>
            <pc:sldMk cId="2502887943" sldId="289"/>
            <ac:spMk id="175" creationId="{1DECFA06-D307-B47D-DA95-31161374AD30}"/>
          </ac:spMkLst>
        </pc:spChg>
      </pc:sldChg>
      <pc:sldChg chg="modSp del mod">
        <pc:chgData name="Jean Akpamu" userId="1c40b68f058ff581" providerId="LiveId" clId="{0A6F15E0-B49A-46BC-A232-D0805F28539E}" dt="2023-01-11T13:20:23.271" v="839" actId="2696"/>
        <pc:sldMkLst>
          <pc:docMk/>
          <pc:sldMk cId="3170280394" sldId="290"/>
        </pc:sldMkLst>
        <pc:spChg chg="mod">
          <ac:chgData name="Jean Akpamu" userId="1c40b68f058ff581" providerId="LiveId" clId="{0A6F15E0-B49A-46BC-A232-D0805F28539E}" dt="2023-01-11T11:49:05.772" v="231" actId="27636"/>
          <ac:spMkLst>
            <pc:docMk/>
            <pc:sldMk cId="3170280394" sldId="290"/>
            <ac:spMk id="2" creationId="{86B309B0-6209-D3D0-9D5E-308B9F6E7303}"/>
          </ac:spMkLst>
        </pc:spChg>
        <pc:spChg chg="mod">
          <ac:chgData name="Jean Akpamu" userId="1c40b68f058ff581" providerId="LiveId" clId="{0A6F15E0-B49A-46BC-A232-D0805F28539E}" dt="2023-01-11T11:49:05.772" v="229" actId="27636"/>
          <ac:spMkLst>
            <pc:docMk/>
            <pc:sldMk cId="3170280394" sldId="290"/>
            <ac:spMk id="11" creationId="{A2C39DD0-CD86-2929-7808-58D17FC2C0A6}"/>
          </ac:spMkLst>
        </pc:spChg>
        <pc:spChg chg="mod">
          <ac:chgData name="Jean Akpamu" userId="1c40b68f058ff581" providerId="LiveId" clId="{0A6F15E0-B49A-46BC-A232-D0805F28539E}" dt="2023-01-11T11:49:05.598" v="228"/>
          <ac:spMkLst>
            <pc:docMk/>
            <pc:sldMk cId="3170280394" sldId="290"/>
            <ac:spMk id="12" creationId="{CE3C1BFF-2275-1E7D-0604-E6F5CFEC01F6}"/>
          </ac:spMkLst>
        </pc:spChg>
        <pc:spChg chg="mod">
          <ac:chgData name="Jean Akpamu" userId="1c40b68f058ff581" providerId="LiveId" clId="{0A6F15E0-B49A-46BC-A232-D0805F28539E}" dt="2023-01-11T11:49:05.772" v="230" actId="27636"/>
          <ac:spMkLst>
            <pc:docMk/>
            <pc:sldMk cId="3170280394" sldId="290"/>
            <ac:spMk id="13" creationId="{F618F075-837C-1005-19D6-8DC90759CD53}"/>
          </ac:spMkLst>
        </pc:spChg>
        <pc:spChg chg="mod">
          <ac:chgData name="Jean Akpamu" userId="1c40b68f058ff581" providerId="LiveId" clId="{0A6F15E0-B49A-46BC-A232-D0805F28539E}" dt="2023-01-11T11:49:05.598" v="228"/>
          <ac:spMkLst>
            <pc:docMk/>
            <pc:sldMk cId="3170280394" sldId="290"/>
            <ac:spMk id="14" creationId="{DD1D0BF9-FCAA-67DA-79AB-E6E7E6D2B6A1}"/>
          </ac:spMkLst>
        </pc:spChg>
        <pc:spChg chg="mod">
          <ac:chgData name="Jean Akpamu" userId="1c40b68f058ff581" providerId="LiveId" clId="{0A6F15E0-B49A-46BC-A232-D0805F28539E}" dt="2023-01-11T11:49:05.598" v="228"/>
          <ac:spMkLst>
            <pc:docMk/>
            <pc:sldMk cId="3170280394" sldId="290"/>
            <ac:spMk id="25" creationId="{5058AE03-D409-0714-CCED-4548A9C92023}"/>
          </ac:spMkLst>
        </pc:spChg>
      </pc:sldChg>
      <pc:sldChg chg="modSp del">
        <pc:chgData name="Jean Akpamu" userId="1c40b68f058ff581" providerId="LiveId" clId="{0A6F15E0-B49A-46BC-A232-D0805F28539E}" dt="2023-01-11T13:20:23.271" v="839" actId="2696"/>
        <pc:sldMkLst>
          <pc:docMk/>
          <pc:sldMk cId="249904479" sldId="291"/>
        </pc:sldMkLst>
        <pc:spChg chg="mod">
          <ac:chgData name="Jean Akpamu" userId="1c40b68f058ff581" providerId="LiveId" clId="{0A6F15E0-B49A-46BC-A232-D0805F28539E}" dt="2023-01-11T11:49:05.598" v="228"/>
          <ac:spMkLst>
            <pc:docMk/>
            <pc:sldMk cId="249904479" sldId="291"/>
            <ac:spMk id="2" creationId="{5FC63C25-FE2A-0C11-2CEA-A80AA78FC365}"/>
          </ac:spMkLst>
        </pc:spChg>
        <pc:spChg chg="mod">
          <ac:chgData name="Jean Akpamu" userId="1c40b68f058ff581" providerId="LiveId" clId="{0A6F15E0-B49A-46BC-A232-D0805F28539E}" dt="2023-01-11T11:49:05.598" v="228"/>
          <ac:spMkLst>
            <pc:docMk/>
            <pc:sldMk cId="249904479" sldId="291"/>
            <ac:spMk id="3" creationId="{A8753AB0-02A6-E89E-7E23-593DBF52F4E8}"/>
          </ac:spMkLst>
        </pc:spChg>
        <pc:spChg chg="mod">
          <ac:chgData name="Jean Akpamu" userId="1c40b68f058ff581" providerId="LiveId" clId="{0A6F15E0-B49A-46BC-A232-D0805F28539E}" dt="2023-01-11T11:49:05.598" v="228"/>
          <ac:spMkLst>
            <pc:docMk/>
            <pc:sldMk cId="249904479" sldId="291"/>
            <ac:spMk id="4" creationId="{03745CA7-A767-9133-8871-800B16D5D722}"/>
          </ac:spMkLst>
        </pc:spChg>
        <pc:spChg chg="mod">
          <ac:chgData name="Jean Akpamu" userId="1c40b68f058ff581" providerId="LiveId" clId="{0A6F15E0-B49A-46BC-A232-D0805F28539E}" dt="2023-01-11T11:49:05.598" v="228"/>
          <ac:spMkLst>
            <pc:docMk/>
            <pc:sldMk cId="249904479" sldId="291"/>
            <ac:spMk id="5" creationId="{C371CEB5-0F43-BA22-C4E7-3A84E631DA11}"/>
          </ac:spMkLst>
        </pc:spChg>
        <pc:spChg chg="mod">
          <ac:chgData name="Jean Akpamu" userId="1c40b68f058ff581" providerId="LiveId" clId="{0A6F15E0-B49A-46BC-A232-D0805F28539E}" dt="2023-01-11T11:49:05.598" v="228"/>
          <ac:spMkLst>
            <pc:docMk/>
            <pc:sldMk cId="249904479" sldId="291"/>
            <ac:spMk id="6" creationId="{5AD6749A-51D8-599C-7C31-9922CF228D32}"/>
          </ac:spMkLst>
        </pc:spChg>
        <pc:spChg chg="mod">
          <ac:chgData name="Jean Akpamu" userId="1c40b68f058ff581" providerId="LiveId" clId="{0A6F15E0-B49A-46BC-A232-D0805F28539E}" dt="2023-01-11T11:49:05.598" v="228"/>
          <ac:spMkLst>
            <pc:docMk/>
            <pc:sldMk cId="249904479" sldId="291"/>
            <ac:spMk id="7" creationId="{0BF56CE2-ADEB-1E22-50FB-9F2AB3786483}"/>
          </ac:spMkLst>
        </pc:spChg>
        <pc:spChg chg="mod">
          <ac:chgData name="Jean Akpamu" userId="1c40b68f058ff581" providerId="LiveId" clId="{0A6F15E0-B49A-46BC-A232-D0805F28539E}" dt="2023-01-11T11:49:05.598" v="228"/>
          <ac:spMkLst>
            <pc:docMk/>
            <pc:sldMk cId="249904479" sldId="291"/>
            <ac:spMk id="8" creationId="{7063C991-877C-CD1D-A03D-547E04121FE0}"/>
          </ac:spMkLst>
        </pc:spChg>
        <pc:spChg chg="mod">
          <ac:chgData name="Jean Akpamu" userId="1c40b68f058ff581" providerId="LiveId" clId="{0A6F15E0-B49A-46BC-A232-D0805F28539E}" dt="2023-01-11T11:49:05.598" v="228"/>
          <ac:spMkLst>
            <pc:docMk/>
            <pc:sldMk cId="249904479" sldId="291"/>
            <ac:spMk id="101" creationId="{A45E958A-ABCE-B639-C555-90CCC88988C5}"/>
          </ac:spMkLst>
        </pc:spChg>
        <pc:spChg chg="mod">
          <ac:chgData name="Jean Akpamu" userId="1c40b68f058ff581" providerId="LiveId" clId="{0A6F15E0-B49A-46BC-A232-D0805F28539E}" dt="2023-01-11T11:49:05.598" v="228"/>
          <ac:spMkLst>
            <pc:docMk/>
            <pc:sldMk cId="249904479" sldId="291"/>
            <ac:spMk id="102" creationId="{51BDF1B8-4D26-9C08-3102-6224AA6A4D20}"/>
          </ac:spMkLst>
        </pc:spChg>
        <pc:picChg chg="mod">
          <ac:chgData name="Jean Akpamu" userId="1c40b68f058ff581" providerId="LiveId" clId="{0A6F15E0-B49A-46BC-A232-D0805F28539E}" dt="2023-01-11T11:49:05.598" v="228"/>
          <ac:picMkLst>
            <pc:docMk/>
            <pc:sldMk cId="249904479" sldId="291"/>
            <ac:picMk id="72" creationId="{FD5AE93E-9743-FD3B-C935-638BF9D159CC}"/>
          </ac:picMkLst>
        </pc:picChg>
        <pc:picChg chg="mod">
          <ac:chgData name="Jean Akpamu" userId="1c40b68f058ff581" providerId="LiveId" clId="{0A6F15E0-B49A-46BC-A232-D0805F28539E}" dt="2023-01-11T11:49:05.598" v="228"/>
          <ac:picMkLst>
            <pc:docMk/>
            <pc:sldMk cId="249904479" sldId="291"/>
            <ac:picMk id="76" creationId="{7541E72A-A0CB-A011-55A9-1126F707D889}"/>
          </ac:picMkLst>
        </pc:picChg>
        <pc:picChg chg="mod">
          <ac:chgData name="Jean Akpamu" userId="1c40b68f058ff581" providerId="LiveId" clId="{0A6F15E0-B49A-46BC-A232-D0805F28539E}" dt="2023-01-11T11:49:05.598" v="228"/>
          <ac:picMkLst>
            <pc:docMk/>
            <pc:sldMk cId="249904479" sldId="291"/>
            <ac:picMk id="80" creationId="{FCC17566-BE36-5CE0-25C6-8AC132D1479D}"/>
          </ac:picMkLst>
        </pc:picChg>
      </pc:sldChg>
      <pc:sldChg chg="modSp del">
        <pc:chgData name="Jean Akpamu" userId="1c40b68f058ff581" providerId="LiveId" clId="{0A6F15E0-B49A-46BC-A232-D0805F28539E}" dt="2023-01-11T13:20:23.271" v="839" actId="2696"/>
        <pc:sldMkLst>
          <pc:docMk/>
          <pc:sldMk cId="94818171" sldId="292"/>
        </pc:sldMkLst>
        <pc:spChg chg="mod">
          <ac:chgData name="Jean Akpamu" userId="1c40b68f058ff581" providerId="LiveId" clId="{0A6F15E0-B49A-46BC-A232-D0805F28539E}" dt="2023-01-11T11:49:05.598" v="228"/>
          <ac:spMkLst>
            <pc:docMk/>
            <pc:sldMk cId="94818171" sldId="292"/>
            <ac:spMk id="2" creationId="{B83F7D2E-080D-DBDD-73C4-3C38A2B77908}"/>
          </ac:spMkLst>
        </pc:spChg>
        <pc:spChg chg="mod">
          <ac:chgData name="Jean Akpamu" userId="1c40b68f058ff581" providerId="LiveId" clId="{0A6F15E0-B49A-46BC-A232-D0805F28539E}" dt="2023-01-11T11:49:05.598" v="228"/>
          <ac:spMkLst>
            <pc:docMk/>
            <pc:sldMk cId="94818171" sldId="292"/>
            <ac:spMk id="3" creationId="{2BE8FDE3-DBA4-6A04-C75D-E56FE92EF368}"/>
          </ac:spMkLst>
        </pc:spChg>
        <pc:spChg chg="mod">
          <ac:chgData name="Jean Akpamu" userId="1c40b68f058ff581" providerId="LiveId" clId="{0A6F15E0-B49A-46BC-A232-D0805F28539E}" dt="2023-01-11T11:49:05.598" v="228"/>
          <ac:spMkLst>
            <pc:docMk/>
            <pc:sldMk cId="94818171" sldId="292"/>
            <ac:spMk id="4" creationId="{D5BA2433-990B-A170-369A-3DF4A9B33BFA}"/>
          </ac:spMkLst>
        </pc:spChg>
        <pc:spChg chg="mod">
          <ac:chgData name="Jean Akpamu" userId="1c40b68f058ff581" providerId="LiveId" clId="{0A6F15E0-B49A-46BC-A232-D0805F28539E}" dt="2023-01-11T11:49:05.598" v="228"/>
          <ac:spMkLst>
            <pc:docMk/>
            <pc:sldMk cId="94818171" sldId="292"/>
            <ac:spMk id="5" creationId="{BF7F20BE-640F-EFAB-3A43-2AA146DB42BF}"/>
          </ac:spMkLst>
        </pc:spChg>
      </pc:sldChg>
      <pc:sldChg chg="modSp mod">
        <pc:chgData name="Jean Akpamu" userId="1c40b68f058ff581" providerId="LiveId" clId="{0A6F15E0-B49A-46BC-A232-D0805F28539E}" dt="2023-01-11T13:21:18.883" v="882" actId="14100"/>
        <pc:sldMkLst>
          <pc:docMk/>
          <pc:sldMk cId="1003962426" sldId="293"/>
        </pc:sldMkLst>
        <pc:spChg chg="mod">
          <ac:chgData name="Jean Akpamu" userId="1c40b68f058ff581" providerId="LiveId" clId="{0A6F15E0-B49A-46BC-A232-D0805F28539E}" dt="2023-01-11T11:49:05.598" v="228"/>
          <ac:spMkLst>
            <pc:docMk/>
            <pc:sldMk cId="1003962426" sldId="293"/>
            <ac:spMk id="2" creationId="{800AB426-5B7C-607E-D413-5D2C9495CC0A}"/>
          </ac:spMkLst>
        </pc:spChg>
        <pc:spChg chg="mod">
          <ac:chgData name="Jean Akpamu" userId="1c40b68f058ff581" providerId="LiveId" clId="{0A6F15E0-B49A-46BC-A232-D0805F28539E}" dt="2023-01-11T13:21:18.883" v="882" actId="14100"/>
          <ac:spMkLst>
            <pc:docMk/>
            <pc:sldMk cId="1003962426" sldId="293"/>
            <ac:spMk id="3" creationId="{B787DFD8-D262-D485-B1F2-817C5A0928C5}"/>
          </ac:spMkLst>
        </pc:spChg>
      </pc:sldChg>
      <pc:sldChg chg="addSp delSp modSp new mod">
        <pc:chgData name="Jean Akpamu" userId="1c40b68f058ff581" providerId="LiveId" clId="{0A6F15E0-B49A-46BC-A232-D0805F28539E}" dt="2023-01-14T18:01:23.786" v="8881" actId="14100"/>
        <pc:sldMkLst>
          <pc:docMk/>
          <pc:sldMk cId="2352221997" sldId="294"/>
        </pc:sldMkLst>
        <pc:spChg chg="mod">
          <ac:chgData name="Jean Akpamu" userId="1c40b68f058ff581" providerId="LiveId" clId="{0A6F15E0-B49A-46BC-A232-D0805F28539E}" dt="2023-01-12T11:19:15.275" v="3422" actId="20577"/>
          <ac:spMkLst>
            <pc:docMk/>
            <pc:sldMk cId="2352221997" sldId="294"/>
            <ac:spMk id="2" creationId="{951AC274-E6FF-4940-33E1-DEF16CE8E0A1}"/>
          </ac:spMkLst>
        </pc:spChg>
        <pc:spChg chg="del">
          <ac:chgData name="Jean Akpamu" userId="1c40b68f058ff581" providerId="LiveId" clId="{0A6F15E0-B49A-46BC-A232-D0805F28539E}" dt="2023-01-11T14:35:21.294" v="1146" actId="478"/>
          <ac:spMkLst>
            <pc:docMk/>
            <pc:sldMk cId="2352221997" sldId="294"/>
            <ac:spMk id="3" creationId="{02360C93-9F8C-A132-D52C-0A0D9AC3C9FC}"/>
          </ac:spMkLst>
        </pc:spChg>
        <pc:spChg chg="del mod">
          <ac:chgData name="Jean Akpamu" userId="1c40b68f058ff581" providerId="LiveId" clId="{0A6F15E0-B49A-46BC-A232-D0805F28539E}" dt="2023-01-11T15:31:26.165" v="1535" actId="478"/>
          <ac:spMkLst>
            <pc:docMk/>
            <pc:sldMk cId="2352221997" sldId="294"/>
            <ac:spMk id="4" creationId="{DC54B6D2-CA1B-5CAC-732F-F83631C85929}"/>
          </ac:spMkLst>
        </pc:spChg>
        <pc:spChg chg="add mod">
          <ac:chgData name="Jean Akpamu" userId="1c40b68f058ff581" providerId="LiveId" clId="{0A6F15E0-B49A-46BC-A232-D0805F28539E}" dt="2023-01-11T14:35:14.381" v="1145"/>
          <ac:spMkLst>
            <pc:docMk/>
            <pc:sldMk cId="2352221997" sldId="294"/>
            <ac:spMk id="6" creationId="{709B3B87-C6FA-CB43-BB28-7D312A665E83}"/>
          </ac:spMkLst>
        </pc:spChg>
        <pc:spChg chg="add mod">
          <ac:chgData name="Jean Akpamu" userId="1c40b68f058ff581" providerId="LiveId" clId="{0A6F15E0-B49A-46BC-A232-D0805F28539E}" dt="2023-01-11T14:35:14.381" v="1145"/>
          <ac:spMkLst>
            <pc:docMk/>
            <pc:sldMk cId="2352221997" sldId="294"/>
            <ac:spMk id="7" creationId="{89A587FF-AC6E-3141-96E3-EE8EE62969EF}"/>
          </ac:spMkLst>
        </pc:spChg>
        <pc:spChg chg="add mod">
          <ac:chgData name="Jean Akpamu" userId="1c40b68f058ff581" providerId="LiveId" clId="{0A6F15E0-B49A-46BC-A232-D0805F28539E}" dt="2023-01-11T14:35:14.381" v="1145"/>
          <ac:spMkLst>
            <pc:docMk/>
            <pc:sldMk cId="2352221997" sldId="294"/>
            <ac:spMk id="8" creationId="{D7970082-332A-4344-AD8D-D6A73999D19A}"/>
          </ac:spMkLst>
        </pc:spChg>
        <pc:spChg chg="add mod">
          <ac:chgData name="Jean Akpamu" userId="1c40b68f058ff581" providerId="LiveId" clId="{0A6F15E0-B49A-46BC-A232-D0805F28539E}" dt="2023-01-11T14:35:14.381" v="1145"/>
          <ac:spMkLst>
            <pc:docMk/>
            <pc:sldMk cId="2352221997" sldId="294"/>
            <ac:spMk id="9" creationId="{C2E0DDDD-6B59-2E42-A2F8-688341704A8B}"/>
          </ac:spMkLst>
        </pc:spChg>
        <pc:spChg chg="add mod">
          <ac:chgData name="Jean Akpamu" userId="1c40b68f058ff581" providerId="LiveId" clId="{0A6F15E0-B49A-46BC-A232-D0805F28539E}" dt="2023-01-11T14:35:14.381" v="1145"/>
          <ac:spMkLst>
            <pc:docMk/>
            <pc:sldMk cId="2352221997" sldId="294"/>
            <ac:spMk id="10" creationId="{CFEB8EA7-0B73-EE4B-832C-A6FC74AE42D2}"/>
          </ac:spMkLst>
        </pc:spChg>
        <pc:spChg chg="add mod">
          <ac:chgData name="Jean Akpamu" userId="1c40b68f058ff581" providerId="LiveId" clId="{0A6F15E0-B49A-46BC-A232-D0805F28539E}" dt="2023-01-11T14:35:14.381" v="1145"/>
          <ac:spMkLst>
            <pc:docMk/>
            <pc:sldMk cId="2352221997" sldId="294"/>
            <ac:spMk id="11" creationId="{7D172E26-266D-A543-BB9D-E292E19E0D83}"/>
          </ac:spMkLst>
        </pc:spChg>
        <pc:spChg chg="add mod">
          <ac:chgData name="Jean Akpamu" userId="1c40b68f058ff581" providerId="LiveId" clId="{0A6F15E0-B49A-46BC-A232-D0805F28539E}" dt="2023-01-11T14:35:14.381" v="1145"/>
          <ac:spMkLst>
            <pc:docMk/>
            <pc:sldMk cId="2352221997" sldId="294"/>
            <ac:spMk id="12" creationId="{3014C135-75ED-A843-B23A-373D172AF142}"/>
          </ac:spMkLst>
        </pc:spChg>
        <pc:spChg chg="add mod">
          <ac:chgData name="Jean Akpamu" userId="1c40b68f058ff581" providerId="LiveId" clId="{0A6F15E0-B49A-46BC-A232-D0805F28539E}" dt="2023-01-11T14:35:14.381" v="1145"/>
          <ac:spMkLst>
            <pc:docMk/>
            <pc:sldMk cId="2352221997" sldId="294"/>
            <ac:spMk id="13" creationId="{898B7F02-8C50-5F47-A0C3-277C4A581D9A}"/>
          </ac:spMkLst>
        </pc:spChg>
        <pc:spChg chg="add mod">
          <ac:chgData name="Jean Akpamu" userId="1c40b68f058ff581" providerId="LiveId" clId="{0A6F15E0-B49A-46BC-A232-D0805F28539E}" dt="2023-01-11T14:35:14.381" v="1145"/>
          <ac:spMkLst>
            <pc:docMk/>
            <pc:sldMk cId="2352221997" sldId="294"/>
            <ac:spMk id="14" creationId="{6787AE0A-7BB2-644C-BA45-08CE3F15423A}"/>
          </ac:spMkLst>
        </pc:spChg>
        <pc:spChg chg="add mod">
          <ac:chgData name="Jean Akpamu" userId="1c40b68f058ff581" providerId="LiveId" clId="{0A6F15E0-B49A-46BC-A232-D0805F28539E}" dt="2023-01-11T14:35:14.381" v="1145"/>
          <ac:spMkLst>
            <pc:docMk/>
            <pc:sldMk cId="2352221997" sldId="294"/>
            <ac:spMk id="15" creationId="{3DBE2785-60D5-4E4E-87AC-041BA996317F}"/>
          </ac:spMkLst>
        </pc:spChg>
        <pc:spChg chg="add mod">
          <ac:chgData name="Jean Akpamu" userId="1c40b68f058ff581" providerId="LiveId" clId="{0A6F15E0-B49A-46BC-A232-D0805F28539E}" dt="2023-01-11T14:35:14.381" v="1145"/>
          <ac:spMkLst>
            <pc:docMk/>
            <pc:sldMk cId="2352221997" sldId="294"/>
            <ac:spMk id="16" creationId="{0CFFBE6B-B015-A04D-BEB4-A18715F069C0}"/>
          </ac:spMkLst>
        </pc:spChg>
        <pc:spChg chg="add mod">
          <ac:chgData name="Jean Akpamu" userId="1c40b68f058ff581" providerId="LiveId" clId="{0A6F15E0-B49A-46BC-A232-D0805F28539E}" dt="2023-01-11T14:35:14.381" v="1145"/>
          <ac:spMkLst>
            <pc:docMk/>
            <pc:sldMk cId="2352221997" sldId="294"/>
            <ac:spMk id="17" creationId="{F7AC53AD-6FA1-EF43-88DE-F3FB90339876}"/>
          </ac:spMkLst>
        </pc:spChg>
        <pc:spChg chg="add mod">
          <ac:chgData name="Jean Akpamu" userId="1c40b68f058ff581" providerId="LiveId" clId="{0A6F15E0-B49A-46BC-A232-D0805F28539E}" dt="2023-01-11T14:35:14.381" v="1145"/>
          <ac:spMkLst>
            <pc:docMk/>
            <pc:sldMk cId="2352221997" sldId="294"/>
            <ac:spMk id="18" creationId="{7CE41A41-F3C7-B64E-9573-4B35EB693F9A}"/>
          </ac:spMkLst>
        </pc:spChg>
        <pc:spChg chg="add mod">
          <ac:chgData name="Jean Akpamu" userId="1c40b68f058ff581" providerId="LiveId" clId="{0A6F15E0-B49A-46BC-A232-D0805F28539E}" dt="2023-01-11T14:35:14.381" v="1145"/>
          <ac:spMkLst>
            <pc:docMk/>
            <pc:sldMk cId="2352221997" sldId="294"/>
            <ac:spMk id="19" creationId="{BFAF82CE-B5BB-034E-98A2-B6BAC37E0D00}"/>
          </ac:spMkLst>
        </pc:spChg>
        <pc:spChg chg="add mod">
          <ac:chgData name="Jean Akpamu" userId="1c40b68f058ff581" providerId="LiveId" clId="{0A6F15E0-B49A-46BC-A232-D0805F28539E}" dt="2023-01-11T14:35:14.381" v="1145"/>
          <ac:spMkLst>
            <pc:docMk/>
            <pc:sldMk cId="2352221997" sldId="294"/>
            <ac:spMk id="20" creationId="{DF18E2FE-DE83-1649-868B-A04A760337E2}"/>
          </ac:spMkLst>
        </pc:spChg>
        <pc:spChg chg="add mod">
          <ac:chgData name="Jean Akpamu" userId="1c40b68f058ff581" providerId="LiveId" clId="{0A6F15E0-B49A-46BC-A232-D0805F28539E}" dt="2023-01-11T14:35:14.381" v="1145"/>
          <ac:spMkLst>
            <pc:docMk/>
            <pc:sldMk cId="2352221997" sldId="294"/>
            <ac:spMk id="21" creationId="{C03CA031-824F-FF41-B846-1D59481C83F4}"/>
          </ac:spMkLst>
        </pc:spChg>
        <pc:spChg chg="add del mod topLvl">
          <ac:chgData name="Jean Akpamu" userId="1c40b68f058ff581" providerId="LiveId" clId="{0A6F15E0-B49A-46BC-A232-D0805F28539E}" dt="2023-01-11T14:40:26.823" v="1206" actId="478"/>
          <ac:spMkLst>
            <pc:docMk/>
            <pc:sldMk cId="2352221997" sldId="294"/>
            <ac:spMk id="22" creationId="{709B3B87-C6FA-CB43-BB28-7D312A665E83}"/>
          </ac:spMkLst>
        </pc:spChg>
        <pc:spChg chg="add del mod topLvl">
          <ac:chgData name="Jean Akpamu" userId="1c40b68f058ff581" providerId="LiveId" clId="{0A6F15E0-B49A-46BC-A232-D0805F28539E}" dt="2023-01-11T14:40:34.974" v="1212" actId="478"/>
          <ac:spMkLst>
            <pc:docMk/>
            <pc:sldMk cId="2352221997" sldId="294"/>
            <ac:spMk id="23" creationId="{89A587FF-AC6E-3141-96E3-EE8EE62969EF}"/>
          </ac:spMkLst>
        </pc:spChg>
        <pc:spChg chg="add del mod topLvl">
          <ac:chgData name="Jean Akpamu" userId="1c40b68f058ff581" providerId="LiveId" clId="{0A6F15E0-B49A-46BC-A232-D0805F28539E}" dt="2023-01-11T14:40:34.974" v="1212" actId="478"/>
          <ac:spMkLst>
            <pc:docMk/>
            <pc:sldMk cId="2352221997" sldId="294"/>
            <ac:spMk id="24" creationId="{D7970082-332A-4344-AD8D-D6A73999D19A}"/>
          </ac:spMkLst>
        </pc:spChg>
        <pc:spChg chg="add del mod topLvl">
          <ac:chgData name="Jean Akpamu" userId="1c40b68f058ff581" providerId="LiveId" clId="{0A6F15E0-B49A-46BC-A232-D0805F28539E}" dt="2023-01-11T14:40:34.974" v="1212" actId="478"/>
          <ac:spMkLst>
            <pc:docMk/>
            <pc:sldMk cId="2352221997" sldId="294"/>
            <ac:spMk id="25" creationId="{C2E0DDDD-6B59-2E42-A2F8-688341704A8B}"/>
          </ac:spMkLst>
        </pc:spChg>
        <pc:spChg chg="add del mod topLvl">
          <ac:chgData name="Jean Akpamu" userId="1c40b68f058ff581" providerId="LiveId" clId="{0A6F15E0-B49A-46BC-A232-D0805F28539E}" dt="2023-01-11T14:40:34.974" v="1212" actId="478"/>
          <ac:spMkLst>
            <pc:docMk/>
            <pc:sldMk cId="2352221997" sldId="294"/>
            <ac:spMk id="26" creationId="{CFEB8EA7-0B73-EE4B-832C-A6FC74AE42D2}"/>
          </ac:spMkLst>
        </pc:spChg>
        <pc:spChg chg="add del mod topLvl">
          <ac:chgData name="Jean Akpamu" userId="1c40b68f058ff581" providerId="LiveId" clId="{0A6F15E0-B49A-46BC-A232-D0805F28539E}" dt="2023-01-11T14:40:34.974" v="1212" actId="478"/>
          <ac:spMkLst>
            <pc:docMk/>
            <pc:sldMk cId="2352221997" sldId="294"/>
            <ac:spMk id="27" creationId="{7D172E26-266D-A543-BB9D-E292E19E0D83}"/>
          </ac:spMkLst>
        </pc:spChg>
        <pc:spChg chg="add del mod topLvl">
          <ac:chgData name="Jean Akpamu" userId="1c40b68f058ff581" providerId="LiveId" clId="{0A6F15E0-B49A-46BC-A232-D0805F28539E}" dt="2023-01-11T14:40:34.974" v="1212" actId="478"/>
          <ac:spMkLst>
            <pc:docMk/>
            <pc:sldMk cId="2352221997" sldId="294"/>
            <ac:spMk id="28" creationId="{3014C135-75ED-A843-B23A-373D172AF142}"/>
          </ac:spMkLst>
        </pc:spChg>
        <pc:spChg chg="add del mod topLvl">
          <ac:chgData name="Jean Akpamu" userId="1c40b68f058ff581" providerId="LiveId" clId="{0A6F15E0-B49A-46BC-A232-D0805F28539E}" dt="2023-01-11T14:40:34.974" v="1212" actId="478"/>
          <ac:spMkLst>
            <pc:docMk/>
            <pc:sldMk cId="2352221997" sldId="294"/>
            <ac:spMk id="29" creationId="{898B7F02-8C50-5F47-A0C3-277C4A581D9A}"/>
          </ac:spMkLst>
        </pc:spChg>
        <pc:spChg chg="add del mod topLvl">
          <ac:chgData name="Jean Akpamu" userId="1c40b68f058ff581" providerId="LiveId" clId="{0A6F15E0-B49A-46BC-A232-D0805F28539E}" dt="2023-01-11T14:40:34.974" v="1212" actId="478"/>
          <ac:spMkLst>
            <pc:docMk/>
            <pc:sldMk cId="2352221997" sldId="294"/>
            <ac:spMk id="30" creationId="{6787AE0A-7BB2-644C-BA45-08CE3F15423A}"/>
          </ac:spMkLst>
        </pc:spChg>
        <pc:spChg chg="add del mod topLvl">
          <ac:chgData name="Jean Akpamu" userId="1c40b68f058ff581" providerId="LiveId" clId="{0A6F15E0-B49A-46BC-A232-D0805F28539E}" dt="2023-01-11T14:40:34.974" v="1212" actId="478"/>
          <ac:spMkLst>
            <pc:docMk/>
            <pc:sldMk cId="2352221997" sldId="294"/>
            <ac:spMk id="31" creationId="{3DBE2785-60D5-4E4E-87AC-041BA996317F}"/>
          </ac:spMkLst>
        </pc:spChg>
        <pc:spChg chg="add del mod topLvl">
          <ac:chgData name="Jean Akpamu" userId="1c40b68f058ff581" providerId="LiveId" clId="{0A6F15E0-B49A-46BC-A232-D0805F28539E}" dt="2023-01-11T14:40:22.006" v="1200" actId="478"/>
          <ac:spMkLst>
            <pc:docMk/>
            <pc:sldMk cId="2352221997" sldId="294"/>
            <ac:spMk id="32" creationId="{0CFFBE6B-B015-A04D-BEB4-A18715F069C0}"/>
          </ac:spMkLst>
        </pc:spChg>
        <pc:spChg chg="add del mod topLvl">
          <ac:chgData name="Jean Akpamu" userId="1c40b68f058ff581" providerId="LiveId" clId="{0A6F15E0-B49A-46BC-A232-D0805F28539E}" dt="2023-01-11T14:40:34.974" v="1212" actId="478"/>
          <ac:spMkLst>
            <pc:docMk/>
            <pc:sldMk cId="2352221997" sldId="294"/>
            <ac:spMk id="33" creationId="{F7AC53AD-6FA1-EF43-88DE-F3FB90339876}"/>
          </ac:spMkLst>
        </pc:spChg>
        <pc:spChg chg="add del mod topLvl">
          <ac:chgData name="Jean Akpamu" userId="1c40b68f058ff581" providerId="LiveId" clId="{0A6F15E0-B49A-46BC-A232-D0805F28539E}" dt="2023-01-11T14:40:26.844" v="1208"/>
          <ac:spMkLst>
            <pc:docMk/>
            <pc:sldMk cId="2352221997" sldId="294"/>
            <ac:spMk id="34" creationId="{7CE41A41-F3C7-B64E-9573-4B35EB693F9A}"/>
          </ac:spMkLst>
        </pc:spChg>
        <pc:spChg chg="add del mod topLvl">
          <ac:chgData name="Jean Akpamu" userId="1c40b68f058ff581" providerId="LiveId" clId="{0A6F15E0-B49A-46BC-A232-D0805F28539E}" dt="2023-01-11T14:40:34.974" v="1212" actId="478"/>
          <ac:spMkLst>
            <pc:docMk/>
            <pc:sldMk cId="2352221997" sldId="294"/>
            <ac:spMk id="35" creationId="{BFAF82CE-B5BB-034E-98A2-B6BAC37E0D00}"/>
          </ac:spMkLst>
        </pc:spChg>
        <pc:spChg chg="add del mod topLvl">
          <ac:chgData name="Jean Akpamu" userId="1c40b68f058ff581" providerId="LiveId" clId="{0A6F15E0-B49A-46BC-A232-D0805F28539E}" dt="2023-01-11T14:40:34.974" v="1212" actId="478"/>
          <ac:spMkLst>
            <pc:docMk/>
            <pc:sldMk cId="2352221997" sldId="294"/>
            <ac:spMk id="36" creationId="{DF18E2FE-DE83-1649-868B-A04A760337E2}"/>
          </ac:spMkLst>
        </pc:spChg>
        <pc:spChg chg="add del mod topLvl">
          <ac:chgData name="Jean Akpamu" userId="1c40b68f058ff581" providerId="LiveId" clId="{0A6F15E0-B49A-46BC-A232-D0805F28539E}" dt="2023-01-11T14:40:34.974" v="1212" actId="478"/>
          <ac:spMkLst>
            <pc:docMk/>
            <pc:sldMk cId="2352221997" sldId="294"/>
            <ac:spMk id="37" creationId="{C03CA031-824F-FF41-B846-1D59481C83F4}"/>
          </ac:spMkLst>
        </pc:spChg>
        <pc:spChg chg="add del mod">
          <ac:chgData name="Jean Akpamu" userId="1c40b68f058ff581" providerId="LiveId" clId="{0A6F15E0-B49A-46BC-A232-D0805F28539E}" dt="2023-01-11T14:41:56.270" v="1218"/>
          <ac:spMkLst>
            <pc:docMk/>
            <pc:sldMk cId="2352221997" sldId="294"/>
            <ac:spMk id="39" creationId="{A88EA754-AB45-E542-F903-B84081DF0920}"/>
          </ac:spMkLst>
        </pc:spChg>
        <pc:spChg chg="add del mod">
          <ac:chgData name="Jean Akpamu" userId="1c40b68f058ff581" providerId="LiveId" clId="{0A6F15E0-B49A-46BC-A232-D0805F28539E}" dt="2023-01-11T14:41:56.270" v="1218"/>
          <ac:spMkLst>
            <pc:docMk/>
            <pc:sldMk cId="2352221997" sldId="294"/>
            <ac:spMk id="40" creationId="{30E93E4A-C008-7233-CE56-CC3C4127B3AA}"/>
          </ac:spMkLst>
        </pc:spChg>
        <pc:spChg chg="add del mod">
          <ac:chgData name="Jean Akpamu" userId="1c40b68f058ff581" providerId="LiveId" clId="{0A6F15E0-B49A-46BC-A232-D0805F28539E}" dt="2023-01-11T14:41:56.270" v="1218"/>
          <ac:spMkLst>
            <pc:docMk/>
            <pc:sldMk cId="2352221997" sldId="294"/>
            <ac:spMk id="41" creationId="{18BB94B7-E4AC-D64D-8248-B7B13439C00B}"/>
          </ac:spMkLst>
        </pc:spChg>
        <pc:spChg chg="add del mod">
          <ac:chgData name="Jean Akpamu" userId="1c40b68f058ff581" providerId="LiveId" clId="{0A6F15E0-B49A-46BC-A232-D0805F28539E}" dt="2023-01-11T14:41:56.270" v="1218"/>
          <ac:spMkLst>
            <pc:docMk/>
            <pc:sldMk cId="2352221997" sldId="294"/>
            <ac:spMk id="42" creationId="{1F4DAC2E-7500-B1DA-AECF-D05A4B45BF13}"/>
          </ac:spMkLst>
        </pc:spChg>
        <pc:spChg chg="add del mod">
          <ac:chgData name="Jean Akpamu" userId="1c40b68f058ff581" providerId="LiveId" clId="{0A6F15E0-B49A-46BC-A232-D0805F28539E}" dt="2023-01-11T14:41:56.270" v="1218"/>
          <ac:spMkLst>
            <pc:docMk/>
            <pc:sldMk cId="2352221997" sldId="294"/>
            <ac:spMk id="43" creationId="{149EF866-89D8-8DF0-96AA-2216CFB0EBAA}"/>
          </ac:spMkLst>
        </pc:spChg>
        <pc:spChg chg="add del mod">
          <ac:chgData name="Jean Akpamu" userId="1c40b68f058ff581" providerId="LiveId" clId="{0A6F15E0-B49A-46BC-A232-D0805F28539E}" dt="2023-01-11T14:41:56.270" v="1218"/>
          <ac:spMkLst>
            <pc:docMk/>
            <pc:sldMk cId="2352221997" sldId="294"/>
            <ac:spMk id="44" creationId="{34738A43-F15E-CF09-2CAA-F620E01D2BF7}"/>
          </ac:spMkLst>
        </pc:spChg>
        <pc:spChg chg="add del mod">
          <ac:chgData name="Jean Akpamu" userId="1c40b68f058ff581" providerId="LiveId" clId="{0A6F15E0-B49A-46BC-A232-D0805F28539E}" dt="2023-01-11T14:41:56.270" v="1218"/>
          <ac:spMkLst>
            <pc:docMk/>
            <pc:sldMk cId="2352221997" sldId="294"/>
            <ac:spMk id="45" creationId="{687E0FCF-5B61-41AA-387B-52E56B9CC2F9}"/>
          </ac:spMkLst>
        </pc:spChg>
        <pc:spChg chg="add del mod">
          <ac:chgData name="Jean Akpamu" userId="1c40b68f058ff581" providerId="LiveId" clId="{0A6F15E0-B49A-46BC-A232-D0805F28539E}" dt="2023-01-11T14:41:56.270" v="1218"/>
          <ac:spMkLst>
            <pc:docMk/>
            <pc:sldMk cId="2352221997" sldId="294"/>
            <ac:spMk id="46" creationId="{87F17EC7-5782-2814-E81B-DC0DF7F6A0B3}"/>
          </ac:spMkLst>
        </pc:spChg>
        <pc:spChg chg="add del mod">
          <ac:chgData name="Jean Akpamu" userId="1c40b68f058ff581" providerId="LiveId" clId="{0A6F15E0-B49A-46BC-A232-D0805F28539E}" dt="2023-01-11T14:41:56.270" v="1218"/>
          <ac:spMkLst>
            <pc:docMk/>
            <pc:sldMk cId="2352221997" sldId="294"/>
            <ac:spMk id="47" creationId="{B5842EB8-0E08-6526-08C6-D00CE5BBE8B0}"/>
          </ac:spMkLst>
        </pc:spChg>
        <pc:spChg chg="add del mod">
          <ac:chgData name="Jean Akpamu" userId="1c40b68f058ff581" providerId="LiveId" clId="{0A6F15E0-B49A-46BC-A232-D0805F28539E}" dt="2023-01-11T14:41:56.270" v="1218"/>
          <ac:spMkLst>
            <pc:docMk/>
            <pc:sldMk cId="2352221997" sldId="294"/>
            <ac:spMk id="48" creationId="{B6125A97-32E8-498B-0190-223CB6F58AF4}"/>
          </ac:spMkLst>
        </pc:spChg>
        <pc:spChg chg="add del mod">
          <ac:chgData name="Jean Akpamu" userId="1c40b68f058ff581" providerId="LiveId" clId="{0A6F15E0-B49A-46BC-A232-D0805F28539E}" dt="2023-01-11T14:41:56.270" v="1218"/>
          <ac:spMkLst>
            <pc:docMk/>
            <pc:sldMk cId="2352221997" sldId="294"/>
            <ac:spMk id="49" creationId="{454086BC-E6C0-2213-4BDB-88634DC63C40}"/>
          </ac:spMkLst>
        </pc:spChg>
        <pc:spChg chg="add del mod">
          <ac:chgData name="Jean Akpamu" userId="1c40b68f058ff581" providerId="LiveId" clId="{0A6F15E0-B49A-46BC-A232-D0805F28539E}" dt="2023-01-11T14:41:56.270" v="1218"/>
          <ac:spMkLst>
            <pc:docMk/>
            <pc:sldMk cId="2352221997" sldId="294"/>
            <ac:spMk id="50" creationId="{FEFB798A-DA33-C144-2B41-AFBCA2D916BE}"/>
          </ac:spMkLst>
        </pc:spChg>
        <pc:spChg chg="add del mod">
          <ac:chgData name="Jean Akpamu" userId="1c40b68f058ff581" providerId="LiveId" clId="{0A6F15E0-B49A-46BC-A232-D0805F28539E}" dt="2023-01-11T14:41:56.270" v="1218"/>
          <ac:spMkLst>
            <pc:docMk/>
            <pc:sldMk cId="2352221997" sldId="294"/>
            <ac:spMk id="51" creationId="{0FCAF4EA-8977-0971-D52B-2D498A758033}"/>
          </ac:spMkLst>
        </pc:spChg>
        <pc:spChg chg="add del mod">
          <ac:chgData name="Jean Akpamu" userId="1c40b68f058ff581" providerId="LiveId" clId="{0A6F15E0-B49A-46BC-A232-D0805F28539E}" dt="2023-01-11T14:41:56.270" v="1218"/>
          <ac:spMkLst>
            <pc:docMk/>
            <pc:sldMk cId="2352221997" sldId="294"/>
            <ac:spMk id="52" creationId="{D3A6CD73-A430-07FD-FEDA-888DE4A9BA2B}"/>
          </ac:spMkLst>
        </pc:spChg>
        <pc:spChg chg="add del mod">
          <ac:chgData name="Jean Akpamu" userId="1c40b68f058ff581" providerId="LiveId" clId="{0A6F15E0-B49A-46BC-A232-D0805F28539E}" dt="2023-01-11T14:41:56.270" v="1218"/>
          <ac:spMkLst>
            <pc:docMk/>
            <pc:sldMk cId="2352221997" sldId="294"/>
            <ac:spMk id="53" creationId="{9BA2F435-FE8D-983D-23E2-2A59354034AF}"/>
          </ac:spMkLst>
        </pc:spChg>
        <pc:spChg chg="add del mod">
          <ac:chgData name="Jean Akpamu" userId="1c40b68f058ff581" providerId="LiveId" clId="{0A6F15E0-B49A-46BC-A232-D0805F28539E}" dt="2023-01-11T14:41:56.270" v="1218"/>
          <ac:spMkLst>
            <pc:docMk/>
            <pc:sldMk cId="2352221997" sldId="294"/>
            <ac:spMk id="54" creationId="{67E04795-4BEE-A816-011C-1828FFD7B677}"/>
          </ac:spMkLst>
        </pc:spChg>
        <pc:spChg chg="mod topLvl">
          <ac:chgData name="Jean Akpamu" userId="1c40b68f058ff581" providerId="LiveId" clId="{0A6F15E0-B49A-46BC-A232-D0805F28539E}" dt="2023-01-11T15:08:19.078" v="1437" actId="164"/>
          <ac:spMkLst>
            <pc:docMk/>
            <pc:sldMk cId="2352221997" sldId="294"/>
            <ac:spMk id="56" creationId="{BA6FAFA1-53CF-9E9F-FB8F-1DDA4D4DB939}"/>
          </ac:spMkLst>
        </pc:spChg>
        <pc:spChg chg="mod topLvl">
          <ac:chgData name="Jean Akpamu" userId="1c40b68f058ff581" providerId="LiveId" clId="{0A6F15E0-B49A-46BC-A232-D0805F28539E}" dt="2023-01-11T15:08:19.078" v="1437" actId="164"/>
          <ac:spMkLst>
            <pc:docMk/>
            <pc:sldMk cId="2352221997" sldId="294"/>
            <ac:spMk id="57" creationId="{11953A36-C2C1-99D9-96A5-1EC28DEB2EA1}"/>
          </ac:spMkLst>
        </pc:spChg>
        <pc:spChg chg="mod topLvl">
          <ac:chgData name="Jean Akpamu" userId="1c40b68f058ff581" providerId="LiveId" clId="{0A6F15E0-B49A-46BC-A232-D0805F28539E}" dt="2023-01-11T15:08:19.078" v="1437" actId="164"/>
          <ac:spMkLst>
            <pc:docMk/>
            <pc:sldMk cId="2352221997" sldId="294"/>
            <ac:spMk id="58" creationId="{E5DB04BB-E45B-34CF-31FD-916701DA2C56}"/>
          </ac:spMkLst>
        </pc:spChg>
        <pc:spChg chg="mod topLvl">
          <ac:chgData name="Jean Akpamu" userId="1c40b68f058ff581" providerId="LiveId" clId="{0A6F15E0-B49A-46BC-A232-D0805F28539E}" dt="2023-01-11T15:08:19.078" v="1437" actId="164"/>
          <ac:spMkLst>
            <pc:docMk/>
            <pc:sldMk cId="2352221997" sldId="294"/>
            <ac:spMk id="59" creationId="{DA97F4F0-E0D9-6B8F-EB9B-071FB5807140}"/>
          </ac:spMkLst>
        </pc:spChg>
        <pc:spChg chg="mod topLvl">
          <ac:chgData name="Jean Akpamu" userId="1c40b68f058ff581" providerId="LiveId" clId="{0A6F15E0-B49A-46BC-A232-D0805F28539E}" dt="2023-01-11T15:08:19.078" v="1437" actId="164"/>
          <ac:spMkLst>
            <pc:docMk/>
            <pc:sldMk cId="2352221997" sldId="294"/>
            <ac:spMk id="60" creationId="{C6BA0D76-DE65-6D2D-AAAE-7DDB9E33A0C3}"/>
          </ac:spMkLst>
        </pc:spChg>
        <pc:spChg chg="del mod">
          <ac:chgData name="Jean Akpamu" userId="1c40b68f058ff581" providerId="LiveId" clId="{0A6F15E0-B49A-46BC-A232-D0805F28539E}" dt="2023-01-11T14:58:16.617" v="1345" actId="478"/>
          <ac:spMkLst>
            <pc:docMk/>
            <pc:sldMk cId="2352221997" sldId="294"/>
            <ac:spMk id="61" creationId="{2AC51BFE-0F70-EF62-A695-C8C474B7B844}"/>
          </ac:spMkLst>
        </pc:spChg>
        <pc:spChg chg="mod topLvl">
          <ac:chgData name="Jean Akpamu" userId="1c40b68f058ff581" providerId="LiveId" clId="{0A6F15E0-B49A-46BC-A232-D0805F28539E}" dt="2023-01-11T15:08:19.078" v="1437" actId="164"/>
          <ac:spMkLst>
            <pc:docMk/>
            <pc:sldMk cId="2352221997" sldId="294"/>
            <ac:spMk id="62" creationId="{1C6DB639-D86C-29AF-8235-2675675343B8}"/>
          </ac:spMkLst>
        </pc:spChg>
        <pc:spChg chg="mod topLvl">
          <ac:chgData name="Jean Akpamu" userId="1c40b68f058ff581" providerId="LiveId" clId="{0A6F15E0-B49A-46BC-A232-D0805F28539E}" dt="2023-01-11T15:08:19.078" v="1437" actId="164"/>
          <ac:spMkLst>
            <pc:docMk/>
            <pc:sldMk cId="2352221997" sldId="294"/>
            <ac:spMk id="63" creationId="{822AA0F3-5FC7-0505-ACCC-A780AFE69021}"/>
          </ac:spMkLst>
        </pc:spChg>
        <pc:spChg chg="mod topLvl">
          <ac:chgData name="Jean Akpamu" userId="1c40b68f058ff581" providerId="LiveId" clId="{0A6F15E0-B49A-46BC-A232-D0805F28539E}" dt="2023-01-11T15:08:19.078" v="1437" actId="164"/>
          <ac:spMkLst>
            <pc:docMk/>
            <pc:sldMk cId="2352221997" sldId="294"/>
            <ac:spMk id="64" creationId="{B037D0ED-99E7-4F4D-1D36-A0BCDD310DBE}"/>
          </ac:spMkLst>
        </pc:spChg>
        <pc:spChg chg="mod topLvl">
          <ac:chgData name="Jean Akpamu" userId="1c40b68f058ff581" providerId="LiveId" clId="{0A6F15E0-B49A-46BC-A232-D0805F28539E}" dt="2023-01-11T15:08:19.078" v="1437" actId="164"/>
          <ac:spMkLst>
            <pc:docMk/>
            <pc:sldMk cId="2352221997" sldId="294"/>
            <ac:spMk id="65" creationId="{7BFF7824-2426-AA2D-A0B0-B9027512050A}"/>
          </ac:spMkLst>
        </pc:spChg>
        <pc:spChg chg="mod topLvl">
          <ac:chgData name="Jean Akpamu" userId="1c40b68f058ff581" providerId="LiveId" clId="{0A6F15E0-B49A-46BC-A232-D0805F28539E}" dt="2023-01-11T15:08:19.078" v="1437" actId="164"/>
          <ac:spMkLst>
            <pc:docMk/>
            <pc:sldMk cId="2352221997" sldId="294"/>
            <ac:spMk id="66" creationId="{6B7A69E9-AB97-0E25-A722-46D53A2E3878}"/>
          </ac:spMkLst>
        </pc:spChg>
        <pc:spChg chg="mod topLvl">
          <ac:chgData name="Jean Akpamu" userId="1c40b68f058ff581" providerId="LiveId" clId="{0A6F15E0-B49A-46BC-A232-D0805F28539E}" dt="2023-01-11T15:08:19.078" v="1437" actId="164"/>
          <ac:spMkLst>
            <pc:docMk/>
            <pc:sldMk cId="2352221997" sldId="294"/>
            <ac:spMk id="67" creationId="{C2594D78-DC79-5E9C-CCA6-CBCC117EB790}"/>
          </ac:spMkLst>
        </pc:spChg>
        <pc:spChg chg="mod topLvl">
          <ac:chgData name="Jean Akpamu" userId="1c40b68f058ff581" providerId="LiveId" clId="{0A6F15E0-B49A-46BC-A232-D0805F28539E}" dt="2023-01-11T15:08:19.078" v="1437" actId="164"/>
          <ac:spMkLst>
            <pc:docMk/>
            <pc:sldMk cId="2352221997" sldId="294"/>
            <ac:spMk id="68" creationId="{61EDC69A-EA73-DB25-B725-88C870E4D478}"/>
          </ac:spMkLst>
        </pc:spChg>
        <pc:spChg chg="mod topLvl">
          <ac:chgData name="Jean Akpamu" userId="1c40b68f058ff581" providerId="LiveId" clId="{0A6F15E0-B49A-46BC-A232-D0805F28539E}" dt="2023-01-11T15:08:19.078" v="1437" actId="164"/>
          <ac:spMkLst>
            <pc:docMk/>
            <pc:sldMk cId="2352221997" sldId="294"/>
            <ac:spMk id="69" creationId="{7827535D-4108-A8F5-4388-BBECEE1F8CD2}"/>
          </ac:spMkLst>
        </pc:spChg>
        <pc:spChg chg="mod topLvl">
          <ac:chgData name="Jean Akpamu" userId="1c40b68f058ff581" providerId="LiveId" clId="{0A6F15E0-B49A-46BC-A232-D0805F28539E}" dt="2023-01-11T15:08:19.078" v="1437" actId="164"/>
          <ac:spMkLst>
            <pc:docMk/>
            <pc:sldMk cId="2352221997" sldId="294"/>
            <ac:spMk id="70" creationId="{7C9C2FA6-66A3-10CF-0304-584803077C1E}"/>
          </ac:spMkLst>
        </pc:spChg>
        <pc:spChg chg="mod topLvl">
          <ac:chgData name="Jean Akpamu" userId="1c40b68f058ff581" providerId="LiveId" clId="{0A6F15E0-B49A-46BC-A232-D0805F28539E}" dt="2023-01-11T15:08:19.078" v="1437" actId="164"/>
          <ac:spMkLst>
            <pc:docMk/>
            <pc:sldMk cId="2352221997" sldId="294"/>
            <ac:spMk id="71" creationId="{B1076FA2-8F10-B34E-097F-294ACDBE6075}"/>
          </ac:spMkLst>
        </pc:spChg>
        <pc:spChg chg="add mod">
          <ac:chgData name="Jean Akpamu" userId="1c40b68f058ff581" providerId="LiveId" clId="{0A6F15E0-B49A-46BC-A232-D0805F28539E}" dt="2023-01-11T15:08:19.078" v="1437" actId="164"/>
          <ac:spMkLst>
            <pc:docMk/>
            <pc:sldMk cId="2352221997" sldId="294"/>
            <ac:spMk id="72" creationId="{3FD6A080-F21A-ED9E-05E8-7E2D6273B209}"/>
          </ac:spMkLst>
        </pc:spChg>
        <pc:spChg chg="mod topLvl">
          <ac:chgData name="Jean Akpamu" userId="1c40b68f058ff581" providerId="LiveId" clId="{0A6F15E0-B49A-46BC-A232-D0805F28539E}" dt="2023-01-11T15:49:37.592" v="2030" actId="164"/>
          <ac:spMkLst>
            <pc:docMk/>
            <pc:sldMk cId="2352221997" sldId="294"/>
            <ac:spMk id="76" creationId="{4FCB9B6C-6E68-87FB-4322-666BD89F9434}"/>
          </ac:spMkLst>
        </pc:spChg>
        <pc:spChg chg="mod topLvl">
          <ac:chgData name="Jean Akpamu" userId="1c40b68f058ff581" providerId="LiveId" clId="{0A6F15E0-B49A-46BC-A232-D0805F28539E}" dt="2023-01-11T15:49:37.592" v="2030" actId="164"/>
          <ac:spMkLst>
            <pc:docMk/>
            <pc:sldMk cId="2352221997" sldId="294"/>
            <ac:spMk id="77" creationId="{4E2533AF-76DA-09B7-BE9C-454596ACA6A6}"/>
          </ac:spMkLst>
        </pc:spChg>
        <pc:spChg chg="mod topLvl">
          <ac:chgData name="Jean Akpamu" userId="1c40b68f058ff581" providerId="LiveId" clId="{0A6F15E0-B49A-46BC-A232-D0805F28539E}" dt="2023-01-11T15:49:37.592" v="2030" actId="164"/>
          <ac:spMkLst>
            <pc:docMk/>
            <pc:sldMk cId="2352221997" sldId="294"/>
            <ac:spMk id="78" creationId="{10DBAAF0-C402-82F0-BDE1-7B29A1A174D1}"/>
          </ac:spMkLst>
        </pc:spChg>
        <pc:spChg chg="mod topLvl">
          <ac:chgData name="Jean Akpamu" userId="1c40b68f058ff581" providerId="LiveId" clId="{0A6F15E0-B49A-46BC-A232-D0805F28539E}" dt="2023-01-11T15:49:37.592" v="2030" actId="164"/>
          <ac:spMkLst>
            <pc:docMk/>
            <pc:sldMk cId="2352221997" sldId="294"/>
            <ac:spMk id="79" creationId="{57BEE366-09CD-ACD7-2257-3EF6D275CB6F}"/>
          </ac:spMkLst>
        </pc:spChg>
        <pc:spChg chg="mod topLvl">
          <ac:chgData name="Jean Akpamu" userId="1c40b68f058ff581" providerId="LiveId" clId="{0A6F15E0-B49A-46BC-A232-D0805F28539E}" dt="2023-01-11T15:49:37.592" v="2030" actId="164"/>
          <ac:spMkLst>
            <pc:docMk/>
            <pc:sldMk cId="2352221997" sldId="294"/>
            <ac:spMk id="80" creationId="{9BEAE3E3-94B6-C39D-3090-1607F468599D}"/>
          </ac:spMkLst>
        </pc:spChg>
        <pc:spChg chg="mod topLvl">
          <ac:chgData name="Jean Akpamu" userId="1c40b68f058ff581" providerId="LiveId" clId="{0A6F15E0-B49A-46BC-A232-D0805F28539E}" dt="2023-01-11T15:49:37.592" v="2030" actId="164"/>
          <ac:spMkLst>
            <pc:docMk/>
            <pc:sldMk cId="2352221997" sldId="294"/>
            <ac:spMk id="81" creationId="{4321D7D9-443A-F550-9C57-DDD108648F96}"/>
          </ac:spMkLst>
        </pc:spChg>
        <pc:spChg chg="mod topLvl">
          <ac:chgData name="Jean Akpamu" userId="1c40b68f058ff581" providerId="LiveId" clId="{0A6F15E0-B49A-46BC-A232-D0805F28539E}" dt="2023-01-11T15:49:37.592" v="2030" actId="164"/>
          <ac:spMkLst>
            <pc:docMk/>
            <pc:sldMk cId="2352221997" sldId="294"/>
            <ac:spMk id="82" creationId="{71EFFE17-7BE5-417F-16BA-3617DAE0F1B3}"/>
          </ac:spMkLst>
        </pc:spChg>
        <pc:spChg chg="mod topLvl">
          <ac:chgData name="Jean Akpamu" userId="1c40b68f058ff581" providerId="LiveId" clId="{0A6F15E0-B49A-46BC-A232-D0805F28539E}" dt="2023-01-11T15:49:37.592" v="2030" actId="164"/>
          <ac:spMkLst>
            <pc:docMk/>
            <pc:sldMk cId="2352221997" sldId="294"/>
            <ac:spMk id="83" creationId="{67083D82-E00D-2712-D3A9-49F83340FB4D}"/>
          </ac:spMkLst>
        </pc:spChg>
        <pc:spChg chg="mod topLvl">
          <ac:chgData name="Jean Akpamu" userId="1c40b68f058ff581" providerId="LiveId" clId="{0A6F15E0-B49A-46BC-A232-D0805F28539E}" dt="2023-01-11T15:49:37.592" v="2030" actId="164"/>
          <ac:spMkLst>
            <pc:docMk/>
            <pc:sldMk cId="2352221997" sldId="294"/>
            <ac:spMk id="84" creationId="{761DA606-1F6C-534D-BAB3-2AC4D537B214}"/>
          </ac:spMkLst>
        </pc:spChg>
        <pc:spChg chg="mod topLvl">
          <ac:chgData name="Jean Akpamu" userId="1c40b68f058ff581" providerId="LiveId" clId="{0A6F15E0-B49A-46BC-A232-D0805F28539E}" dt="2023-01-11T15:49:37.592" v="2030" actId="164"/>
          <ac:spMkLst>
            <pc:docMk/>
            <pc:sldMk cId="2352221997" sldId="294"/>
            <ac:spMk id="85" creationId="{83889FA4-61BF-F0CC-B0BF-60D000E19233}"/>
          </ac:spMkLst>
        </pc:spChg>
        <pc:spChg chg="mod topLvl">
          <ac:chgData name="Jean Akpamu" userId="1c40b68f058ff581" providerId="LiveId" clId="{0A6F15E0-B49A-46BC-A232-D0805F28539E}" dt="2023-01-11T15:49:37.592" v="2030" actId="164"/>
          <ac:spMkLst>
            <pc:docMk/>
            <pc:sldMk cId="2352221997" sldId="294"/>
            <ac:spMk id="86" creationId="{C789ABD0-FC36-D2AF-E600-A77469F4A8BE}"/>
          </ac:spMkLst>
        </pc:spChg>
        <pc:spChg chg="mod topLvl">
          <ac:chgData name="Jean Akpamu" userId="1c40b68f058ff581" providerId="LiveId" clId="{0A6F15E0-B49A-46BC-A232-D0805F28539E}" dt="2023-01-11T15:49:37.592" v="2030" actId="164"/>
          <ac:spMkLst>
            <pc:docMk/>
            <pc:sldMk cId="2352221997" sldId="294"/>
            <ac:spMk id="87" creationId="{80272A87-1998-8EB9-88F3-5E885784A9CD}"/>
          </ac:spMkLst>
        </pc:spChg>
        <pc:spChg chg="mod topLvl">
          <ac:chgData name="Jean Akpamu" userId="1c40b68f058ff581" providerId="LiveId" clId="{0A6F15E0-B49A-46BC-A232-D0805F28539E}" dt="2023-01-11T15:49:37.592" v="2030" actId="164"/>
          <ac:spMkLst>
            <pc:docMk/>
            <pc:sldMk cId="2352221997" sldId="294"/>
            <ac:spMk id="88" creationId="{02C4FA17-E48E-5C83-98D4-1C2420D3136D}"/>
          </ac:spMkLst>
        </pc:spChg>
        <pc:spChg chg="mod topLvl">
          <ac:chgData name="Jean Akpamu" userId="1c40b68f058ff581" providerId="LiveId" clId="{0A6F15E0-B49A-46BC-A232-D0805F28539E}" dt="2023-01-11T15:49:37.592" v="2030" actId="164"/>
          <ac:spMkLst>
            <pc:docMk/>
            <pc:sldMk cId="2352221997" sldId="294"/>
            <ac:spMk id="89" creationId="{37252F0D-7674-3000-9756-01F4C8A45EF4}"/>
          </ac:spMkLst>
        </pc:spChg>
        <pc:spChg chg="mod topLvl">
          <ac:chgData name="Jean Akpamu" userId="1c40b68f058ff581" providerId="LiveId" clId="{0A6F15E0-B49A-46BC-A232-D0805F28539E}" dt="2023-01-11T15:49:37.592" v="2030" actId="164"/>
          <ac:spMkLst>
            <pc:docMk/>
            <pc:sldMk cId="2352221997" sldId="294"/>
            <ac:spMk id="90" creationId="{B5C5880B-5E03-8762-15FE-693116443B57}"/>
          </ac:spMkLst>
        </pc:spChg>
        <pc:spChg chg="mod topLvl">
          <ac:chgData name="Jean Akpamu" userId="1c40b68f058ff581" providerId="LiveId" clId="{0A6F15E0-B49A-46BC-A232-D0805F28539E}" dt="2023-01-11T15:49:37.592" v="2030" actId="164"/>
          <ac:spMkLst>
            <pc:docMk/>
            <pc:sldMk cId="2352221997" sldId="294"/>
            <ac:spMk id="91" creationId="{BB782920-EE67-C9A5-9E1A-96BB90027C4B}"/>
          </ac:spMkLst>
        </pc:spChg>
        <pc:spChg chg="add mod">
          <ac:chgData name="Jean Akpamu" userId="1c40b68f058ff581" providerId="LiveId" clId="{0A6F15E0-B49A-46BC-A232-D0805F28539E}" dt="2023-01-14T18:01:20.997" v="8880" actId="14100"/>
          <ac:spMkLst>
            <pc:docMk/>
            <pc:sldMk cId="2352221997" sldId="294"/>
            <ac:spMk id="93" creationId="{F7C17941-79E8-35BC-2B96-6393ECA624E4}"/>
          </ac:spMkLst>
        </pc:spChg>
        <pc:grpChg chg="add del mod">
          <ac:chgData name="Jean Akpamu" userId="1c40b68f058ff581" providerId="LiveId" clId="{0A6F15E0-B49A-46BC-A232-D0805F28539E}" dt="2023-01-11T14:36:32.727" v="1154" actId="165"/>
          <ac:grpSpMkLst>
            <pc:docMk/>
            <pc:sldMk cId="2352221997" sldId="294"/>
            <ac:grpSpMk id="38" creationId="{0E9892F2-7945-1649-AE51-5D3B2AD0A6D9}"/>
          </ac:grpSpMkLst>
        </pc:grpChg>
        <pc:grpChg chg="add del mod">
          <ac:chgData name="Jean Akpamu" userId="1c40b68f058ff581" providerId="LiveId" clId="{0A6F15E0-B49A-46BC-A232-D0805F28539E}" dt="2023-01-11T15:07:57.485" v="1436" actId="165"/>
          <ac:grpSpMkLst>
            <pc:docMk/>
            <pc:sldMk cId="2352221997" sldId="294"/>
            <ac:grpSpMk id="55" creationId="{BA135C50-F836-FE3C-FE76-15ABBD9ABCF9}"/>
          </ac:grpSpMkLst>
        </pc:grpChg>
        <pc:grpChg chg="add del mod">
          <ac:chgData name="Jean Akpamu" userId="1c40b68f058ff581" providerId="LiveId" clId="{0A6F15E0-B49A-46BC-A232-D0805F28539E}" dt="2023-01-11T15:09:22.390" v="1445" actId="478"/>
          <ac:grpSpMkLst>
            <pc:docMk/>
            <pc:sldMk cId="2352221997" sldId="294"/>
            <ac:grpSpMk id="74" creationId="{5A9C50C2-DB4C-3BCA-BD34-D40D6FE851B9}"/>
          </ac:grpSpMkLst>
        </pc:grpChg>
        <pc:grpChg chg="add del mod">
          <ac:chgData name="Jean Akpamu" userId="1c40b68f058ff581" providerId="LiveId" clId="{0A6F15E0-B49A-46BC-A232-D0805F28539E}" dt="2023-01-11T15:30:05.752" v="1529" actId="165"/>
          <ac:grpSpMkLst>
            <pc:docMk/>
            <pc:sldMk cId="2352221997" sldId="294"/>
            <ac:grpSpMk id="75" creationId="{8E6FF603-9587-D642-F8DB-DE142099A0AD}"/>
          </ac:grpSpMkLst>
        </pc:grpChg>
        <pc:grpChg chg="add del mod">
          <ac:chgData name="Jean Akpamu" userId="1c40b68f058ff581" providerId="LiveId" clId="{0A6F15E0-B49A-46BC-A232-D0805F28539E}" dt="2023-01-11T15:49:40.032" v="2031" actId="21"/>
          <ac:grpSpMkLst>
            <pc:docMk/>
            <pc:sldMk cId="2352221997" sldId="294"/>
            <ac:grpSpMk id="92" creationId="{EFB8BDC7-9B2B-AACD-16AF-D61089DDB829}"/>
          </ac:grpSpMkLst>
        </pc:grpChg>
        <pc:picChg chg="add mod">
          <ac:chgData name="Jean Akpamu" userId="1c40b68f058ff581" providerId="LiveId" clId="{0A6F15E0-B49A-46BC-A232-D0805F28539E}" dt="2023-01-14T18:01:23.786" v="8881" actId="14100"/>
          <ac:picMkLst>
            <pc:docMk/>
            <pc:sldMk cId="2352221997" sldId="294"/>
            <ac:picMk id="73" creationId="{1EE4A6CB-607F-F92D-08E4-0917E4A14CAC}"/>
          </ac:picMkLst>
        </pc:picChg>
      </pc:sldChg>
      <pc:sldChg chg="new del">
        <pc:chgData name="Jean Akpamu" userId="1c40b68f058ff581" providerId="LiveId" clId="{0A6F15E0-B49A-46BC-A232-D0805F28539E}" dt="2023-01-11T11:44:42.017" v="167" actId="680"/>
        <pc:sldMkLst>
          <pc:docMk/>
          <pc:sldMk cId="3916159037" sldId="294"/>
        </pc:sldMkLst>
      </pc:sldChg>
      <pc:sldChg chg="addSp delSp modSp new mod setBg setClrOvrMap">
        <pc:chgData name="Jean Akpamu" userId="1c40b68f058ff581" providerId="LiveId" clId="{0A6F15E0-B49A-46BC-A232-D0805F28539E}" dt="2023-01-14T17:57:57.478" v="8777" actId="20577"/>
        <pc:sldMkLst>
          <pc:docMk/>
          <pc:sldMk cId="3623297514" sldId="295"/>
        </pc:sldMkLst>
        <pc:spChg chg="mod">
          <ac:chgData name="Jean Akpamu" userId="1c40b68f058ff581" providerId="LiveId" clId="{0A6F15E0-B49A-46BC-A232-D0805F28539E}" dt="2023-01-11T13:29:03.523" v="922" actId="20577"/>
          <ac:spMkLst>
            <pc:docMk/>
            <pc:sldMk cId="3623297514" sldId="295"/>
            <ac:spMk id="2" creationId="{73266912-A447-7223-D4BB-E94C3A107606}"/>
          </ac:spMkLst>
        </pc:spChg>
        <pc:spChg chg="add mod">
          <ac:chgData name="Jean Akpamu" userId="1c40b68f058ff581" providerId="LiveId" clId="{0A6F15E0-B49A-46BC-A232-D0805F28539E}" dt="2023-01-14T17:57:57.478" v="8777" actId="20577"/>
          <ac:spMkLst>
            <pc:docMk/>
            <pc:sldMk cId="3623297514" sldId="295"/>
            <ac:spMk id="3" creationId="{3D1B3398-F628-21FA-5054-52C50439A5EB}"/>
          </ac:spMkLst>
        </pc:spChg>
        <pc:spChg chg="del">
          <ac:chgData name="Jean Akpamu" userId="1c40b68f058ff581" providerId="LiveId" clId="{0A6F15E0-B49A-46BC-A232-D0805F28539E}" dt="2023-01-11T13:26:48.392" v="883" actId="22"/>
          <ac:spMkLst>
            <pc:docMk/>
            <pc:sldMk cId="3623297514" sldId="295"/>
            <ac:spMk id="3" creationId="{84B1F762-BCB4-AE56-FD78-2D09A433188B}"/>
          </ac:spMkLst>
        </pc:spChg>
        <pc:spChg chg="del mod ord">
          <ac:chgData name="Jean Akpamu" userId="1c40b68f058ff581" providerId="LiveId" clId="{0A6F15E0-B49A-46BC-A232-D0805F28539E}" dt="2023-01-13T23:15:51.990" v="7597" actId="478"/>
          <ac:spMkLst>
            <pc:docMk/>
            <pc:sldMk cId="3623297514" sldId="295"/>
            <ac:spMk id="4" creationId="{CDF7BBD3-7D9C-4DAD-2B7E-7858A9B001D1}"/>
          </ac:spMkLst>
        </pc:spChg>
        <pc:spChg chg="mod">
          <ac:chgData name="Jean Akpamu" userId="1c40b68f058ff581" providerId="LiveId" clId="{0A6F15E0-B49A-46BC-A232-D0805F28539E}" dt="2023-01-11T13:27:54.672" v="897" actId="26606"/>
          <ac:spMkLst>
            <pc:docMk/>
            <pc:sldMk cId="3623297514" sldId="295"/>
            <ac:spMk id="5" creationId="{E7490897-9614-0E50-4CC3-688A2088861C}"/>
          </ac:spMkLst>
        </pc:spChg>
        <pc:spChg chg="add del">
          <ac:chgData name="Jean Akpamu" userId="1c40b68f058ff581" providerId="LiveId" clId="{0A6F15E0-B49A-46BC-A232-D0805F28539E}" dt="2023-01-11T13:27:26.538" v="891" actId="26606"/>
          <ac:spMkLst>
            <pc:docMk/>
            <pc:sldMk cId="3623297514" sldId="295"/>
            <ac:spMk id="11" creationId="{08873C83-D16E-CFBC-8558-174381C9DCB7}"/>
          </ac:spMkLst>
        </pc:spChg>
        <pc:spChg chg="add del">
          <ac:chgData name="Jean Akpamu" userId="1c40b68f058ff581" providerId="LiveId" clId="{0A6F15E0-B49A-46BC-A232-D0805F28539E}" dt="2023-01-11T13:27:26.538" v="891" actId="26606"/>
          <ac:spMkLst>
            <pc:docMk/>
            <pc:sldMk cId="3623297514" sldId="295"/>
            <ac:spMk id="18" creationId="{D0D98427-7B26-46E2-93FE-CB8CD38542AE}"/>
          </ac:spMkLst>
        </pc:spChg>
        <pc:spChg chg="add del">
          <ac:chgData name="Jean Akpamu" userId="1c40b68f058ff581" providerId="LiveId" clId="{0A6F15E0-B49A-46BC-A232-D0805F28539E}" dt="2023-01-11T13:27:26.538" v="891" actId="26606"/>
          <ac:spMkLst>
            <pc:docMk/>
            <pc:sldMk cId="3623297514" sldId="295"/>
            <ac:spMk id="20" creationId="{B15A4233-F980-4EF6-B2C0-D7C63E752ADF}"/>
          </ac:spMkLst>
        </pc:spChg>
        <pc:spChg chg="add del">
          <ac:chgData name="Jean Akpamu" userId="1c40b68f058ff581" providerId="LiveId" clId="{0A6F15E0-B49A-46BC-A232-D0805F28539E}" dt="2023-01-11T13:27:26.538" v="891" actId="26606"/>
          <ac:spMkLst>
            <pc:docMk/>
            <pc:sldMk cId="3623297514" sldId="295"/>
            <ac:spMk id="24" creationId="{421B5709-714B-4EA8-8C75-C105D9B4D5DD}"/>
          </ac:spMkLst>
        </pc:spChg>
        <pc:spChg chg="add del">
          <ac:chgData name="Jean Akpamu" userId="1c40b68f058ff581" providerId="LiveId" clId="{0A6F15E0-B49A-46BC-A232-D0805F28539E}" dt="2023-01-11T13:27:28.700" v="893" actId="26606"/>
          <ac:spMkLst>
            <pc:docMk/>
            <pc:sldMk cId="3623297514" sldId="295"/>
            <ac:spMk id="26" creationId="{95F25D7B-EF14-35C4-BFAD-CEC76EB22552}"/>
          </ac:spMkLst>
        </pc:spChg>
        <pc:spChg chg="add del">
          <ac:chgData name="Jean Akpamu" userId="1c40b68f058ff581" providerId="LiveId" clId="{0A6F15E0-B49A-46BC-A232-D0805F28539E}" dt="2023-01-11T13:27:30.833" v="895" actId="26606"/>
          <ac:spMkLst>
            <pc:docMk/>
            <pc:sldMk cId="3623297514" sldId="295"/>
            <ac:spMk id="30" creationId="{D0D98427-7B26-46E2-93FE-CB8CD38542AE}"/>
          </ac:spMkLst>
        </pc:spChg>
        <pc:spChg chg="add del">
          <ac:chgData name="Jean Akpamu" userId="1c40b68f058ff581" providerId="LiveId" clId="{0A6F15E0-B49A-46BC-A232-D0805F28539E}" dt="2023-01-11T13:27:30.833" v="895" actId="26606"/>
          <ac:spMkLst>
            <pc:docMk/>
            <pc:sldMk cId="3623297514" sldId="295"/>
            <ac:spMk id="31" creationId="{B15A4233-F980-4EF6-B2C0-D7C63E752ADF}"/>
          </ac:spMkLst>
        </pc:spChg>
        <pc:spChg chg="add del">
          <ac:chgData name="Jean Akpamu" userId="1c40b68f058ff581" providerId="LiveId" clId="{0A6F15E0-B49A-46BC-A232-D0805F28539E}" dt="2023-01-11T13:27:30.833" v="895" actId="26606"/>
          <ac:spMkLst>
            <pc:docMk/>
            <pc:sldMk cId="3623297514" sldId="295"/>
            <ac:spMk id="33" creationId="{08873C83-D16E-CFBC-8558-174381C9DCB7}"/>
          </ac:spMkLst>
        </pc:spChg>
        <pc:spChg chg="add del">
          <ac:chgData name="Jean Akpamu" userId="1c40b68f058ff581" providerId="LiveId" clId="{0A6F15E0-B49A-46BC-A232-D0805F28539E}" dt="2023-01-11T13:27:30.833" v="895" actId="26606"/>
          <ac:spMkLst>
            <pc:docMk/>
            <pc:sldMk cId="3623297514" sldId="295"/>
            <ac:spMk id="34" creationId="{421B5709-714B-4EA8-8C75-C105D9B4D5DD}"/>
          </ac:spMkLst>
        </pc:spChg>
        <pc:spChg chg="add del">
          <ac:chgData name="Jean Akpamu" userId="1c40b68f058ff581" providerId="LiveId" clId="{0A6F15E0-B49A-46BC-A232-D0805F28539E}" dt="2023-01-11T13:27:54.672" v="897" actId="26606"/>
          <ac:spMkLst>
            <pc:docMk/>
            <pc:sldMk cId="3623297514" sldId="295"/>
            <ac:spMk id="38" creationId="{9DD3589A-DB65-424B-ACF1-5C8155F1C3A8}"/>
          </ac:spMkLst>
        </pc:spChg>
        <pc:spChg chg="add del">
          <ac:chgData name="Jean Akpamu" userId="1c40b68f058ff581" providerId="LiveId" clId="{0A6F15E0-B49A-46BC-A232-D0805F28539E}" dt="2023-01-11T13:27:54.672" v="897" actId="26606"/>
          <ac:spMkLst>
            <pc:docMk/>
            <pc:sldMk cId="3623297514" sldId="295"/>
            <ac:spMk id="39" creationId="{9F784D76-D302-4160-A2D4-C2F4AB76D478}"/>
          </ac:spMkLst>
        </pc:spChg>
        <pc:spChg chg="add del">
          <ac:chgData name="Jean Akpamu" userId="1c40b68f058ff581" providerId="LiveId" clId="{0A6F15E0-B49A-46BC-A232-D0805F28539E}" dt="2023-01-11T13:27:54.672" v="897" actId="26606"/>
          <ac:spMkLst>
            <pc:docMk/>
            <pc:sldMk cId="3623297514" sldId="295"/>
            <ac:spMk id="41" creationId="{01C02305-5E16-E5E4-B83D-7E2E4626ED1F}"/>
          </ac:spMkLst>
        </pc:spChg>
        <pc:spChg chg="add del">
          <ac:chgData name="Jean Akpamu" userId="1c40b68f058ff581" providerId="LiveId" clId="{0A6F15E0-B49A-46BC-A232-D0805F28539E}" dt="2023-01-11T13:27:54.672" v="897" actId="26606"/>
          <ac:spMkLst>
            <pc:docMk/>
            <pc:sldMk cId="3623297514" sldId="295"/>
            <ac:spMk id="42" creationId="{2B57E7D2-A94B-4A8D-B58F-D3E30C2353DE}"/>
          </ac:spMkLst>
        </pc:spChg>
        <pc:picChg chg="add mod ord">
          <ac:chgData name="Jean Akpamu" userId="1c40b68f058ff581" providerId="LiveId" clId="{0A6F15E0-B49A-46BC-A232-D0805F28539E}" dt="2023-01-14T16:25:13.892" v="8388" actId="14100"/>
          <ac:picMkLst>
            <pc:docMk/>
            <pc:sldMk cId="3623297514" sldId="295"/>
            <ac:picMk id="7" creationId="{AD544678-93FD-EC3D-5602-F85FB367380E}"/>
          </ac:picMkLst>
        </pc:picChg>
        <pc:picChg chg="add del">
          <ac:chgData name="Jean Akpamu" userId="1c40b68f058ff581" providerId="LiveId" clId="{0A6F15E0-B49A-46BC-A232-D0805F28539E}" dt="2023-01-11T13:27:26.538" v="891" actId="26606"/>
          <ac:picMkLst>
            <pc:docMk/>
            <pc:sldMk cId="3623297514" sldId="295"/>
            <ac:picMk id="14" creationId="{B3F9E774-F054-4892-8E69-C76B2C8545F2}"/>
          </ac:picMkLst>
        </pc:picChg>
        <pc:picChg chg="add del">
          <ac:chgData name="Jean Akpamu" userId="1c40b68f058ff581" providerId="LiveId" clId="{0A6F15E0-B49A-46BC-A232-D0805F28539E}" dt="2023-01-11T13:27:26.538" v="891" actId="26606"/>
          <ac:picMkLst>
            <pc:docMk/>
            <pc:sldMk cId="3623297514" sldId="295"/>
            <ac:picMk id="16" creationId="{BEF6A099-2A38-4C66-88FF-FDBCB564E5F8}"/>
          </ac:picMkLst>
        </pc:picChg>
        <pc:picChg chg="add del">
          <ac:chgData name="Jean Akpamu" userId="1c40b68f058ff581" providerId="LiveId" clId="{0A6F15E0-B49A-46BC-A232-D0805F28539E}" dt="2023-01-11T13:27:26.538" v="891" actId="26606"/>
          <ac:picMkLst>
            <pc:docMk/>
            <pc:sldMk cId="3623297514" sldId="295"/>
            <ac:picMk id="22" creationId="{3B7E3E62-AACE-4D18-93B3-B4C452E287C4}"/>
          </ac:picMkLst>
        </pc:picChg>
        <pc:picChg chg="add del">
          <ac:chgData name="Jean Akpamu" userId="1c40b68f058ff581" providerId="LiveId" clId="{0A6F15E0-B49A-46BC-A232-D0805F28539E}" dt="2023-01-11T13:27:30.833" v="895" actId="26606"/>
          <ac:picMkLst>
            <pc:docMk/>
            <pc:sldMk cId="3623297514" sldId="295"/>
            <ac:picMk id="28" creationId="{B3F9E774-F054-4892-8E69-C76B2C8545F2}"/>
          </ac:picMkLst>
        </pc:picChg>
        <pc:picChg chg="add del">
          <ac:chgData name="Jean Akpamu" userId="1c40b68f058ff581" providerId="LiveId" clId="{0A6F15E0-B49A-46BC-A232-D0805F28539E}" dt="2023-01-11T13:27:30.833" v="895" actId="26606"/>
          <ac:picMkLst>
            <pc:docMk/>
            <pc:sldMk cId="3623297514" sldId="295"/>
            <ac:picMk id="29" creationId="{BEF6A099-2A38-4C66-88FF-FDBCB564E5F8}"/>
          </ac:picMkLst>
        </pc:picChg>
        <pc:picChg chg="add del">
          <ac:chgData name="Jean Akpamu" userId="1c40b68f058ff581" providerId="LiveId" clId="{0A6F15E0-B49A-46BC-A232-D0805F28539E}" dt="2023-01-11T13:27:30.833" v="895" actId="26606"/>
          <ac:picMkLst>
            <pc:docMk/>
            <pc:sldMk cId="3623297514" sldId="295"/>
            <ac:picMk id="32" creationId="{3B7E3E62-AACE-4D18-93B3-B4C452E287C4}"/>
          </ac:picMkLst>
        </pc:picChg>
        <pc:picChg chg="add del">
          <ac:chgData name="Jean Akpamu" userId="1c40b68f058ff581" providerId="LiveId" clId="{0A6F15E0-B49A-46BC-A232-D0805F28539E}" dt="2023-01-11T13:27:54.672" v="897" actId="26606"/>
          <ac:picMkLst>
            <pc:docMk/>
            <pc:sldMk cId="3623297514" sldId="295"/>
            <ac:picMk id="36" creationId="{D8DF5C3E-BDAB-40E6-A40B-8C05D8CD3F52}"/>
          </ac:picMkLst>
        </pc:picChg>
        <pc:picChg chg="add del">
          <ac:chgData name="Jean Akpamu" userId="1c40b68f058ff581" providerId="LiveId" clId="{0A6F15E0-B49A-46BC-A232-D0805F28539E}" dt="2023-01-11T13:27:54.672" v="897" actId="26606"/>
          <ac:picMkLst>
            <pc:docMk/>
            <pc:sldMk cId="3623297514" sldId="295"/>
            <ac:picMk id="37" creationId="{9D90C31A-86E3-472B-B929-496667598EFF}"/>
          </ac:picMkLst>
        </pc:picChg>
        <pc:picChg chg="add del">
          <ac:chgData name="Jean Akpamu" userId="1c40b68f058ff581" providerId="LiveId" clId="{0A6F15E0-B49A-46BC-A232-D0805F28539E}" dt="2023-01-11T13:27:54.672" v="897" actId="26606"/>
          <ac:picMkLst>
            <pc:docMk/>
            <pc:sldMk cId="3623297514" sldId="295"/>
            <ac:picMk id="40" creationId="{608D9710-1A5F-4D24-B654-F2081DE6014C}"/>
          </ac:picMkLst>
        </pc:picChg>
      </pc:sldChg>
      <pc:sldChg chg="new del">
        <pc:chgData name="Jean Akpamu" userId="1c40b68f058ff581" providerId="LiveId" clId="{0A6F15E0-B49A-46BC-A232-D0805F28539E}" dt="2023-01-11T16:31:25.782" v="3066" actId="2696"/>
        <pc:sldMkLst>
          <pc:docMk/>
          <pc:sldMk cId="4101602796" sldId="296"/>
        </pc:sldMkLst>
      </pc:sldChg>
      <pc:sldChg chg="addSp delSp modSp add mod">
        <pc:chgData name="Jean Akpamu" userId="1c40b68f058ff581" providerId="LiveId" clId="{0A6F15E0-B49A-46BC-A232-D0805F28539E}" dt="2023-01-14T19:10:35.734" v="8898" actId="20577"/>
        <pc:sldMkLst>
          <pc:docMk/>
          <pc:sldMk cId="921850007" sldId="297"/>
        </pc:sldMkLst>
        <pc:spChg chg="mod">
          <ac:chgData name="Jean Akpamu" userId="1c40b68f058ff581" providerId="LiveId" clId="{0A6F15E0-B49A-46BC-A232-D0805F28539E}" dt="2023-01-11T13:29:31.104" v="937" actId="313"/>
          <ac:spMkLst>
            <pc:docMk/>
            <pc:sldMk cId="921850007" sldId="297"/>
            <ac:spMk id="2" creationId="{73266912-A447-7223-D4BB-E94C3A107606}"/>
          </ac:spMkLst>
        </pc:spChg>
        <pc:spChg chg="add mod">
          <ac:chgData name="Jean Akpamu" userId="1c40b68f058ff581" providerId="LiveId" clId="{0A6F15E0-B49A-46BC-A232-D0805F28539E}" dt="2023-01-14T19:10:35.734" v="8898" actId="20577"/>
          <ac:spMkLst>
            <pc:docMk/>
            <pc:sldMk cId="921850007" sldId="297"/>
            <ac:spMk id="3" creationId="{0CC01607-6C22-0F4D-8322-57E0FB2C14CA}"/>
          </ac:spMkLst>
        </pc:spChg>
        <pc:spChg chg="add del mod">
          <ac:chgData name="Jean Akpamu" userId="1c40b68f058ff581" providerId="LiveId" clId="{0A6F15E0-B49A-46BC-A232-D0805F28539E}" dt="2023-01-13T20:49:26.095" v="6294"/>
          <ac:spMkLst>
            <pc:docMk/>
            <pc:sldMk cId="921850007" sldId="297"/>
            <ac:spMk id="3" creationId="{673C723D-9E7E-D2A7-8801-F86F8F7F8BE8}"/>
          </ac:spMkLst>
        </pc:spChg>
        <pc:spChg chg="del">
          <ac:chgData name="Jean Akpamu" userId="1c40b68f058ff581" providerId="LiveId" clId="{0A6F15E0-B49A-46BC-A232-D0805F28539E}" dt="2023-01-11T13:30:30.269" v="938" actId="22"/>
          <ac:spMkLst>
            <pc:docMk/>
            <pc:sldMk cId="921850007" sldId="297"/>
            <ac:spMk id="3" creationId="{84B1F762-BCB4-AE56-FD78-2D09A433188B}"/>
          </ac:spMkLst>
        </pc:spChg>
        <pc:picChg chg="add mod ord">
          <ac:chgData name="Jean Akpamu" userId="1c40b68f058ff581" providerId="LiveId" clId="{0A6F15E0-B49A-46BC-A232-D0805F28539E}" dt="2023-01-13T15:27:13.967" v="6280" actId="14100"/>
          <ac:picMkLst>
            <pc:docMk/>
            <pc:sldMk cId="921850007" sldId="297"/>
            <ac:picMk id="7" creationId="{96C56FDA-FD24-B91F-2081-470F6962CADB}"/>
          </ac:picMkLst>
        </pc:picChg>
      </pc:sldChg>
      <pc:sldChg chg="addSp delSp modSp add mod ord">
        <pc:chgData name="Jean Akpamu" userId="1c40b68f058ff581" providerId="LiveId" clId="{0A6F15E0-B49A-46BC-A232-D0805F28539E}" dt="2023-01-13T15:51:12.036" v="6291" actId="478"/>
        <pc:sldMkLst>
          <pc:docMk/>
          <pc:sldMk cId="432782290" sldId="298"/>
        </pc:sldMkLst>
        <pc:spChg chg="mod">
          <ac:chgData name="Jean Akpamu" userId="1c40b68f058ff581" providerId="LiveId" clId="{0A6F15E0-B49A-46BC-A232-D0805F28539E}" dt="2023-01-11T13:19:30.911" v="827" actId="20577"/>
          <ac:spMkLst>
            <pc:docMk/>
            <pc:sldMk cId="432782290" sldId="298"/>
            <ac:spMk id="2" creationId="{73266912-A447-7223-D4BB-E94C3A107606}"/>
          </ac:spMkLst>
        </pc:spChg>
        <pc:spChg chg="add del mod">
          <ac:chgData name="Jean Akpamu" userId="1c40b68f058ff581" providerId="LiveId" clId="{0A6F15E0-B49A-46BC-A232-D0805F28539E}" dt="2023-01-13T15:08:46.075" v="6221" actId="767"/>
          <ac:spMkLst>
            <pc:docMk/>
            <pc:sldMk cId="432782290" sldId="298"/>
            <ac:spMk id="3" creationId="{4C7115DF-F2CF-40D7-9121-4574FC3C70D4}"/>
          </ac:spMkLst>
        </pc:spChg>
        <pc:spChg chg="del">
          <ac:chgData name="Jean Akpamu" userId="1c40b68f058ff581" providerId="LiveId" clId="{0A6F15E0-B49A-46BC-A232-D0805F28539E}" dt="2023-01-11T13:44:50.135" v="1014" actId="478"/>
          <ac:spMkLst>
            <pc:docMk/>
            <pc:sldMk cId="432782290" sldId="298"/>
            <ac:spMk id="3" creationId="{84B1F762-BCB4-AE56-FD78-2D09A433188B}"/>
          </ac:spMkLst>
        </pc:spChg>
        <pc:spChg chg="del">
          <ac:chgData name="Jean Akpamu" userId="1c40b68f058ff581" providerId="LiveId" clId="{0A6F15E0-B49A-46BC-A232-D0805F28539E}" dt="2023-01-13T15:51:12.036" v="6291" actId="478"/>
          <ac:spMkLst>
            <pc:docMk/>
            <pc:sldMk cId="432782290" sldId="298"/>
            <ac:spMk id="4" creationId="{CDF7BBD3-7D9C-4DAD-2B7E-7858A9B001D1}"/>
          </ac:spMkLst>
        </pc:spChg>
        <pc:picChg chg="add mod">
          <ac:chgData name="Jean Akpamu" userId="1c40b68f058ff581" providerId="LiveId" clId="{0A6F15E0-B49A-46BC-A232-D0805F28539E}" dt="2023-01-13T15:20:06.849" v="6247" actId="14100"/>
          <ac:picMkLst>
            <pc:docMk/>
            <pc:sldMk cId="432782290" sldId="298"/>
            <ac:picMk id="7" creationId="{A3606145-A874-7CD0-73E4-6DEA0C705EF2}"/>
          </ac:picMkLst>
        </pc:picChg>
        <pc:picChg chg="add del mod">
          <ac:chgData name="Jean Akpamu" userId="1c40b68f058ff581" providerId="LiveId" clId="{0A6F15E0-B49A-46BC-A232-D0805F28539E}" dt="2023-01-13T15:13:00.958" v="6227" actId="478"/>
          <ac:picMkLst>
            <pc:docMk/>
            <pc:sldMk cId="432782290" sldId="298"/>
            <ac:picMk id="8" creationId="{C553EC81-4BFF-002F-31C9-4CACE05FF273}"/>
          </ac:picMkLst>
        </pc:picChg>
        <pc:picChg chg="add del mod">
          <ac:chgData name="Jean Akpamu" userId="1c40b68f058ff581" providerId="LiveId" clId="{0A6F15E0-B49A-46BC-A232-D0805F28539E}" dt="2023-01-13T15:19:25.886" v="6237" actId="478"/>
          <ac:picMkLst>
            <pc:docMk/>
            <pc:sldMk cId="432782290" sldId="298"/>
            <ac:picMk id="10" creationId="{164D3891-3193-73F7-D4A5-AB64B5C5B414}"/>
          </ac:picMkLst>
        </pc:picChg>
        <pc:picChg chg="add mod">
          <ac:chgData name="Jean Akpamu" userId="1c40b68f058ff581" providerId="LiveId" clId="{0A6F15E0-B49A-46BC-A232-D0805F28539E}" dt="2023-01-13T15:51:07.742" v="6290" actId="14100"/>
          <ac:picMkLst>
            <pc:docMk/>
            <pc:sldMk cId="432782290" sldId="298"/>
            <ac:picMk id="12" creationId="{A5B3890E-6C11-949A-6ED0-F48AB2A7A3EC}"/>
          </ac:picMkLst>
        </pc:picChg>
      </pc:sldChg>
      <pc:sldChg chg="addSp delSp modSp add mod">
        <pc:chgData name="Jean Akpamu" userId="1c40b68f058ff581" providerId="LiveId" clId="{0A6F15E0-B49A-46BC-A232-D0805F28539E}" dt="2023-01-12T16:50:48.604" v="3657" actId="14100"/>
        <pc:sldMkLst>
          <pc:docMk/>
          <pc:sldMk cId="2032891664" sldId="299"/>
        </pc:sldMkLst>
        <pc:spChg chg="mod">
          <ac:chgData name="Jean Akpamu" userId="1c40b68f058ff581" providerId="LiveId" clId="{0A6F15E0-B49A-46BC-A232-D0805F28539E}" dt="2023-01-11T13:19:58.936" v="838" actId="20577"/>
          <ac:spMkLst>
            <pc:docMk/>
            <pc:sldMk cId="2032891664" sldId="299"/>
            <ac:spMk id="2" creationId="{73266912-A447-7223-D4BB-E94C3A107606}"/>
          </ac:spMkLst>
        </pc:spChg>
        <pc:spChg chg="del mod">
          <ac:chgData name="Jean Akpamu" userId="1c40b68f058ff581" providerId="LiveId" clId="{0A6F15E0-B49A-46BC-A232-D0805F28539E}" dt="2023-01-11T13:36:34.392" v="954" actId="22"/>
          <ac:spMkLst>
            <pc:docMk/>
            <pc:sldMk cId="2032891664" sldId="299"/>
            <ac:spMk id="3" creationId="{84B1F762-BCB4-AE56-FD78-2D09A433188B}"/>
          </ac:spMkLst>
        </pc:spChg>
        <pc:spChg chg="add mod">
          <ac:chgData name="Jean Akpamu" userId="1c40b68f058ff581" providerId="LiveId" clId="{0A6F15E0-B49A-46BC-A232-D0805F28539E}" dt="2023-01-11T13:34:04.561" v="952" actId="14100"/>
          <ac:spMkLst>
            <pc:docMk/>
            <pc:sldMk cId="2032891664" sldId="299"/>
            <ac:spMk id="6" creationId="{AA883EB0-11E0-40B4-EEB9-E055818EA903}"/>
          </ac:spMkLst>
        </pc:spChg>
        <pc:spChg chg="add del mod">
          <ac:chgData name="Jean Akpamu" userId="1c40b68f058ff581" providerId="LiveId" clId="{0A6F15E0-B49A-46BC-A232-D0805F28539E}" dt="2023-01-11T13:39:47.419" v="964" actId="478"/>
          <ac:spMkLst>
            <pc:docMk/>
            <pc:sldMk cId="2032891664" sldId="299"/>
            <ac:spMk id="12" creationId="{23B0769E-67ED-CE50-0A0C-08F16976EFE7}"/>
          </ac:spMkLst>
        </pc:spChg>
        <pc:spChg chg="add del mod">
          <ac:chgData name="Jean Akpamu" userId="1c40b68f058ff581" providerId="LiveId" clId="{0A6F15E0-B49A-46BC-A232-D0805F28539E}" dt="2023-01-11T13:41:26.831" v="1011" actId="478"/>
          <ac:spMkLst>
            <pc:docMk/>
            <pc:sldMk cId="2032891664" sldId="299"/>
            <ac:spMk id="15" creationId="{D88E4D73-0939-0E84-FD74-5D8F8330393A}"/>
          </ac:spMkLst>
        </pc:spChg>
        <pc:spChg chg="add mod">
          <ac:chgData name="Jean Akpamu" userId="1c40b68f058ff581" providerId="LiveId" clId="{0A6F15E0-B49A-46BC-A232-D0805F28539E}" dt="2023-01-12T11:49:34.259" v="3631"/>
          <ac:spMkLst>
            <pc:docMk/>
            <pc:sldMk cId="2032891664" sldId="299"/>
            <ac:spMk id="16" creationId="{0A726C26-9722-4F4D-CC73-021288EAA5F8}"/>
          </ac:spMkLst>
        </pc:spChg>
        <pc:spChg chg="add mod">
          <ac:chgData name="Jean Akpamu" userId="1c40b68f058ff581" providerId="LiveId" clId="{0A6F15E0-B49A-46BC-A232-D0805F28539E}" dt="2023-01-12T11:49:13.212" v="3630"/>
          <ac:spMkLst>
            <pc:docMk/>
            <pc:sldMk cId="2032891664" sldId="299"/>
            <ac:spMk id="17" creationId="{D696DC03-1C30-4C4A-D211-046864E61581}"/>
          </ac:spMkLst>
        </pc:spChg>
        <pc:picChg chg="add del mod ord">
          <ac:chgData name="Jean Akpamu" userId="1c40b68f058ff581" providerId="LiveId" clId="{0A6F15E0-B49A-46BC-A232-D0805F28539E}" dt="2023-01-11T13:38:59.133" v="962" actId="478"/>
          <ac:picMkLst>
            <pc:docMk/>
            <pc:sldMk cId="2032891664" sldId="299"/>
            <ac:picMk id="8" creationId="{F46E0FBF-1AE8-D916-805D-A73725F7F2F5}"/>
          </ac:picMkLst>
        </pc:picChg>
        <pc:picChg chg="add mod">
          <ac:chgData name="Jean Akpamu" userId="1c40b68f058ff581" providerId="LiveId" clId="{0A6F15E0-B49A-46BC-A232-D0805F28539E}" dt="2023-01-12T16:50:48.604" v="3657" actId="14100"/>
          <ac:picMkLst>
            <pc:docMk/>
            <pc:sldMk cId="2032891664" sldId="299"/>
            <ac:picMk id="10" creationId="{7CE7F856-04CF-6CBD-21F8-E69D10104A83}"/>
          </ac:picMkLst>
        </pc:picChg>
        <pc:picChg chg="add mod">
          <ac:chgData name="Jean Akpamu" userId="1c40b68f058ff581" providerId="LiveId" clId="{0A6F15E0-B49A-46BC-A232-D0805F28539E}" dt="2023-01-12T16:50:45.058" v="3656" actId="14100"/>
          <ac:picMkLst>
            <pc:docMk/>
            <pc:sldMk cId="2032891664" sldId="299"/>
            <ac:picMk id="14" creationId="{2F0B5CEE-16C6-B20D-6A34-7FADB0AB313B}"/>
          </ac:picMkLst>
        </pc:picChg>
      </pc:sldChg>
      <pc:sldChg chg="addSp delSp modSp new del mod">
        <pc:chgData name="Jean Akpamu" userId="1c40b68f058ff581" providerId="LiveId" clId="{0A6F15E0-B49A-46BC-A232-D0805F28539E}" dt="2023-01-11T16:24:00.666" v="2628" actId="2696"/>
        <pc:sldMkLst>
          <pc:docMk/>
          <pc:sldMk cId="1059038776" sldId="300"/>
        </pc:sldMkLst>
        <pc:spChg chg="add del">
          <ac:chgData name="Jean Akpamu" userId="1c40b68f058ff581" providerId="LiveId" clId="{0A6F15E0-B49A-46BC-A232-D0805F28539E}" dt="2023-01-11T16:10:23.689" v="2498" actId="478"/>
          <ac:spMkLst>
            <pc:docMk/>
            <pc:sldMk cId="1059038776" sldId="300"/>
            <ac:spMk id="3" creationId="{B8CE000A-DCCA-71BB-3CAB-2B12726919BF}"/>
          </ac:spMkLst>
        </pc:spChg>
        <pc:spChg chg="mod">
          <ac:chgData name="Jean Akpamu" userId="1c40b68f058ff581" providerId="LiveId" clId="{0A6F15E0-B49A-46BC-A232-D0805F28539E}" dt="2023-01-11T16:09:09.506" v="2492"/>
          <ac:spMkLst>
            <pc:docMk/>
            <pc:sldMk cId="1059038776" sldId="300"/>
            <ac:spMk id="7" creationId="{1753F3DB-A980-CF7D-7040-10AA4189D35C}"/>
          </ac:spMkLst>
        </pc:spChg>
        <pc:spChg chg="mod">
          <ac:chgData name="Jean Akpamu" userId="1c40b68f058ff581" providerId="LiveId" clId="{0A6F15E0-B49A-46BC-A232-D0805F28539E}" dt="2023-01-11T16:09:09.506" v="2492"/>
          <ac:spMkLst>
            <pc:docMk/>
            <pc:sldMk cId="1059038776" sldId="300"/>
            <ac:spMk id="8" creationId="{AA4C378D-6EB0-B9B2-436D-453097055D3C}"/>
          </ac:spMkLst>
        </pc:spChg>
        <pc:spChg chg="mod">
          <ac:chgData name="Jean Akpamu" userId="1c40b68f058ff581" providerId="LiveId" clId="{0A6F15E0-B49A-46BC-A232-D0805F28539E}" dt="2023-01-11T16:09:09.506" v="2492"/>
          <ac:spMkLst>
            <pc:docMk/>
            <pc:sldMk cId="1059038776" sldId="300"/>
            <ac:spMk id="9" creationId="{11B6DE10-E01B-47B5-F5AB-A4E2EC7B6920}"/>
          </ac:spMkLst>
        </pc:spChg>
        <pc:spChg chg="mod">
          <ac:chgData name="Jean Akpamu" userId="1c40b68f058ff581" providerId="LiveId" clId="{0A6F15E0-B49A-46BC-A232-D0805F28539E}" dt="2023-01-11T16:09:09.506" v="2492"/>
          <ac:spMkLst>
            <pc:docMk/>
            <pc:sldMk cId="1059038776" sldId="300"/>
            <ac:spMk id="10" creationId="{C21FD1DA-DC69-DBEF-0115-4FD9927811FC}"/>
          </ac:spMkLst>
        </pc:spChg>
        <pc:spChg chg="mod">
          <ac:chgData name="Jean Akpamu" userId="1c40b68f058ff581" providerId="LiveId" clId="{0A6F15E0-B49A-46BC-A232-D0805F28539E}" dt="2023-01-11T16:09:09.506" v="2492"/>
          <ac:spMkLst>
            <pc:docMk/>
            <pc:sldMk cId="1059038776" sldId="300"/>
            <ac:spMk id="11" creationId="{C59F8ABD-A881-64A0-A59E-1EB7C06F4966}"/>
          </ac:spMkLst>
        </pc:spChg>
        <pc:spChg chg="mod">
          <ac:chgData name="Jean Akpamu" userId="1c40b68f058ff581" providerId="LiveId" clId="{0A6F15E0-B49A-46BC-A232-D0805F28539E}" dt="2023-01-11T16:09:09.506" v="2492"/>
          <ac:spMkLst>
            <pc:docMk/>
            <pc:sldMk cId="1059038776" sldId="300"/>
            <ac:spMk id="12" creationId="{AA22CCD5-36E7-9264-1B4B-B83E2A4BCC6A}"/>
          </ac:spMkLst>
        </pc:spChg>
        <pc:spChg chg="mod">
          <ac:chgData name="Jean Akpamu" userId="1c40b68f058ff581" providerId="LiveId" clId="{0A6F15E0-B49A-46BC-A232-D0805F28539E}" dt="2023-01-11T16:09:09.506" v="2492"/>
          <ac:spMkLst>
            <pc:docMk/>
            <pc:sldMk cId="1059038776" sldId="300"/>
            <ac:spMk id="13" creationId="{EC5A0DF2-DA65-AB9E-897B-ED5E70FA0356}"/>
          </ac:spMkLst>
        </pc:spChg>
        <pc:spChg chg="mod">
          <ac:chgData name="Jean Akpamu" userId="1c40b68f058ff581" providerId="LiveId" clId="{0A6F15E0-B49A-46BC-A232-D0805F28539E}" dt="2023-01-11T16:09:09.506" v="2492"/>
          <ac:spMkLst>
            <pc:docMk/>
            <pc:sldMk cId="1059038776" sldId="300"/>
            <ac:spMk id="14" creationId="{8272F2C4-B300-94C8-455F-EAB21B5757D4}"/>
          </ac:spMkLst>
        </pc:spChg>
        <pc:spChg chg="mod">
          <ac:chgData name="Jean Akpamu" userId="1c40b68f058ff581" providerId="LiveId" clId="{0A6F15E0-B49A-46BC-A232-D0805F28539E}" dt="2023-01-11T16:09:09.506" v="2492"/>
          <ac:spMkLst>
            <pc:docMk/>
            <pc:sldMk cId="1059038776" sldId="300"/>
            <ac:spMk id="15" creationId="{91B52B8C-E55F-633F-DD5F-91B1D02A6DB2}"/>
          </ac:spMkLst>
        </pc:spChg>
        <pc:spChg chg="mod">
          <ac:chgData name="Jean Akpamu" userId="1c40b68f058ff581" providerId="LiveId" clId="{0A6F15E0-B49A-46BC-A232-D0805F28539E}" dt="2023-01-11T16:09:09.506" v="2492"/>
          <ac:spMkLst>
            <pc:docMk/>
            <pc:sldMk cId="1059038776" sldId="300"/>
            <ac:spMk id="16" creationId="{F604902B-2988-B6DA-33CF-A02610847B2D}"/>
          </ac:spMkLst>
        </pc:spChg>
        <pc:spChg chg="mod">
          <ac:chgData name="Jean Akpamu" userId="1c40b68f058ff581" providerId="LiveId" clId="{0A6F15E0-B49A-46BC-A232-D0805F28539E}" dt="2023-01-11T16:09:09.506" v="2492"/>
          <ac:spMkLst>
            <pc:docMk/>
            <pc:sldMk cId="1059038776" sldId="300"/>
            <ac:spMk id="17" creationId="{F1BA6FA0-814B-5432-07B4-972053F60A74}"/>
          </ac:spMkLst>
        </pc:spChg>
        <pc:spChg chg="mod">
          <ac:chgData name="Jean Akpamu" userId="1c40b68f058ff581" providerId="LiveId" clId="{0A6F15E0-B49A-46BC-A232-D0805F28539E}" dt="2023-01-11T16:09:09.506" v="2492"/>
          <ac:spMkLst>
            <pc:docMk/>
            <pc:sldMk cId="1059038776" sldId="300"/>
            <ac:spMk id="18" creationId="{0E355BA6-C029-363D-1C58-1769F0F27D75}"/>
          </ac:spMkLst>
        </pc:spChg>
        <pc:spChg chg="mod">
          <ac:chgData name="Jean Akpamu" userId="1c40b68f058ff581" providerId="LiveId" clId="{0A6F15E0-B49A-46BC-A232-D0805F28539E}" dt="2023-01-11T16:09:09.506" v="2492"/>
          <ac:spMkLst>
            <pc:docMk/>
            <pc:sldMk cId="1059038776" sldId="300"/>
            <ac:spMk id="19" creationId="{A62464FC-FF37-1BC4-7F8B-B08B6674FA6B}"/>
          </ac:spMkLst>
        </pc:spChg>
        <pc:spChg chg="mod">
          <ac:chgData name="Jean Akpamu" userId="1c40b68f058ff581" providerId="LiveId" clId="{0A6F15E0-B49A-46BC-A232-D0805F28539E}" dt="2023-01-11T16:09:09.506" v="2492"/>
          <ac:spMkLst>
            <pc:docMk/>
            <pc:sldMk cId="1059038776" sldId="300"/>
            <ac:spMk id="20" creationId="{539679A7-99B5-F9E3-56C9-60F59B2E21E9}"/>
          </ac:spMkLst>
        </pc:spChg>
        <pc:spChg chg="mod">
          <ac:chgData name="Jean Akpamu" userId="1c40b68f058ff581" providerId="LiveId" clId="{0A6F15E0-B49A-46BC-A232-D0805F28539E}" dt="2023-01-11T16:09:09.506" v="2492"/>
          <ac:spMkLst>
            <pc:docMk/>
            <pc:sldMk cId="1059038776" sldId="300"/>
            <ac:spMk id="21" creationId="{AA899FAD-5A45-C279-5B4E-13E1202A5A19}"/>
          </ac:spMkLst>
        </pc:spChg>
        <pc:spChg chg="mod">
          <ac:chgData name="Jean Akpamu" userId="1c40b68f058ff581" providerId="LiveId" clId="{0A6F15E0-B49A-46BC-A232-D0805F28539E}" dt="2023-01-11T16:09:09.506" v="2492"/>
          <ac:spMkLst>
            <pc:docMk/>
            <pc:sldMk cId="1059038776" sldId="300"/>
            <ac:spMk id="22" creationId="{BC2DC70C-F576-F3ED-A7F2-8CC9E62692C0}"/>
          </ac:spMkLst>
        </pc:spChg>
        <pc:spChg chg="mod">
          <ac:chgData name="Jean Akpamu" userId="1c40b68f058ff581" providerId="LiveId" clId="{0A6F15E0-B49A-46BC-A232-D0805F28539E}" dt="2023-01-11T16:10:02.338" v="2496"/>
          <ac:spMkLst>
            <pc:docMk/>
            <pc:sldMk cId="1059038776" sldId="300"/>
            <ac:spMk id="24" creationId="{034164E6-B42F-8B79-AB06-E79EDF77AA71}"/>
          </ac:spMkLst>
        </pc:spChg>
        <pc:spChg chg="mod">
          <ac:chgData name="Jean Akpamu" userId="1c40b68f058ff581" providerId="LiveId" clId="{0A6F15E0-B49A-46BC-A232-D0805F28539E}" dt="2023-01-11T16:10:02.338" v="2496"/>
          <ac:spMkLst>
            <pc:docMk/>
            <pc:sldMk cId="1059038776" sldId="300"/>
            <ac:spMk id="25" creationId="{5990DC0D-CCDC-877A-E72D-C10AC8C67B0D}"/>
          </ac:spMkLst>
        </pc:spChg>
        <pc:spChg chg="mod">
          <ac:chgData name="Jean Akpamu" userId="1c40b68f058ff581" providerId="LiveId" clId="{0A6F15E0-B49A-46BC-A232-D0805F28539E}" dt="2023-01-11T16:10:02.338" v="2496"/>
          <ac:spMkLst>
            <pc:docMk/>
            <pc:sldMk cId="1059038776" sldId="300"/>
            <ac:spMk id="26" creationId="{737C6647-3220-50D1-89CF-7E2D464FCADA}"/>
          </ac:spMkLst>
        </pc:spChg>
        <pc:spChg chg="mod">
          <ac:chgData name="Jean Akpamu" userId="1c40b68f058ff581" providerId="LiveId" clId="{0A6F15E0-B49A-46BC-A232-D0805F28539E}" dt="2023-01-11T16:10:02.338" v="2496"/>
          <ac:spMkLst>
            <pc:docMk/>
            <pc:sldMk cId="1059038776" sldId="300"/>
            <ac:spMk id="27" creationId="{5623B2EF-1DAC-8FA1-1DB5-1B8D2EBED241}"/>
          </ac:spMkLst>
        </pc:spChg>
        <pc:spChg chg="mod">
          <ac:chgData name="Jean Akpamu" userId="1c40b68f058ff581" providerId="LiveId" clId="{0A6F15E0-B49A-46BC-A232-D0805F28539E}" dt="2023-01-11T16:10:02.338" v="2496"/>
          <ac:spMkLst>
            <pc:docMk/>
            <pc:sldMk cId="1059038776" sldId="300"/>
            <ac:spMk id="28" creationId="{F5DE4606-CC36-43FE-F1DE-F3E8033B79BB}"/>
          </ac:spMkLst>
        </pc:spChg>
        <pc:spChg chg="mod">
          <ac:chgData name="Jean Akpamu" userId="1c40b68f058ff581" providerId="LiveId" clId="{0A6F15E0-B49A-46BC-A232-D0805F28539E}" dt="2023-01-11T16:10:02.338" v="2496"/>
          <ac:spMkLst>
            <pc:docMk/>
            <pc:sldMk cId="1059038776" sldId="300"/>
            <ac:spMk id="29" creationId="{3941B642-CDF8-DF56-81E3-D1B8805B524F}"/>
          </ac:spMkLst>
        </pc:spChg>
        <pc:spChg chg="mod">
          <ac:chgData name="Jean Akpamu" userId="1c40b68f058ff581" providerId="LiveId" clId="{0A6F15E0-B49A-46BC-A232-D0805F28539E}" dt="2023-01-11T16:10:02.338" v="2496"/>
          <ac:spMkLst>
            <pc:docMk/>
            <pc:sldMk cId="1059038776" sldId="300"/>
            <ac:spMk id="30" creationId="{B9D04F08-D39B-5D92-5E4B-7ED4CDF48346}"/>
          </ac:spMkLst>
        </pc:spChg>
        <pc:spChg chg="mod">
          <ac:chgData name="Jean Akpamu" userId="1c40b68f058ff581" providerId="LiveId" clId="{0A6F15E0-B49A-46BC-A232-D0805F28539E}" dt="2023-01-11T16:10:02.338" v="2496"/>
          <ac:spMkLst>
            <pc:docMk/>
            <pc:sldMk cId="1059038776" sldId="300"/>
            <ac:spMk id="31" creationId="{0B5BB43C-931C-0676-5F40-EB31E8CCC3ED}"/>
          </ac:spMkLst>
        </pc:spChg>
        <pc:spChg chg="mod">
          <ac:chgData name="Jean Akpamu" userId="1c40b68f058ff581" providerId="LiveId" clId="{0A6F15E0-B49A-46BC-A232-D0805F28539E}" dt="2023-01-11T16:10:02.338" v="2496"/>
          <ac:spMkLst>
            <pc:docMk/>
            <pc:sldMk cId="1059038776" sldId="300"/>
            <ac:spMk id="32" creationId="{237E98F1-4689-6FCD-C751-99FB51ED2A13}"/>
          </ac:spMkLst>
        </pc:spChg>
        <pc:spChg chg="mod">
          <ac:chgData name="Jean Akpamu" userId="1c40b68f058ff581" providerId="LiveId" clId="{0A6F15E0-B49A-46BC-A232-D0805F28539E}" dt="2023-01-11T16:10:02.338" v="2496"/>
          <ac:spMkLst>
            <pc:docMk/>
            <pc:sldMk cId="1059038776" sldId="300"/>
            <ac:spMk id="36" creationId="{BD46FD8C-ED09-8513-9879-8441E0582DC4}"/>
          </ac:spMkLst>
        </pc:spChg>
        <pc:spChg chg="mod">
          <ac:chgData name="Jean Akpamu" userId="1c40b68f058ff581" providerId="LiveId" clId="{0A6F15E0-B49A-46BC-A232-D0805F28539E}" dt="2023-01-11T16:10:02.338" v="2496"/>
          <ac:spMkLst>
            <pc:docMk/>
            <pc:sldMk cId="1059038776" sldId="300"/>
            <ac:spMk id="37" creationId="{A7D56343-9908-0179-BEC9-BBAA0A10B5FF}"/>
          </ac:spMkLst>
        </pc:spChg>
        <pc:spChg chg="mod">
          <ac:chgData name="Jean Akpamu" userId="1c40b68f058ff581" providerId="LiveId" clId="{0A6F15E0-B49A-46BC-A232-D0805F28539E}" dt="2023-01-11T16:10:02.338" v="2496"/>
          <ac:spMkLst>
            <pc:docMk/>
            <pc:sldMk cId="1059038776" sldId="300"/>
            <ac:spMk id="38" creationId="{B4E3CECE-2B4D-A8D4-F1E3-7A201BF1315A}"/>
          </ac:spMkLst>
        </pc:spChg>
        <pc:spChg chg="mod">
          <ac:chgData name="Jean Akpamu" userId="1c40b68f058ff581" providerId="LiveId" clId="{0A6F15E0-B49A-46BC-A232-D0805F28539E}" dt="2023-01-11T16:10:02.338" v="2496"/>
          <ac:spMkLst>
            <pc:docMk/>
            <pc:sldMk cId="1059038776" sldId="300"/>
            <ac:spMk id="39" creationId="{CBF17245-65B3-D154-1178-B1BBAD62DCD3}"/>
          </ac:spMkLst>
        </pc:spChg>
        <pc:spChg chg="mod">
          <ac:chgData name="Jean Akpamu" userId="1c40b68f058ff581" providerId="LiveId" clId="{0A6F15E0-B49A-46BC-A232-D0805F28539E}" dt="2023-01-11T16:10:02.338" v="2496"/>
          <ac:spMkLst>
            <pc:docMk/>
            <pc:sldMk cId="1059038776" sldId="300"/>
            <ac:spMk id="40" creationId="{A0551261-4378-08DC-DC28-73F68FBC94E3}"/>
          </ac:spMkLst>
        </pc:spChg>
        <pc:spChg chg="mod">
          <ac:chgData name="Jean Akpamu" userId="1c40b68f058ff581" providerId="LiveId" clId="{0A6F15E0-B49A-46BC-A232-D0805F28539E}" dt="2023-01-11T16:10:02.338" v="2496"/>
          <ac:spMkLst>
            <pc:docMk/>
            <pc:sldMk cId="1059038776" sldId="300"/>
            <ac:spMk id="41" creationId="{CB4ED8A6-56ED-B8CF-C392-FFFB5242799E}"/>
          </ac:spMkLst>
        </pc:spChg>
        <pc:spChg chg="mod">
          <ac:chgData name="Jean Akpamu" userId="1c40b68f058ff581" providerId="LiveId" clId="{0A6F15E0-B49A-46BC-A232-D0805F28539E}" dt="2023-01-11T16:10:02.338" v="2496"/>
          <ac:spMkLst>
            <pc:docMk/>
            <pc:sldMk cId="1059038776" sldId="300"/>
            <ac:spMk id="42" creationId="{ADD69D12-6E02-AD42-59C4-81D3590F24D4}"/>
          </ac:spMkLst>
        </pc:spChg>
        <pc:spChg chg="mod">
          <ac:chgData name="Jean Akpamu" userId="1c40b68f058ff581" providerId="LiveId" clId="{0A6F15E0-B49A-46BC-A232-D0805F28539E}" dt="2023-01-11T16:10:02.338" v="2496"/>
          <ac:spMkLst>
            <pc:docMk/>
            <pc:sldMk cId="1059038776" sldId="300"/>
            <ac:spMk id="43" creationId="{A516CF14-BF45-8E5E-155B-62EBE003B94F}"/>
          </ac:spMkLst>
        </pc:spChg>
        <pc:spChg chg="mod">
          <ac:chgData name="Jean Akpamu" userId="1c40b68f058ff581" providerId="LiveId" clId="{0A6F15E0-B49A-46BC-A232-D0805F28539E}" dt="2023-01-11T16:10:02.338" v="2496"/>
          <ac:spMkLst>
            <pc:docMk/>
            <pc:sldMk cId="1059038776" sldId="300"/>
            <ac:spMk id="44" creationId="{65D8752F-B5B6-4E7B-4E15-E73AF7AFED01}"/>
          </ac:spMkLst>
        </pc:spChg>
        <pc:grpChg chg="add del mod">
          <ac:chgData name="Jean Akpamu" userId="1c40b68f058ff581" providerId="LiveId" clId="{0A6F15E0-B49A-46BC-A232-D0805F28539E}" dt="2023-01-11T16:09:37.778" v="2495"/>
          <ac:grpSpMkLst>
            <pc:docMk/>
            <pc:sldMk cId="1059038776" sldId="300"/>
            <ac:grpSpMk id="6" creationId="{8AC7E767-8552-697A-FE9C-91D32B55FB17}"/>
          </ac:grpSpMkLst>
        </pc:grpChg>
        <pc:grpChg chg="add del mod">
          <ac:chgData name="Jean Akpamu" userId="1c40b68f058ff581" providerId="LiveId" clId="{0A6F15E0-B49A-46BC-A232-D0805F28539E}" dt="2023-01-11T16:10:22.635" v="2497"/>
          <ac:grpSpMkLst>
            <pc:docMk/>
            <pc:sldMk cId="1059038776" sldId="300"/>
            <ac:grpSpMk id="23" creationId="{5D4AC12D-35D9-220E-7FCA-23635BCF69CB}"/>
          </ac:grpSpMkLst>
        </pc:grpChg>
        <pc:grpChg chg="mod">
          <ac:chgData name="Jean Akpamu" userId="1c40b68f058ff581" providerId="LiveId" clId="{0A6F15E0-B49A-46BC-A232-D0805F28539E}" dt="2023-01-11T16:10:02.338" v="2496"/>
          <ac:grpSpMkLst>
            <pc:docMk/>
            <pc:sldMk cId="1059038776" sldId="300"/>
            <ac:grpSpMk id="33" creationId="{C6637856-0C48-E373-CBD0-FDE2ADA0DF33}"/>
          </ac:grpSpMkLst>
        </pc:grpChg>
        <pc:grpChg chg="mod">
          <ac:chgData name="Jean Akpamu" userId="1c40b68f058ff581" providerId="LiveId" clId="{0A6F15E0-B49A-46BC-A232-D0805F28539E}" dt="2023-01-11T16:10:02.338" v="2496"/>
          <ac:grpSpMkLst>
            <pc:docMk/>
            <pc:sldMk cId="1059038776" sldId="300"/>
            <ac:grpSpMk id="34" creationId="{D9D9759F-988F-4FDB-7946-50FFD6051AE3}"/>
          </ac:grpSpMkLst>
        </pc:grpChg>
        <pc:grpChg chg="mod">
          <ac:chgData name="Jean Akpamu" userId="1c40b68f058ff581" providerId="LiveId" clId="{0A6F15E0-B49A-46BC-A232-D0805F28539E}" dt="2023-01-11T16:10:02.338" v="2496"/>
          <ac:grpSpMkLst>
            <pc:docMk/>
            <pc:sldMk cId="1059038776" sldId="300"/>
            <ac:grpSpMk id="35" creationId="{3E7884C8-2B73-0C41-1AD4-B31DDDA9ECAB}"/>
          </ac:grpSpMkLst>
        </pc:grpChg>
      </pc:sldChg>
      <pc:sldChg chg="addSp delSp modSp add mod setBg">
        <pc:chgData name="Jean Akpamu" userId="1c40b68f058ff581" providerId="LiveId" clId="{0A6F15E0-B49A-46BC-A232-D0805F28539E}" dt="2023-01-13T14:19:49.323" v="5794" actId="1036"/>
        <pc:sldMkLst>
          <pc:docMk/>
          <pc:sldMk cId="1710726623" sldId="300"/>
        </pc:sldMkLst>
        <pc:spChg chg="mod">
          <ac:chgData name="Jean Akpamu" userId="1c40b68f058ff581" providerId="LiveId" clId="{0A6F15E0-B49A-46BC-A232-D0805F28539E}" dt="2023-01-13T14:19:43.823" v="5793" actId="20577"/>
          <ac:spMkLst>
            <pc:docMk/>
            <pc:sldMk cId="1710726623" sldId="300"/>
            <ac:spMk id="2" creationId="{4A940BC6-9DA0-FB4D-8879-DC8B3958C07C}"/>
          </ac:spMkLst>
        </pc:spChg>
        <pc:spChg chg="del mod">
          <ac:chgData name="Jean Akpamu" userId="1c40b68f058ff581" providerId="LiveId" clId="{0A6F15E0-B49A-46BC-A232-D0805F28539E}" dt="2023-01-12T09:07:23.858" v="3198" actId="478"/>
          <ac:spMkLst>
            <pc:docMk/>
            <pc:sldMk cId="1710726623" sldId="300"/>
            <ac:spMk id="3" creationId="{1E0B8C4B-3A3C-9FD1-59FB-1666C1F09376}"/>
          </ac:spMkLst>
        </pc:spChg>
        <pc:spChg chg="add del mod">
          <ac:chgData name="Jean Akpamu" userId="1c40b68f058ff581" providerId="LiveId" clId="{0A6F15E0-B49A-46BC-A232-D0805F28539E}" dt="2023-01-12T09:08:16.094" v="3205"/>
          <ac:spMkLst>
            <pc:docMk/>
            <pc:sldMk cId="1710726623" sldId="300"/>
            <ac:spMk id="5" creationId="{74347B4C-ED2C-48A9-46A1-928751122142}"/>
          </ac:spMkLst>
        </pc:spChg>
        <pc:spChg chg="add mod ord">
          <ac:chgData name="Jean Akpamu" userId="1c40b68f058ff581" providerId="LiveId" clId="{0A6F15E0-B49A-46BC-A232-D0805F28539E}" dt="2023-01-12T17:36:23.404" v="4301" actId="14100"/>
          <ac:spMkLst>
            <pc:docMk/>
            <pc:sldMk cId="1710726623" sldId="300"/>
            <ac:spMk id="5" creationId="{F448609A-2696-815B-1562-49A5AF28DD2E}"/>
          </ac:spMkLst>
        </pc:spChg>
        <pc:spChg chg="add del mod">
          <ac:chgData name="Jean Akpamu" userId="1c40b68f058ff581" providerId="LiveId" clId="{0A6F15E0-B49A-46BC-A232-D0805F28539E}" dt="2023-01-12T09:09:51.628" v="3219" actId="478"/>
          <ac:spMkLst>
            <pc:docMk/>
            <pc:sldMk cId="1710726623" sldId="300"/>
            <ac:spMk id="9" creationId="{4D547019-7795-6FDA-E1B0-73977EAD6CD9}"/>
          </ac:spMkLst>
        </pc:spChg>
        <pc:spChg chg="add mod ord">
          <ac:chgData name="Jean Akpamu" userId="1c40b68f058ff581" providerId="LiveId" clId="{0A6F15E0-B49A-46BC-A232-D0805F28539E}" dt="2023-01-12T11:31:47.043" v="3482" actId="164"/>
          <ac:spMkLst>
            <pc:docMk/>
            <pc:sldMk cId="1710726623" sldId="300"/>
            <ac:spMk id="13" creationId="{2F099097-ECC2-0D28-59E2-064E38C29F21}"/>
          </ac:spMkLst>
        </pc:spChg>
        <pc:spChg chg="mod">
          <ac:chgData name="Jean Akpamu" userId="1c40b68f058ff581" providerId="LiveId" clId="{0A6F15E0-B49A-46BC-A232-D0805F28539E}" dt="2023-01-12T09:06:57.980" v="3193" actId="20577"/>
          <ac:spMkLst>
            <pc:docMk/>
            <pc:sldMk cId="1710726623" sldId="300"/>
            <ac:spMk id="29" creationId="{4C5300A6-AFBD-B355-B9E9-37A08B3E3E91}"/>
          </ac:spMkLst>
        </pc:spChg>
        <pc:spChg chg="mod">
          <ac:chgData name="Jean Akpamu" userId="1c40b68f058ff581" providerId="LiveId" clId="{0A6F15E0-B49A-46BC-A232-D0805F28539E}" dt="2023-01-12T09:06:49.637" v="3191" actId="6549"/>
          <ac:spMkLst>
            <pc:docMk/>
            <pc:sldMk cId="1710726623" sldId="300"/>
            <ac:spMk id="32" creationId="{4331716E-9780-C9DF-183F-6A9D21BD1163}"/>
          </ac:spMkLst>
        </pc:spChg>
        <pc:spChg chg="del">
          <ac:chgData name="Jean Akpamu" userId="1c40b68f058ff581" providerId="LiveId" clId="{0A6F15E0-B49A-46BC-A232-D0805F28539E}" dt="2023-01-12T09:07:18.903" v="3197" actId="478"/>
          <ac:spMkLst>
            <pc:docMk/>
            <pc:sldMk cId="1710726623" sldId="300"/>
            <ac:spMk id="64" creationId="{B6B85254-76F3-451D-4F2D-73398A0C4653}"/>
          </ac:spMkLst>
        </pc:spChg>
        <pc:spChg chg="del">
          <ac:chgData name="Jean Akpamu" userId="1c40b68f058ff581" providerId="LiveId" clId="{0A6F15E0-B49A-46BC-A232-D0805F28539E}" dt="2023-01-12T09:07:14.378" v="3196" actId="478"/>
          <ac:spMkLst>
            <pc:docMk/>
            <pc:sldMk cId="1710726623" sldId="300"/>
            <ac:spMk id="65" creationId="{EBB06649-105C-4E5D-AA15-63FB53A6EC73}"/>
          </ac:spMkLst>
        </pc:spChg>
        <pc:grpChg chg="add mod">
          <ac:chgData name="Jean Akpamu" userId="1c40b68f058ff581" providerId="LiveId" clId="{0A6F15E0-B49A-46BC-A232-D0805F28539E}" dt="2023-01-12T11:52:06.347" v="3655" actId="14100"/>
          <ac:grpSpMkLst>
            <pc:docMk/>
            <pc:sldMk cId="1710726623" sldId="300"/>
            <ac:grpSpMk id="16" creationId="{60478B55-1206-288C-F2A5-CB9353E4765C}"/>
          </ac:grpSpMkLst>
        </pc:grpChg>
        <pc:grpChg chg="del">
          <ac:chgData name="Jean Akpamu" userId="1c40b68f058ff581" providerId="LiveId" clId="{0A6F15E0-B49A-46BC-A232-D0805F28539E}" dt="2023-01-12T09:07:01.741" v="3194" actId="478"/>
          <ac:grpSpMkLst>
            <pc:docMk/>
            <pc:sldMk cId="1710726623" sldId="300"/>
            <ac:grpSpMk id="24" creationId="{2658D5FC-88FA-A97C-5F62-483F27E9E37B}"/>
          </ac:grpSpMkLst>
        </pc:grpChg>
        <pc:grpChg chg="del">
          <ac:chgData name="Jean Akpamu" userId="1c40b68f058ff581" providerId="LiveId" clId="{0A6F15E0-B49A-46BC-A232-D0805F28539E}" dt="2023-01-12T09:07:07.819" v="3195" actId="478"/>
          <ac:grpSpMkLst>
            <pc:docMk/>
            <pc:sldMk cId="1710726623" sldId="300"/>
            <ac:grpSpMk id="42" creationId="{F5D819A9-AA32-FCDE-5343-941C3DF73976}"/>
          </ac:grpSpMkLst>
        </pc:grpChg>
        <pc:graphicFrameChg chg="add del mod modGraphic">
          <ac:chgData name="Jean Akpamu" userId="1c40b68f058ff581" providerId="LiveId" clId="{0A6F15E0-B49A-46BC-A232-D0805F28539E}" dt="2023-01-12T09:08:07.720" v="3204"/>
          <ac:graphicFrameMkLst>
            <pc:docMk/>
            <pc:sldMk cId="1710726623" sldId="300"/>
            <ac:graphicFrameMk id="6" creationId="{20165150-7F23-56FA-2635-F00B88453952}"/>
          </ac:graphicFrameMkLst>
        </pc:graphicFrameChg>
        <pc:graphicFrameChg chg="add mod">
          <ac:chgData name="Jean Akpamu" userId="1c40b68f058ff581" providerId="LiveId" clId="{0A6F15E0-B49A-46BC-A232-D0805F28539E}" dt="2023-01-13T14:19:49.323" v="5794" actId="1036"/>
          <ac:graphicFrameMkLst>
            <pc:docMk/>
            <pc:sldMk cId="1710726623" sldId="300"/>
            <ac:graphicFrameMk id="10" creationId="{A2BF4740-81FA-6605-547D-3A225DA254CE}"/>
          </ac:graphicFrameMkLst>
        </pc:graphicFrameChg>
        <pc:picChg chg="add mod">
          <ac:chgData name="Jean Akpamu" userId="1c40b68f058ff581" providerId="LiveId" clId="{0A6F15E0-B49A-46BC-A232-D0805F28539E}" dt="2023-01-12T11:31:47.043" v="3482" actId="164"/>
          <ac:picMkLst>
            <pc:docMk/>
            <pc:sldMk cId="1710726623" sldId="300"/>
            <ac:picMk id="3" creationId="{42CDC70A-A87A-64B9-DB29-75EF3AB3F45A}"/>
          </ac:picMkLst>
        </pc:picChg>
        <pc:picChg chg="add mod">
          <ac:chgData name="Jean Akpamu" userId="1c40b68f058ff581" providerId="LiveId" clId="{0A6F15E0-B49A-46BC-A232-D0805F28539E}" dt="2023-01-12T11:31:47.043" v="3482" actId="164"/>
          <ac:picMkLst>
            <pc:docMk/>
            <pc:sldMk cId="1710726623" sldId="300"/>
            <ac:picMk id="4" creationId="{CA1C56AB-BE61-8C32-6E16-3CCD6FDA5FA3}"/>
          </ac:picMkLst>
        </pc:picChg>
        <pc:picChg chg="add del mod">
          <ac:chgData name="Jean Akpamu" userId="1c40b68f058ff581" providerId="LiveId" clId="{0A6F15E0-B49A-46BC-A232-D0805F28539E}" dt="2023-01-12T09:09:17.703" v="3214" actId="478"/>
          <ac:picMkLst>
            <pc:docMk/>
            <pc:sldMk cId="1710726623" sldId="300"/>
            <ac:picMk id="7" creationId="{0319F4A1-E6D2-BEE2-A09E-DA1A9F37A664}"/>
          </ac:picMkLst>
        </pc:picChg>
        <pc:cxnChg chg="add del">
          <ac:chgData name="Jean Akpamu" userId="1c40b68f058ff581" providerId="LiveId" clId="{0A6F15E0-B49A-46BC-A232-D0805F28539E}" dt="2023-01-12T11:29:39.111" v="3466" actId="11529"/>
          <ac:cxnSpMkLst>
            <pc:docMk/>
            <pc:sldMk cId="1710726623" sldId="300"/>
            <ac:cxnSpMk id="7" creationId="{3897BD28-AB94-4040-E9C8-8505056B7160}"/>
          </ac:cxnSpMkLst>
        </pc:cxnChg>
        <pc:cxnChg chg="add mod">
          <ac:chgData name="Jean Akpamu" userId="1c40b68f058ff581" providerId="LiveId" clId="{0A6F15E0-B49A-46BC-A232-D0805F28539E}" dt="2023-01-12T11:29:58.292" v="3469" actId="1582"/>
          <ac:cxnSpMkLst>
            <pc:docMk/>
            <pc:sldMk cId="1710726623" sldId="300"/>
            <ac:cxnSpMk id="9" creationId="{6030E393-A715-CCEA-1354-4E177AF45619}"/>
          </ac:cxnSpMkLst>
        </pc:cxnChg>
        <pc:cxnChg chg="add mod">
          <ac:chgData name="Jean Akpamu" userId="1c40b68f058ff581" providerId="LiveId" clId="{0A6F15E0-B49A-46BC-A232-D0805F28539E}" dt="2023-01-12T11:30:06.171" v="3471" actId="1076"/>
          <ac:cxnSpMkLst>
            <pc:docMk/>
            <pc:sldMk cId="1710726623" sldId="300"/>
            <ac:cxnSpMk id="11" creationId="{1EDC16A0-A8B5-205A-814F-6B3BE2ABFFDF}"/>
          </ac:cxnSpMkLst>
        </pc:cxnChg>
        <pc:cxnChg chg="add mod">
          <ac:chgData name="Jean Akpamu" userId="1c40b68f058ff581" providerId="LiveId" clId="{0A6F15E0-B49A-46BC-A232-D0805F28539E}" dt="2023-01-12T11:30:17.827" v="3473" actId="1076"/>
          <ac:cxnSpMkLst>
            <pc:docMk/>
            <pc:sldMk cId="1710726623" sldId="300"/>
            <ac:cxnSpMk id="12" creationId="{359F7BD6-B4EC-B260-E8E4-186E4C88ABB1}"/>
          </ac:cxnSpMkLst>
        </pc:cxnChg>
        <pc:cxnChg chg="add mod">
          <ac:chgData name="Jean Akpamu" userId="1c40b68f058ff581" providerId="LiveId" clId="{0A6F15E0-B49A-46BC-A232-D0805F28539E}" dt="2023-01-13T09:04:01.801" v="4305" actId="208"/>
          <ac:cxnSpMkLst>
            <pc:docMk/>
            <pc:sldMk cId="1710726623" sldId="300"/>
            <ac:cxnSpMk id="17" creationId="{62C6258F-0149-8949-BF30-0234F189E2A3}"/>
          </ac:cxnSpMkLst>
        </pc:cxnChg>
        <pc:cxnChg chg="add mod">
          <ac:chgData name="Jean Akpamu" userId="1c40b68f058ff581" providerId="LiveId" clId="{0A6F15E0-B49A-46BC-A232-D0805F28539E}" dt="2023-01-13T09:04:15.598" v="4307" actId="1076"/>
          <ac:cxnSpMkLst>
            <pc:docMk/>
            <pc:sldMk cId="1710726623" sldId="300"/>
            <ac:cxnSpMk id="18" creationId="{C7AED538-41D2-0E65-347A-1A03A349695C}"/>
          </ac:cxnSpMkLst>
        </pc:cxnChg>
      </pc:sldChg>
      <pc:sldChg chg="add del">
        <pc:chgData name="Jean Akpamu" userId="1c40b68f058ff581" providerId="LiveId" clId="{0A6F15E0-B49A-46BC-A232-D0805F28539E}" dt="2023-01-12T09:06:13.374" v="3188" actId="2890"/>
        <pc:sldMkLst>
          <pc:docMk/>
          <pc:sldMk cId="2363547267" sldId="300"/>
        </pc:sldMkLst>
      </pc:sldChg>
      <pc:sldChg chg="add del">
        <pc:chgData name="Jean Akpamu" userId="1c40b68f058ff581" providerId="LiveId" clId="{0A6F15E0-B49A-46BC-A232-D0805F28539E}" dt="2023-01-11T13:17:27.275" v="775"/>
        <pc:sldMkLst>
          <pc:docMk/>
          <pc:sldMk cId="2933514334" sldId="300"/>
        </pc:sldMkLst>
      </pc:sldChg>
      <pc:sldChg chg="addSp delSp modSp new mod">
        <pc:chgData name="Jean Akpamu" userId="1c40b68f058ff581" providerId="LiveId" clId="{0A6F15E0-B49A-46BC-A232-D0805F28539E}" dt="2023-01-14T18:00:25.819" v="8836" actId="20577"/>
        <pc:sldMkLst>
          <pc:docMk/>
          <pc:sldMk cId="3681189052" sldId="301"/>
        </pc:sldMkLst>
        <pc:spChg chg="mod">
          <ac:chgData name="Jean Akpamu" userId="1c40b68f058ff581" providerId="LiveId" clId="{0A6F15E0-B49A-46BC-A232-D0805F28539E}" dt="2023-01-12T11:51:41.280" v="3651" actId="20577"/>
          <ac:spMkLst>
            <pc:docMk/>
            <pc:sldMk cId="3681189052" sldId="301"/>
            <ac:spMk id="2" creationId="{0379EFD8-548D-7C86-DA7B-A8D8B479FFD3}"/>
          </ac:spMkLst>
        </pc:spChg>
        <pc:spChg chg="del">
          <ac:chgData name="Jean Akpamu" userId="1c40b68f058ff581" providerId="LiveId" clId="{0A6F15E0-B49A-46BC-A232-D0805F28539E}" dt="2023-01-12T11:34:27.874" v="3506" actId="478"/>
          <ac:spMkLst>
            <pc:docMk/>
            <pc:sldMk cId="3681189052" sldId="301"/>
            <ac:spMk id="3" creationId="{093BE1B1-1CF9-1BE3-BC84-1A1FBFF12D9C}"/>
          </ac:spMkLst>
        </pc:spChg>
        <pc:spChg chg="add mod">
          <ac:chgData name="Jean Akpamu" userId="1c40b68f058ff581" providerId="LiveId" clId="{0A6F15E0-B49A-46BC-A232-D0805F28539E}" dt="2023-01-14T18:00:25.819" v="8836" actId="20577"/>
          <ac:spMkLst>
            <pc:docMk/>
            <pc:sldMk cId="3681189052" sldId="301"/>
            <ac:spMk id="3" creationId="{C943535A-81C8-D1B3-4888-B4F82FBCAD73}"/>
          </ac:spMkLst>
        </pc:spChg>
        <pc:spChg chg="add del mod">
          <ac:chgData name="Jean Akpamu" userId="1c40b68f058ff581" providerId="LiveId" clId="{0A6F15E0-B49A-46BC-A232-D0805F28539E}" dt="2023-01-12T11:51:45.721" v="3652" actId="478"/>
          <ac:spMkLst>
            <pc:docMk/>
            <pc:sldMk cId="3681189052" sldId="301"/>
            <ac:spMk id="6" creationId="{9D0841C7-1443-0E86-400D-6B03072FF42B}"/>
          </ac:spMkLst>
        </pc:spChg>
      </pc:sldChg>
      <pc:sldChg chg="addSp delSp modSp add mod">
        <pc:chgData name="Jean Akpamu" userId="1c40b68f058ff581" providerId="LiveId" clId="{0A6F15E0-B49A-46BC-A232-D0805F28539E}" dt="2023-01-14T19:16:41.612" v="9117" actId="20577"/>
        <pc:sldMkLst>
          <pc:docMk/>
          <pc:sldMk cId="117145235" sldId="302"/>
        </pc:sldMkLst>
        <pc:spChg chg="mod">
          <ac:chgData name="Jean Akpamu" userId="1c40b68f058ff581" providerId="LiveId" clId="{0A6F15E0-B49A-46BC-A232-D0805F28539E}" dt="2023-01-13T14:14:33.237" v="5671" actId="20577"/>
          <ac:spMkLst>
            <pc:docMk/>
            <pc:sldMk cId="117145235" sldId="302"/>
            <ac:spMk id="2" creationId="{4A940BC6-9DA0-FB4D-8879-DC8B3958C07C}"/>
          </ac:spMkLst>
        </pc:spChg>
        <pc:spChg chg="del">
          <ac:chgData name="Jean Akpamu" userId="1c40b68f058ff581" providerId="LiveId" clId="{0A6F15E0-B49A-46BC-A232-D0805F28539E}" dt="2023-01-12T17:32:48.271" v="4267" actId="478"/>
          <ac:spMkLst>
            <pc:docMk/>
            <pc:sldMk cId="117145235" sldId="302"/>
            <ac:spMk id="3" creationId="{1E0B8C4B-3A3C-9FD1-59FB-1666C1F09376}"/>
          </ac:spMkLst>
        </pc:spChg>
        <pc:spChg chg="add mod">
          <ac:chgData name="Jean Akpamu" userId="1c40b68f058ff581" providerId="LiveId" clId="{0A6F15E0-B49A-46BC-A232-D0805F28539E}" dt="2023-01-14T19:12:24.806" v="8909" actId="1036"/>
          <ac:spMkLst>
            <pc:docMk/>
            <pc:sldMk cId="117145235" sldId="302"/>
            <ac:spMk id="3" creationId="{62B6EE73-B03F-B70F-C50E-5DCB79139A5A}"/>
          </ac:spMkLst>
        </pc:spChg>
        <pc:spChg chg="add del mod">
          <ac:chgData name="Jean Akpamu" userId="1c40b68f058ff581" providerId="LiveId" clId="{0A6F15E0-B49A-46BC-A232-D0805F28539E}" dt="2023-01-12T17:32:57.314" v="4268" actId="478"/>
          <ac:spMkLst>
            <pc:docMk/>
            <pc:sldMk cId="117145235" sldId="302"/>
            <ac:spMk id="5" creationId="{C60CBCFE-FFE0-AE9D-320E-973198EB1631}"/>
          </ac:spMkLst>
        </pc:spChg>
        <pc:spChg chg="del mod topLvl">
          <ac:chgData name="Jean Akpamu" userId="1c40b68f058ff581" providerId="LiveId" clId="{0A6F15E0-B49A-46BC-A232-D0805F28539E}" dt="2023-01-13T23:37:47.196" v="7609" actId="478"/>
          <ac:spMkLst>
            <pc:docMk/>
            <pc:sldMk cId="117145235" sldId="302"/>
            <ac:spMk id="25" creationId="{EBB772DC-C1E5-7465-3EA5-057EE315E927}"/>
          </ac:spMkLst>
        </pc:spChg>
        <pc:spChg chg="del mod topLvl">
          <ac:chgData name="Jean Akpamu" userId="1c40b68f058ff581" providerId="LiveId" clId="{0A6F15E0-B49A-46BC-A232-D0805F28539E}" dt="2023-01-13T23:37:48.613" v="7610" actId="478"/>
          <ac:spMkLst>
            <pc:docMk/>
            <pc:sldMk cId="117145235" sldId="302"/>
            <ac:spMk id="26" creationId="{F833C524-9899-77C5-48C0-787B2FB2BA0D}"/>
          </ac:spMkLst>
        </pc:spChg>
        <pc:spChg chg="del mod topLvl">
          <ac:chgData name="Jean Akpamu" userId="1c40b68f058ff581" providerId="LiveId" clId="{0A6F15E0-B49A-46BC-A232-D0805F28539E}" dt="2023-01-13T23:37:58.441" v="7613" actId="478"/>
          <ac:spMkLst>
            <pc:docMk/>
            <pc:sldMk cId="117145235" sldId="302"/>
            <ac:spMk id="27" creationId="{37F65302-33A9-41AA-82DA-E6E6FE8EC431}"/>
          </ac:spMkLst>
        </pc:spChg>
        <pc:spChg chg="mod topLvl">
          <ac:chgData name="Jean Akpamu" userId="1c40b68f058ff581" providerId="LiveId" clId="{0A6F15E0-B49A-46BC-A232-D0805F28539E}" dt="2023-01-14T19:15:51.149" v="9096" actId="1076"/>
          <ac:spMkLst>
            <pc:docMk/>
            <pc:sldMk cId="117145235" sldId="302"/>
            <ac:spMk id="29" creationId="{4C5300A6-AFBD-B355-B9E9-37A08B3E3E91}"/>
          </ac:spMkLst>
        </pc:spChg>
        <pc:spChg chg="mod topLvl">
          <ac:chgData name="Jean Akpamu" userId="1c40b68f058ff581" providerId="LiveId" clId="{0A6F15E0-B49A-46BC-A232-D0805F28539E}" dt="2023-01-14T19:16:41.612" v="9117" actId="20577"/>
          <ac:spMkLst>
            <pc:docMk/>
            <pc:sldMk cId="117145235" sldId="302"/>
            <ac:spMk id="30" creationId="{08315045-56CF-5FD4-C445-D8C0CAFB3E67}"/>
          </ac:spMkLst>
        </pc:spChg>
        <pc:spChg chg="del mod topLvl">
          <ac:chgData name="Jean Akpamu" userId="1c40b68f058ff581" providerId="LiveId" clId="{0A6F15E0-B49A-46BC-A232-D0805F28539E}" dt="2023-01-13T23:38:48.428" v="7625" actId="478"/>
          <ac:spMkLst>
            <pc:docMk/>
            <pc:sldMk cId="117145235" sldId="302"/>
            <ac:spMk id="31" creationId="{06EC6EFB-B238-E20D-21F0-50C8F9CA8F7F}"/>
          </ac:spMkLst>
        </pc:spChg>
        <pc:spChg chg="mod topLvl">
          <ac:chgData name="Jean Akpamu" userId="1c40b68f058ff581" providerId="LiveId" clId="{0A6F15E0-B49A-46BC-A232-D0805F28539E}" dt="2023-01-14T19:15:05.732" v="9048" actId="1076"/>
          <ac:spMkLst>
            <pc:docMk/>
            <pc:sldMk cId="117145235" sldId="302"/>
            <ac:spMk id="32" creationId="{4331716E-9780-C9DF-183F-6A9D21BD1163}"/>
          </ac:spMkLst>
        </pc:spChg>
        <pc:spChg chg="del mod topLvl">
          <ac:chgData name="Jean Akpamu" userId="1c40b68f058ff581" providerId="LiveId" clId="{0A6F15E0-B49A-46BC-A232-D0805F28539E}" dt="2023-01-13T23:39:27.244" v="7633" actId="478"/>
          <ac:spMkLst>
            <pc:docMk/>
            <pc:sldMk cId="117145235" sldId="302"/>
            <ac:spMk id="33" creationId="{2FC81601-4EA6-9CC6-B3DE-498396475DB9}"/>
          </ac:spMkLst>
        </pc:spChg>
        <pc:spChg chg="del mod topLvl">
          <ac:chgData name="Jean Akpamu" userId="1c40b68f058ff581" providerId="LiveId" clId="{0A6F15E0-B49A-46BC-A232-D0805F28539E}" dt="2023-01-13T23:37:53.924" v="7611" actId="478"/>
          <ac:spMkLst>
            <pc:docMk/>
            <pc:sldMk cId="117145235" sldId="302"/>
            <ac:spMk id="36" creationId="{575BFB53-D079-DC5C-9CFF-70613F8031AD}"/>
          </ac:spMkLst>
        </pc:spChg>
        <pc:spChg chg="del mod topLvl">
          <ac:chgData name="Jean Akpamu" userId="1c40b68f058ff581" providerId="LiveId" clId="{0A6F15E0-B49A-46BC-A232-D0805F28539E}" dt="2023-01-13T23:37:56.190" v="7612" actId="478"/>
          <ac:spMkLst>
            <pc:docMk/>
            <pc:sldMk cId="117145235" sldId="302"/>
            <ac:spMk id="37" creationId="{5E796063-DDF5-0F11-5F01-17115F207C8E}"/>
          </ac:spMkLst>
        </pc:spChg>
        <pc:spChg chg="del mod topLvl">
          <ac:chgData name="Jean Akpamu" userId="1c40b68f058ff581" providerId="LiveId" clId="{0A6F15E0-B49A-46BC-A232-D0805F28539E}" dt="2023-01-13T23:38:00.192" v="7614" actId="478"/>
          <ac:spMkLst>
            <pc:docMk/>
            <pc:sldMk cId="117145235" sldId="302"/>
            <ac:spMk id="38" creationId="{EBAC2CA0-88E6-15D7-76FC-1B5E42A40E97}"/>
          </ac:spMkLst>
        </pc:spChg>
        <pc:spChg chg="del mod topLvl">
          <ac:chgData name="Jean Akpamu" userId="1c40b68f058ff581" providerId="LiveId" clId="{0A6F15E0-B49A-46BC-A232-D0805F28539E}" dt="2023-01-13T23:38:22.394" v="7618" actId="478"/>
          <ac:spMkLst>
            <pc:docMk/>
            <pc:sldMk cId="117145235" sldId="302"/>
            <ac:spMk id="40" creationId="{415AA6B3-D97F-B7F4-568F-E7FB020C6FDF}"/>
          </ac:spMkLst>
        </pc:spChg>
        <pc:spChg chg="add del mod topLvl">
          <ac:chgData name="Jean Akpamu" userId="1c40b68f058ff581" providerId="LiveId" clId="{0A6F15E0-B49A-46BC-A232-D0805F28539E}" dt="2023-01-13T23:40:23.432" v="7638" actId="478"/>
          <ac:spMkLst>
            <pc:docMk/>
            <pc:sldMk cId="117145235" sldId="302"/>
            <ac:spMk id="43" creationId="{BDC8E3C9-EDB3-3825-FFDF-54DE35F2A406}"/>
          </ac:spMkLst>
        </pc:spChg>
        <pc:spChg chg="add del mod topLvl">
          <ac:chgData name="Jean Akpamu" userId="1c40b68f058ff581" providerId="LiveId" clId="{0A6F15E0-B49A-46BC-A232-D0805F28539E}" dt="2023-01-13T23:41:00.686" v="7650" actId="478"/>
          <ac:spMkLst>
            <pc:docMk/>
            <pc:sldMk cId="117145235" sldId="302"/>
            <ac:spMk id="44" creationId="{533A1574-848C-D110-B1AC-61C0C3F81ADB}"/>
          </ac:spMkLst>
        </pc:spChg>
        <pc:spChg chg="add del mod topLvl">
          <ac:chgData name="Jean Akpamu" userId="1c40b68f058ff581" providerId="LiveId" clId="{0A6F15E0-B49A-46BC-A232-D0805F28539E}" dt="2023-01-13T23:40:34.217" v="7641" actId="478"/>
          <ac:spMkLst>
            <pc:docMk/>
            <pc:sldMk cId="117145235" sldId="302"/>
            <ac:spMk id="45" creationId="{C6F2C491-81FA-CB6E-2345-B5E476BA7D66}"/>
          </ac:spMkLst>
        </pc:spChg>
        <pc:spChg chg="add del mod topLvl">
          <ac:chgData name="Jean Akpamu" userId="1c40b68f058ff581" providerId="LiveId" clId="{0A6F15E0-B49A-46BC-A232-D0805F28539E}" dt="2023-01-13T23:41:07.192" v="7652" actId="478"/>
          <ac:spMkLst>
            <pc:docMk/>
            <pc:sldMk cId="117145235" sldId="302"/>
            <ac:spMk id="46" creationId="{BB87D0B0-ACE1-FE70-E207-836250777DAB}"/>
          </ac:spMkLst>
        </pc:spChg>
        <pc:spChg chg="add del mod topLvl">
          <ac:chgData name="Jean Akpamu" userId="1c40b68f058ff581" providerId="LiveId" clId="{0A6F15E0-B49A-46BC-A232-D0805F28539E}" dt="2023-01-13T23:40:37.021" v="7643" actId="478"/>
          <ac:spMkLst>
            <pc:docMk/>
            <pc:sldMk cId="117145235" sldId="302"/>
            <ac:spMk id="47" creationId="{D0416ED0-8DC3-0F9D-12D1-BACCAEE25873}"/>
          </ac:spMkLst>
        </pc:spChg>
        <pc:spChg chg="add del mod topLvl">
          <ac:chgData name="Jean Akpamu" userId="1c40b68f058ff581" providerId="LiveId" clId="{0A6F15E0-B49A-46BC-A232-D0805F28539E}" dt="2023-01-13T23:40:40.061" v="7645" actId="478"/>
          <ac:spMkLst>
            <pc:docMk/>
            <pc:sldMk cId="117145235" sldId="302"/>
            <ac:spMk id="48" creationId="{128C179D-2961-3565-98CB-4AC5DCAB9962}"/>
          </ac:spMkLst>
        </pc:spChg>
        <pc:spChg chg="add del mod topLvl">
          <ac:chgData name="Jean Akpamu" userId="1c40b68f058ff581" providerId="LiveId" clId="{0A6F15E0-B49A-46BC-A232-D0805F28539E}" dt="2023-01-13T23:40:25.313" v="7639" actId="478"/>
          <ac:spMkLst>
            <pc:docMk/>
            <pc:sldMk cId="117145235" sldId="302"/>
            <ac:spMk id="49" creationId="{9E0BF247-163F-411B-AE07-ACE67D97B3D1}"/>
          </ac:spMkLst>
        </pc:spChg>
        <pc:spChg chg="add del mod topLvl">
          <ac:chgData name="Jean Akpamu" userId="1c40b68f058ff581" providerId="LiveId" clId="{0A6F15E0-B49A-46BC-A232-D0805F28539E}" dt="2023-01-13T23:41:10.322" v="7653" actId="478"/>
          <ac:spMkLst>
            <pc:docMk/>
            <pc:sldMk cId="117145235" sldId="302"/>
            <ac:spMk id="50" creationId="{AABA40AC-DEF9-C5CE-D034-5648B6806680}"/>
          </ac:spMkLst>
        </pc:spChg>
        <pc:spChg chg="add del mod topLvl">
          <ac:chgData name="Jean Akpamu" userId="1c40b68f058ff581" providerId="LiveId" clId="{0A6F15E0-B49A-46BC-A232-D0805F28539E}" dt="2023-01-13T23:40:41.478" v="7646" actId="478"/>
          <ac:spMkLst>
            <pc:docMk/>
            <pc:sldMk cId="117145235" sldId="302"/>
            <ac:spMk id="51" creationId="{8F001491-AC0E-46A9-9ABA-062477FBD95E}"/>
          </ac:spMkLst>
        </pc:spChg>
        <pc:spChg chg="add del mod topLvl">
          <ac:chgData name="Jean Akpamu" userId="1c40b68f058ff581" providerId="LiveId" clId="{0A6F15E0-B49A-46BC-A232-D0805F28539E}" dt="2023-01-13T23:40:32.733" v="7640" actId="478"/>
          <ac:spMkLst>
            <pc:docMk/>
            <pc:sldMk cId="117145235" sldId="302"/>
            <ac:spMk id="55" creationId="{424400D8-3AE6-CC31-BA5D-6565BC71A668}"/>
          </ac:spMkLst>
        </pc:spChg>
        <pc:spChg chg="add del mod topLvl">
          <ac:chgData name="Jean Akpamu" userId="1c40b68f058ff581" providerId="LiveId" clId="{0A6F15E0-B49A-46BC-A232-D0805F28539E}" dt="2023-01-13T23:40:35.672" v="7642" actId="478"/>
          <ac:spMkLst>
            <pc:docMk/>
            <pc:sldMk cId="117145235" sldId="302"/>
            <ac:spMk id="56" creationId="{96EB5D29-FBC8-F467-25A5-BF9641851470}"/>
          </ac:spMkLst>
        </pc:spChg>
        <pc:spChg chg="add del mod topLvl">
          <ac:chgData name="Jean Akpamu" userId="1c40b68f058ff581" providerId="LiveId" clId="{0A6F15E0-B49A-46BC-A232-D0805F28539E}" dt="2023-01-13T23:40:38.240" v="7644" actId="478"/>
          <ac:spMkLst>
            <pc:docMk/>
            <pc:sldMk cId="117145235" sldId="302"/>
            <ac:spMk id="57" creationId="{F52B503C-AD8B-E8A7-8A63-934F5AFB4757}"/>
          </ac:spMkLst>
        </pc:spChg>
        <pc:spChg chg="add del mod topLvl">
          <ac:chgData name="Jean Akpamu" userId="1c40b68f058ff581" providerId="LiveId" clId="{0A6F15E0-B49A-46BC-A232-D0805F28539E}" dt="2023-01-13T23:45:46.122" v="7683" actId="478"/>
          <ac:spMkLst>
            <pc:docMk/>
            <pc:sldMk cId="117145235" sldId="302"/>
            <ac:spMk id="59" creationId="{76DC7136-1A73-26E2-6D54-AE2949B8956D}"/>
          </ac:spMkLst>
        </pc:spChg>
        <pc:spChg chg="add del mod topLvl">
          <ac:chgData name="Jean Akpamu" userId="1c40b68f058ff581" providerId="LiveId" clId="{0A6F15E0-B49A-46BC-A232-D0805F28539E}" dt="2023-01-13T23:45:28.724" v="7682" actId="255"/>
          <ac:spMkLst>
            <pc:docMk/>
            <pc:sldMk cId="117145235" sldId="302"/>
            <ac:spMk id="61" creationId="{8D89065B-6EDE-835D-C865-BF62DD1050B4}"/>
          </ac:spMkLst>
        </pc:spChg>
        <pc:spChg chg="add del mod topLvl">
          <ac:chgData name="Jean Akpamu" userId="1c40b68f058ff581" providerId="LiveId" clId="{0A6F15E0-B49A-46BC-A232-D0805F28539E}" dt="2023-01-14T19:15:54.882" v="9097" actId="1076"/>
          <ac:spMkLst>
            <pc:docMk/>
            <pc:sldMk cId="117145235" sldId="302"/>
            <ac:spMk id="63" creationId="{A4CD8CD1-A88B-6138-3CA3-6DAAEA7BDA9D}"/>
          </ac:spMkLst>
        </pc:spChg>
        <pc:spChg chg="mod">
          <ac:chgData name="Jean Akpamu" userId="1c40b68f058ff581" providerId="LiveId" clId="{0A6F15E0-B49A-46BC-A232-D0805F28539E}" dt="2023-01-13T23:39:02.386" v="7628" actId="1076"/>
          <ac:spMkLst>
            <pc:docMk/>
            <pc:sldMk cId="117145235" sldId="302"/>
            <ac:spMk id="64" creationId="{B6B85254-76F3-451D-4F2D-73398A0C4653}"/>
          </ac:spMkLst>
        </pc:spChg>
        <pc:spChg chg="mod">
          <ac:chgData name="Jean Akpamu" userId="1c40b68f058ff581" providerId="LiveId" clId="{0A6F15E0-B49A-46BC-A232-D0805F28539E}" dt="2023-01-13T23:42:07.127" v="7661" actId="1076"/>
          <ac:spMkLst>
            <pc:docMk/>
            <pc:sldMk cId="117145235" sldId="302"/>
            <ac:spMk id="65" creationId="{EBB06649-105C-4E5D-AA15-63FB53A6EC73}"/>
          </ac:spMkLst>
        </pc:spChg>
        <pc:grpChg chg="del mod">
          <ac:chgData name="Jean Akpamu" userId="1c40b68f058ff581" providerId="LiveId" clId="{0A6F15E0-B49A-46BC-A232-D0805F28539E}" dt="2023-01-13T23:37:40.808" v="7608" actId="165"/>
          <ac:grpSpMkLst>
            <pc:docMk/>
            <pc:sldMk cId="117145235" sldId="302"/>
            <ac:grpSpMk id="24" creationId="{2658D5FC-88FA-A97C-5F62-483F27E9E37B}"/>
          </ac:grpSpMkLst>
        </pc:grpChg>
        <pc:grpChg chg="del mod">
          <ac:chgData name="Jean Akpamu" userId="1c40b68f058ff581" providerId="LiveId" clId="{0A6F15E0-B49A-46BC-A232-D0805F28539E}" dt="2023-01-13T23:40:06.849" v="7635" actId="165"/>
          <ac:grpSpMkLst>
            <pc:docMk/>
            <pc:sldMk cId="117145235" sldId="302"/>
            <ac:grpSpMk id="42" creationId="{F5D819A9-AA32-FCDE-5343-941C3DF73976}"/>
          </ac:grpSpMkLst>
        </pc:grpChg>
      </pc:sldChg>
      <pc:sldChg chg="addSp delSp modSp new del mod">
        <pc:chgData name="Jean Akpamu" userId="1c40b68f058ff581" providerId="LiveId" clId="{0A6F15E0-B49A-46BC-A232-D0805F28539E}" dt="2023-01-13T12:24:30.563" v="5655" actId="2696"/>
        <pc:sldMkLst>
          <pc:docMk/>
          <pc:sldMk cId="3504787450" sldId="303"/>
        </pc:sldMkLst>
        <pc:spChg chg="del">
          <ac:chgData name="Jean Akpamu" userId="1c40b68f058ff581" providerId="LiveId" clId="{0A6F15E0-B49A-46BC-A232-D0805F28539E}" dt="2023-01-13T12:23:21.922" v="5645" actId="478"/>
          <ac:spMkLst>
            <pc:docMk/>
            <pc:sldMk cId="3504787450" sldId="303"/>
            <ac:spMk id="3" creationId="{34F77043-8FA9-D6C0-DE23-6E2B9F1D4F0B}"/>
          </ac:spMkLst>
        </pc:spChg>
        <pc:spChg chg="mod">
          <ac:chgData name="Jean Akpamu" userId="1c40b68f058ff581" providerId="LiveId" clId="{0A6F15E0-B49A-46BC-A232-D0805F28539E}" dt="2023-01-13T12:23:25.801" v="5646"/>
          <ac:spMkLst>
            <pc:docMk/>
            <pc:sldMk cId="3504787450" sldId="303"/>
            <ac:spMk id="7" creationId="{150A8D0C-DBE6-B26A-ABEB-806AA2953A85}"/>
          </ac:spMkLst>
        </pc:spChg>
        <pc:spChg chg="mod">
          <ac:chgData name="Jean Akpamu" userId="1c40b68f058ff581" providerId="LiveId" clId="{0A6F15E0-B49A-46BC-A232-D0805F28539E}" dt="2023-01-13T12:23:25.801" v="5646"/>
          <ac:spMkLst>
            <pc:docMk/>
            <pc:sldMk cId="3504787450" sldId="303"/>
            <ac:spMk id="8" creationId="{D2A48E62-2B93-3C3F-55E3-0F9AEBB07311}"/>
          </ac:spMkLst>
        </pc:spChg>
        <pc:spChg chg="mod">
          <ac:chgData name="Jean Akpamu" userId="1c40b68f058ff581" providerId="LiveId" clId="{0A6F15E0-B49A-46BC-A232-D0805F28539E}" dt="2023-01-13T12:23:25.801" v="5646"/>
          <ac:spMkLst>
            <pc:docMk/>
            <pc:sldMk cId="3504787450" sldId="303"/>
            <ac:spMk id="9" creationId="{832D495F-A48A-D9E1-EB46-23748374FE9B}"/>
          </ac:spMkLst>
        </pc:spChg>
        <pc:spChg chg="mod">
          <ac:chgData name="Jean Akpamu" userId="1c40b68f058ff581" providerId="LiveId" clId="{0A6F15E0-B49A-46BC-A232-D0805F28539E}" dt="2023-01-13T12:23:25.801" v="5646"/>
          <ac:spMkLst>
            <pc:docMk/>
            <pc:sldMk cId="3504787450" sldId="303"/>
            <ac:spMk id="10" creationId="{510FF30A-23AC-47C7-B3A8-CDBEB73A73AF}"/>
          </ac:spMkLst>
        </pc:spChg>
        <pc:spChg chg="mod">
          <ac:chgData name="Jean Akpamu" userId="1c40b68f058ff581" providerId="LiveId" clId="{0A6F15E0-B49A-46BC-A232-D0805F28539E}" dt="2023-01-13T12:23:25.801" v="5646"/>
          <ac:spMkLst>
            <pc:docMk/>
            <pc:sldMk cId="3504787450" sldId="303"/>
            <ac:spMk id="11" creationId="{E9CAB2A3-F695-8997-EABC-7787B1649843}"/>
          </ac:spMkLst>
        </pc:spChg>
        <pc:spChg chg="mod">
          <ac:chgData name="Jean Akpamu" userId="1c40b68f058ff581" providerId="LiveId" clId="{0A6F15E0-B49A-46BC-A232-D0805F28539E}" dt="2023-01-13T12:23:25.801" v="5646"/>
          <ac:spMkLst>
            <pc:docMk/>
            <pc:sldMk cId="3504787450" sldId="303"/>
            <ac:spMk id="12" creationId="{67B4FEF4-E9F3-E882-BB7F-1556499C38D6}"/>
          </ac:spMkLst>
        </pc:spChg>
        <pc:spChg chg="mod">
          <ac:chgData name="Jean Akpamu" userId="1c40b68f058ff581" providerId="LiveId" clId="{0A6F15E0-B49A-46BC-A232-D0805F28539E}" dt="2023-01-13T12:23:25.801" v="5646"/>
          <ac:spMkLst>
            <pc:docMk/>
            <pc:sldMk cId="3504787450" sldId="303"/>
            <ac:spMk id="13" creationId="{04A8C03F-685C-BCE9-B702-9F2B7DFCEF52}"/>
          </ac:spMkLst>
        </pc:spChg>
        <pc:spChg chg="mod">
          <ac:chgData name="Jean Akpamu" userId="1c40b68f058ff581" providerId="LiveId" clId="{0A6F15E0-B49A-46BC-A232-D0805F28539E}" dt="2023-01-13T12:23:25.801" v="5646"/>
          <ac:spMkLst>
            <pc:docMk/>
            <pc:sldMk cId="3504787450" sldId="303"/>
            <ac:spMk id="14" creationId="{1D1C47DC-7037-C648-7045-DDFA57B8F399}"/>
          </ac:spMkLst>
        </pc:spChg>
        <pc:spChg chg="mod">
          <ac:chgData name="Jean Akpamu" userId="1c40b68f058ff581" providerId="LiveId" clId="{0A6F15E0-B49A-46BC-A232-D0805F28539E}" dt="2023-01-13T12:23:25.801" v="5646"/>
          <ac:spMkLst>
            <pc:docMk/>
            <pc:sldMk cId="3504787450" sldId="303"/>
            <ac:spMk id="15" creationId="{F3CBA5E0-2F44-A6C7-03B5-441E33B534D1}"/>
          </ac:spMkLst>
        </pc:spChg>
        <pc:spChg chg="mod">
          <ac:chgData name="Jean Akpamu" userId="1c40b68f058ff581" providerId="LiveId" clId="{0A6F15E0-B49A-46BC-A232-D0805F28539E}" dt="2023-01-13T12:23:25.801" v="5646"/>
          <ac:spMkLst>
            <pc:docMk/>
            <pc:sldMk cId="3504787450" sldId="303"/>
            <ac:spMk id="16" creationId="{6928F25D-6E0B-BB4E-C368-09076B675D9F}"/>
          </ac:spMkLst>
        </pc:spChg>
        <pc:spChg chg="mod">
          <ac:chgData name="Jean Akpamu" userId="1c40b68f058ff581" providerId="LiveId" clId="{0A6F15E0-B49A-46BC-A232-D0805F28539E}" dt="2023-01-13T12:23:25.801" v="5646"/>
          <ac:spMkLst>
            <pc:docMk/>
            <pc:sldMk cId="3504787450" sldId="303"/>
            <ac:spMk id="17" creationId="{CE516059-E9CA-F2D3-580E-4A4EBBC14451}"/>
          </ac:spMkLst>
        </pc:spChg>
        <pc:spChg chg="mod">
          <ac:chgData name="Jean Akpamu" userId="1c40b68f058ff581" providerId="LiveId" clId="{0A6F15E0-B49A-46BC-A232-D0805F28539E}" dt="2023-01-13T12:23:25.801" v="5646"/>
          <ac:spMkLst>
            <pc:docMk/>
            <pc:sldMk cId="3504787450" sldId="303"/>
            <ac:spMk id="18" creationId="{C4ECC85B-41BA-427D-C9FB-EE8CC1057456}"/>
          </ac:spMkLst>
        </pc:spChg>
        <pc:spChg chg="mod">
          <ac:chgData name="Jean Akpamu" userId="1c40b68f058ff581" providerId="LiveId" clId="{0A6F15E0-B49A-46BC-A232-D0805F28539E}" dt="2023-01-13T12:23:25.801" v="5646"/>
          <ac:spMkLst>
            <pc:docMk/>
            <pc:sldMk cId="3504787450" sldId="303"/>
            <ac:spMk id="19" creationId="{64DA17A2-2D8D-8413-F284-17C477735FA6}"/>
          </ac:spMkLst>
        </pc:spChg>
        <pc:spChg chg="mod">
          <ac:chgData name="Jean Akpamu" userId="1c40b68f058ff581" providerId="LiveId" clId="{0A6F15E0-B49A-46BC-A232-D0805F28539E}" dt="2023-01-13T12:23:25.801" v="5646"/>
          <ac:spMkLst>
            <pc:docMk/>
            <pc:sldMk cId="3504787450" sldId="303"/>
            <ac:spMk id="20" creationId="{7C6A2D8A-FF51-CA3D-1E3F-D528161519C1}"/>
          </ac:spMkLst>
        </pc:spChg>
        <pc:spChg chg="mod">
          <ac:chgData name="Jean Akpamu" userId="1c40b68f058ff581" providerId="LiveId" clId="{0A6F15E0-B49A-46BC-A232-D0805F28539E}" dt="2023-01-13T12:23:25.801" v="5646"/>
          <ac:spMkLst>
            <pc:docMk/>
            <pc:sldMk cId="3504787450" sldId="303"/>
            <ac:spMk id="21" creationId="{D80C03BE-05C3-3FEF-06F7-C84AB8B78C53}"/>
          </ac:spMkLst>
        </pc:spChg>
        <pc:spChg chg="mod">
          <ac:chgData name="Jean Akpamu" userId="1c40b68f058ff581" providerId="LiveId" clId="{0A6F15E0-B49A-46BC-A232-D0805F28539E}" dt="2023-01-13T12:23:25.801" v="5646"/>
          <ac:spMkLst>
            <pc:docMk/>
            <pc:sldMk cId="3504787450" sldId="303"/>
            <ac:spMk id="22" creationId="{3D0A5742-A168-41D5-14D9-2FF74F9E0A38}"/>
          </ac:spMkLst>
        </pc:spChg>
        <pc:spChg chg="mod">
          <ac:chgData name="Jean Akpamu" userId="1c40b68f058ff581" providerId="LiveId" clId="{0A6F15E0-B49A-46BC-A232-D0805F28539E}" dt="2023-01-13T12:23:25.801" v="5646"/>
          <ac:spMkLst>
            <pc:docMk/>
            <pc:sldMk cId="3504787450" sldId="303"/>
            <ac:spMk id="23" creationId="{76C23039-8232-A642-006F-BFC77BBD86A0}"/>
          </ac:spMkLst>
        </pc:spChg>
        <pc:spChg chg="mod">
          <ac:chgData name="Jean Akpamu" userId="1c40b68f058ff581" providerId="LiveId" clId="{0A6F15E0-B49A-46BC-A232-D0805F28539E}" dt="2023-01-13T12:23:25.801" v="5646"/>
          <ac:spMkLst>
            <pc:docMk/>
            <pc:sldMk cId="3504787450" sldId="303"/>
            <ac:spMk id="24" creationId="{CBF03056-5425-8517-C08E-D66282CD6B60}"/>
          </ac:spMkLst>
        </pc:spChg>
        <pc:spChg chg="mod">
          <ac:chgData name="Jean Akpamu" userId="1c40b68f058ff581" providerId="LiveId" clId="{0A6F15E0-B49A-46BC-A232-D0805F28539E}" dt="2023-01-13T12:23:25.801" v="5646"/>
          <ac:spMkLst>
            <pc:docMk/>
            <pc:sldMk cId="3504787450" sldId="303"/>
            <ac:spMk id="25" creationId="{F23296A2-BB5F-17F1-C734-35F887453541}"/>
          </ac:spMkLst>
        </pc:spChg>
        <pc:spChg chg="mod">
          <ac:chgData name="Jean Akpamu" userId="1c40b68f058ff581" providerId="LiveId" clId="{0A6F15E0-B49A-46BC-A232-D0805F28539E}" dt="2023-01-13T12:23:25.801" v="5646"/>
          <ac:spMkLst>
            <pc:docMk/>
            <pc:sldMk cId="3504787450" sldId="303"/>
            <ac:spMk id="26" creationId="{EB1FA6C8-4030-4B5F-303F-137CCA6E26A7}"/>
          </ac:spMkLst>
        </pc:spChg>
        <pc:spChg chg="mod">
          <ac:chgData name="Jean Akpamu" userId="1c40b68f058ff581" providerId="LiveId" clId="{0A6F15E0-B49A-46BC-A232-D0805F28539E}" dt="2023-01-13T12:23:25.801" v="5646"/>
          <ac:spMkLst>
            <pc:docMk/>
            <pc:sldMk cId="3504787450" sldId="303"/>
            <ac:spMk id="27" creationId="{6CB30116-F5E9-21DD-9D2D-3CBD54B46C55}"/>
          </ac:spMkLst>
        </pc:spChg>
        <pc:spChg chg="mod">
          <ac:chgData name="Jean Akpamu" userId="1c40b68f058ff581" providerId="LiveId" clId="{0A6F15E0-B49A-46BC-A232-D0805F28539E}" dt="2023-01-13T12:23:25.801" v="5646"/>
          <ac:spMkLst>
            <pc:docMk/>
            <pc:sldMk cId="3504787450" sldId="303"/>
            <ac:spMk id="28" creationId="{E735DDD0-7B88-00D6-9161-E1ADA81B48F9}"/>
          </ac:spMkLst>
        </pc:spChg>
        <pc:spChg chg="mod">
          <ac:chgData name="Jean Akpamu" userId="1c40b68f058ff581" providerId="LiveId" clId="{0A6F15E0-B49A-46BC-A232-D0805F28539E}" dt="2023-01-13T12:23:25.801" v="5646"/>
          <ac:spMkLst>
            <pc:docMk/>
            <pc:sldMk cId="3504787450" sldId="303"/>
            <ac:spMk id="29" creationId="{9F67A9D0-6FA5-3E26-6932-A5DCE4EBCFF3}"/>
          </ac:spMkLst>
        </pc:spChg>
        <pc:spChg chg="mod">
          <ac:chgData name="Jean Akpamu" userId="1c40b68f058ff581" providerId="LiveId" clId="{0A6F15E0-B49A-46BC-A232-D0805F28539E}" dt="2023-01-13T12:23:25.801" v="5646"/>
          <ac:spMkLst>
            <pc:docMk/>
            <pc:sldMk cId="3504787450" sldId="303"/>
            <ac:spMk id="30" creationId="{D149E332-9FDF-5937-6E95-CA2E086DEE7E}"/>
          </ac:spMkLst>
        </pc:spChg>
        <pc:spChg chg="mod">
          <ac:chgData name="Jean Akpamu" userId="1c40b68f058ff581" providerId="LiveId" clId="{0A6F15E0-B49A-46BC-A232-D0805F28539E}" dt="2023-01-13T12:23:25.801" v="5646"/>
          <ac:spMkLst>
            <pc:docMk/>
            <pc:sldMk cId="3504787450" sldId="303"/>
            <ac:spMk id="31" creationId="{CBEE458A-0F3A-FC45-FC1E-A94ABD7F71ED}"/>
          </ac:spMkLst>
        </pc:spChg>
        <pc:spChg chg="mod">
          <ac:chgData name="Jean Akpamu" userId="1c40b68f058ff581" providerId="LiveId" clId="{0A6F15E0-B49A-46BC-A232-D0805F28539E}" dt="2023-01-13T12:23:36.020" v="5648"/>
          <ac:spMkLst>
            <pc:docMk/>
            <pc:sldMk cId="3504787450" sldId="303"/>
            <ac:spMk id="33" creationId="{30CD62B9-F887-2758-4253-604D96ADC18C}"/>
          </ac:spMkLst>
        </pc:spChg>
        <pc:spChg chg="mod">
          <ac:chgData name="Jean Akpamu" userId="1c40b68f058ff581" providerId="LiveId" clId="{0A6F15E0-B49A-46BC-A232-D0805F28539E}" dt="2023-01-13T12:23:36.020" v="5648"/>
          <ac:spMkLst>
            <pc:docMk/>
            <pc:sldMk cId="3504787450" sldId="303"/>
            <ac:spMk id="34" creationId="{3B501F4D-4609-E4B9-4DC3-B21DCD7BDFCC}"/>
          </ac:spMkLst>
        </pc:spChg>
        <pc:spChg chg="mod">
          <ac:chgData name="Jean Akpamu" userId="1c40b68f058ff581" providerId="LiveId" clId="{0A6F15E0-B49A-46BC-A232-D0805F28539E}" dt="2023-01-13T12:23:36.020" v="5648"/>
          <ac:spMkLst>
            <pc:docMk/>
            <pc:sldMk cId="3504787450" sldId="303"/>
            <ac:spMk id="35" creationId="{E60B6264-E361-0FDA-0E29-6EE34D5EC994}"/>
          </ac:spMkLst>
        </pc:spChg>
        <pc:spChg chg="mod">
          <ac:chgData name="Jean Akpamu" userId="1c40b68f058ff581" providerId="LiveId" clId="{0A6F15E0-B49A-46BC-A232-D0805F28539E}" dt="2023-01-13T12:23:36.020" v="5648"/>
          <ac:spMkLst>
            <pc:docMk/>
            <pc:sldMk cId="3504787450" sldId="303"/>
            <ac:spMk id="36" creationId="{543B9FFC-68A5-5801-78C1-C39BDA50E391}"/>
          </ac:spMkLst>
        </pc:spChg>
        <pc:spChg chg="mod">
          <ac:chgData name="Jean Akpamu" userId="1c40b68f058ff581" providerId="LiveId" clId="{0A6F15E0-B49A-46BC-A232-D0805F28539E}" dt="2023-01-13T12:23:36.020" v="5648"/>
          <ac:spMkLst>
            <pc:docMk/>
            <pc:sldMk cId="3504787450" sldId="303"/>
            <ac:spMk id="37" creationId="{3C39A0F1-C02F-6BE0-682A-DCF0CCD51127}"/>
          </ac:spMkLst>
        </pc:spChg>
        <pc:spChg chg="mod">
          <ac:chgData name="Jean Akpamu" userId="1c40b68f058ff581" providerId="LiveId" clId="{0A6F15E0-B49A-46BC-A232-D0805F28539E}" dt="2023-01-13T12:23:36.020" v="5648"/>
          <ac:spMkLst>
            <pc:docMk/>
            <pc:sldMk cId="3504787450" sldId="303"/>
            <ac:spMk id="38" creationId="{BCEC131F-54CD-31F6-02C5-EDD708D9DC2E}"/>
          </ac:spMkLst>
        </pc:spChg>
        <pc:spChg chg="mod">
          <ac:chgData name="Jean Akpamu" userId="1c40b68f058ff581" providerId="LiveId" clId="{0A6F15E0-B49A-46BC-A232-D0805F28539E}" dt="2023-01-13T12:23:36.020" v="5648"/>
          <ac:spMkLst>
            <pc:docMk/>
            <pc:sldMk cId="3504787450" sldId="303"/>
            <ac:spMk id="39" creationId="{4A4C4467-82BB-7E9A-9286-869448E30A6F}"/>
          </ac:spMkLst>
        </pc:spChg>
        <pc:spChg chg="mod">
          <ac:chgData name="Jean Akpamu" userId="1c40b68f058ff581" providerId="LiveId" clId="{0A6F15E0-B49A-46BC-A232-D0805F28539E}" dt="2023-01-13T12:23:36.020" v="5648"/>
          <ac:spMkLst>
            <pc:docMk/>
            <pc:sldMk cId="3504787450" sldId="303"/>
            <ac:spMk id="40" creationId="{5CE4BA4B-D401-1BE3-F889-618B271AE8E5}"/>
          </ac:spMkLst>
        </pc:spChg>
        <pc:spChg chg="mod">
          <ac:chgData name="Jean Akpamu" userId="1c40b68f058ff581" providerId="LiveId" clId="{0A6F15E0-B49A-46BC-A232-D0805F28539E}" dt="2023-01-13T12:23:36.020" v="5648"/>
          <ac:spMkLst>
            <pc:docMk/>
            <pc:sldMk cId="3504787450" sldId="303"/>
            <ac:spMk id="41" creationId="{08AF6489-DC81-A90B-B3AE-A31ADAFAF01C}"/>
          </ac:spMkLst>
        </pc:spChg>
        <pc:spChg chg="mod">
          <ac:chgData name="Jean Akpamu" userId="1c40b68f058ff581" providerId="LiveId" clId="{0A6F15E0-B49A-46BC-A232-D0805F28539E}" dt="2023-01-13T12:23:36.020" v="5648"/>
          <ac:spMkLst>
            <pc:docMk/>
            <pc:sldMk cId="3504787450" sldId="303"/>
            <ac:spMk id="42" creationId="{30D40064-5297-9AF6-5C67-448EADD5717D}"/>
          </ac:spMkLst>
        </pc:spChg>
        <pc:spChg chg="mod">
          <ac:chgData name="Jean Akpamu" userId="1c40b68f058ff581" providerId="LiveId" clId="{0A6F15E0-B49A-46BC-A232-D0805F28539E}" dt="2023-01-13T12:23:36.020" v="5648"/>
          <ac:spMkLst>
            <pc:docMk/>
            <pc:sldMk cId="3504787450" sldId="303"/>
            <ac:spMk id="43" creationId="{64C0C838-88A1-FE99-B938-F01F89847ED5}"/>
          </ac:spMkLst>
        </pc:spChg>
        <pc:spChg chg="mod">
          <ac:chgData name="Jean Akpamu" userId="1c40b68f058ff581" providerId="LiveId" clId="{0A6F15E0-B49A-46BC-A232-D0805F28539E}" dt="2023-01-13T12:23:36.020" v="5648"/>
          <ac:spMkLst>
            <pc:docMk/>
            <pc:sldMk cId="3504787450" sldId="303"/>
            <ac:spMk id="44" creationId="{E45841B0-C76C-BA8E-034E-3773933E1658}"/>
          </ac:spMkLst>
        </pc:spChg>
        <pc:spChg chg="mod">
          <ac:chgData name="Jean Akpamu" userId="1c40b68f058ff581" providerId="LiveId" clId="{0A6F15E0-B49A-46BC-A232-D0805F28539E}" dt="2023-01-13T12:23:36.020" v="5648"/>
          <ac:spMkLst>
            <pc:docMk/>
            <pc:sldMk cId="3504787450" sldId="303"/>
            <ac:spMk id="45" creationId="{43087B38-549F-B827-0AC8-5F9697AE274D}"/>
          </ac:spMkLst>
        </pc:spChg>
        <pc:spChg chg="mod">
          <ac:chgData name="Jean Akpamu" userId="1c40b68f058ff581" providerId="LiveId" clId="{0A6F15E0-B49A-46BC-A232-D0805F28539E}" dt="2023-01-13T12:23:36.020" v="5648"/>
          <ac:spMkLst>
            <pc:docMk/>
            <pc:sldMk cId="3504787450" sldId="303"/>
            <ac:spMk id="46" creationId="{6923246E-1AD4-DA9A-15BA-AF76E705CEDE}"/>
          </ac:spMkLst>
        </pc:spChg>
        <pc:spChg chg="mod">
          <ac:chgData name="Jean Akpamu" userId="1c40b68f058ff581" providerId="LiveId" clId="{0A6F15E0-B49A-46BC-A232-D0805F28539E}" dt="2023-01-13T12:23:36.020" v="5648"/>
          <ac:spMkLst>
            <pc:docMk/>
            <pc:sldMk cId="3504787450" sldId="303"/>
            <ac:spMk id="47" creationId="{497F9193-EE1B-2DF3-5E12-1F8912D16EAB}"/>
          </ac:spMkLst>
        </pc:spChg>
        <pc:spChg chg="mod">
          <ac:chgData name="Jean Akpamu" userId="1c40b68f058ff581" providerId="LiveId" clId="{0A6F15E0-B49A-46BC-A232-D0805F28539E}" dt="2023-01-13T12:23:36.020" v="5648"/>
          <ac:spMkLst>
            <pc:docMk/>
            <pc:sldMk cId="3504787450" sldId="303"/>
            <ac:spMk id="48" creationId="{64BABD27-4A4A-8778-503C-E06D3C3738A1}"/>
          </ac:spMkLst>
        </pc:spChg>
        <pc:spChg chg="mod">
          <ac:chgData name="Jean Akpamu" userId="1c40b68f058ff581" providerId="LiveId" clId="{0A6F15E0-B49A-46BC-A232-D0805F28539E}" dt="2023-01-13T12:23:36.020" v="5648"/>
          <ac:spMkLst>
            <pc:docMk/>
            <pc:sldMk cId="3504787450" sldId="303"/>
            <ac:spMk id="49" creationId="{608B41E7-5A8F-B696-472D-0A212B2BC9B0}"/>
          </ac:spMkLst>
        </pc:spChg>
        <pc:spChg chg="mod">
          <ac:chgData name="Jean Akpamu" userId="1c40b68f058ff581" providerId="LiveId" clId="{0A6F15E0-B49A-46BC-A232-D0805F28539E}" dt="2023-01-13T12:23:36.020" v="5648"/>
          <ac:spMkLst>
            <pc:docMk/>
            <pc:sldMk cId="3504787450" sldId="303"/>
            <ac:spMk id="50" creationId="{C78AC8C0-8D75-EF2E-7E7A-2DDD4A8BE1C3}"/>
          </ac:spMkLst>
        </pc:spChg>
        <pc:spChg chg="mod">
          <ac:chgData name="Jean Akpamu" userId="1c40b68f058ff581" providerId="LiveId" clId="{0A6F15E0-B49A-46BC-A232-D0805F28539E}" dt="2023-01-13T12:23:36.020" v="5648"/>
          <ac:spMkLst>
            <pc:docMk/>
            <pc:sldMk cId="3504787450" sldId="303"/>
            <ac:spMk id="51" creationId="{55C5BA13-BA4D-217F-0265-5881AC1EE8F5}"/>
          </ac:spMkLst>
        </pc:spChg>
        <pc:spChg chg="mod">
          <ac:chgData name="Jean Akpamu" userId="1c40b68f058ff581" providerId="LiveId" clId="{0A6F15E0-B49A-46BC-A232-D0805F28539E}" dt="2023-01-13T12:23:36.020" v="5648"/>
          <ac:spMkLst>
            <pc:docMk/>
            <pc:sldMk cId="3504787450" sldId="303"/>
            <ac:spMk id="52" creationId="{4573EC0C-A42F-3C2A-4527-7E794FAEC8B4}"/>
          </ac:spMkLst>
        </pc:spChg>
        <pc:spChg chg="mod">
          <ac:chgData name="Jean Akpamu" userId="1c40b68f058ff581" providerId="LiveId" clId="{0A6F15E0-B49A-46BC-A232-D0805F28539E}" dt="2023-01-13T12:23:36.020" v="5648"/>
          <ac:spMkLst>
            <pc:docMk/>
            <pc:sldMk cId="3504787450" sldId="303"/>
            <ac:spMk id="53" creationId="{0F28092A-6C50-19A3-FB7A-3BAF715387BD}"/>
          </ac:spMkLst>
        </pc:spChg>
        <pc:spChg chg="mod">
          <ac:chgData name="Jean Akpamu" userId="1c40b68f058ff581" providerId="LiveId" clId="{0A6F15E0-B49A-46BC-A232-D0805F28539E}" dt="2023-01-13T12:23:36.020" v="5648"/>
          <ac:spMkLst>
            <pc:docMk/>
            <pc:sldMk cId="3504787450" sldId="303"/>
            <ac:spMk id="54" creationId="{6088539E-773C-4117-7554-9F119778BDC0}"/>
          </ac:spMkLst>
        </pc:spChg>
        <pc:spChg chg="mod">
          <ac:chgData name="Jean Akpamu" userId="1c40b68f058ff581" providerId="LiveId" clId="{0A6F15E0-B49A-46BC-A232-D0805F28539E}" dt="2023-01-13T12:23:36.020" v="5648"/>
          <ac:spMkLst>
            <pc:docMk/>
            <pc:sldMk cId="3504787450" sldId="303"/>
            <ac:spMk id="55" creationId="{97DC9730-1DA7-A787-2794-805CAC9194C2}"/>
          </ac:spMkLst>
        </pc:spChg>
        <pc:spChg chg="mod">
          <ac:chgData name="Jean Akpamu" userId="1c40b68f058ff581" providerId="LiveId" clId="{0A6F15E0-B49A-46BC-A232-D0805F28539E}" dt="2023-01-13T12:23:36.020" v="5648"/>
          <ac:spMkLst>
            <pc:docMk/>
            <pc:sldMk cId="3504787450" sldId="303"/>
            <ac:spMk id="56" creationId="{2CB4C351-D5D6-7780-FF13-55AB3F1D92CA}"/>
          </ac:spMkLst>
        </pc:spChg>
        <pc:spChg chg="mod">
          <ac:chgData name="Jean Akpamu" userId="1c40b68f058ff581" providerId="LiveId" clId="{0A6F15E0-B49A-46BC-A232-D0805F28539E}" dt="2023-01-13T12:23:36.020" v="5648"/>
          <ac:spMkLst>
            <pc:docMk/>
            <pc:sldMk cId="3504787450" sldId="303"/>
            <ac:spMk id="57" creationId="{F5DD478A-CB33-9519-A85C-238D2E469625}"/>
          </ac:spMkLst>
        </pc:spChg>
        <pc:grpChg chg="add del mod">
          <ac:chgData name="Jean Akpamu" userId="1c40b68f058ff581" providerId="LiveId" clId="{0A6F15E0-B49A-46BC-A232-D0805F28539E}" dt="2023-01-13T12:23:28.682" v="5647"/>
          <ac:grpSpMkLst>
            <pc:docMk/>
            <pc:sldMk cId="3504787450" sldId="303"/>
            <ac:grpSpMk id="6" creationId="{DB633B2D-2DEE-B562-EC25-956C5BCA4AF4}"/>
          </ac:grpSpMkLst>
        </pc:grpChg>
        <pc:grpChg chg="add mod">
          <ac:chgData name="Jean Akpamu" userId="1c40b68f058ff581" providerId="LiveId" clId="{0A6F15E0-B49A-46BC-A232-D0805F28539E}" dt="2023-01-13T12:24:20.756" v="5654" actId="1076"/>
          <ac:grpSpMkLst>
            <pc:docMk/>
            <pc:sldMk cId="3504787450" sldId="303"/>
            <ac:grpSpMk id="32" creationId="{5B4F36B1-16C0-C64F-E48E-9C882BA3E141}"/>
          </ac:grpSpMkLst>
        </pc:grpChg>
      </pc:sldChg>
      <pc:sldChg chg="addSp delSp modSp new mod ord">
        <pc:chgData name="Jean Akpamu" userId="1c40b68f058ff581" providerId="LiveId" clId="{0A6F15E0-B49A-46BC-A232-D0805F28539E}" dt="2023-01-13T23:47:19.347" v="7694" actId="14100"/>
        <pc:sldMkLst>
          <pc:docMk/>
          <pc:sldMk cId="4142490267" sldId="303"/>
        </pc:sldMkLst>
        <pc:spChg chg="mod">
          <ac:chgData name="Jean Akpamu" userId="1c40b68f058ff581" providerId="LiveId" clId="{0A6F15E0-B49A-46BC-A232-D0805F28539E}" dt="2023-01-13T22:46:25.604" v="7047" actId="20577"/>
          <ac:spMkLst>
            <pc:docMk/>
            <pc:sldMk cId="4142490267" sldId="303"/>
            <ac:spMk id="2" creationId="{B534F071-1D49-C28B-7160-6F3DE3BB3B7B}"/>
          </ac:spMkLst>
        </pc:spChg>
        <pc:spChg chg="del">
          <ac:chgData name="Jean Akpamu" userId="1c40b68f058ff581" providerId="LiveId" clId="{0A6F15E0-B49A-46BC-A232-D0805F28539E}" dt="2023-01-13T15:01:37.857" v="6197" actId="478"/>
          <ac:spMkLst>
            <pc:docMk/>
            <pc:sldMk cId="4142490267" sldId="303"/>
            <ac:spMk id="3" creationId="{D012FDB6-C9D0-CC02-9009-00500227340C}"/>
          </ac:spMkLst>
        </pc:spChg>
        <pc:spChg chg="del">
          <ac:chgData name="Jean Akpamu" userId="1c40b68f058ff581" providerId="LiveId" clId="{0A6F15E0-B49A-46BC-A232-D0805F28539E}" dt="2023-01-13T22:37:06.518" v="6973" actId="478"/>
          <ac:spMkLst>
            <pc:docMk/>
            <pc:sldMk cId="4142490267" sldId="303"/>
            <ac:spMk id="4" creationId="{86BC1221-BA7B-4664-0F30-CAF935197240}"/>
          </ac:spMkLst>
        </pc:spChg>
        <pc:spChg chg="mod topLvl">
          <ac:chgData name="Jean Akpamu" userId="1c40b68f058ff581" providerId="LiveId" clId="{0A6F15E0-B49A-46BC-A232-D0805F28539E}" dt="2023-01-13T22:45:48.112" v="7032" actId="20577"/>
          <ac:spMkLst>
            <pc:docMk/>
            <pc:sldMk cId="4142490267" sldId="303"/>
            <ac:spMk id="6" creationId="{DFFA1B6B-03BD-E3BE-3105-6E345599D00F}"/>
          </ac:spMkLst>
        </pc:spChg>
        <pc:spChg chg="mod topLvl">
          <ac:chgData name="Jean Akpamu" userId="1c40b68f058ff581" providerId="LiveId" clId="{0A6F15E0-B49A-46BC-A232-D0805F28539E}" dt="2023-01-13T22:38:44.313" v="6984" actId="164"/>
          <ac:spMkLst>
            <pc:docMk/>
            <pc:sldMk cId="4142490267" sldId="303"/>
            <ac:spMk id="7" creationId="{B6437E84-C170-AB1D-F6B5-0EF411AAC87C}"/>
          </ac:spMkLst>
        </pc:spChg>
        <pc:spChg chg="mod topLvl">
          <ac:chgData name="Jean Akpamu" userId="1c40b68f058ff581" providerId="LiveId" clId="{0A6F15E0-B49A-46BC-A232-D0805F28539E}" dt="2023-01-13T22:44:28.696" v="7012" actId="20577"/>
          <ac:spMkLst>
            <pc:docMk/>
            <pc:sldMk cId="4142490267" sldId="303"/>
            <ac:spMk id="8" creationId="{9ED58096-AECD-FDF9-C5DE-77CF29B98B6F}"/>
          </ac:spMkLst>
        </pc:spChg>
        <pc:spChg chg="mod topLvl">
          <ac:chgData name="Jean Akpamu" userId="1c40b68f058ff581" providerId="LiveId" clId="{0A6F15E0-B49A-46BC-A232-D0805F28539E}" dt="2023-01-13T22:45:17.782" v="7026" actId="20577"/>
          <ac:spMkLst>
            <pc:docMk/>
            <pc:sldMk cId="4142490267" sldId="303"/>
            <ac:spMk id="9" creationId="{4E5929EC-E600-B711-5C9D-3938E28B74CD}"/>
          </ac:spMkLst>
        </pc:spChg>
        <pc:spChg chg="mod topLvl">
          <ac:chgData name="Jean Akpamu" userId="1c40b68f058ff581" providerId="LiveId" clId="{0A6F15E0-B49A-46BC-A232-D0805F28539E}" dt="2023-01-13T22:44:55.982" v="7021" actId="20577"/>
          <ac:spMkLst>
            <pc:docMk/>
            <pc:sldMk cId="4142490267" sldId="303"/>
            <ac:spMk id="10" creationId="{512E30FD-45CD-5283-CE35-181F79201B8A}"/>
          </ac:spMkLst>
        </pc:spChg>
        <pc:spChg chg="mod topLvl">
          <ac:chgData name="Jean Akpamu" userId="1c40b68f058ff581" providerId="LiveId" clId="{0A6F15E0-B49A-46BC-A232-D0805F28539E}" dt="2023-01-13T22:38:44.313" v="6984" actId="164"/>
          <ac:spMkLst>
            <pc:docMk/>
            <pc:sldMk cId="4142490267" sldId="303"/>
            <ac:spMk id="11" creationId="{DF294208-09BD-0BB3-CDA7-4585C0A4CA89}"/>
          </ac:spMkLst>
        </pc:spChg>
        <pc:spChg chg="mod topLvl">
          <ac:chgData name="Jean Akpamu" userId="1c40b68f058ff581" providerId="LiveId" clId="{0A6F15E0-B49A-46BC-A232-D0805F28539E}" dt="2023-01-13T22:38:44.313" v="6984" actId="164"/>
          <ac:spMkLst>
            <pc:docMk/>
            <pc:sldMk cId="4142490267" sldId="303"/>
            <ac:spMk id="12" creationId="{C3E998B0-CEE7-B61F-AE61-B20A4C9E3BA9}"/>
          </ac:spMkLst>
        </pc:spChg>
        <pc:spChg chg="mod topLvl">
          <ac:chgData name="Jean Akpamu" userId="1c40b68f058ff581" providerId="LiveId" clId="{0A6F15E0-B49A-46BC-A232-D0805F28539E}" dt="2023-01-13T22:38:44.313" v="6984" actId="164"/>
          <ac:spMkLst>
            <pc:docMk/>
            <pc:sldMk cId="4142490267" sldId="303"/>
            <ac:spMk id="13" creationId="{7A91D902-AB4C-FDDE-0752-6D75DF72BCC9}"/>
          </ac:spMkLst>
        </pc:spChg>
        <pc:spChg chg="mod topLvl">
          <ac:chgData name="Jean Akpamu" userId="1c40b68f058ff581" providerId="LiveId" clId="{0A6F15E0-B49A-46BC-A232-D0805F28539E}" dt="2023-01-13T22:38:44.313" v="6984" actId="164"/>
          <ac:spMkLst>
            <pc:docMk/>
            <pc:sldMk cId="4142490267" sldId="303"/>
            <ac:spMk id="14" creationId="{E83FDB3A-33F0-2A4F-8210-4D66C98FE26B}"/>
          </ac:spMkLst>
        </pc:spChg>
        <pc:spChg chg="mod topLvl">
          <ac:chgData name="Jean Akpamu" userId="1c40b68f058ff581" providerId="LiveId" clId="{0A6F15E0-B49A-46BC-A232-D0805F28539E}" dt="2023-01-13T22:38:44.313" v="6984" actId="164"/>
          <ac:spMkLst>
            <pc:docMk/>
            <pc:sldMk cId="4142490267" sldId="303"/>
            <ac:spMk id="15" creationId="{2C5E377A-3EC6-752B-5B3B-DB2F78400004}"/>
          </ac:spMkLst>
        </pc:spChg>
        <pc:spChg chg="mod topLvl">
          <ac:chgData name="Jean Akpamu" userId="1c40b68f058ff581" providerId="LiveId" clId="{0A6F15E0-B49A-46BC-A232-D0805F28539E}" dt="2023-01-13T22:38:44.313" v="6984" actId="164"/>
          <ac:spMkLst>
            <pc:docMk/>
            <pc:sldMk cId="4142490267" sldId="303"/>
            <ac:spMk id="16" creationId="{18BA4B2D-B900-0A5F-028A-4469CBB3C467}"/>
          </ac:spMkLst>
        </pc:spChg>
        <pc:spChg chg="mod topLvl">
          <ac:chgData name="Jean Akpamu" userId="1c40b68f058ff581" providerId="LiveId" clId="{0A6F15E0-B49A-46BC-A232-D0805F28539E}" dt="2023-01-13T22:38:44.313" v="6984" actId="164"/>
          <ac:spMkLst>
            <pc:docMk/>
            <pc:sldMk cId="4142490267" sldId="303"/>
            <ac:spMk id="17" creationId="{37191D66-18EB-BD90-FB26-1F4B01CEE3B0}"/>
          </ac:spMkLst>
        </pc:spChg>
        <pc:spChg chg="mod topLvl">
          <ac:chgData name="Jean Akpamu" userId="1c40b68f058ff581" providerId="LiveId" clId="{0A6F15E0-B49A-46BC-A232-D0805F28539E}" dt="2023-01-13T22:38:44.313" v="6984" actId="164"/>
          <ac:spMkLst>
            <pc:docMk/>
            <pc:sldMk cId="4142490267" sldId="303"/>
            <ac:spMk id="18" creationId="{388F8265-5F61-93C0-9897-FFBB23C53AD8}"/>
          </ac:spMkLst>
        </pc:spChg>
        <pc:spChg chg="mod topLvl">
          <ac:chgData name="Jean Akpamu" userId="1c40b68f058ff581" providerId="LiveId" clId="{0A6F15E0-B49A-46BC-A232-D0805F28539E}" dt="2023-01-13T22:38:44.313" v="6984" actId="164"/>
          <ac:spMkLst>
            <pc:docMk/>
            <pc:sldMk cId="4142490267" sldId="303"/>
            <ac:spMk id="19" creationId="{928D35FE-5CF5-1F34-6E76-B8B3FD3141B7}"/>
          </ac:spMkLst>
        </pc:spChg>
        <pc:spChg chg="mod topLvl">
          <ac:chgData name="Jean Akpamu" userId="1c40b68f058ff581" providerId="LiveId" clId="{0A6F15E0-B49A-46BC-A232-D0805F28539E}" dt="2023-01-13T22:38:44.313" v="6984" actId="164"/>
          <ac:spMkLst>
            <pc:docMk/>
            <pc:sldMk cId="4142490267" sldId="303"/>
            <ac:spMk id="20" creationId="{AD7B6DEC-A34E-AAE3-037A-45F367F6B1D8}"/>
          </ac:spMkLst>
        </pc:spChg>
        <pc:spChg chg="mod topLvl">
          <ac:chgData name="Jean Akpamu" userId="1c40b68f058ff581" providerId="LiveId" clId="{0A6F15E0-B49A-46BC-A232-D0805F28539E}" dt="2023-01-13T22:38:44.313" v="6984" actId="164"/>
          <ac:spMkLst>
            <pc:docMk/>
            <pc:sldMk cId="4142490267" sldId="303"/>
            <ac:spMk id="21" creationId="{E057ACC8-39F1-9916-7CED-3960C0034056}"/>
          </ac:spMkLst>
        </pc:spChg>
        <pc:spChg chg="mod topLvl">
          <ac:chgData name="Jean Akpamu" userId="1c40b68f058ff581" providerId="LiveId" clId="{0A6F15E0-B49A-46BC-A232-D0805F28539E}" dt="2023-01-13T22:38:44.313" v="6984" actId="164"/>
          <ac:spMkLst>
            <pc:docMk/>
            <pc:sldMk cId="4142490267" sldId="303"/>
            <ac:spMk id="22" creationId="{A750B9B8-2A77-EE6D-6AC7-79A10EBF867B}"/>
          </ac:spMkLst>
        </pc:spChg>
        <pc:spChg chg="mod topLvl">
          <ac:chgData name="Jean Akpamu" userId="1c40b68f058ff581" providerId="LiveId" clId="{0A6F15E0-B49A-46BC-A232-D0805F28539E}" dt="2023-01-13T22:38:44.313" v="6984" actId="164"/>
          <ac:spMkLst>
            <pc:docMk/>
            <pc:sldMk cId="4142490267" sldId="303"/>
            <ac:spMk id="23" creationId="{69E9D9E4-C914-735C-EDF1-366C45F6ACF1}"/>
          </ac:spMkLst>
        </pc:spChg>
        <pc:spChg chg="mod topLvl">
          <ac:chgData name="Jean Akpamu" userId="1c40b68f058ff581" providerId="LiveId" clId="{0A6F15E0-B49A-46BC-A232-D0805F28539E}" dt="2023-01-13T22:38:44.313" v="6984" actId="164"/>
          <ac:spMkLst>
            <pc:docMk/>
            <pc:sldMk cId="4142490267" sldId="303"/>
            <ac:spMk id="24" creationId="{CC97B797-B5B2-F85E-780D-8927925FE006}"/>
          </ac:spMkLst>
        </pc:spChg>
        <pc:spChg chg="mod topLvl">
          <ac:chgData name="Jean Akpamu" userId="1c40b68f058ff581" providerId="LiveId" clId="{0A6F15E0-B49A-46BC-A232-D0805F28539E}" dt="2023-01-13T22:38:44.313" v="6984" actId="164"/>
          <ac:spMkLst>
            <pc:docMk/>
            <pc:sldMk cId="4142490267" sldId="303"/>
            <ac:spMk id="25" creationId="{D62A650E-9062-4F24-187A-51F6BB8F81DA}"/>
          </ac:spMkLst>
        </pc:spChg>
        <pc:spChg chg="del mod">
          <ac:chgData name="Jean Akpamu" userId="1c40b68f058ff581" providerId="LiveId" clId="{0A6F15E0-B49A-46BC-A232-D0805F28539E}" dt="2023-01-13T22:02:33.616" v="6505" actId="478"/>
          <ac:spMkLst>
            <pc:docMk/>
            <pc:sldMk cId="4142490267" sldId="303"/>
            <ac:spMk id="26" creationId="{93E69581-8A7F-98E8-3379-AA5159ADE023}"/>
          </ac:spMkLst>
        </pc:spChg>
        <pc:spChg chg="del mod">
          <ac:chgData name="Jean Akpamu" userId="1c40b68f058ff581" providerId="LiveId" clId="{0A6F15E0-B49A-46BC-A232-D0805F28539E}" dt="2023-01-13T22:22:12.191" v="6551" actId="478"/>
          <ac:spMkLst>
            <pc:docMk/>
            <pc:sldMk cId="4142490267" sldId="303"/>
            <ac:spMk id="27" creationId="{4C363101-44B8-9F76-48E6-BBAA4F2E272D}"/>
          </ac:spMkLst>
        </pc:spChg>
        <pc:spChg chg="del mod">
          <ac:chgData name="Jean Akpamu" userId="1c40b68f058ff581" providerId="LiveId" clId="{0A6F15E0-B49A-46BC-A232-D0805F28539E}" dt="2023-01-13T22:06:00.133" v="6511" actId="478"/>
          <ac:spMkLst>
            <pc:docMk/>
            <pc:sldMk cId="4142490267" sldId="303"/>
            <ac:spMk id="28" creationId="{860725FC-1706-C8F1-026E-A2A80051BE11}"/>
          </ac:spMkLst>
        </pc:spChg>
        <pc:spChg chg="del mod">
          <ac:chgData name="Jean Akpamu" userId="1c40b68f058ff581" providerId="LiveId" clId="{0A6F15E0-B49A-46BC-A232-D0805F28539E}" dt="2023-01-13T22:21:19.484" v="6539" actId="478"/>
          <ac:spMkLst>
            <pc:docMk/>
            <pc:sldMk cId="4142490267" sldId="303"/>
            <ac:spMk id="29" creationId="{783B020E-17B6-BDA1-2DA4-D25781F44661}"/>
          </ac:spMkLst>
        </pc:spChg>
        <pc:spChg chg="del mod">
          <ac:chgData name="Jean Akpamu" userId="1c40b68f058ff581" providerId="LiveId" clId="{0A6F15E0-B49A-46BC-A232-D0805F28539E}" dt="2023-01-13T22:07:02.604" v="6518" actId="478"/>
          <ac:spMkLst>
            <pc:docMk/>
            <pc:sldMk cId="4142490267" sldId="303"/>
            <ac:spMk id="30" creationId="{462F0077-51F0-AFCE-02CF-488A2BE7B550}"/>
          </ac:spMkLst>
        </pc:spChg>
        <pc:spChg chg="mod topLvl">
          <ac:chgData name="Jean Akpamu" userId="1c40b68f058ff581" providerId="LiveId" clId="{0A6F15E0-B49A-46BC-A232-D0805F28539E}" dt="2023-01-13T22:38:44.313" v="6984" actId="164"/>
          <ac:spMkLst>
            <pc:docMk/>
            <pc:sldMk cId="4142490267" sldId="303"/>
            <ac:spMk id="31" creationId="{185577D4-C131-6BD6-52CF-FA62A8BFA195}"/>
          </ac:spMkLst>
        </pc:spChg>
        <pc:spChg chg="mod topLvl">
          <ac:chgData name="Jean Akpamu" userId="1c40b68f058ff581" providerId="LiveId" clId="{0A6F15E0-B49A-46BC-A232-D0805F28539E}" dt="2023-01-13T22:38:44.313" v="6984" actId="164"/>
          <ac:spMkLst>
            <pc:docMk/>
            <pc:sldMk cId="4142490267" sldId="303"/>
            <ac:spMk id="32" creationId="{A0AC7123-A3F4-A922-D8DF-7ACE4096236F}"/>
          </ac:spMkLst>
        </pc:spChg>
        <pc:spChg chg="mod topLvl">
          <ac:chgData name="Jean Akpamu" userId="1c40b68f058ff581" providerId="LiveId" clId="{0A6F15E0-B49A-46BC-A232-D0805F28539E}" dt="2023-01-13T22:38:44.313" v="6984" actId="164"/>
          <ac:spMkLst>
            <pc:docMk/>
            <pc:sldMk cId="4142490267" sldId="303"/>
            <ac:spMk id="33" creationId="{5ADE7533-E486-3612-93B3-C314B9EB2C6D}"/>
          </ac:spMkLst>
        </pc:spChg>
        <pc:spChg chg="mod topLvl">
          <ac:chgData name="Jean Akpamu" userId="1c40b68f058ff581" providerId="LiveId" clId="{0A6F15E0-B49A-46BC-A232-D0805F28539E}" dt="2023-01-13T22:38:44.313" v="6984" actId="164"/>
          <ac:spMkLst>
            <pc:docMk/>
            <pc:sldMk cId="4142490267" sldId="303"/>
            <ac:spMk id="34" creationId="{321F7834-471A-EB21-10DB-A85C953B2BAE}"/>
          </ac:spMkLst>
        </pc:spChg>
        <pc:spChg chg="mod topLvl">
          <ac:chgData name="Jean Akpamu" userId="1c40b68f058ff581" providerId="LiveId" clId="{0A6F15E0-B49A-46BC-A232-D0805F28539E}" dt="2023-01-13T22:38:44.313" v="6984" actId="164"/>
          <ac:spMkLst>
            <pc:docMk/>
            <pc:sldMk cId="4142490267" sldId="303"/>
            <ac:spMk id="35" creationId="{E7861FE3-43F2-0567-6E8D-3628CA9F89F4}"/>
          </ac:spMkLst>
        </pc:spChg>
        <pc:spChg chg="add del mod">
          <ac:chgData name="Jean Akpamu" userId="1c40b68f058ff581" providerId="LiveId" clId="{0A6F15E0-B49A-46BC-A232-D0805F28539E}" dt="2023-01-13T22:47:04.582" v="7052"/>
          <ac:spMkLst>
            <pc:docMk/>
            <pc:sldMk cId="4142490267" sldId="303"/>
            <ac:spMk id="63" creationId="{DBEA7BDF-1E1E-46D9-62FF-FBD7FDFC168F}"/>
          </ac:spMkLst>
        </pc:spChg>
        <pc:spChg chg="add mod">
          <ac:chgData name="Jean Akpamu" userId="1c40b68f058ff581" providerId="LiveId" clId="{0A6F15E0-B49A-46BC-A232-D0805F28539E}" dt="2023-01-13T22:54:10.427" v="7153" actId="20577"/>
          <ac:spMkLst>
            <pc:docMk/>
            <pc:sldMk cId="4142490267" sldId="303"/>
            <ac:spMk id="64" creationId="{F691600E-FEA9-078D-2C04-D724AE3265B3}"/>
          </ac:spMkLst>
        </pc:spChg>
        <pc:grpChg chg="add del mod">
          <ac:chgData name="Jean Akpamu" userId="1c40b68f058ff581" providerId="LiveId" clId="{0A6F15E0-B49A-46BC-A232-D0805F28539E}" dt="2023-01-13T22:38:32.457" v="6983" actId="165"/>
          <ac:grpSpMkLst>
            <pc:docMk/>
            <pc:sldMk cId="4142490267" sldId="303"/>
            <ac:grpSpMk id="3" creationId="{B83D2670-EB93-6541-94F3-D602A44CBBA0}"/>
          </ac:grpSpMkLst>
        </pc:grpChg>
        <pc:grpChg chg="add mod">
          <ac:chgData name="Jean Akpamu" userId="1c40b68f058ff581" providerId="LiveId" clId="{0A6F15E0-B49A-46BC-A232-D0805F28539E}" dt="2023-01-13T23:46:22.999" v="7687" actId="1076"/>
          <ac:grpSpMkLst>
            <pc:docMk/>
            <pc:sldMk cId="4142490267" sldId="303"/>
            <ac:grpSpMk id="62" creationId="{D377B166-510A-23B2-06D3-53742E6308BE}"/>
          </ac:grpSpMkLst>
        </pc:grpChg>
        <pc:picChg chg="add del mod">
          <ac:chgData name="Jean Akpamu" userId="1c40b68f058ff581" providerId="LiveId" clId="{0A6F15E0-B49A-46BC-A232-D0805F28539E}" dt="2023-01-13T21:58:30.389" v="6502" actId="22"/>
          <ac:picMkLst>
            <pc:docMk/>
            <pc:sldMk cId="4142490267" sldId="303"/>
            <ac:picMk id="37" creationId="{5A72252F-FB3C-B8E1-403D-4370EA5F9EC8}"/>
          </ac:picMkLst>
        </pc:picChg>
        <pc:picChg chg="add mod">
          <ac:chgData name="Jean Akpamu" userId="1c40b68f058ff581" providerId="LiveId" clId="{0A6F15E0-B49A-46BC-A232-D0805F28539E}" dt="2023-01-13T23:46:03.813" v="7684" actId="14100"/>
          <ac:picMkLst>
            <pc:docMk/>
            <pc:sldMk cId="4142490267" sldId="303"/>
            <ac:picMk id="39" creationId="{601DCB84-D8EE-6161-A652-AF84E0556DBD}"/>
          </ac:picMkLst>
        </pc:picChg>
        <pc:picChg chg="add del mod">
          <ac:chgData name="Jean Akpamu" userId="1c40b68f058ff581" providerId="LiveId" clId="{0A6F15E0-B49A-46BC-A232-D0805F28539E}" dt="2023-01-13T22:20:40.826" v="6529" actId="478"/>
          <ac:picMkLst>
            <pc:docMk/>
            <pc:sldMk cId="4142490267" sldId="303"/>
            <ac:picMk id="41" creationId="{7CDD46C5-029D-D80D-2478-85EF8F58E6E1}"/>
          </ac:picMkLst>
        </pc:picChg>
        <pc:picChg chg="add mod">
          <ac:chgData name="Jean Akpamu" userId="1c40b68f058ff581" providerId="LiveId" clId="{0A6F15E0-B49A-46BC-A232-D0805F28539E}" dt="2023-01-13T23:47:19.347" v="7694" actId="14100"/>
          <ac:picMkLst>
            <pc:docMk/>
            <pc:sldMk cId="4142490267" sldId="303"/>
            <ac:picMk id="43" creationId="{DE636C5B-B09D-465F-A4C1-EA9A6240B57D}"/>
          </ac:picMkLst>
        </pc:picChg>
        <pc:picChg chg="add mod">
          <ac:chgData name="Jean Akpamu" userId="1c40b68f058ff581" providerId="LiveId" clId="{0A6F15E0-B49A-46BC-A232-D0805F28539E}" dt="2023-01-13T23:46:27.179" v="7688" actId="1076"/>
          <ac:picMkLst>
            <pc:docMk/>
            <pc:sldMk cId="4142490267" sldId="303"/>
            <ac:picMk id="45" creationId="{F3D3C05C-BB00-CC2B-231B-346EEC94EF43}"/>
          </ac:picMkLst>
        </pc:picChg>
        <pc:picChg chg="add del mod">
          <ac:chgData name="Jean Akpamu" userId="1c40b68f058ff581" providerId="LiveId" clId="{0A6F15E0-B49A-46BC-A232-D0805F28539E}" dt="2023-01-13T22:23:53.104" v="6561" actId="478"/>
          <ac:picMkLst>
            <pc:docMk/>
            <pc:sldMk cId="4142490267" sldId="303"/>
            <ac:picMk id="47" creationId="{9BC33288-4763-F6C2-8F77-DA75D1540ADF}"/>
          </ac:picMkLst>
        </pc:picChg>
        <pc:picChg chg="add del mod">
          <ac:chgData name="Jean Akpamu" userId="1c40b68f058ff581" providerId="LiveId" clId="{0A6F15E0-B49A-46BC-A232-D0805F28539E}" dt="2023-01-13T22:24:02.367" v="6563" actId="478"/>
          <ac:picMkLst>
            <pc:docMk/>
            <pc:sldMk cId="4142490267" sldId="303"/>
            <ac:picMk id="49" creationId="{2C1850A3-6656-1DDE-AE00-65E259A91341}"/>
          </ac:picMkLst>
        </pc:picChg>
        <pc:picChg chg="add del mod">
          <ac:chgData name="Jean Akpamu" userId="1c40b68f058ff581" providerId="LiveId" clId="{0A6F15E0-B49A-46BC-A232-D0805F28539E}" dt="2023-01-13T22:23:59.985" v="6562" actId="478"/>
          <ac:picMkLst>
            <pc:docMk/>
            <pc:sldMk cId="4142490267" sldId="303"/>
            <ac:picMk id="51" creationId="{300FFF31-EF3F-CFB7-83F8-B01F36E1F7D2}"/>
          </ac:picMkLst>
        </pc:picChg>
        <pc:picChg chg="add mod">
          <ac:chgData name="Jean Akpamu" userId="1c40b68f058ff581" providerId="LiveId" clId="{0A6F15E0-B49A-46BC-A232-D0805F28539E}" dt="2023-01-13T23:46:57.874" v="7693" actId="14100"/>
          <ac:picMkLst>
            <pc:docMk/>
            <pc:sldMk cId="4142490267" sldId="303"/>
            <ac:picMk id="53" creationId="{606D87EC-2E8A-B960-B1B5-3F598CE99CF7}"/>
          </ac:picMkLst>
        </pc:picChg>
        <pc:picChg chg="add del mod">
          <ac:chgData name="Jean Akpamu" userId="1c40b68f058ff581" providerId="LiveId" clId="{0A6F15E0-B49A-46BC-A232-D0805F28539E}" dt="2023-01-13T22:24:03.823" v="6564" actId="478"/>
          <ac:picMkLst>
            <pc:docMk/>
            <pc:sldMk cId="4142490267" sldId="303"/>
            <ac:picMk id="55" creationId="{89009E73-3887-3EBC-DA68-854F7A06B454}"/>
          </ac:picMkLst>
        </pc:picChg>
        <pc:picChg chg="add mod">
          <ac:chgData name="Jean Akpamu" userId="1c40b68f058ff581" providerId="LiveId" clId="{0A6F15E0-B49A-46BC-A232-D0805F28539E}" dt="2023-01-13T23:46:11.162" v="7685" actId="14100"/>
          <ac:picMkLst>
            <pc:docMk/>
            <pc:sldMk cId="4142490267" sldId="303"/>
            <ac:picMk id="57" creationId="{132A1503-F3B6-33E5-A4A4-2245E50B5BAF}"/>
          </ac:picMkLst>
        </pc:picChg>
        <pc:picChg chg="add del mod">
          <ac:chgData name="Jean Akpamu" userId="1c40b68f058ff581" providerId="LiveId" clId="{0A6F15E0-B49A-46BC-A232-D0805F28539E}" dt="2023-01-13T22:24:05.827" v="6565" actId="478"/>
          <ac:picMkLst>
            <pc:docMk/>
            <pc:sldMk cId="4142490267" sldId="303"/>
            <ac:picMk id="59" creationId="{BA85153D-8CAA-70A3-4354-9E9E1FF2CFE7}"/>
          </ac:picMkLst>
        </pc:picChg>
        <pc:picChg chg="add del mod">
          <ac:chgData name="Jean Akpamu" userId="1c40b68f058ff581" providerId="LiveId" clId="{0A6F15E0-B49A-46BC-A232-D0805F28539E}" dt="2023-01-13T22:23:51.784" v="6560" actId="478"/>
          <ac:picMkLst>
            <pc:docMk/>
            <pc:sldMk cId="4142490267" sldId="303"/>
            <ac:picMk id="61" creationId="{1BBFE4C4-42A1-FAC8-6706-6EFF5DE97F4E}"/>
          </ac:picMkLst>
        </pc:picChg>
      </pc:sldChg>
      <pc:sldChg chg="addSp delSp modSp add del mod">
        <pc:chgData name="Jean Akpamu" userId="1c40b68f058ff581" providerId="LiveId" clId="{0A6F15E0-B49A-46BC-A232-D0805F28539E}" dt="2023-01-11T14:56:40.224" v="1330" actId="2696"/>
        <pc:sldMkLst>
          <pc:docMk/>
          <pc:sldMk cId="1095643846" sldId="4071"/>
        </pc:sldMkLst>
        <pc:spChg chg="mod">
          <ac:chgData name="Jean Akpamu" userId="1c40b68f058ff581" providerId="LiveId" clId="{0A6F15E0-B49A-46BC-A232-D0805F28539E}" dt="2023-01-11T14:42:06.019" v="1219" actId="164"/>
          <ac:spMkLst>
            <pc:docMk/>
            <pc:sldMk cId="1095643846" sldId="4071"/>
            <ac:spMk id="2" creationId="{709B3B87-C6FA-CB43-BB28-7D312A665E83}"/>
          </ac:spMkLst>
        </pc:spChg>
        <pc:spChg chg="mod">
          <ac:chgData name="Jean Akpamu" userId="1c40b68f058ff581" providerId="LiveId" clId="{0A6F15E0-B49A-46BC-A232-D0805F28539E}" dt="2023-01-11T14:42:06.019" v="1219" actId="164"/>
          <ac:spMkLst>
            <pc:docMk/>
            <pc:sldMk cId="1095643846" sldId="4071"/>
            <ac:spMk id="3" creationId="{89A587FF-AC6E-3141-96E3-EE8EE62969EF}"/>
          </ac:spMkLst>
        </pc:spChg>
        <pc:spChg chg="mod">
          <ac:chgData name="Jean Akpamu" userId="1c40b68f058ff581" providerId="LiveId" clId="{0A6F15E0-B49A-46BC-A232-D0805F28539E}" dt="2023-01-11T14:42:06.019" v="1219" actId="164"/>
          <ac:spMkLst>
            <pc:docMk/>
            <pc:sldMk cId="1095643846" sldId="4071"/>
            <ac:spMk id="4" creationId="{D7970082-332A-4344-AD8D-D6A73999D19A}"/>
          </ac:spMkLst>
        </pc:spChg>
        <pc:spChg chg="mod">
          <ac:chgData name="Jean Akpamu" userId="1c40b68f058ff581" providerId="LiveId" clId="{0A6F15E0-B49A-46BC-A232-D0805F28539E}" dt="2023-01-11T14:42:06.019" v="1219" actId="164"/>
          <ac:spMkLst>
            <pc:docMk/>
            <pc:sldMk cId="1095643846" sldId="4071"/>
            <ac:spMk id="5" creationId="{C2E0DDDD-6B59-2E42-A2F8-688341704A8B}"/>
          </ac:spMkLst>
        </pc:spChg>
        <pc:spChg chg="del mod">
          <ac:chgData name="Jean Akpamu" userId="1c40b68f058ff581" providerId="LiveId" clId="{0A6F15E0-B49A-46BC-A232-D0805F28539E}" dt="2023-01-11T14:41:22.214" v="1215" actId="478"/>
          <ac:spMkLst>
            <pc:docMk/>
            <pc:sldMk cId="1095643846" sldId="4071"/>
            <ac:spMk id="14" creationId="{429646C2-294A-024C-B21F-BBD21EA9534F}"/>
          </ac:spMkLst>
        </pc:spChg>
        <pc:spChg chg="del mod">
          <ac:chgData name="Jean Akpamu" userId="1c40b68f058ff581" providerId="LiveId" clId="{0A6F15E0-B49A-46BC-A232-D0805F28539E}" dt="2023-01-11T14:41:23.773" v="1216" actId="478"/>
          <ac:spMkLst>
            <pc:docMk/>
            <pc:sldMk cId="1095643846" sldId="4071"/>
            <ac:spMk id="15" creationId="{68E1A2F2-F004-4243-8221-02040A86081B}"/>
          </ac:spMkLst>
        </pc:spChg>
        <pc:spChg chg="mod">
          <ac:chgData name="Jean Akpamu" userId="1c40b68f058ff581" providerId="LiveId" clId="{0A6F15E0-B49A-46BC-A232-D0805F28539E}" dt="2023-01-11T14:42:06.019" v="1219" actId="164"/>
          <ac:spMkLst>
            <pc:docMk/>
            <pc:sldMk cId="1095643846" sldId="4071"/>
            <ac:spMk id="16" creationId="{CFEB8EA7-0B73-EE4B-832C-A6FC74AE42D2}"/>
          </ac:spMkLst>
        </pc:spChg>
        <pc:spChg chg="mod">
          <ac:chgData name="Jean Akpamu" userId="1c40b68f058ff581" providerId="LiveId" clId="{0A6F15E0-B49A-46BC-A232-D0805F28539E}" dt="2023-01-11T14:42:06.019" v="1219" actId="164"/>
          <ac:spMkLst>
            <pc:docMk/>
            <pc:sldMk cId="1095643846" sldId="4071"/>
            <ac:spMk id="17" creationId="{7D172E26-266D-A543-BB9D-E292E19E0D83}"/>
          </ac:spMkLst>
        </pc:spChg>
        <pc:spChg chg="mod">
          <ac:chgData name="Jean Akpamu" userId="1c40b68f058ff581" providerId="LiveId" clId="{0A6F15E0-B49A-46BC-A232-D0805F28539E}" dt="2023-01-11T14:42:06.019" v="1219" actId="164"/>
          <ac:spMkLst>
            <pc:docMk/>
            <pc:sldMk cId="1095643846" sldId="4071"/>
            <ac:spMk id="20" creationId="{3014C135-75ED-A843-B23A-373D172AF142}"/>
          </ac:spMkLst>
        </pc:spChg>
        <pc:spChg chg="mod">
          <ac:chgData name="Jean Akpamu" userId="1c40b68f058ff581" providerId="LiveId" clId="{0A6F15E0-B49A-46BC-A232-D0805F28539E}" dt="2023-01-11T14:42:06.019" v="1219" actId="164"/>
          <ac:spMkLst>
            <pc:docMk/>
            <pc:sldMk cId="1095643846" sldId="4071"/>
            <ac:spMk id="21" creationId="{898B7F02-8C50-5F47-A0C3-277C4A581D9A}"/>
          </ac:spMkLst>
        </pc:spChg>
        <pc:spChg chg="mod">
          <ac:chgData name="Jean Akpamu" userId="1c40b68f058ff581" providerId="LiveId" clId="{0A6F15E0-B49A-46BC-A232-D0805F28539E}" dt="2023-01-11T14:42:06.019" v="1219" actId="164"/>
          <ac:spMkLst>
            <pc:docMk/>
            <pc:sldMk cId="1095643846" sldId="4071"/>
            <ac:spMk id="23" creationId="{6787AE0A-7BB2-644C-BA45-08CE3F15423A}"/>
          </ac:spMkLst>
        </pc:spChg>
        <pc:spChg chg="mod">
          <ac:chgData name="Jean Akpamu" userId="1c40b68f058ff581" providerId="LiveId" clId="{0A6F15E0-B49A-46BC-A232-D0805F28539E}" dt="2023-01-11T14:42:06.019" v="1219" actId="164"/>
          <ac:spMkLst>
            <pc:docMk/>
            <pc:sldMk cId="1095643846" sldId="4071"/>
            <ac:spMk id="24" creationId="{3DBE2785-60D5-4E4E-87AC-041BA996317F}"/>
          </ac:spMkLst>
        </pc:spChg>
        <pc:spChg chg="mod">
          <ac:chgData name="Jean Akpamu" userId="1c40b68f058ff581" providerId="LiveId" clId="{0A6F15E0-B49A-46BC-A232-D0805F28539E}" dt="2023-01-11T14:42:06.019" v="1219" actId="164"/>
          <ac:spMkLst>
            <pc:docMk/>
            <pc:sldMk cId="1095643846" sldId="4071"/>
            <ac:spMk id="26" creationId="{0CFFBE6B-B015-A04D-BEB4-A18715F069C0}"/>
          </ac:spMkLst>
        </pc:spChg>
        <pc:spChg chg="mod">
          <ac:chgData name="Jean Akpamu" userId="1c40b68f058ff581" providerId="LiveId" clId="{0A6F15E0-B49A-46BC-A232-D0805F28539E}" dt="2023-01-11T14:42:06.019" v="1219" actId="164"/>
          <ac:spMkLst>
            <pc:docMk/>
            <pc:sldMk cId="1095643846" sldId="4071"/>
            <ac:spMk id="27" creationId="{F7AC53AD-6FA1-EF43-88DE-F3FB90339876}"/>
          </ac:spMkLst>
        </pc:spChg>
        <pc:spChg chg="mod">
          <ac:chgData name="Jean Akpamu" userId="1c40b68f058ff581" providerId="LiveId" clId="{0A6F15E0-B49A-46BC-A232-D0805F28539E}" dt="2023-01-11T14:42:06.019" v="1219" actId="164"/>
          <ac:spMkLst>
            <pc:docMk/>
            <pc:sldMk cId="1095643846" sldId="4071"/>
            <ac:spMk id="28" creationId="{7CE41A41-F3C7-B64E-9573-4B35EB693F9A}"/>
          </ac:spMkLst>
        </pc:spChg>
        <pc:spChg chg="mod">
          <ac:chgData name="Jean Akpamu" userId="1c40b68f058ff581" providerId="LiveId" clId="{0A6F15E0-B49A-46BC-A232-D0805F28539E}" dt="2023-01-11T14:42:06.019" v="1219" actId="164"/>
          <ac:spMkLst>
            <pc:docMk/>
            <pc:sldMk cId="1095643846" sldId="4071"/>
            <ac:spMk id="29" creationId="{BFAF82CE-B5BB-034E-98A2-B6BAC37E0D00}"/>
          </ac:spMkLst>
        </pc:spChg>
        <pc:spChg chg="mod">
          <ac:chgData name="Jean Akpamu" userId="1c40b68f058ff581" providerId="LiveId" clId="{0A6F15E0-B49A-46BC-A232-D0805F28539E}" dt="2023-01-11T14:42:06.019" v="1219" actId="164"/>
          <ac:spMkLst>
            <pc:docMk/>
            <pc:sldMk cId="1095643846" sldId="4071"/>
            <ac:spMk id="30" creationId="{DF18E2FE-DE83-1649-868B-A04A760337E2}"/>
          </ac:spMkLst>
        </pc:spChg>
        <pc:spChg chg="mod">
          <ac:chgData name="Jean Akpamu" userId="1c40b68f058ff581" providerId="LiveId" clId="{0A6F15E0-B49A-46BC-A232-D0805F28539E}" dt="2023-01-11T14:42:06.019" v="1219" actId="164"/>
          <ac:spMkLst>
            <pc:docMk/>
            <pc:sldMk cId="1095643846" sldId="4071"/>
            <ac:spMk id="31" creationId="{C03CA031-824F-FF41-B846-1D59481C83F4}"/>
          </ac:spMkLst>
        </pc:spChg>
        <pc:grpChg chg="add mod">
          <ac:chgData name="Jean Akpamu" userId="1c40b68f058ff581" providerId="LiveId" clId="{0A6F15E0-B49A-46BC-A232-D0805F28539E}" dt="2023-01-11T14:42:06.019" v="1219" actId="164"/>
          <ac:grpSpMkLst>
            <pc:docMk/>
            <pc:sldMk cId="1095643846" sldId="4071"/>
            <ac:grpSpMk id="6" creationId="{781E85DC-B6FA-5E83-77AB-57A2EDF43816}"/>
          </ac:grpSpMkLst>
        </pc:grpChg>
      </pc:sldChg>
      <pc:sldMasterChg chg="modSldLayout">
        <pc:chgData name="Jean Akpamu" userId="1c40b68f058ff581" providerId="LiveId" clId="{0A6F15E0-B49A-46BC-A232-D0805F28539E}" dt="2023-01-11T11:45:10.695" v="168"/>
        <pc:sldMasterMkLst>
          <pc:docMk/>
          <pc:sldMasterMk cId="4252115128" sldId="2147483677"/>
        </pc:sldMasterMkLst>
        <pc:sldLayoutChg chg="addSp">
          <pc:chgData name="Jean Akpamu" userId="1c40b68f058ff581" providerId="LiveId" clId="{0A6F15E0-B49A-46BC-A232-D0805F28539E}" dt="2023-01-11T11:45:10.695" v="168"/>
          <pc:sldLayoutMkLst>
            <pc:docMk/>
            <pc:sldMasterMk cId="4252115128" sldId="2147483677"/>
            <pc:sldLayoutMk cId="3508513825" sldId="2147483678"/>
          </pc:sldLayoutMkLst>
          <pc:spChg chg="add">
            <ac:chgData name="Jean Akpamu" userId="1c40b68f058ff581" providerId="LiveId" clId="{0A6F15E0-B49A-46BC-A232-D0805F28539E}" dt="2023-01-11T11:45:10.695" v="168"/>
            <ac:spMkLst>
              <pc:docMk/>
              <pc:sldMasterMk cId="4252115128" sldId="2147483677"/>
              <pc:sldLayoutMk cId="3508513825" sldId="2147483678"/>
              <ac:spMk id="7" creationId="{E83B7C25-B75A-40F1-653C-B1E1D40C45D9}"/>
            </ac:spMkLst>
          </pc:spChg>
          <pc:spChg chg="add">
            <ac:chgData name="Jean Akpamu" userId="1c40b68f058ff581" providerId="LiveId" clId="{0A6F15E0-B49A-46BC-A232-D0805F28539E}" dt="2023-01-11T11:45:10.695" v="168"/>
            <ac:spMkLst>
              <pc:docMk/>
              <pc:sldMasterMk cId="4252115128" sldId="2147483677"/>
              <pc:sldLayoutMk cId="3508513825" sldId="2147483678"/>
              <ac:spMk id="8" creationId="{1B17D5FC-84EC-012B-3211-FDBC0FC3DBD5}"/>
            </ac:spMkLst>
          </pc:spChg>
        </pc:sldLayoutChg>
        <pc:sldLayoutChg chg="addSp">
          <pc:chgData name="Jean Akpamu" userId="1c40b68f058ff581" providerId="LiveId" clId="{0A6F15E0-B49A-46BC-A232-D0805F28539E}" dt="2023-01-11T11:45:10.695" v="168"/>
          <pc:sldLayoutMkLst>
            <pc:docMk/>
            <pc:sldMasterMk cId="4252115128" sldId="2147483677"/>
            <pc:sldLayoutMk cId="2343487613" sldId="2147483680"/>
          </pc:sldLayoutMkLst>
          <pc:spChg chg="add">
            <ac:chgData name="Jean Akpamu" userId="1c40b68f058ff581" providerId="LiveId" clId="{0A6F15E0-B49A-46BC-A232-D0805F28539E}" dt="2023-01-11T11:45:10.695" v="168"/>
            <ac:spMkLst>
              <pc:docMk/>
              <pc:sldMasterMk cId="4252115128" sldId="2147483677"/>
              <pc:sldLayoutMk cId="2343487613" sldId="2147483680"/>
              <ac:spMk id="7" creationId="{7197A918-1611-B229-372D-501C4CD9756F}"/>
            </ac:spMkLst>
          </pc:spChg>
          <pc:spChg chg="add">
            <ac:chgData name="Jean Akpamu" userId="1c40b68f058ff581" providerId="LiveId" clId="{0A6F15E0-B49A-46BC-A232-D0805F28539E}" dt="2023-01-11T11:45:10.695" v="168"/>
            <ac:spMkLst>
              <pc:docMk/>
              <pc:sldMasterMk cId="4252115128" sldId="2147483677"/>
              <pc:sldLayoutMk cId="2343487613" sldId="2147483680"/>
              <ac:spMk id="8" creationId="{4B397DC6-A567-6F4E-B7F2-ECCD6544BB02}"/>
            </ac:spMkLst>
          </pc:spChg>
          <pc:spChg chg="add">
            <ac:chgData name="Jean Akpamu" userId="1c40b68f058ff581" providerId="LiveId" clId="{0A6F15E0-B49A-46BC-A232-D0805F28539E}" dt="2023-01-11T11:45:10.695" v="168"/>
            <ac:spMkLst>
              <pc:docMk/>
              <pc:sldMasterMk cId="4252115128" sldId="2147483677"/>
              <pc:sldLayoutMk cId="2343487613" sldId="2147483680"/>
              <ac:spMk id="9" creationId="{C20E4F67-4B94-FD5E-FCD3-E1AAE964328E}"/>
            </ac:spMkLst>
          </pc:spChg>
          <pc:spChg chg="add">
            <ac:chgData name="Jean Akpamu" userId="1c40b68f058ff581" providerId="LiveId" clId="{0A6F15E0-B49A-46BC-A232-D0805F28539E}" dt="2023-01-11T11:45:10.695" v="168"/>
            <ac:spMkLst>
              <pc:docMk/>
              <pc:sldMasterMk cId="4252115128" sldId="2147483677"/>
              <pc:sldLayoutMk cId="2343487613" sldId="2147483680"/>
              <ac:spMk id="10" creationId="{46467302-2852-A28C-C9DC-0FCF6A0F5B02}"/>
            </ac:spMkLst>
          </pc:spChg>
          <pc:spChg chg="add">
            <ac:chgData name="Jean Akpamu" userId="1c40b68f058ff581" providerId="LiveId" clId="{0A6F15E0-B49A-46BC-A232-D0805F28539E}" dt="2023-01-11T11:45:10.695" v="168"/>
            <ac:spMkLst>
              <pc:docMk/>
              <pc:sldMasterMk cId="4252115128" sldId="2147483677"/>
              <pc:sldLayoutMk cId="2343487613" sldId="2147483680"/>
              <ac:spMk id="11" creationId="{B281742D-1635-D290-8D8C-6B1B5148015F}"/>
            </ac:spMkLst>
          </pc:spChg>
          <pc:spChg chg="add">
            <ac:chgData name="Jean Akpamu" userId="1c40b68f058ff581" providerId="LiveId" clId="{0A6F15E0-B49A-46BC-A232-D0805F28539E}" dt="2023-01-11T11:45:10.695" v="168"/>
            <ac:spMkLst>
              <pc:docMk/>
              <pc:sldMasterMk cId="4252115128" sldId="2147483677"/>
              <pc:sldLayoutMk cId="2343487613" sldId="2147483680"/>
              <ac:spMk id="12" creationId="{FCB3F35E-217E-1441-95EF-7E10EEF12BDC}"/>
            </ac:spMkLst>
          </pc:spChg>
        </pc:sldLayoutChg>
        <pc:sldLayoutChg chg="addSp">
          <pc:chgData name="Jean Akpamu" userId="1c40b68f058ff581" providerId="LiveId" clId="{0A6F15E0-B49A-46BC-A232-D0805F28539E}" dt="2023-01-11T11:45:10.695" v="168"/>
          <pc:sldLayoutMkLst>
            <pc:docMk/>
            <pc:sldMasterMk cId="4252115128" sldId="2147483677"/>
            <pc:sldLayoutMk cId="1751285664" sldId="2147483682"/>
          </pc:sldLayoutMkLst>
          <pc:spChg chg="add">
            <ac:chgData name="Jean Akpamu" userId="1c40b68f058ff581" providerId="LiveId" clId="{0A6F15E0-B49A-46BC-A232-D0805F28539E}" dt="2023-01-11T11:45:10.695" v="168"/>
            <ac:spMkLst>
              <pc:docMk/>
              <pc:sldMasterMk cId="4252115128" sldId="2147483677"/>
              <pc:sldLayoutMk cId="1751285664" sldId="2147483682"/>
              <ac:spMk id="10" creationId="{BABC74D0-3C55-5967-CBDE-C61C7126D9C8}"/>
            </ac:spMkLst>
          </pc:spChg>
          <pc:spChg chg="add">
            <ac:chgData name="Jean Akpamu" userId="1c40b68f058ff581" providerId="LiveId" clId="{0A6F15E0-B49A-46BC-A232-D0805F28539E}" dt="2023-01-11T11:45:10.695" v="168"/>
            <ac:spMkLst>
              <pc:docMk/>
              <pc:sldMasterMk cId="4252115128" sldId="2147483677"/>
              <pc:sldLayoutMk cId="1751285664" sldId="2147483682"/>
              <ac:spMk id="12" creationId="{C0F902A0-539C-2128-5841-838B8044DE81}"/>
            </ac:spMkLst>
          </pc:spChg>
          <pc:picChg chg="add">
            <ac:chgData name="Jean Akpamu" userId="1c40b68f058ff581" providerId="LiveId" clId="{0A6F15E0-B49A-46BC-A232-D0805F28539E}" dt="2023-01-11T11:45:10.695" v="168"/>
            <ac:picMkLst>
              <pc:docMk/>
              <pc:sldMasterMk cId="4252115128" sldId="2147483677"/>
              <pc:sldLayoutMk cId="1751285664" sldId="2147483682"/>
              <ac:picMk id="11" creationId="{0884C2BB-01AF-E9AF-1CDF-147AF5946ED0}"/>
            </ac:picMkLst>
          </pc:picChg>
          <pc:picChg chg="add">
            <ac:chgData name="Jean Akpamu" userId="1c40b68f058ff581" providerId="LiveId" clId="{0A6F15E0-B49A-46BC-A232-D0805F28539E}" dt="2023-01-11T11:45:10.695" v="168"/>
            <ac:picMkLst>
              <pc:docMk/>
              <pc:sldMasterMk cId="4252115128" sldId="2147483677"/>
              <pc:sldLayoutMk cId="1751285664" sldId="2147483682"/>
              <ac:picMk id="13" creationId="{E940D99C-C7CD-D92F-37C7-28EBF7BAA5A0}"/>
            </ac:picMkLst>
          </pc:picChg>
        </pc:sldLayoutChg>
        <pc:sldLayoutChg chg="addSp">
          <pc:chgData name="Jean Akpamu" userId="1c40b68f058ff581" providerId="LiveId" clId="{0A6F15E0-B49A-46BC-A232-D0805F28539E}" dt="2023-01-11T11:45:10.695" v="168"/>
          <pc:sldLayoutMkLst>
            <pc:docMk/>
            <pc:sldMasterMk cId="4252115128" sldId="2147483677"/>
            <pc:sldLayoutMk cId="3789418206" sldId="2147483683"/>
          </pc:sldLayoutMkLst>
          <pc:spChg chg="add">
            <ac:chgData name="Jean Akpamu" userId="1c40b68f058ff581" providerId="LiveId" clId="{0A6F15E0-B49A-46BC-A232-D0805F28539E}" dt="2023-01-11T11:45:10.695" v="168"/>
            <ac:spMkLst>
              <pc:docMk/>
              <pc:sldMasterMk cId="4252115128" sldId="2147483677"/>
              <pc:sldLayoutMk cId="3789418206" sldId="2147483683"/>
              <ac:spMk id="6" creationId="{72748FF7-D910-2CB0-EA80-70EC85D8871E}"/>
            </ac:spMkLst>
          </pc:spChg>
          <pc:spChg chg="add">
            <ac:chgData name="Jean Akpamu" userId="1c40b68f058ff581" providerId="LiveId" clId="{0A6F15E0-B49A-46BC-A232-D0805F28539E}" dt="2023-01-11T11:45:10.695" v="168"/>
            <ac:spMkLst>
              <pc:docMk/>
              <pc:sldMasterMk cId="4252115128" sldId="2147483677"/>
              <pc:sldLayoutMk cId="3789418206" sldId="2147483683"/>
              <ac:spMk id="7" creationId="{92F27402-9AFC-CE39-40CF-43281CBF0399}"/>
            </ac:spMkLst>
          </pc:spChg>
        </pc:sldLayoutChg>
        <pc:sldLayoutChg chg="addSp">
          <pc:chgData name="Jean Akpamu" userId="1c40b68f058ff581" providerId="LiveId" clId="{0A6F15E0-B49A-46BC-A232-D0805F28539E}" dt="2023-01-11T11:45:10.695" v="168"/>
          <pc:sldLayoutMkLst>
            <pc:docMk/>
            <pc:sldMasterMk cId="4252115128" sldId="2147483677"/>
            <pc:sldLayoutMk cId="4150107708" sldId="2147483684"/>
          </pc:sldLayoutMkLst>
          <pc:spChg chg="add">
            <ac:chgData name="Jean Akpamu" userId="1c40b68f058ff581" providerId="LiveId" clId="{0A6F15E0-B49A-46BC-A232-D0805F28539E}" dt="2023-01-11T11:45:10.695" v="168"/>
            <ac:spMkLst>
              <pc:docMk/>
              <pc:sldMasterMk cId="4252115128" sldId="2147483677"/>
              <pc:sldLayoutMk cId="4150107708" sldId="2147483684"/>
              <ac:spMk id="5" creationId="{FF5BD740-C71D-B58D-B442-403C9E2F2562}"/>
            </ac:spMkLst>
          </pc:spChg>
          <pc:spChg chg="add">
            <ac:chgData name="Jean Akpamu" userId="1c40b68f058ff581" providerId="LiveId" clId="{0A6F15E0-B49A-46BC-A232-D0805F28539E}" dt="2023-01-11T11:45:10.695" v="168"/>
            <ac:spMkLst>
              <pc:docMk/>
              <pc:sldMasterMk cId="4252115128" sldId="2147483677"/>
              <pc:sldLayoutMk cId="4150107708" sldId="2147483684"/>
              <ac:spMk id="6" creationId="{2682AFD6-5A36-AFD5-4CC7-1AAB943D32DF}"/>
            </ac:spMkLst>
          </pc:spChg>
        </pc:sldLayoutChg>
        <pc:sldLayoutChg chg="addSp">
          <pc:chgData name="Jean Akpamu" userId="1c40b68f058ff581" providerId="LiveId" clId="{0A6F15E0-B49A-46BC-A232-D0805F28539E}" dt="2023-01-11T11:45:10.695" v="168"/>
          <pc:sldLayoutMkLst>
            <pc:docMk/>
            <pc:sldMasterMk cId="4252115128" sldId="2147483677"/>
            <pc:sldLayoutMk cId="1979384229" sldId="2147483685"/>
          </pc:sldLayoutMkLst>
          <pc:spChg chg="add">
            <ac:chgData name="Jean Akpamu" userId="1c40b68f058ff581" providerId="LiveId" clId="{0A6F15E0-B49A-46BC-A232-D0805F28539E}" dt="2023-01-11T11:45:10.695" v="168"/>
            <ac:spMkLst>
              <pc:docMk/>
              <pc:sldMasterMk cId="4252115128" sldId="2147483677"/>
              <pc:sldLayoutMk cId="1979384229" sldId="2147483685"/>
              <ac:spMk id="8" creationId="{01B83BB0-0140-08F6-530B-EE01693EB147}"/>
            </ac:spMkLst>
          </pc:spChg>
        </pc:sldLayoutChg>
        <pc:sldLayoutChg chg="addSp">
          <pc:chgData name="Jean Akpamu" userId="1c40b68f058ff581" providerId="LiveId" clId="{0A6F15E0-B49A-46BC-A232-D0805F28539E}" dt="2023-01-11T11:45:10.695" v="168"/>
          <pc:sldLayoutMkLst>
            <pc:docMk/>
            <pc:sldMasterMk cId="4252115128" sldId="2147483677"/>
            <pc:sldLayoutMk cId="241539641" sldId="2147483686"/>
          </pc:sldLayoutMkLst>
          <pc:spChg chg="add">
            <ac:chgData name="Jean Akpamu" userId="1c40b68f058ff581" providerId="LiveId" clId="{0A6F15E0-B49A-46BC-A232-D0805F28539E}" dt="2023-01-11T11:45:10.695" v="168"/>
            <ac:spMkLst>
              <pc:docMk/>
              <pc:sldMasterMk cId="4252115128" sldId="2147483677"/>
              <pc:sldLayoutMk cId="241539641" sldId="2147483686"/>
              <ac:spMk id="8" creationId="{C90833CC-DE32-8726-158F-BBCC9BB387D1}"/>
            </ac:spMkLst>
          </pc:spChg>
        </pc:sldLayoutChg>
      </pc:sldMasterChg>
      <pc:sldMasterChg chg="setBg delSldLayout modSldLayout">
        <pc:chgData name="Jean Akpamu" userId="1c40b68f058ff581" providerId="LiveId" clId="{0A6F15E0-B49A-46BC-A232-D0805F28539E}" dt="2023-01-11T14:56:40.224" v="1330" actId="2696"/>
        <pc:sldMasterMkLst>
          <pc:docMk/>
          <pc:sldMasterMk cId="2077396219" sldId="2147483701"/>
        </pc:sldMasterMkLst>
        <pc:sldLayoutChg chg="setBg">
          <pc:chgData name="Jean Akpamu" userId="1c40b68f058ff581" providerId="LiveId" clId="{0A6F15E0-B49A-46BC-A232-D0805F28539E}" dt="2023-01-11T13:15:32.166" v="771"/>
          <pc:sldLayoutMkLst>
            <pc:docMk/>
            <pc:sldMasterMk cId="2077396219" sldId="2147483701"/>
            <pc:sldLayoutMk cId="4250832128" sldId="2147483654"/>
          </pc:sldLayoutMkLst>
        </pc:sldLayoutChg>
        <pc:sldLayoutChg chg="setBg">
          <pc:chgData name="Jean Akpamu" userId="1c40b68f058ff581" providerId="LiveId" clId="{0A6F15E0-B49A-46BC-A232-D0805F28539E}" dt="2023-01-11T13:15:32.166" v="771"/>
          <pc:sldLayoutMkLst>
            <pc:docMk/>
            <pc:sldMasterMk cId="2077396219" sldId="2147483701"/>
            <pc:sldLayoutMk cId="3871031321" sldId="2147483655"/>
          </pc:sldLayoutMkLst>
        </pc:sldLayoutChg>
        <pc:sldLayoutChg chg="setBg">
          <pc:chgData name="Jean Akpamu" userId="1c40b68f058ff581" providerId="LiveId" clId="{0A6F15E0-B49A-46BC-A232-D0805F28539E}" dt="2023-01-11T13:15:32.166" v="771"/>
          <pc:sldLayoutMkLst>
            <pc:docMk/>
            <pc:sldMasterMk cId="2077396219" sldId="2147483701"/>
            <pc:sldLayoutMk cId="2333964501" sldId="2147483663"/>
          </pc:sldLayoutMkLst>
        </pc:sldLayoutChg>
        <pc:sldLayoutChg chg="setBg">
          <pc:chgData name="Jean Akpamu" userId="1c40b68f058ff581" providerId="LiveId" clId="{0A6F15E0-B49A-46BC-A232-D0805F28539E}" dt="2023-01-11T13:15:32.166" v="771"/>
          <pc:sldLayoutMkLst>
            <pc:docMk/>
            <pc:sldMasterMk cId="2077396219" sldId="2147483701"/>
            <pc:sldLayoutMk cId="2586653762" sldId="2147483669"/>
          </pc:sldLayoutMkLst>
        </pc:sldLayoutChg>
        <pc:sldLayoutChg chg="setBg">
          <pc:chgData name="Jean Akpamu" userId="1c40b68f058ff581" providerId="LiveId" clId="{0A6F15E0-B49A-46BC-A232-D0805F28539E}" dt="2023-01-11T13:15:32.166" v="771"/>
          <pc:sldLayoutMkLst>
            <pc:docMk/>
            <pc:sldMasterMk cId="2077396219" sldId="2147483701"/>
            <pc:sldLayoutMk cId="1900709137" sldId="2147483673"/>
          </pc:sldLayoutMkLst>
        </pc:sldLayoutChg>
        <pc:sldLayoutChg chg="addSp setBg">
          <pc:chgData name="Jean Akpamu" userId="1c40b68f058ff581" providerId="LiveId" clId="{0A6F15E0-B49A-46BC-A232-D0805F28539E}" dt="2023-01-11T13:15:32.166" v="771"/>
          <pc:sldLayoutMkLst>
            <pc:docMk/>
            <pc:sldMasterMk cId="2077396219" sldId="2147483701"/>
            <pc:sldLayoutMk cId="157132864" sldId="2147483702"/>
          </pc:sldLayoutMkLst>
          <pc:spChg chg="add">
            <ac:chgData name="Jean Akpamu" userId="1c40b68f058ff581" providerId="LiveId" clId="{0A6F15E0-B49A-46BC-A232-D0805F28539E}" dt="2023-01-11T11:49:05.598" v="228"/>
            <ac:spMkLst>
              <pc:docMk/>
              <pc:sldMasterMk cId="2077396219" sldId="2147483701"/>
              <pc:sldLayoutMk cId="157132864" sldId="2147483702"/>
              <ac:spMk id="11" creationId="{CB87C660-E614-9DB4-B620-67072B1ED665}"/>
            </ac:spMkLst>
          </pc:spChg>
          <pc:spChg chg="add">
            <ac:chgData name="Jean Akpamu" userId="1c40b68f058ff581" providerId="LiveId" clId="{0A6F15E0-B49A-46BC-A232-D0805F28539E}" dt="2023-01-11T11:49:05.598" v="228"/>
            <ac:spMkLst>
              <pc:docMk/>
              <pc:sldMasterMk cId="2077396219" sldId="2147483701"/>
              <pc:sldLayoutMk cId="157132864" sldId="2147483702"/>
              <ac:spMk id="12" creationId="{1F21D317-44BE-E499-B8E6-41D8384BC995}"/>
            </ac:spMkLst>
          </pc:spChg>
        </pc:sldLayoutChg>
        <pc:sldLayoutChg chg="setBg">
          <pc:chgData name="Jean Akpamu" userId="1c40b68f058ff581" providerId="LiveId" clId="{0A6F15E0-B49A-46BC-A232-D0805F28539E}" dt="2023-01-11T13:15:32.166" v="771"/>
          <pc:sldLayoutMkLst>
            <pc:docMk/>
            <pc:sldMasterMk cId="2077396219" sldId="2147483701"/>
            <pc:sldLayoutMk cId="195491319" sldId="2147483703"/>
          </pc:sldLayoutMkLst>
        </pc:sldLayoutChg>
        <pc:sldLayoutChg chg="addSp setBg">
          <pc:chgData name="Jean Akpamu" userId="1c40b68f058ff581" providerId="LiveId" clId="{0A6F15E0-B49A-46BC-A232-D0805F28539E}" dt="2023-01-11T13:15:32.166" v="771"/>
          <pc:sldLayoutMkLst>
            <pc:docMk/>
            <pc:sldMasterMk cId="2077396219" sldId="2147483701"/>
            <pc:sldLayoutMk cId="795073251" sldId="2147483704"/>
          </pc:sldLayoutMkLst>
          <pc:spChg chg="add">
            <ac:chgData name="Jean Akpamu" userId="1c40b68f058ff581" providerId="LiveId" clId="{0A6F15E0-B49A-46BC-A232-D0805F28539E}" dt="2023-01-11T11:49:05.598" v="228"/>
            <ac:spMkLst>
              <pc:docMk/>
              <pc:sldMasterMk cId="2077396219" sldId="2147483701"/>
              <pc:sldLayoutMk cId="795073251" sldId="2147483704"/>
              <ac:spMk id="11" creationId="{CEB7DA2A-614B-E6C8-AB00-CC1179AA119B}"/>
            </ac:spMkLst>
          </pc:spChg>
          <pc:spChg chg="add">
            <ac:chgData name="Jean Akpamu" userId="1c40b68f058ff581" providerId="LiveId" clId="{0A6F15E0-B49A-46BC-A232-D0805F28539E}" dt="2023-01-11T11:49:05.598" v="228"/>
            <ac:spMkLst>
              <pc:docMk/>
              <pc:sldMasterMk cId="2077396219" sldId="2147483701"/>
              <pc:sldLayoutMk cId="795073251" sldId="2147483704"/>
              <ac:spMk id="12" creationId="{A013DB4E-C313-7CA9-F802-3AE40F1967B7}"/>
            </ac:spMkLst>
          </pc:spChg>
          <pc:spChg chg="add">
            <ac:chgData name="Jean Akpamu" userId="1c40b68f058ff581" providerId="LiveId" clId="{0A6F15E0-B49A-46BC-A232-D0805F28539E}" dt="2023-01-11T11:49:05.598" v="228"/>
            <ac:spMkLst>
              <pc:docMk/>
              <pc:sldMasterMk cId="2077396219" sldId="2147483701"/>
              <pc:sldLayoutMk cId="795073251" sldId="2147483704"/>
              <ac:spMk id="13" creationId="{DEDCBCFF-7ED7-2A45-B0B6-49E1E7EFF4E8}"/>
            </ac:spMkLst>
          </pc:spChg>
          <pc:spChg chg="add">
            <ac:chgData name="Jean Akpamu" userId="1c40b68f058ff581" providerId="LiveId" clId="{0A6F15E0-B49A-46BC-A232-D0805F28539E}" dt="2023-01-11T11:49:05.598" v="228"/>
            <ac:spMkLst>
              <pc:docMk/>
              <pc:sldMasterMk cId="2077396219" sldId="2147483701"/>
              <pc:sldLayoutMk cId="795073251" sldId="2147483704"/>
              <ac:spMk id="14" creationId="{A2ECBE7A-4177-E003-AED6-08EA22E9795B}"/>
            </ac:spMkLst>
          </pc:spChg>
          <pc:spChg chg="add">
            <ac:chgData name="Jean Akpamu" userId="1c40b68f058ff581" providerId="LiveId" clId="{0A6F15E0-B49A-46BC-A232-D0805F28539E}" dt="2023-01-11T11:49:05.598" v="228"/>
            <ac:spMkLst>
              <pc:docMk/>
              <pc:sldMasterMk cId="2077396219" sldId="2147483701"/>
              <pc:sldLayoutMk cId="795073251" sldId="2147483704"/>
              <ac:spMk id="15" creationId="{8D84AC2A-1F1C-88FB-1D7A-D98BF20C7213}"/>
            </ac:spMkLst>
          </pc:spChg>
          <pc:spChg chg="add">
            <ac:chgData name="Jean Akpamu" userId="1c40b68f058ff581" providerId="LiveId" clId="{0A6F15E0-B49A-46BC-A232-D0805F28539E}" dt="2023-01-11T11:49:05.598" v="228"/>
            <ac:spMkLst>
              <pc:docMk/>
              <pc:sldMasterMk cId="2077396219" sldId="2147483701"/>
              <pc:sldLayoutMk cId="795073251" sldId="2147483704"/>
              <ac:spMk id="16" creationId="{DFE72B76-D4DC-563E-4D38-BE28CB8A9CEF}"/>
            </ac:spMkLst>
          </pc:spChg>
        </pc:sldLayoutChg>
        <pc:sldLayoutChg chg="setBg">
          <pc:chgData name="Jean Akpamu" userId="1c40b68f058ff581" providerId="LiveId" clId="{0A6F15E0-B49A-46BC-A232-D0805F28539E}" dt="2023-01-11T13:15:32.166" v="771"/>
          <pc:sldLayoutMkLst>
            <pc:docMk/>
            <pc:sldMasterMk cId="2077396219" sldId="2147483701"/>
            <pc:sldLayoutMk cId="3354222535" sldId="2147483705"/>
          </pc:sldLayoutMkLst>
        </pc:sldLayoutChg>
        <pc:sldLayoutChg chg="addSp setBg">
          <pc:chgData name="Jean Akpamu" userId="1c40b68f058ff581" providerId="LiveId" clId="{0A6F15E0-B49A-46BC-A232-D0805F28539E}" dt="2023-01-11T13:15:32.166" v="771"/>
          <pc:sldLayoutMkLst>
            <pc:docMk/>
            <pc:sldMasterMk cId="2077396219" sldId="2147483701"/>
            <pc:sldLayoutMk cId="432635110" sldId="2147483706"/>
          </pc:sldLayoutMkLst>
          <pc:spChg chg="add">
            <ac:chgData name="Jean Akpamu" userId="1c40b68f058ff581" providerId="LiveId" clId="{0A6F15E0-B49A-46BC-A232-D0805F28539E}" dt="2023-01-11T11:49:05.598" v="228"/>
            <ac:spMkLst>
              <pc:docMk/>
              <pc:sldMasterMk cId="2077396219" sldId="2147483701"/>
              <pc:sldLayoutMk cId="432635110" sldId="2147483706"/>
              <ac:spMk id="14" creationId="{B7497A94-93B9-3EC1-B15B-72EE95F1DE51}"/>
            </ac:spMkLst>
          </pc:spChg>
          <pc:spChg chg="add">
            <ac:chgData name="Jean Akpamu" userId="1c40b68f058ff581" providerId="LiveId" clId="{0A6F15E0-B49A-46BC-A232-D0805F28539E}" dt="2023-01-11T11:49:05.598" v="228"/>
            <ac:spMkLst>
              <pc:docMk/>
              <pc:sldMasterMk cId="2077396219" sldId="2147483701"/>
              <pc:sldLayoutMk cId="432635110" sldId="2147483706"/>
              <ac:spMk id="16" creationId="{ECD42D98-CA36-A0FA-3E2B-80D5BF0E91A2}"/>
            </ac:spMkLst>
          </pc:spChg>
          <pc:picChg chg="add">
            <ac:chgData name="Jean Akpamu" userId="1c40b68f058ff581" providerId="LiveId" clId="{0A6F15E0-B49A-46BC-A232-D0805F28539E}" dt="2023-01-11T11:49:05.598" v="228"/>
            <ac:picMkLst>
              <pc:docMk/>
              <pc:sldMasterMk cId="2077396219" sldId="2147483701"/>
              <pc:sldLayoutMk cId="432635110" sldId="2147483706"/>
              <ac:picMk id="15" creationId="{4642EEA6-0AE1-865C-1801-4600713E21A9}"/>
            </ac:picMkLst>
          </pc:picChg>
          <pc:picChg chg="add">
            <ac:chgData name="Jean Akpamu" userId="1c40b68f058ff581" providerId="LiveId" clId="{0A6F15E0-B49A-46BC-A232-D0805F28539E}" dt="2023-01-11T11:49:05.598" v="228"/>
            <ac:picMkLst>
              <pc:docMk/>
              <pc:sldMasterMk cId="2077396219" sldId="2147483701"/>
              <pc:sldLayoutMk cId="432635110" sldId="2147483706"/>
              <ac:picMk id="17" creationId="{8AF9414E-A353-1CE8-2EFD-E49A70268787}"/>
            </ac:picMkLst>
          </pc:picChg>
        </pc:sldLayoutChg>
        <pc:sldLayoutChg chg="addSp setBg">
          <pc:chgData name="Jean Akpamu" userId="1c40b68f058ff581" providerId="LiveId" clId="{0A6F15E0-B49A-46BC-A232-D0805F28539E}" dt="2023-01-11T13:15:32.166" v="771"/>
          <pc:sldLayoutMkLst>
            <pc:docMk/>
            <pc:sldMasterMk cId="2077396219" sldId="2147483701"/>
            <pc:sldLayoutMk cId="3919052559" sldId="2147483707"/>
          </pc:sldLayoutMkLst>
          <pc:spChg chg="add">
            <ac:chgData name="Jean Akpamu" userId="1c40b68f058ff581" providerId="LiveId" clId="{0A6F15E0-B49A-46BC-A232-D0805F28539E}" dt="2023-01-11T11:49:05.598" v="228"/>
            <ac:spMkLst>
              <pc:docMk/>
              <pc:sldMasterMk cId="2077396219" sldId="2147483701"/>
              <pc:sldLayoutMk cId="3919052559" sldId="2147483707"/>
              <ac:spMk id="10" creationId="{48FCEE89-44DC-F016-1927-ED22562C78BF}"/>
            </ac:spMkLst>
          </pc:spChg>
          <pc:spChg chg="add">
            <ac:chgData name="Jean Akpamu" userId="1c40b68f058ff581" providerId="LiveId" clId="{0A6F15E0-B49A-46BC-A232-D0805F28539E}" dt="2023-01-11T11:49:05.598" v="228"/>
            <ac:spMkLst>
              <pc:docMk/>
              <pc:sldMasterMk cId="2077396219" sldId="2147483701"/>
              <pc:sldLayoutMk cId="3919052559" sldId="2147483707"/>
              <ac:spMk id="11" creationId="{0791B7D3-ED33-B4F6-C656-464A8B7D9D9D}"/>
            </ac:spMkLst>
          </pc:spChg>
        </pc:sldLayoutChg>
        <pc:sldLayoutChg chg="addSp setBg">
          <pc:chgData name="Jean Akpamu" userId="1c40b68f058ff581" providerId="LiveId" clId="{0A6F15E0-B49A-46BC-A232-D0805F28539E}" dt="2023-01-11T13:15:32.166" v="771"/>
          <pc:sldLayoutMkLst>
            <pc:docMk/>
            <pc:sldMasterMk cId="2077396219" sldId="2147483701"/>
            <pc:sldLayoutMk cId="2229549514" sldId="2147483708"/>
          </pc:sldLayoutMkLst>
          <pc:spChg chg="add">
            <ac:chgData name="Jean Akpamu" userId="1c40b68f058ff581" providerId="LiveId" clId="{0A6F15E0-B49A-46BC-A232-D0805F28539E}" dt="2023-01-11T11:49:05.598" v="228"/>
            <ac:spMkLst>
              <pc:docMk/>
              <pc:sldMasterMk cId="2077396219" sldId="2147483701"/>
              <pc:sldLayoutMk cId="2229549514" sldId="2147483708"/>
              <ac:spMk id="7" creationId="{6A8C0E28-6A91-C7A2-27DD-FDD497E079B0}"/>
            </ac:spMkLst>
          </pc:spChg>
          <pc:spChg chg="add">
            <ac:chgData name="Jean Akpamu" userId="1c40b68f058ff581" providerId="LiveId" clId="{0A6F15E0-B49A-46BC-A232-D0805F28539E}" dt="2023-01-11T11:49:05.598" v="228"/>
            <ac:spMkLst>
              <pc:docMk/>
              <pc:sldMasterMk cId="2077396219" sldId="2147483701"/>
              <pc:sldLayoutMk cId="2229549514" sldId="2147483708"/>
              <ac:spMk id="8" creationId="{A17EEBF1-0F04-85B4-0E57-4AC3D260ACFE}"/>
            </ac:spMkLst>
          </pc:spChg>
        </pc:sldLayoutChg>
        <pc:sldLayoutChg chg="addSp setBg">
          <pc:chgData name="Jean Akpamu" userId="1c40b68f058ff581" providerId="LiveId" clId="{0A6F15E0-B49A-46BC-A232-D0805F28539E}" dt="2023-01-11T13:15:32.166" v="771"/>
          <pc:sldLayoutMkLst>
            <pc:docMk/>
            <pc:sldMasterMk cId="2077396219" sldId="2147483701"/>
            <pc:sldLayoutMk cId="2898889636" sldId="2147483709"/>
          </pc:sldLayoutMkLst>
          <pc:spChg chg="add">
            <ac:chgData name="Jean Akpamu" userId="1c40b68f058ff581" providerId="LiveId" clId="{0A6F15E0-B49A-46BC-A232-D0805F28539E}" dt="2023-01-11T11:49:05.598" v="228"/>
            <ac:spMkLst>
              <pc:docMk/>
              <pc:sldMasterMk cId="2077396219" sldId="2147483701"/>
              <pc:sldLayoutMk cId="2898889636" sldId="2147483709"/>
              <ac:spMk id="12" creationId="{66C1EE51-D581-664A-9621-4B0BD5D7114F}"/>
            </ac:spMkLst>
          </pc:spChg>
        </pc:sldLayoutChg>
        <pc:sldLayoutChg chg="addSp setBg">
          <pc:chgData name="Jean Akpamu" userId="1c40b68f058ff581" providerId="LiveId" clId="{0A6F15E0-B49A-46BC-A232-D0805F28539E}" dt="2023-01-11T13:15:32.166" v="771"/>
          <pc:sldLayoutMkLst>
            <pc:docMk/>
            <pc:sldMasterMk cId="2077396219" sldId="2147483701"/>
            <pc:sldLayoutMk cId="1091375745" sldId="2147483710"/>
          </pc:sldLayoutMkLst>
          <pc:spChg chg="add">
            <ac:chgData name="Jean Akpamu" userId="1c40b68f058ff581" providerId="LiveId" clId="{0A6F15E0-B49A-46BC-A232-D0805F28539E}" dt="2023-01-11T11:49:05.598" v="228"/>
            <ac:spMkLst>
              <pc:docMk/>
              <pc:sldMasterMk cId="2077396219" sldId="2147483701"/>
              <pc:sldLayoutMk cId="1091375745" sldId="2147483710"/>
              <ac:spMk id="12" creationId="{EC95283D-BDAF-2DD5-8F64-46C7661ED40E}"/>
            </ac:spMkLst>
          </pc:spChg>
        </pc:sldLayoutChg>
        <pc:sldLayoutChg chg="setBg">
          <pc:chgData name="Jean Akpamu" userId="1c40b68f058ff581" providerId="LiveId" clId="{0A6F15E0-B49A-46BC-A232-D0805F28539E}" dt="2023-01-11T13:15:32.166" v="771"/>
          <pc:sldLayoutMkLst>
            <pc:docMk/>
            <pc:sldMasterMk cId="2077396219" sldId="2147483701"/>
            <pc:sldLayoutMk cId="2342135007" sldId="2147483711"/>
          </pc:sldLayoutMkLst>
        </pc:sldLayoutChg>
        <pc:sldLayoutChg chg="setBg">
          <pc:chgData name="Jean Akpamu" userId="1c40b68f058ff581" providerId="LiveId" clId="{0A6F15E0-B49A-46BC-A232-D0805F28539E}" dt="2023-01-11T13:15:32.166" v="771"/>
          <pc:sldLayoutMkLst>
            <pc:docMk/>
            <pc:sldMasterMk cId="2077396219" sldId="2147483701"/>
            <pc:sldLayoutMk cId="2784156989" sldId="2147483712"/>
          </pc:sldLayoutMkLst>
        </pc:sldLayoutChg>
        <pc:sldLayoutChg chg="setBg">
          <pc:chgData name="Jean Akpamu" userId="1c40b68f058ff581" providerId="LiveId" clId="{0A6F15E0-B49A-46BC-A232-D0805F28539E}" dt="2023-01-11T13:15:32.166" v="771"/>
          <pc:sldLayoutMkLst>
            <pc:docMk/>
            <pc:sldMasterMk cId="2077396219" sldId="2147483701"/>
            <pc:sldLayoutMk cId="1458456543" sldId="2147483713"/>
          </pc:sldLayoutMkLst>
        </pc:sldLayoutChg>
        <pc:sldLayoutChg chg="setBg">
          <pc:chgData name="Jean Akpamu" userId="1c40b68f058ff581" providerId="LiveId" clId="{0A6F15E0-B49A-46BC-A232-D0805F28539E}" dt="2023-01-11T13:15:32.166" v="771"/>
          <pc:sldLayoutMkLst>
            <pc:docMk/>
            <pc:sldMasterMk cId="2077396219" sldId="2147483701"/>
            <pc:sldLayoutMk cId="2537750379" sldId="2147483714"/>
          </pc:sldLayoutMkLst>
        </pc:sldLayoutChg>
        <pc:sldLayoutChg chg="setBg">
          <pc:chgData name="Jean Akpamu" userId="1c40b68f058ff581" providerId="LiveId" clId="{0A6F15E0-B49A-46BC-A232-D0805F28539E}" dt="2023-01-11T13:15:32.166" v="771"/>
          <pc:sldLayoutMkLst>
            <pc:docMk/>
            <pc:sldMasterMk cId="2077396219" sldId="2147483701"/>
            <pc:sldLayoutMk cId="3133184608" sldId="2147483715"/>
          </pc:sldLayoutMkLst>
        </pc:sldLayoutChg>
        <pc:sldLayoutChg chg="setBg">
          <pc:chgData name="Jean Akpamu" userId="1c40b68f058ff581" providerId="LiveId" clId="{0A6F15E0-B49A-46BC-A232-D0805F28539E}" dt="2023-01-11T13:15:32.166" v="771"/>
          <pc:sldLayoutMkLst>
            <pc:docMk/>
            <pc:sldMasterMk cId="2077396219" sldId="2147483701"/>
            <pc:sldLayoutMk cId="3509890293" sldId="2147483716"/>
          </pc:sldLayoutMkLst>
        </pc:sldLayoutChg>
        <pc:sldLayoutChg chg="setBg">
          <pc:chgData name="Jean Akpamu" userId="1c40b68f058ff581" providerId="LiveId" clId="{0A6F15E0-B49A-46BC-A232-D0805F28539E}" dt="2023-01-11T13:15:32.166" v="771"/>
          <pc:sldLayoutMkLst>
            <pc:docMk/>
            <pc:sldMasterMk cId="2077396219" sldId="2147483701"/>
            <pc:sldLayoutMk cId="3864528648" sldId="2147483717"/>
          </pc:sldLayoutMkLst>
        </pc:sldLayoutChg>
        <pc:sldLayoutChg chg="setBg">
          <pc:chgData name="Jean Akpamu" userId="1c40b68f058ff581" providerId="LiveId" clId="{0A6F15E0-B49A-46BC-A232-D0805F28539E}" dt="2023-01-11T13:15:32.166" v="771"/>
          <pc:sldLayoutMkLst>
            <pc:docMk/>
            <pc:sldMasterMk cId="2077396219" sldId="2147483701"/>
            <pc:sldLayoutMk cId="691979056" sldId="2147483718"/>
          </pc:sldLayoutMkLst>
        </pc:sldLayoutChg>
        <pc:sldLayoutChg chg="del">
          <pc:chgData name="Jean Akpamu" userId="1c40b68f058ff581" providerId="LiveId" clId="{0A6F15E0-B49A-46BC-A232-D0805F28539E}" dt="2023-01-11T14:56:40.224" v="1330" actId="2696"/>
          <pc:sldLayoutMkLst>
            <pc:docMk/>
            <pc:sldMasterMk cId="2077396219" sldId="2147483701"/>
            <pc:sldLayoutMk cId="692504292" sldId="2147483719"/>
          </pc:sldLayoutMkLst>
        </pc:sldLayoutChg>
        <pc:sldLayoutChg chg="del setBg">
          <pc:chgData name="Jean Akpamu" userId="1c40b68f058ff581" providerId="LiveId" clId="{0A6F15E0-B49A-46BC-A232-D0805F28539E}" dt="2023-01-11T13:20:23.271" v="839" actId="2696"/>
          <pc:sldLayoutMkLst>
            <pc:docMk/>
            <pc:sldMasterMk cId="2077396219" sldId="2147483701"/>
            <pc:sldLayoutMk cId="4219898031" sldId="2147483719"/>
          </pc:sldLayoutMkLst>
        </pc:sldLayoutChg>
        <pc:sldLayoutChg chg="del setBg">
          <pc:chgData name="Jean Akpamu" userId="1c40b68f058ff581" providerId="LiveId" clId="{0A6F15E0-B49A-46BC-A232-D0805F28539E}" dt="2023-01-11T13:20:23.271" v="839" actId="2696"/>
          <pc:sldLayoutMkLst>
            <pc:docMk/>
            <pc:sldMasterMk cId="2077396219" sldId="2147483701"/>
            <pc:sldLayoutMk cId="4063332300" sldId="2147483720"/>
          </pc:sldLayoutMkLst>
        </pc:sldLayoutChg>
        <pc:sldLayoutChg chg="del setBg">
          <pc:chgData name="Jean Akpamu" userId="1c40b68f058ff581" providerId="LiveId" clId="{0A6F15E0-B49A-46BC-A232-D0805F28539E}" dt="2023-01-11T13:20:23.271" v="839" actId="2696"/>
          <pc:sldLayoutMkLst>
            <pc:docMk/>
            <pc:sldMasterMk cId="2077396219" sldId="2147483701"/>
            <pc:sldLayoutMk cId="2281050526" sldId="2147483721"/>
          </pc:sldLayoutMkLst>
        </pc:sldLayoutChg>
        <pc:sldLayoutChg chg="del setBg">
          <pc:chgData name="Jean Akpamu" userId="1c40b68f058ff581" providerId="LiveId" clId="{0A6F15E0-B49A-46BC-A232-D0805F28539E}" dt="2023-01-11T13:20:23.271" v="839" actId="2696"/>
          <pc:sldLayoutMkLst>
            <pc:docMk/>
            <pc:sldMasterMk cId="2077396219" sldId="2147483701"/>
            <pc:sldLayoutMk cId="3515181374" sldId="2147483722"/>
          </pc:sldLayoutMkLst>
        </pc:sldLayoutChg>
        <pc:sldLayoutChg chg="del setBg">
          <pc:chgData name="Jean Akpamu" userId="1c40b68f058ff581" providerId="LiveId" clId="{0A6F15E0-B49A-46BC-A232-D0805F28539E}" dt="2023-01-11T13:20:23.271" v="839" actId="2696"/>
          <pc:sldLayoutMkLst>
            <pc:docMk/>
            <pc:sldMasterMk cId="2077396219" sldId="2147483701"/>
            <pc:sldLayoutMk cId="2056727905" sldId="2147483723"/>
          </pc:sldLayoutMkLst>
        </pc:sldLayoutChg>
        <pc:sldLayoutChg chg="del setBg">
          <pc:chgData name="Jean Akpamu" userId="1c40b68f058ff581" providerId="LiveId" clId="{0A6F15E0-B49A-46BC-A232-D0805F28539E}" dt="2023-01-11T13:20:23.271" v="839" actId="2696"/>
          <pc:sldLayoutMkLst>
            <pc:docMk/>
            <pc:sldMasterMk cId="2077396219" sldId="2147483701"/>
            <pc:sldLayoutMk cId="1111306762" sldId="214748372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F28FB93-0A08-4E7D-8E63-9EFA29F1E093}" type="slidenum">
              <a:rPr lang="en-US" smtClean="0"/>
              <a:pPr/>
              <a:t>‹#›</a:t>
            </a:fld>
            <a:endParaRPr lang="en-US" dirty="0"/>
          </a:p>
        </p:txBody>
      </p:sp>
      <p:sp>
        <p:nvSpPr>
          <p:cNvPr id="11" name="Freeform: Shape 10">
            <a:extLst>
              <a:ext uri="{FF2B5EF4-FFF2-40B4-BE49-F238E27FC236}">
                <a16:creationId xmlns:a16="http://schemas.microsoft.com/office/drawing/2014/main" id="{CB87C660-E614-9DB4-B620-67072B1ED665}"/>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1F21D317-44BE-E499-B8E6-41D8384BC995}"/>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713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421350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8415698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8F63A3B-78C7-47BE-AE5E-E10140E04643}"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5845654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3775037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3318460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0989029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6452864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E36636D-D922-432D-A958-524484B5923D}" type="datetimeFigureOut">
              <a:rPr lang="en-US" smtClean="0"/>
              <a:pPr/>
              <a:t>1/14/2023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9197905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1/14/2023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5491319"/>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F28FB93-0A08-4E7D-8E63-9EFA29F1E093}" type="slidenum">
              <a:rPr lang="en-US" smtClean="0"/>
              <a:pPr/>
              <a:t>‹#›</a:t>
            </a:fld>
            <a:endParaRPr lang="en-US" dirty="0"/>
          </a:p>
        </p:txBody>
      </p:sp>
      <p:sp>
        <p:nvSpPr>
          <p:cNvPr id="11" name="Freeform: Shape 10">
            <a:extLst>
              <a:ext uri="{FF2B5EF4-FFF2-40B4-BE49-F238E27FC236}">
                <a16:creationId xmlns:a16="http://schemas.microsoft.com/office/drawing/2014/main" id="{CEB7DA2A-614B-E6C8-AB00-CC1179AA119B}"/>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013DB4E-C313-7CA9-F802-3AE40F1967B7}"/>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DEDCBCFF-7ED7-2A45-B0B6-49E1E7EFF4E8}"/>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A2ECBE7A-4177-E003-AED6-08EA22E9795B}"/>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5" name="Freeform: Shape 14">
            <a:extLst>
              <a:ext uri="{FF2B5EF4-FFF2-40B4-BE49-F238E27FC236}">
                <a16:creationId xmlns:a16="http://schemas.microsoft.com/office/drawing/2014/main" id="{8D84AC2A-1F1C-88FB-1D7A-D98BF20C7213}"/>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DFE72B76-D4DC-563E-4D38-BE28CB8A9CEF}"/>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79507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1/14/2023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5422253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4" name="Image 0" descr="preencoded.png">
            <a:extLst>
              <a:ext uri="{FF2B5EF4-FFF2-40B4-BE49-F238E27FC236}">
                <a16:creationId xmlns:a16="http://schemas.microsoft.com/office/drawing/2014/main" id="{B7497A94-93B9-3EC1-B15B-72EE95F1DE5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5" name="Image 1" descr="preencoded.png">
            <a:extLst>
              <a:ext uri="{FF2B5EF4-FFF2-40B4-BE49-F238E27FC236}">
                <a16:creationId xmlns:a16="http://schemas.microsoft.com/office/drawing/2014/main" id="{4642EEA6-0AE1-865C-1801-4600713E21A9}"/>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03311" y="-2784"/>
            <a:ext cx="1734410" cy="5167313"/>
          </a:xfrm>
          <a:prstGeom prst="rect">
            <a:avLst/>
          </a:prstGeom>
        </p:spPr>
      </p:pic>
      <p:sp>
        <p:nvSpPr>
          <p:cNvPr id="16" name="Image 5" descr="preencoded.png">
            <a:extLst>
              <a:ext uri="{FF2B5EF4-FFF2-40B4-BE49-F238E27FC236}">
                <a16:creationId xmlns:a16="http://schemas.microsoft.com/office/drawing/2014/main" id="{ECD42D98-CA36-A0FA-3E2B-80D5BF0E91A2}"/>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8AF9414E-A353-1CE8-2EFD-E49A70268787}"/>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43263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1/14/2023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10" name="Freeform: Shape 9">
            <a:extLst>
              <a:ext uri="{FF2B5EF4-FFF2-40B4-BE49-F238E27FC236}">
                <a16:creationId xmlns:a16="http://schemas.microsoft.com/office/drawing/2014/main" id="{48FCEE89-44DC-F016-1927-ED22562C78BF}"/>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0791B7D3-ED33-B4F6-C656-464A8B7D9D9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1905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E36636D-D922-432D-A958-524484B5923D}" type="datetimeFigureOut">
              <a:rPr lang="en-US" smtClean="0"/>
              <a:pPr/>
              <a:t>1/14/2023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7" name="Freeform: Shape 6">
            <a:extLst>
              <a:ext uri="{FF2B5EF4-FFF2-40B4-BE49-F238E27FC236}">
                <a16:creationId xmlns:a16="http://schemas.microsoft.com/office/drawing/2014/main" id="{6A8C0E28-6A91-C7A2-27DD-FDD497E079B0}"/>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A17EEBF1-0F04-85B4-0E57-4AC3D260ACF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95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1/14/2023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2" name="Freeform: Shape 11">
            <a:extLst>
              <a:ext uri="{FF2B5EF4-FFF2-40B4-BE49-F238E27FC236}">
                <a16:creationId xmlns:a16="http://schemas.microsoft.com/office/drawing/2014/main" id="{66C1EE51-D581-664A-9621-4B0BD5D7114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9888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1/14/2023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2" name="Freeform: Shape 11">
            <a:extLst>
              <a:ext uri="{FF2B5EF4-FFF2-40B4-BE49-F238E27FC236}">
                <a16:creationId xmlns:a16="http://schemas.microsoft.com/office/drawing/2014/main" id="{EC95283D-BDAF-2DD5-8F64-46C7661ED40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9137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alpha val="66000"/>
              </a:schemeClr>
            </a:gs>
            <a:gs pos="74000">
              <a:schemeClr val="accent5">
                <a:lumMod val="45000"/>
                <a:lumOff val="55000"/>
              </a:schemeClr>
            </a:gs>
            <a:gs pos="89000">
              <a:schemeClr val="tx1"/>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4">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36636D-D922-432D-A958-524484B5923D}" type="datetimeFigureOut">
              <a:rPr lang="en-US" smtClean="0"/>
              <a:pPr/>
              <a:t>1/14/2023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7396219"/>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663" r:id="rId18"/>
    <p:sldLayoutId id="2147483669" r:id="rId19"/>
    <p:sldLayoutId id="2147483673" r:id="rId20"/>
    <p:sldLayoutId id="2147483655" r:id="rId21"/>
    <p:sldLayoutId id="2147483654" r:id="rId22"/>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jfif"/></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hyperlink" Target="https://github.com/Irobeshan/Python-Script/blob/main/Loan%20Rolled%20into%20Early%20Delinquency%20Prediction%20Logistic%20Regression.ipynb" TargetMode="External"/><Relationship Id="rId4" Type="http://schemas.openxmlformats.org/officeDocument/2006/relationships/hyperlink" Target="https://github.com/Irobeshan/Python-Script/blob/main/Loan%20Rolled%20into%20Early%20Delinquency%20Prediction-Random%20Forest.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90">
            <a:extLst>
              <a:ext uri="{FF2B5EF4-FFF2-40B4-BE49-F238E27FC236}">
                <a16:creationId xmlns:a16="http://schemas.microsoft.com/office/drawing/2014/main" id="{DEDF2838-61BD-4552-A6C3-E3D6763CF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9" name="Picture 92">
            <a:extLst>
              <a:ext uri="{FF2B5EF4-FFF2-40B4-BE49-F238E27FC236}">
                <a16:creationId xmlns:a16="http://schemas.microsoft.com/office/drawing/2014/main" id="{E7876ED4-577B-4724-914E-42A0567A3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0" name="Rectangle 94">
            <a:extLst>
              <a:ext uri="{FF2B5EF4-FFF2-40B4-BE49-F238E27FC236}">
                <a16:creationId xmlns:a16="http://schemas.microsoft.com/office/drawing/2014/main" id="{5A35B073-543D-4B7C-85CE-3F6F3F519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96">
            <a:extLst>
              <a:ext uri="{FF2B5EF4-FFF2-40B4-BE49-F238E27FC236}">
                <a16:creationId xmlns:a16="http://schemas.microsoft.com/office/drawing/2014/main" id="{56C9C24B-A8AA-4E20-9A75-455D96E200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142" name="Rectangle 98">
            <a:extLst>
              <a:ext uri="{FF2B5EF4-FFF2-40B4-BE49-F238E27FC236}">
                <a16:creationId xmlns:a16="http://schemas.microsoft.com/office/drawing/2014/main" id="{0505B119-A4E9-4F97-9673-6F51C1C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680322" y="2403231"/>
            <a:ext cx="5192940" cy="2133600"/>
          </a:xfrm>
        </p:spPr>
        <p:txBody>
          <a:bodyPr anchor="ctr">
            <a:normAutofit/>
          </a:bodyPr>
          <a:lstStyle/>
          <a:p>
            <a:r>
              <a:rPr lang="en-US" sz="3600" b="1" dirty="0">
                <a:solidFill>
                  <a:srgbClr val="FFFFFF"/>
                </a:solidFill>
                <a:latin typeface="Arial Black" panose="020B0A04020102020204" pitchFamily="34" charset="0"/>
              </a:rPr>
              <a:t>Black</a:t>
            </a:r>
            <a:r>
              <a:rPr lang="en-US" sz="3600" b="1" dirty="0">
                <a:solidFill>
                  <a:srgbClr val="FF0000"/>
                </a:solidFill>
                <a:latin typeface="Arial Black" panose="020B0A04020102020204" pitchFamily="34" charset="0"/>
              </a:rPr>
              <a:t>TECH</a:t>
            </a:r>
            <a:br>
              <a:rPr lang="en-US" sz="2200" b="1" dirty="0">
                <a:solidFill>
                  <a:srgbClr val="FFFFFF"/>
                </a:solidFill>
                <a:latin typeface="Arial Black" panose="020B0A04020102020204" pitchFamily="34" charset="0"/>
              </a:rPr>
            </a:br>
            <a:r>
              <a:rPr lang="en-US" sz="2800" b="1" cap="none" dirty="0">
                <a:solidFill>
                  <a:srgbClr val="FFFFFF"/>
                </a:solidFill>
                <a:latin typeface="Arial" panose="020B0604020202020204" pitchFamily="34" charset="0"/>
                <a:cs typeface="Arial" panose="020B0604020202020204" pitchFamily="34" charset="0"/>
              </a:rPr>
              <a:t>Academy</a:t>
            </a:r>
            <a:br>
              <a:rPr lang="en-US" sz="2200" dirty="0">
                <a:solidFill>
                  <a:srgbClr val="FFFFFF"/>
                </a:solidFill>
                <a:latin typeface="Arial Black" panose="020B0A04020102020204" pitchFamily="34" charset="0"/>
              </a:rPr>
            </a:br>
            <a:br>
              <a:rPr lang="en-US" sz="2200" dirty="0">
                <a:solidFill>
                  <a:srgbClr val="FFFFFF"/>
                </a:solidFill>
                <a:latin typeface="Arial" panose="020B0604020202020204" pitchFamily="34" charset="0"/>
                <a:cs typeface="Arial" panose="020B0604020202020204" pitchFamily="34" charset="0"/>
              </a:rPr>
            </a:br>
            <a:r>
              <a:rPr lang="en-US" sz="2200" dirty="0">
                <a:solidFill>
                  <a:srgbClr val="FFFFFF"/>
                </a:solidFill>
                <a:latin typeface="Arial" panose="020B0604020202020204" pitchFamily="34" charset="0"/>
                <a:cs typeface="Arial" panose="020B0604020202020204" pitchFamily="34" charset="0"/>
              </a:rPr>
              <a:t>Data analytics Capstone Project</a:t>
            </a:r>
            <a:br>
              <a:rPr lang="en-US" sz="2200" dirty="0">
                <a:solidFill>
                  <a:srgbClr val="FFFFFF"/>
                </a:solidFill>
                <a:latin typeface="Arial" panose="020B0604020202020204" pitchFamily="34" charset="0"/>
                <a:cs typeface="Arial" panose="020B0604020202020204" pitchFamily="34" charset="0"/>
              </a:rPr>
            </a:br>
            <a:r>
              <a:rPr lang="en-US" sz="2200" dirty="0">
                <a:solidFill>
                  <a:srgbClr val="FFFFFF"/>
                </a:solidFill>
                <a:latin typeface="Arial" panose="020B0604020202020204" pitchFamily="34" charset="0"/>
                <a:cs typeface="Arial" panose="020B0604020202020204" pitchFamily="34" charset="0"/>
              </a:rPr>
              <a:t>Cohort 4</a:t>
            </a:r>
            <a:endParaRPr lang="en-US" sz="2200" dirty="0">
              <a:solidFill>
                <a:srgbClr val="FFFFFF"/>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680323" y="4831173"/>
            <a:ext cx="5192940" cy="1117687"/>
          </a:xfrm>
        </p:spPr>
        <p:txBody>
          <a:bodyPr>
            <a:normAutofit/>
          </a:bodyPr>
          <a:lstStyle/>
          <a:p>
            <a:r>
              <a:rPr lang="en-US" sz="1600" dirty="0">
                <a:solidFill>
                  <a:srgbClr val="FFFFFF"/>
                </a:solidFill>
              </a:rPr>
              <a:t>Abumere Jean Akpamu</a:t>
            </a:r>
          </a:p>
          <a:p>
            <a:r>
              <a:rPr lang="en-US" sz="1600" dirty="0">
                <a:solidFill>
                  <a:srgbClr val="FFFFFF"/>
                </a:solidFill>
              </a:rPr>
              <a:t>Jan 2023</a:t>
            </a:r>
          </a:p>
        </p:txBody>
      </p:sp>
      <p:sp useBgFill="1">
        <p:nvSpPr>
          <p:cNvPr id="143" name="Rectangle 100">
            <a:extLst>
              <a:ext uri="{FF2B5EF4-FFF2-40B4-BE49-F238E27FC236}">
                <a16:creationId xmlns:a16="http://schemas.microsoft.com/office/drawing/2014/main" id="{3DF5FFB9-6D81-4F3A-AF5B-6F9EC3428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6">
            <a:extLst>
              <a:ext uri="{FF2B5EF4-FFF2-40B4-BE49-F238E27FC236}">
                <a16:creationId xmlns:a16="http://schemas.microsoft.com/office/drawing/2014/main" id="{40E045BD-B893-A8E0-6502-F295F12ADC0C}"/>
              </a:ext>
            </a:extLst>
          </p:cNvPr>
          <p:cNvPicPr>
            <a:picLocks noChangeAspect="1"/>
          </p:cNvPicPr>
          <p:nvPr/>
        </p:nvPicPr>
        <p:blipFill>
          <a:blip r:embed="rId4"/>
          <a:stretch/>
        </p:blipFill>
        <p:spPr>
          <a:xfrm>
            <a:off x="7043933" y="2255645"/>
            <a:ext cx="4356158" cy="2439448"/>
          </a:xfrm>
          <a:prstGeom prst="rect">
            <a:avLst/>
          </a:prstGeom>
          <a:ln>
            <a:noFill/>
          </a:ln>
          <a:effectLst/>
        </p:spPr>
      </p:pic>
    </p:spTree>
    <p:extLst>
      <p:ext uri="{BB962C8B-B14F-4D97-AF65-F5344CB8AC3E}">
        <p14:creationId xmlns:p14="http://schemas.microsoft.com/office/powerpoint/2010/main" val="213156849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6912-A447-7223-D4BB-E94C3A107606}"/>
              </a:ext>
            </a:extLst>
          </p:cNvPr>
          <p:cNvSpPr>
            <a:spLocks noGrp="1"/>
          </p:cNvSpPr>
          <p:nvPr>
            <p:ph type="title"/>
          </p:nvPr>
        </p:nvSpPr>
        <p:spPr/>
        <p:txBody>
          <a:bodyPr/>
          <a:lstStyle/>
          <a:p>
            <a:r>
              <a:rPr lang="en-US" dirty="0"/>
              <a:t>Prediction</a:t>
            </a:r>
            <a:endParaRPr lang="LID4096" dirty="0"/>
          </a:p>
        </p:txBody>
      </p:sp>
      <p:sp>
        <p:nvSpPr>
          <p:cNvPr id="4" name="Footer Placeholder 3">
            <a:extLst>
              <a:ext uri="{FF2B5EF4-FFF2-40B4-BE49-F238E27FC236}">
                <a16:creationId xmlns:a16="http://schemas.microsoft.com/office/drawing/2014/main" id="{CDF7BBD3-7D9C-4DAD-2B7E-7858A9B001D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7490897-9614-0E50-4CC3-688A2088861C}"/>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6" name="Content Placeholder 2">
            <a:extLst>
              <a:ext uri="{FF2B5EF4-FFF2-40B4-BE49-F238E27FC236}">
                <a16:creationId xmlns:a16="http://schemas.microsoft.com/office/drawing/2014/main" id="{AA883EB0-11E0-40B4-EEB9-E055818EA903}"/>
              </a:ext>
            </a:extLst>
          </p:cNvPr>
          <p:cNvSpPr txBox="1">
            <a:spLocks/>
          </p:cNvSpPr>
          <p:nvPr/>
        </p:nvSpPr>
        <p:spPr>
          <a:xfrm>
            <a:off x="5990253" y="2062065"/>
            <a:ext cx="4453813" cy="4693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LID4096" dirty="0"/>
          </a:p>
        </p:txBody>
      </p:sp>
      <p:pic>
        <p:nvPicPr>
          <p:cNvPr id="10" name="Picture 9">
            <a:extLst>
              <a:ext uri="{FF2B5EF4-FFF2-40B4-BE49-F238E27FC236}">
                <a16:creationId xmlns:a16="http://schemas.microsoft.com/office/drawing/2014/main" id="{7CE7F856-04CF-6CBD-21F8-E69D10104A83}"/>
              </a:ext>
            </a:extLst>
          </p:cNvPr>
          <p:cNvPicPr>
            <a:picLocks noChangeAspect="1"/>
          </p:cNvPicPr>
          <p:nvPr/>
        </p:nvPicPr>
        <p:blipFill>
          <a:blip r:embed="rId2"/>
          <a:stretch>
            <a:fillRect/>
          </a:stretch>
        </p:blipFill>
        <p:spPr>
          <a:xfrm>
            <a:off x="399820" y="2425959"/>
            <a:ext cx="4953634" cy="4329404"/>
          </a:xfrm>
          <a:prstGeom prst="rect">
            <a:avLst/>
          </a:prstGeom>
        </p:spPr>
      </p:pic>
      <p:pic>
        <p:nvPicPr>
          <p:cNvPr id="14" name="Picture 13">
            <a:extLst>
              <a:ext uri="{FF2B5EF4-FFF2-40B4-BE49-F238E27FC236}">
                <a16:creationId xmlns:a16="http://schemas.microsoft.com/office/drawing/2014/main" id="{2F0B5CEE-16C6-B20D-6A34-7FADB0AB313B}"/>
              </a:ext>
            </a:extLst>
          </p:cNvPr>
          <p:cNvPicPr>
            <a:picLocks noChangeAspect="1"/>
          </p:cNvPicPr>
          <p:nvPr/>
        </p:nvPicPr>
        <p:blipFill>
          <a:blip r:embed="rId3"/>
          <a:stretch>
            <a:fillRect/>
          </a:stretch>
        </p:blipFill>
        <p:spPr>
          <a:xfrm>
            <a:off x="5525904" y="2425959"/>
            <a:ext cx="5554961" cy="4329404"/>
          </a:xfrm>
          <a:prstGeom prst="rect">
            <a:avLst/>
          </a:prstGeom>
        </p:spPr>
      </p:pic>
      <p:sp>
        <p:nvSpPr>
          <p:cNvPr id="16" name="TextBox 15">
            <a:extLst>
              <a:ext uri="{FF2B5EF4-FFF2-40B4-BE49-F238E27FC236}">
                <a16:creationId xmlns:a16="http://schemas.microsoft.com/office/drawing/2014/main" id="{0A726C26-9722-4F4D-CC73-021288EAA5F8}"/>
              </a:ext>
            </a:extLst>
          </p:cNvPr>
          <p:cNvSpPr txBox="1"/>
          <p:nvPr/>
        </p:nvSpPr>
        <p:spPr>
          <a:xfrm>
            <a:off x="399820" y="2062065"/>
            <a:ext cx="4688454" cy="646331"/>
          </a:xfrm>
          <a:prstGeom prst="rect">
            <a:avLst/>
          </a:prstGeom>
          <a:noFill/>
        </p:spPr>
        <p:txBody>
          <a:bodyPr wrap="square" rtlCol="0">
            <a:spAutoFit/>
          </a:bodyPr>
          <a:lstStyle/>
          <a:p>
            <a:r>
              <a:rPr lang="en-US" dirty="0">
                <a:hlinkClick r:id="rId4"/>
              </a:rPr>
              <a:t>RandomForestClassifier</a:t>
            </a:r>
            <a:endParaRPr lang="en-US" dirty="0"/>
          </a:p>
          <a:p>
            <a:r>
              <a:rPr lang="en-US" dirty="0">
                <a:solidFill>
                  <a:srgbClr val="C00000"/>
                </a:solidFill>
              </a:rPr>
              <a:t> </a:t>
            </a:r>
            <a:endParaRPr lang="LID4096" dirty="0">
              <a:solidFill>
                <a:srgbClr val="C00000"/>
              </a:solidFill>
            </a:endParaRPr>
          </a:p>
        </p:txBody>
      </p:sp>
      <p:sp>
        <p:nvSpPr>
          <p:cNvPr id="17" name="TextBox 16">
            <a:extLst>
              <a:ext uri="{FF2B5EF4-FFF2-40B4-BE49-F238E27FC236}">
                <a16:creationId xmlns:a16="http://schemas.microsoft.com/office/drawing/2014/main" id="{D696DC03-1C30-4C4A-D211-046864E61581}"/>
              </a:ext>
            </a:extLst>
          </p:cNvPr>
          <p:cNvSpPr txBox="1"/>
          <p:nvPr/>
        </p:nvSpPr>
        <p:spPr>
          <a:xfrm>
            <a:off x="5525904" y="2029799"/>
            <a:ext cx="5021703" cy="646331"/>
          </a:xfrm>
          <a:prstGeom prst="rect">
            <a:avLst/>
          </a:prstGeom>
          <a:noFill/>
        </p:spPr>
        <p:txBody>
          <a:bodyPr wrap="square" rtlCol="0">
            <a:spAutoFit/>
          </a:bodyPr>
          <a:lstStyle/>
          <a:p>
            <a:r>
              <a:rPr lang="en-US" dirty="0">
                <a:hlinkClick r:id="rId5"/>
              </a:rPr>
              <a:t>LogisticRegression</a:t>
            </a:r>
            <a:endParaRPr lang="en-US" dirty="0"/>
          </a:p>
          <a:p>
            <a:r>
              <a:rPr lang="en-US" dirty="0">
                <a:solidFill>
                  <a:schemeClr val="bg1"/>
                </a:solidFill>
              </a:rPr>
              <a:t> </a:t>
            </a:r>
            <a:endParaRPr lang="LID4096" dirty="0">
              <a:solidFill>
                <a:schemeClr val="bg1"/>
              </a:solidFill>
            </a:endParaRPr>
          </a:p>
        </p:txBody>
      </p:sp>
    </p:spTree>
    <p:extLst>
      <p:ext uri="{BB962C8B-B14F-4D97-AF65-F5344CB8AC3E}">
        <p14:creationId xmlns:p14="http://schemas.microsoft.com/office/powerpoint/2010/main" val="203289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EFD8-548D-7C86-DA7B-A8D8B479FFD3}"/>
              </a:ext>
            </a:extLst>
          </p:cNvPr>
          <p:cNvSpPr>
            <a:spLocks noGrp="1"/>
          </p:cNvSpPr>
          <p:nvPr>
            <p:ph type="title"/>
          </p:nvPr>
        </p:nvSpPr>
        <p:spPr/>
        <p:txBody>
          <a:bodyPr/>
          <a:lstStyle/>
          <a:p>
            <a:r>
              <a:rPr lang="en-US" dirty="0"/>
              <a:t>Summary</a:t>
            </a:r>
            <a:endParaRPr lang="LID4096" dirty="0"/>
          </a:p>
        </p:txBody>
      </p:sp>
      <p:sp>
        <p:nvSpPr>
          <p:cNvPr id="4" name="Footer Placeholder 3">
            <a:extLst>
              <a:ext uri="{FF2B5EF4-FFF2-40B4-BE49-F238E27FC236}">
                <a16:creationId xmlns:a16="http://schemas.microsoft.com/office/drawing/2014/main" id="{60094BD4-B84F-CD81-F417-83ED53D1018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9FE0891-5259-2F22-8D0B-ABD7EF3EE66E}"/>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TextBox 2">
            <a:extLst>
              <a:ext uri="{FF2B5EF4-FFF2-40B4-BE49-F238E27FC236}">
                <a16:creationId xmlns:a16="http://schemas.microsoft.com/office/drawing/2014/main" id="{C943535A-81C8-D1B3-4888-B4F82FBCAD73}"/>
              </a:ext>
            </a:extLst>
          </p:cNvPr>
          <p:cNvSpPr txBox="1"/>
          <p:nvPr/>
        </p:nvSpPr>
        <p:spPr>
          <a:xfrm>
            <a:off x="438539" y="2174033"/>
            <a:ext cx="9741159" cy="2534476"/>
          </a:xfrm>
          <a:prstGeom prst="rect">
            <a:avLst/>
          </a:prstGeom>
          <a:noFill/>
        </p:spPr>
        <p:txBody>
          <a:bodyPr wrap="square" rtlCol="0">
            <a:spAutoFit/>
          </a:bodyPr>
          <a:lstStyle/>
          <a:p>
            <a:pPr>
              <a:lnSpc>
                <a:spcPct val="150000"/>
              </a:lnSpc>
            </a:pPr>
            <a:r>
              <a:rPr lang="en-US" dirty="0">
                <a:solidFill>
                  <a:schemeClr val="bg1"/>
                </a:solidFill>
              </a:rPr>
              <a:t>The machine learning prediction was performed using the Random Forest Classifier model and compared with the Logistic Regression.</a:t>
            </a:r>
          </a:p>
          <a:p>
            <a:pPr>
              <a:lnSpc>
                <a:spcPct val="150000"/>
              </a:lnSpc>
            </a:pPr>
            <a:r>
              <a:rPr lang="en-US" dirty="0">
                <a:solidFill>
                  <a:schemeClr val="bg1"/>
                </a:solidFill>
              </a:rPr>
              <a:t>The Random Forest Classifier correctly predicted the loan will get rolled with a 97% accuracy while the Logistic Regression model predicted with a 70% accuracy</a:t>
            </a:r>
          </a:p>
          <a:p>
            <a:pPr>
              <a:lnSpc>
                <a:spcPct val="150000"/>
              </a:lnSpc>
            </a:pPr>
            <a:endParaRPr lang="en-US" dirty="0">
              <a:solidFill>
                <a:schemeClr val="bg1"/>
              </a:solidFill>
            </a:endParaRPr>
          </a:p>
          <a:p>
            <a:pPr>
              <a:lnSpc>
                <a:spcPct val="150000"/>
              </a:lnSpc>
            </a:pPr>
            <a:r>
              <a:rPr lang="en-US" dirty="0">
                <a:solidFill>
                  <a:schemeClr val="bg1"/>
                </a:solidFill>
              </a:rPr>
              <a:t>The Random Forest Classifier proved to be a better predictor than Logistic Regression</a:t>
            </a:r>
            <a:endParaRPr lang="LID4096" dirty="0">
              <a:solidFill>
                <a:schemeClr val="bg1"/>
              </a:solidFill>
            </a:endParaRPr>
          </a:p>
        </p:txBody>
      </p:sp>
    </p:spTree>
    <p:extLst>
      <p:ext uri="{BB962C8B-B14F-4D97-AF65-F5344CB8AC3E}">
        <p14:creationId xmlns:p14="http://schemas.microsoft.com/office/powerpoint/2010/main" val="368118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5562600" y="4394040"/>
            <a:ext cx="3261856" cy="854236"/>
          </a:xfrm>
        </p:spPr>
        <p:txBody>
          <a:bodyPr>
            <a:normAutofit/>
          </a:bodyPr>
          <a:lstStyle/>
          <a:p>
            <a:r>
              <a:rPr lang="en-US" dirty="0"/>
              <a:t>Abumere Jean Akpamu​</a:t>
            </a:r>
          </a:p>
          <a:p>
            <a:r>
              <a:rPr lang="en-US" dirty="0"/>
              <a:t>Ja.akpamu@gmail.com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8585" y="753228"/>
            <a:ext cx="9895597" cy="1080938"/>
          </a:xfrm>
        </p:spPr>
        <p:txBody>
          <a:bodyPr/>
          <a:lstStyle/>
          <a:p>
            <a:r>
              <a:rPr lang="en-US" dirty="0"/>
              <a:t>Overview – Data Analysis Process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213359" y="2009845"/>
            <a:ext cx="5389645" cy="4748401"/>
          </a:xfrm>
        </p:spPr>
        <p:txBody>
          <a:bodyPr>
            <a:normAutofit/>
          </a:bodyPr>
          <a:lstStyle/>
          <a:p>
            <a:pPr marL="0" marR="0" indent="0">
              <a:lnSpc>
                <a:spcPct val="150000"/>
              </a:lnSpc>
              <a:spcBef>
                <a:spcPts val="0"/>
              </a:spcBef>
              <a:spcAft>
                <a:spcPts val="800"/>
              </a:spcAft>
              <a:buNone/>
            </a:pPr>
            <a:r>
              <a:rPr lang="en-US" sz="1800" dirty="0">
                <a:solidFill>
                  <a:schemeClr val="bg1"/>
                </a:solidFill>
                <a:effectLst/>
                <a:ea typeface="Calibri" panose="020F0502020204030204" pitchFamily="34" charset="0"/>
                <a:cs typeface="Times New Roman" panose="02020603050405020304" pitchFamily="18" charset="0"/>
              </a:rPr>
              <a:t>Cohort 4 Hotel, a hospitality company, engaged the services of a data analyst to develop a quarterly financial report for top executives. The report will provide insights into the company’s financial performance and help with  critical business decisions that will ensure the company remains profitable and competitive.</a:t>
            </a:r>
          </a:p>
          <a:p>
            <a:pPr marL="0" marR="0" indent="0">
              <a:lnSpc>
                <a:spcPct val="150000"/>
              </a:lnSpc>
              <a:spcBef>
                <a:spcPts val="0"/>
              </a:spcBef>
              <a:spcAft>
                <a:spcPts val="800"/>
              </a:spcAft>
              <a:buNone/>
            </a:pPr>
            <a:r>
              <a:rPr lang="en-US" sz="1800" dirty="0">
                <a:solidFill>
                  <a:schemeClr val="bg1"/>
                </a:solidFill>
                <a:ea typeface="Calibri" panose="020F0502020204030204" pitchFamily="34" charset="0"/>
                <a:cs typeface="Times New Roman" panose="02020603050405020304" pitchFamily="18" charset="0"/>
              </a:rPr>
              <a:t>Available data is an extract from a hotel systems, it consist five entity records (</a:t>
            </a:r>
            <a:r>
              <a:rPr lang="en-US" sz="1800" b="1" dirty="0">
                <a:solidFill>
                  <a:schemeClr val="accent1"/>
                </a:solidFill>
                <a:ea typeface="Calibri" panose="020F0502020204030204" pitchFamily="34" charset="0"/>
                <a:cs typeface="Times New Roman" panose="02020603050405020304" pitchFamily="18" charset="0"/>
              </a:rPr>
              <a:t>bookings, food orders, menu, requests and rooms</a:t>
            </a:r>
            <a:r>
              <a:rPr lang="en-US" sz="1800" dirty="0">
                <a:solidFill>
                  <a:schemeClr val="bg1"/>
                </a:solidFill>
                <a:ea typeface="Calibri" panose="020F0502020204030204" pitchFamily="34" charset="0"/>
                <a:cs typeface="Times New Roman" panose="02020603050405020304" pitchFamily="18" charset="0"/>
              </a:rPr>
              <a:t>) in comma separated value format.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grpSp>
        <p:nvGrpSpPr>
          <p:cNvPr id="68" name="Group 67">
            <a:extLst>
              <a:ext uri="{FF2B5EF4-FFF2-40B4-BE49-F238E27FC236}">
                <a16:creationId xmlns:a16="http://schemas.microsoft.com/office/drawing/2014/main" id="{DBAF107C-AD64-31BE-1B1F-ECA532AA1F6F}"/>
              </a:ext>
            </a:extLst>
          </p:cNvPr>
          <p:cNvGrpSpPr/>
          <p:nvPr/>
        </p:nvGrpSpPr>
        <p:grpSpPr>
          <a:xfrm>
            <a:off x="5690059" y="3051310"/>
            <a:ext cx="6008669" cy="3081985"/>
            <a:chOff x="5560611" y="2674690"/>
            <a:chExt cx="14593511" cy="5679262"/>
          </a:xfrm>
        </p:grpSpPr>
        <p:sp>
          <p:nvSpPr>
            <p:cNvPr id="69" name="Freeform 4">
              <a:extLst>
                <a:ext uri="{FF2B5EF4-FFF2-40B4-BE49-F238E27FC236}">
                  <a16:creationId xmlns:a16="http://schemas.microsoft.com/office/drawing/2014/main" id="{2621F78F-52AE-20C1-0DAE-D17DEEA19744}"/>
                </a:ext>
              </a:extLst>
            </p:cNvPr>
            <p:cNvSpPr>
              <a:spLocks noChangeArrowheads="1"/>
            </p:cNvSpPr>
            <p:nvPr/>
          </p:nvSpPr>
          <p:spPr bwMode="auto">
            <a:xfrm>
              <a:off x="5915106" y="4444572"/>
              <a:ext cx="13840822" cy="1816259"/>
            </a:xfrm>
            <a:custGeom>
              <a:avLst/>
              <a:gdLst>
                <a:gd name="T0" fmla="*/ 2752 w 13271"/>
                <a:gd name="T1" fmla="*/ 1376 h 2752"/>
                <a:gd name="T2" fmla="*/ 2349 w 13271"/>
                <a:gd name="T3" fmla="*/ 403 h 2752"/>
                <a:gd name="T4" fmla="*/ 1376 w 13271"/>
                <a:gd name="T5" fmla="*/ 0 h 2752"/>
                <a:gd name="T6" fmla="*/ 403 w 13271"/>
                <a:gd name="T7" fmla="*/ 403 h 2752"/>
                <a:gd name="T8" fmla="*/ 2 w 13271"/>
                <a:gd name="T9" fmla="*/ 1314 h 2752"/>
                <a:gd name="T10" fmla="*/ 62 w 13271"/>
                <a:gd name="T11" fmla="*/ 1376 h 2752"/>
                <a:gd name="T12" fmla="*/ 126 w 13271"/>
                <a:gd name="T13" fmla="*/ 1314 h 2752"/>
                <a:gd name="T14" fmla="*/ 491 w 13271"/>
                <a:gd name="T15" fmla="*/ 491 h 2752"/>
                <a:gd name="T16" fmla="*/ 1376 w 13271"/>
                <a:gd name="T17" fmla="*/ 124 h 2752"/>
                <a:gd name="T18" fmla="*/ 2262 w 13271"/>
                <a:gd name="T19" fmla="*/ 491 h 2752"/>
                <a:gd name="T20" fmla="*/ 2630 w 13271"/>
                <a:gd name="T21" fmla="*/ 1376 h 2752"/>
                <a:gd name="T22" fmla="*/ 3033 w 13271"/>
                <a:gd name="T23" fmla="*/ 2348 h 2752"/>
                <a:gd name="T24" fmla="*/ 4006 w 13271"/>
                <a:gd name="T25" fmla="*/ 2751 h 2752"/>
                <a:gd name="T26" fmla="*/ 4979 w 13271"/>
                <a:gd name="T27" fmla="*/ 2348 h 2752"/>
                <a:gd name="T28" fmla="*/ 5382 w 13271"/>
                <a:gd name="T29" fmla="*/ 1376 h 2752"/>
                <a:gd name="T30" fmla="*/ 5384 w 13271"/>
                <a:gd name="T31" fmla="*/ 1376 h 2752"/>
                <a:gd name="T32" fmla="*/ 5751 w 13271"/>
                <a:gd name="T33" fmla="*/ 491 h 2752"/>
                <a:gd name="T34" fmla="*/ 6636 w 13271"/>
                <a:gd name="T35" fmla="*/ 124 h 2752"/>
                <a:gd name="T36" fmla="*/ 7520 w 13271"/>
                <a:gd name="T37" fmla="*/ 491 h 2752"/>
                <a:gd name="T38" fmla="*/ 7888 w 13271"/>
                <a:gd name="T39" fmla="*/ 1376 h 2752"/>
                <a:gd name="T40" fmla="*/ 8292 w 13271"/>
                <a:gd name="T41" fmla="*/ 2348 h 2752"/>
                <a:gd name="T42" fmla="*/ 9264 w 13271"/>
                <a:gd name="T43" fmla="*/ 2751 h 2752"/>
                <a:gd name="T44" fmla="*/ 10238 w 13271"/>
                <a:gd name="T45" fmla="*/ 2348 h 2752"/>
                <a:gd name="T46" fmla="*/ 10641 w 13271"/>
                <a:gd name="T47" fmla="*/ 1376 h 2752"/>
                <a:gd name="T48" fmla="*/ 10643 w 13271"/>
                <a:gd name="T49" fmla="*/ 1376 h 2752"/>
                <a:gd name="T50" fmla="*/ 11009 w 13271"/>
                <a:gd name="T51" fmla="*/ 491 h 2752"/>
                <a:gd name="T52" fmla="*/ 11894 w 13271"/>
                <a:gd name="T53" fmla="*/ 124 h 2752"/>
                <a:gd name="T54" fmla="*/ 12779 w 13271"/>
                <a:gd name="T55" fmla="*/ 491 h 2752"/>
                <a:gd name="T56" fmla="*/ 13144 w 13271"/>
                <a:gd name="T57" fmla="*/ 1314 h 2752"/>
                <a:gd name="T58" fmla="*/ 13208 w 13271"/>
                <a:gd name="T59" fmla="*/ 1376 h 2752"/>
                <a:gd name="T60" fmla="*/ 13269 w 13271"/>
                <a:gd name="T61" fmla="*/ 1314 h 2752"/>
                <a:gd name="T62" fmla="*/ 12867 w 13271"/>
                <a:gd name="T63" fmla="*/ 403 h 2752"/>
                <a:gd name="T64" fmla="*/ 11894 w 13271"/>
                <a:gd name="T65" fmla="*/ 0 h 2752"/>
                <a:gd name="T66" fmla="*/ 10921 w 13271"/>
                <a:gd name="T67" fmla="*/ 403 h 2752"/>
                <a:gd name="T68" fmla="*/ 10516 w 13271"/>
                <a:gd name="T69" fmla="*/ 1376 h 2752"/>
                <a:gd name="T70" fmla="*/ 10149 w 13271"/>
                <a:gd name="T71" fmla="*/ 2260 h 2752"/>
                <a:gd name="T72" fmla="*/ 9264 w 13271"/>
                <a:gd name="T73" fmla="*/ 2627 h 2752"/>
                <a:gd name="T74" fmla="*/ 8379 w 13271"/>
                <a:gd name="T75" fmla="*/ 2260 h 2752"/>
                <a:gd name="T76" fmla="*/ 8013 w 13271"/>
                <a:gd name="T77" fmla="*/ 1376 h 2752"/>
                <a:gd name="T78" fmla="*/ 8011 w 13271"/>
                <a:gd name="T79" fmla="*/ 1376 h 2752"/>
                <a:gd name="T80" fmla="*/ 7608 w 13271"/>
                <a:gd name="T81" fmla="*/ 403 h 2752"/>
                <a:gd name="T82" fmla="*/ 6636 w 13271"/>
                <a:gd name="T83" fmla="*/ 0 h 2752"/>
                <a:gd name="T84" fmla="*/ 5663 w 13271"/>
                <a:gd name="T85" fmla="*/ 403 h 2752"/>
                <a:gd name="T86" fmla="*/ 5258 w 13271"/>
                <a:gd name="T87" fmla="*/ 1376 h 2752"/>
                <a:gd name="T88" fmla="*/ 4891 w 13271"/>
                <a:gd name="T89" fmla="*/ 2260 h 2752"/>
                <a:gd name="T90" fmla="*/ 4006 w 13271"/>
                <a:gd name="T91" fmla="*/ 2627 h 2752"/>
                <a:gd name="T92" fmla="*/ 3121 w 13271"/>
                <a:gd name="T93" fmla="*/ 2260 h 2752"/>
                <a:gd name="T94" fmla="*/ 2755 w 13271"/>
                <a:gd name="T95" fmla="*/ 1376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271" h="2752">
                  <a:moveTo>
                    <a:pt x="2752" y="1376"/>
                  </a:moveTo>
                  <a:lnTo>
                    <a:pt x="2752" y="1376"/>
                  </a:lnTo>
                  <a:cubicBezTo>
                    <a:pt x="2752" y="1011"/>
                    <a:pt x="2607" y="661"/>
                    <a:pt x="2349" y="403"/>
                  </a:cubicBezTo>
                  <a:lnTo>
                    <a:pt x="2349" y="403"/>
                  </a:lnTo>
                  <a:cubicBezTo>
                    <a:pt x="2091" y="145"/>
                    <a:pt x="1741" y="0"/>
                    <a:pt x="1376" y="0"/>
                  </a:cubicBezTo>
                  <a:lnTo>
                    <a:pt x="1376" y="0"/>
                  </a:lnTo>
                  <a:cubicBezTo>
                    <a:pt x="1012" y="0"/>
                    <a:pt x="661" y="145"/>
                    <a:pt x="403" y="403"/>
                  </a:cubicBezTo>
                  <a:lnTo>
                    <a:pt x="403" y="403"/>
                  </a:lnTo>
                  <a:cubicBezTo>
                    <a:pt x="160" y="646"/>
                    <a:pt x="17" y="972"/>
                    <a:pt x="2" y="1314"/>
                  </a:cubicBezTo>
                  <a:lnTo>
                    <a:pt x="2" y="1314"/>
                  </a:lnTo>
                  <a:cubicBezTo>
                    <a:pt x="0" y="1348"/>
                    <a:pt x="28" y="1376"/>
                    <a:pt x="62" y="1376"/>
                  </a:cubicBezTo>
                  <a:lnTo>
                    <a:pt x="62" y="1376"/>
                  </a:lnTo>
                  <a:cubicBezTo>
                    <a:pt x="97" y="1376"/>
                    <a:pt x="124" y="1348"/>
                    <a:pt x="126" y="1314"/>
                  </a:cubicBezTo>
                  <a:lnTo>
                    <a:pt x="126" y="1314"/>
                  </a:lnTo>
                  <a:cubicBezTo>
                    <a:pt x="141" y="1005"/>
                    <a:pt x="271" y="711"/>
                    <a:pt x="491" y="491"/>
                  </a:cubicBezTo>
                  <a:lnTo>
                    <a:pt x="491" y="491"/>
                  </a:lnTo>
                  <a:cubicBezTo>
                    <a:pt x="726" y="256"/>
                    <a:pt x="1045" y="124"/>
                    <a:pt x="1376" y="124"/>
                  </a:cubicBezTo>
                  <a:lnTo>
                    <a:pt x="1376" y="124"/>
                  </a:lnTo>
                  <a:cubicBezTo>
                    <a:pt x="1708" y="124"/>
                    <a:pt x="2027" y="256"/>
                    <a:pt x="2262" y="491"/>
                  </a:cubicBezTo>
                  <a:lnTo>
                    <a:pt x="2262" y="491"/>
                  </a:lnTo>
                  <a:cubicBezTo>
                    <a:pt x="2496" y="726"/>
                    <a:pt x="2628" y="1044"/>
                    <a:pt x="2628" y="1376"/>
                  </a:cubicBezTo>
                  <a:lnTo>
                    <a:pt x="2630" y="1376"/>
                  </a:lnTo>
                  <a:lnTo>
                    <a:pt x="2630" y="1376"/>
                  </a:lnTo>
                  <a:cubicBezTo>
                    <a:pt x="2630" y="1740"/>
                    <a:pt x="2775" y="2090"/>
                    <a:pt x="3033" y="2348"/>
                  </a:cubicBezTo>
                  <a:lnTo>
                    <a:pt x="3033" y="2348"/>
                  </a:lnTo>
                  <a:cubicBezTo>
                    <a:pt x="3291" y="2606"/>
                    <a:pt x="3642" y="2751"/>
                    <a:pt x="4006" y="2751"/>
                  </a:cubicBezTo>
                  <a:lnTo>
                    <a:pt x="4006" y="2751"/>
                  </a:lnTo>
                  <a:cubicBezTo>
                    <a:pt x="4371" y="2751"/>
                    <a:pt x="4721" y="2606"/>
                    <a:pt x="4979" y="2348"/>
                  </a:cubicBezTo>
                  <a:lnTo>
                    <a:pt x="4979" y="2348"/>
                  </a:lnTo>
                  <a:cubicBezTo>
                    <a:pt x="5237" y="2090"/>
                    <a:pt x="5382" y="1740"/>
                    <a:pt x="5382" y="1376"/>
                  </a:cubicBezTo>
                  <a:lnTo>
                    <a:pt x="5384" y="1376"/>
                  </a:lnTo>
                  <a:lnTo>
                    <a:pt x="5384" y="1376"/>
                  </a:lnTo>
                  <a:cubicBezTo>
                    <a:pt x="5384" y="1044"/>
                    <a:pt x="5516" y="726"/>
                    <a:pt x="5751" y="491"/>
                  </a:cubicBezTo>
                  <a:lnTo>
                    <a:pt x="5751" y="491"/>
                  </a:lnTo>
                  <a:cubicBezTo>
                    <a:pt x="5986" y="256"/>
                    <a:pt x="6304" y="124"/>
                    <a:pt x="6636" y="124"/>
                  </a:cubicBezTo>
                  <a:lnTo>
                    <a:pt x="6636" y="124"/>
                  </a:lnTo>
                  <a:cubicBezTo>
                    <a:pt x="6967" y="124"/>
                    <a:pt x="7285" y="256"/>
                    <a:pt x="7520" y="491"/>
                  </a:cubicBezTo>
                  <a:lnTo>
                    <a:pt x="7520" y="491"/>
                  </a:lnTo>
                  <a:cubicBezTo>
                    <a:pt x="7754" y="726"/>
                    <a:pt x="7886" y="1044"/>
                    <a:pt x="7886" y="1376"/>
                  </a:cubicBezTo>
                  <a:lnTo>
                    <a:pt x="7888" y="1376"/>
                  </a:lnTo>
                  <a:lnTo>
                    <a:pt x="7888" y="1376"/>
                  </a:lnTo>
                  <a:cubicBezTo>
                    <a:pt x="7888" y="1740"/>
                    <a:pt x="8033" y="2090"/>
                    <a:pt x="8292" y="2348"/>
                  </a:cubicBezTo>
                  <a:lnTo>
                    <a:pt x="8292" y="2348"/>
                  </a:lnTo>
                  <a:cubicBezTo>
                    <a:pt x="8550" y="2606"/>
                    <a:pt x="8900" y="2751"/>
                    <a:pt x="9264" y="2751"/>
                  </a:cubicBezTo>
                  <a:lnTo>
                    <a:pt x="9264" y="2751"/>
                  </a:lnTo>
                  <a:cubicBezTo>
                    <a:pt x="9630" y="2751"/>
                    <a:pt x="9980" y="2606"/>
                    <a:pt x="10238" y="2348"/>
                  </a:cubicBezTo>
                  <a:lnTo>
                    <a:pt x="10238" y="2348"/>
                  </a:lnTo>
                  <a:cubicBezTo>
                    <a:pt x="10496" y="2090"/>
                    <a:pt x="10641" y="1740"/>
                    <a:pt x="10641" y="1376"/>
                  </a:cubicBezTo>
                  <a:lnTo>
                    <a:pt x="10643" y="1376"/>
                  </a:lnTo>
                  <a:lnTo>
                    <a:pt x="10643" y="1376"/>
                  </a:lnTo>
                  <a:cubicBezTo>
                    <a:pt x="10643" y="1044"/>
                    <a:pt x="10774" y="726"/>
                    <a:pt x="11009" y="491"/>
                  </a:cubicBezTo>
                  <a:lnTo>
                    <a:pt x="11009" y="491"/>
                  </a:lnTo>
                  <a:cubicBezTo>
                    <a:pt x="11244" y="256"/>
                    <a:pt x="11562" y="124"/>
                    <a:pt x="11894" y="124"/>
                  </a:cubicBezTo>
                  <a:lnTo>
                    <a:pt x="11894" y="124"/>
                  </a:lnTo>
                  <a:cubicBezTo>
                    <a:pt x="12226" y="124"/>
                    <a:pt x="12545" y="256"/>
                    <a:pt x="12779" y="491"/>
                  </a:cubicBezTo>
                  <a:lnTo>
                    <a:pt x="12779" y="491"/>
                  </a:lnTo>
                  <a:cubicBezTo>
                    <a:pt x="12999" y="711"/>
                    <a:pt x="13129" y="1005"/>
                    <a:pt x="13144" y="1314"/>
                  </a:cubicBezTo>
                  <a:lnTo>
                    <a:pt x="13144" y="1314"/>
                  </a:lnTo>
                  <a:cubicBezTo>
                    <a:pt x="13146" y="1348"/>
                    <a:pt x="13174" y="1376"/>
                    <a:pt x="13208" y="1376"/>
                  </a:cubicBezTo>
                  <a:lnTo>
                    <a:pt x="13208" y="1376"/>
                  </a:lnTo>
                  <a:cubicBezTo>
                    <a:pt x="13243" y="1376"/>
                    <a:pt x="13270" y="1348"/>
                    <a:pt x="13269" y="1314"/>
                  </a:cubicBezTo>
                  <a:lnTo>
                    <a:pt x="13269" y="1314"/>
                  </a:lnTo>
                  <a:cubicBezTo>
                    <a:pt x="13254" y="972"/>
                    <a:pt x="13111" y="646"/>
                    <a:pt x="12867" y="403"/>
                  </a:cubicBezTo>
                  <a:lnTo>
                    <a:pt x="12867" y="403"/>
                  </a:lnTo>
                  <a:cubicBezTo>
                    <a:pt x="12609" y="145"/>
                    <a:pt x="12259" y="0"/>
                    <a:pt x="11894" y="0"/>
                  </a:cubicBezTo>
                  <a:lnTo>
                    <a:pt x="11894" y="0"/>
                  </a:lnTo>
                  <a:cubicBezTo>
                    <a:pt x="11530" y="0"/>
                    <a:pt x="11179" y="145"/>
                    <a:pt x="10921" y="403"/>
                  </a:cubicBezTo>
                  <a:lnTo>
                    <a:pt x="10921" y="403"/>
                  </a:lnTo>
                  <a:cubicBezTo>
                    <a:pt x="10663" y="661"/>
                    <a:pt x="10518" y="1011"/>
                    <a:pt x="10518" y="1376"/>
                  </a:cubicBezTo>
                  <a:lnTo>
                    <a:pt x="10516" y="1376"/>
                  </a:lnTo>
                  <a:lnTo>
                    <a:pt x="10516" y="1376"/>
                  </a:lnTo>
                  <a:cubicBezTo>
                    <a:pt x="10516" y="1707"/>
                    <a:pt x="10384" y="2025"/>
                    <a:pt x="10149" y="2260"/>
                  </a:cubicBezTo>
                  <a:lnTo>
                    <a:pt x="10149" y="2260"/>
                  </a:lnTo>
                  <a:cubicBezTo>
                    <a:pt x="9915" y="2495"/>
                    <a:pt x="9597" y="2627"/>
                    <a:pt x="9264" y="2627"/>
                  </a:cubicBezTo>
                  <a:lnTo>
                    <a:pt x="9264" y="2627"/>
                  </a:lnTo>
                  <a:cubicBezTo>
                    <a:pt x="8932" y="2627"/>
                    <a:pt x="8614" y="2495"/>
                    <a:pt x="8379" y="2260"/>
                  </a:cubicBezTo>
                  <a:lnTo>
                    <a:pt x="8379" y="2260"/>
                  </a:lnTo>
                  <a:cubicBezTo>
                    <a:pt x="8145" y="2025"/>
                    <a:pt x="8013" y="1707"/>
                    <a:pt x="8013" y="1376"/>
                  </a:cubicBezTo>
                  <a:lnTo>
                    <a:pt x="8011" y="1376"/>
                  </a:lnTo>
                  <a:lnTo>
                    <a:pt x="8011" y="1376"/>
                  </a:lnTo>
                  <a:cubicBezTo>
                    <a:pt x="8011" y="1011"/>
                    <a:pt x="7866" y="661"/>
                    <a:pt x="7608" y="403"/>
                  </a:cubicBezTo>
                  <a:lnTo>
                    <a:pt x="7608" y="403"/>
                  </a:lnTo>
                  <a:cubicBezTo>
                    <a:pt x="7350" y="145"/>
                    <a:pt x="7000" y="0"/>
                    <a:pt x="6636" y="0"/>
                  </a:cubicBezTo>
                  <a:lnTo>
                    <a:pt x="6636" y="0"/>
                  </a:lnTo>
                  <a:cubicBezTo>
                    <a:pt x="6271" y="0"/>
                    <a:pt x="5921" y="145"/>
                    <a:pt x="5663" y="403"/>
                  </a:cubicBezTo>
                  <a:lnTo>
                    <a:pt x="5663" y="403"/>
                  </a:lnTo>
                  <a:cubicBezTo>
                    <a:pt x="5405" y="661"/>
                    <a:pt x="5260" y="1011"/>
                    <a:pt x="5260" y="1376"/>
                  </a:cubicBezTo>
                  <a:lnTo>
                    <a:pt x="5258" y="1376"/>
                  </a:lnTo>
                  <a:lnTo>
                    <a:pt x="5258" y="1376"/>
                  </a:lnTo>
                  <a:cubicBezTo>
                    <a:pt x="5258" y="1707"/>
                    <a:pt x="5126" y="2025"/>
                    <a:pt x="4891" y="2260"/>
                  </a:cubicBezTo>
                  <a:lnTo>
                    <a:pt x="4891" y="2260"/>
                  </a:lnTo>
                  <a:cubicBezTo>
                    <a:pt x="4657" y="2495"/>
                    <a:pt x="4338" y="2627"/>
                    <a:pt x="4006" y="2627"/>
                  </a:cubicBezTo>
                  <a:lnTo>
                    <a:pt x="4006" y="2627"/>
                  </a:lnTo>
                  <a:cubicBezTo>
                    <a:pt x="3674" y="2627"/>
                    <a:pt x="3356" y="2495"/>
                    <a:pt x="3121" y="2260"/>
                  </a:cubicBezTo>
                  <a:lnTo>
                    <a:pt x="3121" y="2260"/>
                  </a:lnTo>
                  <a:cubicBezTo>
                    <a:pt x="2886" y="2025"/>
                    <a:pt x="2755" y="1707"/>
                    <a:pt x="2755" y="1376"/>
                  </a:cubicBezTo>
                  <a:lnTo>
                    <a:pt x="2752" y="1376"/>
                  </a:lnTo>
                </a:path>
              </a:pathLst>
            </a:custGeom>
            <a:solidFill>
              <a:schemeClr val="bg1">
                <a:lumMod val="95000"/>
              </a:schemeClr>
            </a:solidFill>
            <a:ln>
              <a:noFill/>
            </a:ln>
            <a:effectLst/>
          </p:spPr>
          <p:txBody>
            <a:bodyPr wrap="none" anchor="ctr"/>
            <a:lstStyle/>
            <a:p>
              <a:endParaRPr lang="en-US" sz="1100">
                <a:solidFill>
                  <a:schemeClr val="bg1"/>
                </a:solidFill>
              </a:endParaRPr>
            </a:p>
          </p:txBody>
        </p:sp>
        <p:sp>
          <p:nvSpPr>
            <p:cNvPr id="70" name="Freeform 6">
              <a:extLst>
                <a:ext uri="{FF2B5EF4-FFF2-40B4-BE49-F238E27FC236}">
                  <a16:creationId xmlns:a16="http://schemas.microsoft.com/office/drawing/2014/main" id="{ADBB65A4-2E4B-E62B-2E0D-88036FCACD57}"/>
                </a:ext>
              </a:extLst>
            </p:cNvPr>
            <p:cNvSpPr>
              <a:spLocks noChangeArrowheads="1"/>
            </p:cNvSpPr>
            <p:nvPr/>
          </p:nvSpPr>
          <p:spPr bwMode="auto">
            <a:xfrm>
              <a:off x="6296891" y="4680336"/>
              <a:ext cx="2129709" cy="1344730"/>
            </a:xfrm>
            <a:custGeom>
              <a:avLst/>
              <a:gdLst>
                <a:gd name="T0" fmla="*/ 1020 w 2040"/>
                <a:gd name="T1" fmla="*/ 0 h 2039"/>
                <a:gd name="T2" fmla="*/ 1020 w 2040"/>
                <a:gd name="T3" fmla="*/ 0 h 2039"/>
                <a:gd name="T4" fmla="*/ 2039 w 2040"/>
                <a:gd name="T5" fmla="*/ 1019 h 2039"/>
                <a:gd name="T6" fmla="*/ 2039 w 2040"/>
                <a:gd name="T7" fmla="*/ 1019 h 2039"/>
                <a:gd name="T8" fmla="*/ 1020 w 2040"/>
                <a:gd name="T9" fmla="*/ 2038 h 2039"/>
                <a:gd name="T10" fmla="*/ 1020 w 2040"/>
                <a:gd name="T11" fmla="*/ 2038 h 2039"/>
                <a:gd name="T12" fmla="*/ 0 w 2040"/>
                <a:gd name="T13" fmla="*/ 1019 h 2039"/>
                <a:gd name="T14" fmla="*/ 0 w 2040"/>
                <a:gd name="T15" fmla="*/ 1019 h 2039"/>
                <a:gd name="T16" fmla="*/ 1020 w 2040"/>
                <a:gd name="T17" fmla="*/ 0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0" h="2039">
                  <a:moveTo>
                    <a:pt x="1020" y="0"/>
                  </a:moveTo>
                  <a:lnTo>
                    <a:pt x="1020" y="0"/>
                  </a:lnTo>
                  <a:cubicBezTo>
                    <a:pt x="1582" y="0"/>
                    <a:pt x="2039" y="456"/>
                    <a:pt x="2039" y="1019"/>
                  </a:cubicBezTo>
                  <a:lnTo>
                    <a:pt x="2039" y="1019"/>
                  </a:lnTo>
                  <a:cubicBezTo>
                    <a:pt x="2039" y="1581"/>
                    <a:pt x="1582" y="2038"/>
                    <a:pt x="1020" y="2038"/>
                  </a:cubicBezTo>
                  <a:lnTo>
                    <a:pt x="1020" y="2038"/>
                  </a:lnTo>
                  <a:cubicBezTo>
                    <a:pt x="457" y="2038"/>
                    <a:pt x="0" y="1581"/>
                    <a:pt x="0" y="1019"/>
                  </a:cubicBezTo>
                  <a:lnTo>
                    <a:pt x="0" y="1019"/>
                  </a:lnTo>
                  <a:cubicBezTo>
                    <a:pt x="0" y="456"/>
                    <a:pt x="457" y="0"/>
                    <a:pt x="1020"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00">
                <a:solidFill>
                  <a:schemeClr val="bg1"/>
                </a:solidFill>
              </a:endParaRPr>
            </a:p>
          </p:txBody>
        </p:sp>
        <p:sp>
          <p:nvSpPr>
            <p:cNvPr id="71" name="Freeform 7">
              <a:extLst>
                <a:ext uri="{FF2B5EF4-FFF2-40B4-BE49-F238E27FC236}">
                  <a16:creationId xmlns:a16="http://schemas.microsoft.com/office/drawing/2014/main" id="{BBF4B64D-0EB8-DD40-1846-F7A46F4E4BFE}"/>
                </a:ext>
              </a:extLst>
            </p:cNvPr>
            <p:cNvSpPr>
              <a:spLocks noChangeArrowheads="1"/>
            </p:cNvSpPr>
            <p:nvPr/>
          </p:nvSpPr>
          <p:spPr bwMode="auto">
            <a:xfrm>
              <a:off x="9029176" y="4680336"/>
              <a:ext cx="2129709" cy="1344730"/>
            </a:xfrm>
            <a:custGeom>
              <a:avLst/>
              <a:gdLst>
                <a:gd name="T0" fmla="*/ 1019 w 2040"/>
                <a:gd name="T1" fmla="*/ 0 h 2039"/>
                <a:gd name="T2" fmla="*/ 1019 w 2040"/>
                <a:gd name="T3" fmla="*/ 0 h 2039"/>
                <a:gd name="T4" fmla="*/ 2039 w 2040"/>
                <a:gd name="T5" fmla="*/ 1019 h 2039"/>
                <a:gd name="T6" fmla="*/ 2039 w 2040"/>
                <a:gd name="T7" fmla="*/ 1019 h 2039"/>
                <a:gd name="T8" fmla="*/ 1019 w 2040"/>
                <a:gd name="T9" fmla="*/ 2038 h 2039"/>
                <a:gd name="T10" fmla="*/ 1019 w 2040"/>
                <a:gd name="T11" fmla="*/ 2038 h 2039"/>
                <a:gd name="T12" fmla="*/ 0 w 2040"/>
                <a:gd name="T13" fmla="*/ 1019 h 2039"/>
                <a:gd name="T14" fmla="*/ 0 w 2040"/>
                <a:gd name="T15" fmla="*/ 1019 h 2039"/>
                <a:gd name="T16" fmla="*/ 1019 w 2040"/>
                <a:gd name="T17" fmla="*/ 0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0" h="2039">
                  <a:moveTo>
                    <a:pt x="1019" y="0"/>
                  </a:moveTo>
                  <a:lnTo>
                    <a:pt x="1019" y="0"/>
                  </a:lnTo>
                  <a:cubicBezTo>
                    <a:pt x="1582" y="0"/>
                    <a:pt x="2039" y="456"/>
                    <a:pt x="2039" y="1019"/>
                  </a:cubicBezTo>
                  <a:lnTo>
                    <a:pt x="2039" y="1019"/>
                  </a:lnTo>
                  <a:cubicBezTo>
                    <a:pt x="2039" y="1581"/>
                    <a:pt x="1582" y="2038"/>
                    <a:pt x="1019" y="2038"/>
                  </a:cubicBezTo>
                  <a:lnTo>
                    <a:pt x="1019" y="2038"/>
                  </a:lnTo>
                  <a:cubicBezTo>
                    <a:pt x="456" y="2038"/>
                    <a:pt x="0" y="1581"/>
                    <a:pt x="0" y="1019"/>
                  </a:cubicBezTo>
                  <a:lnTo>
                    <a:pt x="0" y="1019"/>
                  </a:lnTo>
                  <a:cubicBezTo>
                    <a:pt x="0" y="456"/>
                    <a:pt x="456" y="0"/>
                    <a:pt x="1019" y="0"/>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00">
                <a:solidFill>
                  <a:schemeClr val="bg1"/>
                </a:solidFill>
              </a:endParaRPr>
            </a:p>
          </p:txBody>
        </p:sp>
        <p:sp>
          <p:nvSpPr>
            <p:cNvPr id="72" name="Freeform 8">
              <a:extLst>
                <a:ext uri="{FF2B5EF4-FFF2-40B4-BE49-F238E27FC236}">
                  <a16:creationId xmlns:a16="http://schemas.microsoft.com/office/drawing/2014/main" id="{332DBA98-2D79-9D71-0E12-518FEAFF3E4F}"/>
                </a:ext>
              </a:extLst>
            </p:cNvPr>
            <p:cNvSpPr>
              <a:spLocks noChangeArrowheads="1"/>
            </p:cNvSpPr>
            <p:nvPr/>
          </p:nvSpPr>
          <p:spPr bwMode="auto">
            <a:xfrm>
              <a:off x="11784461" y="4680336"/>
              <a:ext cx="2125111" cy="1344730"/>
            </a:xfrm>
            <a:custGeom>
              <a:avLst/>
              <a:gdLst>
                <a:gd name="T0" fmla="*/ 1019 w 2039"/>
                <a:gd name="T1" fmla="*/ 0 h 2039"/>
                <a:gd name="T2" fmla="*/ 1019 w 2039"/>
                <a:gd name="T3" fmla="*/ 0 h 2039"/>
                <a:gd name="T4" fmla="*/ 2038 w 2039"/>
                <a:gd name="T5" fmla="*/ 1019 h 2039"/>
                <a:gd name="T6" fmla="*/ 2038 w 2039"/>
                <a:gd name="T7" fmla="*/ 1019 h 2039"/>
                <a:gd name="T8" fmla="*/ 1019 w 2039"/>
                <a:gd name="T9" fmla="*/ 2038 h 2039"/>
                <a:gd name="T10" fmla="*/ 1019 w 2039"/>
                <a:gd name="T11" fmla="*/ 2038 h 2039"/>
                <a:gd name="T12" fmla="*/ 0 w 2039"/>
                <a:gd name="T13" fmla="*/ 1019 h 2039"/>
                <a:gd name="T14" fmla="*/ 0 w 2039"/>
                <a:gd name="T15" fmla="*/ 1019 h 2039"/>
                <a:gd name="T16" fmla="*/ 1019 w 2039"/>
                <a:gd name="T17" fmla="*/ 0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9" h="2039">
                  <a:moveTo>
                    <a:pt x="1019" y="0"/>
                  </a:moveTo>
                  <a:lnTo>
                    <a:pt x="1019" y="0"/>
                  </a:lnTo>
                  <a:cubicBezTo>
                    <a:pt x="1581" y="0"/>
                    <a:pt x="2038" y="456"/>
                    <a:pt x="2038" y="1019"/>
                  </a:cubicBezTo>
                  <a:lnTo>
                    <a:pt x="2038" y="1019"/>
                  </a:lnTo>
                  <a:cubicBezTo>
                    <a:pt x="2038" y="1581"/>
                    <a:pt x="1581" y="2038"/>
                    <a:pt x="1019" y="2038"/>
                  </a:cubicBezTo>
                  <a:lnTo>
                    <a:pt x="1019" y="2038"/>
                  </a:lnTo>
                  <a:cubicBezTo>
                    <a:pt x="456" y="2038"/>
                    <a:pt x="0" y="1581"/>
                    <a:pt x="0" y="1019"/>
                  </a:cubicBezTo>
                  <a:lnTo>
                    <a:pt x="0" y="1019"/>
                  </a:lnTo>
                  <a:cubicBezTo>
                    <a:pt x="0" y="456"/>
                    <a:pt x="456" y="0"/>
                    <a:pt x="1019" y="0"/>
                  </a:cubicBezTo>
                </a:path>
              </a:pathLst>
            </a:custGeom>
            <a:solidFill>
              <a:schemeClr val="accent3"/>
            </a:solidFill>
            <a:ln>
              <a:noFill/>
            </a:ln>
            <a:effectLst/>
          </p:spPr>
          <p:txBody>
            <a:bodyPr wrap="none" anchor="ctr"/>
            <a:lstStyle/>
            <a:p>
              <a:endParaRPr lang="en-US" sz="1100">
                <a:solidFill>
                  <a:schemeClr val="bg1"/>
                </a:solidFill>
              </a:endParaRPr>
            </a:p>
          </p:txBody>
        </p:sp>
        <p:sp>
          <p:nvSpPr>
            <p:cNvPr id="73" name="Freeform 9">
              <a:extLst>
                <a:ext uri="{FF2B5EF4-FFF2-40B4-BE49-F238E27FC236}">
                  <a16:creationId xmlns:a16="http://schemas.microsoft.com/office/drawing/2014/main" id="{5260E280-D422-3589-989C-C3FE1F7301A3}"/>
                </a:ext>
              </a:extLst>
            </p:cNvPr>
            <p:cNvSpPr>
              <a:spLocks noChangeArrowheads="1"/>
            </p:cNvSpPr>
            <p:nvPr/>
          </p:nvSpPr>
          <p:spPr bwMode="auto">
            <a:xfrm>
              <a:off x="14502948" y="4680336"/>
              <a:ext cx="2129709" cy="1344730"/>
            </a:xfrm>
            <a:custGeom>
              <a:avLst/>
              <a:gdLst>
                <a:gd name="T0" fmla="*/ 1020 w 2040"/>
                <a:gd name="T1" fmla="*/ 0 h 2039"/>
                <a:gd name="T2" fmla="*/ 1020 w 2040"/>
                <a:gd name="T3" fmla="*/ 0 h 2039"/>
                <a:gd name="T4" fmla="*/ 2039 w 2040"/>
                <a:gd name="T5" fmla="*/ 1019 h 2039"/>
                <a:gd name="T6" fmla="*/ 2039 w 2040"/>
                <a:gd name="T7" fmla="*/ 1019 h 2039"/>
                <a:gd name="T8" fmla="*/ 1020 w 2040"/>
                <a:gd name="T9" fmla="*/ 2038 h 2039"/>
                <a:gd name="T10" fmla="*/ 1020 w 2040"/>
                <a:gd name="T11" fmla="*/ 2038 h 2039"/>
                <a:gd name="T12" fmla="*/ 0 w 2040"/>
                <a:gd name="T13" fmla="*/ 1019 h 2039"/>
                <a:gd name="T14" fmla="*/ 0 w 2040"/>
                <a:gd name="T15" fmla="*/ 1019 h 2039"/>
                <a:gd name="T16" fmla="*/ 1020 w 2040"/>
                <a:gd name="T17" fmla="*/ 0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0" h="2039">
                  <a:moveTo>
                    <a:pt x="1020" y="0"/>
                  </a:moveTo>
                  <a:lnTo>
                    <a:pt x="1020" y="0"/>
                  </a:lnTo>
                  <a:cubicBezTo>
                    <a:pt x="1582" y="0"/>
                    <a:pt x="2039" y="456"/>
                    <a:pt x="2039" y="1019"/>
                  </a:cubicBezTo>
                  <a:lnTo>
                    <a:pt x="2039" y="1019"/>
                  </a:lnTo>
                  <a:cubicBezTo>
                    <a:pt x="2039" y="1581"/>
                    <a:pt x="1582" y="2038"/>
                    <a:pt x="1020" y="2038"/>
                  </a:cubicBezTo>
                  <a:lnTo>
                    <a:pt x="1020" y="2038"/>
                  </a:lnTo>
                  <a:cubicBezTo>
                    <a:pt x="456" y="2038"/>
                    <a:pt x="0" y="1581"/>
                    <a:pt x="0" y="1019"/>
                  </a:cubicBezTo>
                  <a:lnTo>
                    <a:pt x="0" y="1019"/>
                  </a:lnTo>
                  <a:cubicBezTo>
                    <a:pt x="0" y="456"/>
                    <a:pt x="456" y="0"/>
                    <a:pt x="1020" y="0"/>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00">
                <a:solidFill>
                  <a:schemeClr val="bg1"/>
                </a:solidFill>
              </a:endParaRPr>
            </a:p>
          </p:txBody>
        </p:sp>
        <p:sp>
          <p:nvSpPr>
            <p:cNvPr id="74" name="Freeform 10">
              <a:extLst>
                <a:ext uri="{FF2B5EF4-FFF2-40B4-BE49-F238E27FC236}">
                  <a16:creationId xmlns:a16="http://schemas.microsoft.com/office/drawing/2014/main" id="{33DE9F89-09CB-8667-2DCC-5D73747E0FFA}"/>
                </a:ext>
              </a:extLst>
            </p:cNvPr>
            <p:cNvSpPr>
              <a:spLocks noChangeArrowheads="1"/>
            </p:cNvSpPr>
            <p:nvPr/>
          </p:nvSpPr>
          <p:spPr bwMode="auto">
            <a:xfrm>
              <a:off x="17290433" y="4680336"/>
              <a:ext cx="2125111" cy="1344730"/>
            </a:xfrm>
            <a:custGeom>
              <a:avLst/>
              <a:gdLst>
                <a:gd name="T0" fmla="*/ 1019 w 2039"/>
                <a:gd name="T1" fmla="*/ 0 h 2039"/>
                <a:gd name="T2" fmla="*/ 1019 w 2039"/>
                <a:gd name="T3" fmla="*/ 0 h 2039"/>
                <a:gd name="T4" fmla="*/ 2038 w 2039"/>
                <a:gd name="T5" fmla="*/ 1019 h 2039"/>
                <a:gd name="T6" fmla="*/ 2038 w 2039"/>
                <a:gd name="T7" fmla="*/ 1019 h 2039"/>
                <a:gd name="T8" fmla="*/ 1019 w 2039"/>
                <a:gd name="T9" fmla="*/ 2038 h 2039"/>
                <a:gd name="T10" fmla="*/ 1019 w 2039"/>
                <a:gd name="T11" fmla="*/ 2038 h 2039"/>
                <a:gd name="T12" fmla="*/ 0 w 2039"/>
                <a:gd name="T13" fmla="*/ 1019 h 2039"/>
                <a:gd name="T14" fmla="*/ 0 w 2039"/>
                <a:gd name="T15" fmla="*/ 1019 h 2039"/>
                <a:gd name="T16" fmla="*/ 1019 w 2039"/>
                <a:gd name="T17" fmla="*/ 0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9" h="2039">
                  <a:moveTo>
                    <a:pt x="1019" y="0"/>
                  </a:moveTo>
                  <a:lnTo>
                    <a:pt x="1019" y="0"/>
                  </a:lnTo>
                  <a:cubicBezTo>
                    <a:pt x="1582" y="0"/>
                    <a:pt x="2038" y="456"/>
                    <a:pt x="2038" y="1019"/>
                  </a:cubicBezTo>
                  <a:lnTo>
                    <a:pt x="2038" y="1019"/>
                  </a:lnTo>
                  <a:cubicBezTo>
                    <a:pt x="2038" y="1581"/>
                    <a:pt x="1582" y="2038"/>
                    <a:pt x="1019" y="2038"/>
                  </a:cubicBezTo>
                  <a:lnTo>
                    <a:pt x="1019" y="2038"/>
                  </a:lnTo>
                  <a:cubicBezTo>
                    <a:pt x="456" y="2038"/>
                    <a:pt x="0" y="1581"/>
                    <a:pt x="0" y="1019"/>
                  </a:cubicBezTo>
                  <a:lnTo>
                    <a:pt x="0" y="1019"/>
                  </a:lnTo>
                  <a:cubicBezTo>
                    <a:pt x="0" y="456"/>
                    <a:pt x="456" y="0"/>
                    <a:pt x="1019" y="0"/>
                  </a:cubicBezTo>
                </a:path>
              </a:pathLst>
            </a:custGeom>
            <a:solidFill>
              <a:schemeClr val="accent5"/>
            </a:solidFill>
            <a:ln>
              <a:noFill/>
            </a:ln>
            <a:effectLst/>
          </p:spPr>
          <p:txBody>
            <a:bodyPr wrap="none" anchor="ctr"/>
            <a:lstStyle/>
            <a:p>
              <a:endParaRPr lang="en-US" sz="1100">
                <a:solidFill>
                  <a:schemeClr val="bg1"/>
                </a:solidFill>
              </a:endParaRPr>
            </a:p>
          </p:txBody>
        </p:sp>
        <p:sp>
          <p:nvSpPr>
            <p:cNvPr id="75" name="Freeform 26">
              <a:extLst>
                <a:ext uri="{FF2B5EF4-FFF2-40B4-BE49-F238E27FC236}">
                  <a16:creationId xmlns:a16="http://schemas.microsoft.com/office/drawing/2014/main" id="{23FF45B5-12EF-DE3F-233E-72CA9755D114}"/>
                </a:ext>
              </a:extLst>
            </p:cNvPr>
            <p:cNvSpPr>
              <a:spLocks noChangeArrowheads="1"/>
            </p:cNvSpPr>
            <p:nvPr/>
          </p:nvSpPr>
          <p:spPr bwMode="auto">
            <a:xfrm>
              <a:off x="8601396" y="5204257"/>
              <a:ext cx="234591" cy="148445"/>
            </a:xfrm>
            <a:custGeom>
              <a:avLst/>
              <a:gdLst>
                <a:gd name="T0" fmla="*/ 112 w 226"/>
                <a:gd name="T1" fmla="*/ 0 h 225"/>
                <a:gd name="T2" fmla="*/ 112 w 226"/>
                <a:gd name="T3" fmla="*/ 0 h 225"/>
                <a:gd name="T4" fmla="*/ 225 w 226"/>
                <a:gd name="T5" fmla="*/ 112 h 225"/>
                <a:gd name="T6" fmla="*/ 225 w 226"/>
                <a:gd name="T7" fmla="*/ 112 h 225"/>
                <a:gd name="T8" fmla="*/ 112 w 226"/>
                <a:gd name="T9" fmla="*/ 224 h 225"/>
                <a:gd name="T10" fmla="*/ 112 w 226"/>
                <a:gd name="T11" fmla="*/ 224 h 225"/>
                <a:gd name="T12" fmla="*/ 0 w 226"/>
                <a:gd name="T13" fmla="*/ 112 h 225"/>
                <a:gd name="T14" fmla="*/ 0 w 226"/>
                <a:gd name="T15" fmla="*/ 112 h 225"/>
                <a:gd name="T16" fmla="*/ 112 w 226"/>
                <a:gd name="T1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225">
                  <a:moveTo>
                    <a:pt x="112" y="0"/>
                  </a:moveTo>
                  <a:lnTo>
                    <a:pt x="112" y="0"/>
                  </a:lnTo>
                  <a:cubicBezTo>
                    <a:pt x="175" y="0"/>
                    <a:pt x="225" y="50"/>
                    <a:pt x="225" y="112"/>
                  </a:cubicBezTo>
                  <a:lnTo>
                    <a:pt x="225" y="112"/>
                  </a:lnTo>
                  <a:cubicBezTo>
                    <a:pt x="225" y="174"/>
                    <a:pt x="175" y="224"/>
                    <a:pt x="112" y="224"/>
                  </a:cubicBezTo>
                  <a:lnTo>
                    <a:pt x="112" y="224"/>
                  </a:lnTo>
                  <a:cubicBezTo>
                    <a:pt x="50" y="224"/>
                    <a:pt x="0" y="174"/>
                    <a:pt x="0" y="112"/>
                  </a:cubicBezTo>
                  <a:lnTo>
                    <a:pt x="0" y="112"/>
                  </a:lnTo>
                  <a:cubicBezTo>
                    <a:pt x="0" y="50"/>
                    <a:pt x="50" y="0"/>
                    <a:pt x="112" y="0"/>
                  </a:cubicBezTo>
                </a:path>
              </a:pathLst>
            </a:custGeom>
            <a:solidFill>
              <a:schemeClr val="tx1"/>
            </a:solidFill>
            <a:ln>
              <a:noFill/>
            </a:ln>
            <a:effectLst/>
          </p:spPr>
          <p:txBody>
            <a:bodyPr wrap="none" anchor="ctr"/>
            <a:lstStyle/>
            <a:p>
              <a:endParaRPr lang="en-US" sz="1100">
                <a:solidFill>
                  <a:schemeClr val="bg1"/>
                </a:solidFill>
              </a:endParaRPr>
            </a:p>
          </p:txBody>
        </p:sp>
        <p:sp>
          <p:nvSpPr>
            <p:cNvPr id="76" name="Freeform 27">
              <a:extLst>
                <a:ext uri="{FF2B5EF4-FFF2-40B4-BE49-F238E27FC236}">
                  <a16:creationId xmlns:a16="http://schemas.microsoft.com/office/drawing/2014/main" id="{6EEA07BF-4883-C9D1-0EC3-9C3F146895C6}"/>
                </a:ext>
              </a:extLst>
            </p:cNvPr>
            <p:cNvSpPr>
              <a:spLocks noChangeArrowheads="1"/>
            </p:cNvSpPr>
            <p:nvPr/>
          </p:nvSpPr>
          <p:spPr bwMode="auto">
            <a:xfrm>
              <a:off x="11356678" y="5204257"/>
              <a:ext cx="234589" cy="148445"/>
            </a:xfrm>
            <a:custGeom>
              <a:avLst/>
              <a:gdLst>
                <a:gd name="T0" fmla="*/ 112 w 225"/>
                <a:gd name="T1" fmla="*/ 0 h 225"/>
                <a:gd name="T2" fmla="*/ 112 w 225"/>
                <a:gd name="T3" fmla="*/ 0 h 225"/>
                <a:gd name="T4" fmla="*/ 224 w 225"/>
                <a:gd name="T5" fmla="*/ 112 h 225"/>
                <a:gd name="T6" fmla="*/ 224 w 225"/>
                <a:gd name="T7" fmla="*/ 112 h 225"/>
                <a:gd name="T8" fmla="*/ 112 w 225"/>
                <a:gd name="T9" fmla="*/ 224 h 225"/>
                <a:gd name="T10" fmla="*/ 112 w 225"/>
                <a:gd name="T11" fmla="*/ 224 h 225"/>
                <a:gd name="T12" fmla="*/ 0 w 225"/>
                <a:gd name="T13" fmla="*/ 112 h 225"/>
                <a:gd name="T14" fmla="*/ 0 w 225"/>
                <a:gd name="T15" fmla="*/ 112 h 225"/>
                <a:gd name="T16" fmla="*/ 112 w 225"/>
                <a:gd name="T1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225">
                  <a:moveTo>
                    <a:pt x="112" y="0"/>
                  </a:moveTo>
                  <a:lnTo>
                    <a:pt x="112" y="0"/>
                  </a:lnTo>
                  <a:cubicBezTo>
                    <a:pt x="174" y="0"/>
                    <a:pt x="224" y="50"/>
                    <a:pt x="224" y="112"/>
                  </a:cubicBezTo>
                  <a:lnTo>
                    <a:pt x="224" y="112"/>
                  </a:lnTo>
                  <a:cubicBezTo>
                    <a:pt x="224" y="174"/>
                    <a:pt x="174" y="224"/>
                    <a:pt x="112" y="224"/>
                  </a:cubicBezTo>
                  <a:lnTo>
                    <a:pt x="112" y="224"/>
                  </a:lnTo>
                  <a:cubicBezTo>
                    <a:pt x="50" y="224"/>
                    <a:pt x="0" y="174"/>
                    <a:pt x="0" y="112"/>
                  </a:cubicBezTo>
                  <a:lnTo>
                    <a:pt x="0" y="112"/>
                  </a:lnTo>
                  <a:cubicBezTo>
                    <a:pt x="0" y="50"/>
                    <a:pt x="50" y="0"/>
                    <a:pt x="112" y="0"/>
                  </a:cubicBezTo>
                </a:path>
              </a:pathLst>
            </a:custGeom>
            <a:solidFill>
              <a:schemeClr val="tx1"/>
            </a:solidFill>
            <a:ln>
              <a:noFill/>
            </a:ln>
            <a:effectLst/>
          </p:spPr>
          <p:txBody>
            <a:bodyPr wrap="none" anchor="ctr"/>
            <a:lstStyle/>
            <a:p>
              <a:endParaRPr lang="en-US" sz="1100">
                <a:solidFill>
                  <a:schemeClr val="bg1"/>
                </a:solidFill>
              </a:endParaRPr>
            </a:p>
          </p:txBody>
        </p:sp>
        <p:sp>
          <p:nvSpPr>
            <p:cNvPr id="77" name="Freeform 28">
              <a:extLst>
                <a:ext uri="{FF2B5EF4-FFF2-40B4-BE49-F238E27FC236}">
                  <a16:creationId xmlns:a16="http://schemas.microsoft.com/office/drawing/2014/main" id="{886CB7CC-C2CD-D9D1-95A9-87681B45300F}"/>
                </a:ext>
              </a:extLst>
            </p:cNvPr>
            <p:cNvSpPr>
              <a:spLocks noChangeArrowheads="1"/>
            </p:cNvSpPr>
            <p:nvPr/>
          </p:nvSpPr>
          <p:spPr bwMode="auto">
            <a:xfrm>
              <a:off x="14088963" y="5204257"/>
              <a:ext cx="234589" cy="148445"/>
            </a:xfrm>
            <a:custGeom>
              <a:avLst/>
              <a:gdLst>
                <a:gd name="T0" fmla="*/ 111 w 225"/>
                <a:gd name="T1" fmla="*/ 0 h 225"/>
                <a:gd name="T2" fmla="*/ 111 w 225"/>
                <a:gd name="T3" fmla="*/ 0 h 225"/>
                <a:gd name="T4" fmla="*/ 224 w 225"/>
                <a:gd name="T5" fmla="*/ 112 h 225"/>
                <a:gd name="T6" fmla="*/ 224 w 225"/>
                <a:gd name="T7" fmla="*/ 112 h 225"/>
                <a:gd name="T8" fmla="*/ 111 w 225"/>
                <a:gd name="T9" fmla="*/ 224 h 225"/>
                <a:gd name="T10" fmla="*/ 111 w 225"/>
                <a:gd name="T11" fmla="*/ 224 h 225"/>
                <a:gd name="T12" fmla="*/ 0 w 225"/>
                <a:gd name="T13" fmla="*/ 112 h 225"/>
                <a:gd name="T14" fmla="*/ 0 w 225"/>
                <a:gd name="T15" fmla="*/ 112 h 225"/>
                <a:gd name="T16" fmla="*/ 111 w 225"/>
                <a:gd name="T1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225">
                  <a:moveTo>
                    <a:pt x="111" y="0"/>
                  </a:moveTo>
                  <a:lnTo>
                    <a:pt x="111" y="0"/>
                  </a:lnTo>
                  <a:cubicBezTo>
                    <a:pt x="174" y="0"/>
                    <a:pt x="224" y="50"/>
                    <a:pt x="224" y="112"/>
                  </a:cubicBezTo>
                  <a:lnTo>
                    <a:pt x="224" y="112"/>
                  </a:lnTo>
                  <a:cubicBezTo>
                    <a:pt x="224" y="174"/>
                    <a:pt x="174" y="224"/>
                    <a:pt x="111" y="224"/>
                  </a:cubicBezTo>
                  <a:lnTo>
                    <a:pt x="111" y="224"/>
                  </a:lnTo>
                  <a:cubicBezTo>
                    <a:pt x="50" y="224"/>
                    <a:pt x="0" y="174"/>
                    <a:pt x="0" y="112"/>
                  </a:cubicBezTo>
                  <a:lnTo>
                    <a:pt x="0" y="112"/>
                  </a:lnTo>
                  <a:cubicBezTo>
                    <a:pt x="0" y="50"/>
                    <a:pt x="50" y="0"/>
                    <a:pt x="111" y="0"/>
                  </a:cubicBezTo>
                </a:path>
              </a:pathLst>
            </a:custGeom>
            <a:solidFill>
              <a:schemeClr val="tx1"/>
            </a:solidFill>
            <a:ln>
              <a:noFill/>
            </a:ln>
            <a:effectLst/>
          </p:spPr>
          <p:txBody>
            <a:bodyPr wrap="none" anchor="ctr"/>
            <a:lstStyle/>
            <a:p>
              <a:endParaRPr lang="en-US" sz="1100">
                <a:solidFill>
                  <a:schemeClr val="bg1"/>
                </a:solidFill>
              </a:endParaRPr>
            </a:p>
          </p:txBody>
        </p:sp>
        <p:sp>
          <p:nvSpPr>
            <p:cNvPr id="78" name="Freeform 29">
              <a:extLst>
                <a:ext uri="{FF2B5EF4-FFF2-40B4-BE49-F238E27FC236}">
                  <a16:creationId xmlns:a16="http://schemas.microsoft.com/office/drawing/2014/main" id="{1669F4AA-33E3-82E8-9A68-FAF4744D6A41}"/>
                </a:ext>
              </a:extLst>
            </p:cNvPr>
            <p:cNvSpPr>
              <a:spLocks noChangeArrowheads="1"/>
            </p:cNvSpPr>
            <p:nvPr/>
          </p:nvSpPr>
          <p:spPr bwMode="auto">
            <a:xfrm>
              <a:off x="16844250" y="5204257"/>
              <a:ext cx="234591" cy="148445"/>
            </a:xfrm>
            <a:custGeom>
              <a:avLst/>
              <a:gdLst>
                <a:gd name="T0" fmla="*/ 112 w 225"/>
                <a:gd name="T1" fmla="*/ 0 h 225"/>
                <a:gd name="T2" fmla="*/ 112 w 225"/>
                <a:gd name="T3" fmla="*/ 0 h 225"/>
                <a:gd name="T4" fmla="*/ 224 w 225"/>
                <a:gd name="T5" fmla="*/ 112 h 225"/>
                <a:gd name="T6" fmla="*/ 224 w 225"/>
                <a:gd name="T7" fmla="*/ 112 h 225"/>
                <a:gd name="T8" fmla="*/ 112 w 225"/>
                <a:gd name="T9" fmla="*/ 224 h 225"/>
                <a:gd name="T10" fmla="*/ 112 w 225"/>
                <a:gd name="T11" fmla="*/ 224 h 225"/>
                <a:gd name="T12" fmla="*/ 0 w 225"/>
                <a:gd name="T13" fmla="*/ 112 h 225"/>
                <a:gd name="T14" fmla="*/ 0 w 225"/>
                <a:gd name="T15" fmla="*/ 112 h 225"/>
                <a:gd name="T16" fmla="*/ 112 w 225"/>
                <a:gd name="T1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225">
                  <a:moveTo>
                    <a:pt x="112" y="0"/>
                  </a:moveTo>
                  <a:lnTo>
                    <a:pt x="112" y="0"/>
                  </a:lnTo>
                  <a:cubicBezTo>
                    <a:pt x="174" y="0"/>
                    <a:pt x="224" y="50"/>
                    <a:pt x="224" y="112"/>
                  </a:cubicBezTo>
                  <a:lnTo>
                    <a:pt x="224" y="112"/>
                  </a:lnTo>
                  <a:cubicBezTo>
                    <a:pt x="224" y="174"/>
                    <a:pt x="174" y="224"/>
                    <a:pt x="112" y="224"/>
                  </a:cubicBezTo>
                  <a:lnTo>
                    <a:pt x="112" y="224"/>
                  </a:lnTo>
                  <a:cubicBezTo>
                    <a:pt x="50" y="224"/>
                    <a:pt x="0" y="174"/>
                    <a:pt x="0" y="112"/>
                  </a:cubicBezTo>
                  <a:lnTo>
                    <a:pt x="0" y="112"/>
                  </a:lnTo>
                  <a:cubicBezTo>
                    <a:pt x="0" y="50"/>
                    <a:pt x="50" y="0"/>
                    <a:pt x="112" y="0"/>
                  </a:cubicBezTo>
                </a:path>
              </a:pathLst>
            </a:custGeom>
            <a:solidFill>
              <a:schemeClr val="tx1"/>
            </a:solidFill>
            <a:ln>
              <a:noFill/>
            </a:ln>
            <a:effectLst/>
          </p:spPr>
          <p:txBody>
            <a:bodyPr wrap="none" anchor="ctr"/>
            <a:lstStyle/>
            <a:p>
              <a:endParaRPr lang="en-US" sz="1100">
                <a:solidFill>
                  <a:schemeClr val="bg1"/>
                </a:solidFill>
              </a:endParaRPr>
            </a:p>
          </p:txBody>
        </p:sp>
        <p:sp>
          <p:nvSpPr>
            <p:cNvPr id="79" name="Down Arrow 18">
              <a:extLst>
                <a:ext uri="{FF2B5EF4-FFF2-40B4-BE49-F238E27FC236}">
                  <a16:creationId xmlns:a16="http://schemas.microsoft.com/office/drawing/2014/main" id="{542070B0-5C12-3484-31C2-A8BECBD5B9B8}"/>
                </a:ext>
              </a:extLst>
            </p:cNvPr>
            <p:cNvSpPr/>
            <p:nvPr/>
          </p:nvSpPr>
          <p:spPr>
            <a:xfrm>
              <a:off x="7227226" y="6181298"/>
              <a:ext cx="269038" cy="630594"/>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80" name="Up Arrow 19">
              <a:extLst>
                <a:ext uri="{FF2B5EF4-FFF2-40B4-BE49-F238E27FC236}">
                  <a16:creationId xmlns:a16="http://schemas.microsoft.com/office/drawing/2014/main" id="{FD75BECB-56FF-4245-2644-8A1F0A23A065}"/>
                </a:ext>
              </a:extLst>
            </p:cNvPr>
            <p:cNvSpPr/>
            <p:nvPr/>
          </p:nvSpPr>
          <p:spPr>
            <a:xfrm>
              <a:off x="9959512" y="3893510"/>
              <a:ext cx="269038" cy="630594"/>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81" name="Down Arrow 20">
              <a:extLst>
                <a:ext uri="{FF2B5EF4-FFF2-40B4-BE49-F238E27FC236}">
                  <a16:creationId xmlns:a16="http://schemas.microsoft.com/office/drawing/2014/main" id="{CEE6E5FE-7B5C-0BF4-2A9C-68337148D3D1}"/>
                </a:ext>
              </a:extLst>
            </p:cNvPr>
            <p:cNvSpPr/>
            <p:nvPr/>
          </p:nvSpPr>
          <p:spPr>
            <a:xfrm>
              <a:off x="12712498" y="6181298"/>
              <a:ext cx="269038" cy="63059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82" name="Up Arrow 21">
              <a:extLst>
                <a:ext uri="{FF2B5EF4-FFF2-40B4-BE49-F238E27FC236}">
                  <a16:creationId xmlns:a16="http://schemas.microsoft.com/office/drawing/2014/main" id="{DCB1E9ED-8598-94DC-FB51-1A18B93B9F14}"/>
                </a:ext>
              </a:extLst>
            </p:cNvPr>
            <p:cNvSpPr/>
            <p:nvPr/>
          </p:nvSpPr>
          <p:spPr>
            <a:xfrm>
              <a:off x="15433283" y="3893510"/>
              <a:ext cx="269038" cy="630594"/>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83" name="Down Arrow 22">
              <a:extLst>
                <a:ext uri="{FF2B5EF4-FFF2-40B4-BE49-F238E27FC236}">
                  <a16:creationId xmlns:a16="http://schemas.microsoft.com/office/drawing/2014/main" id="{AFA46768-66F1-2D9E-8DEE-CA1C7BFC48CA}"/>
                </a:ext>
              </a:extLst>
            </p:cNvPr>
            <p:cNvSpPr/>
            <p:nvPr/>
          </p:nvSpPr>
          <p:spPr>
            <a:xfrm>
              <a:off x="18218469" y="6181298"/>
              <a:ext cx="269038" cy="630594"/>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84" name="Subtitle 2">
              <a:extLst>
                <a:ext uri="{FF2B5EF4-FFF2-40B4-BE49-F238E27FC236}">
                  <a16:creationId xmlns:a16="http://schemas.microsoft.com/office/drawing/2014/main" id="{42846128-3628-1313-4232-4E051E891DCD}"/>
                </a:ext>
              </a:extLst>
            </p:cNvPr>
            <p:cNvSpPr txBox="1">
              <a:spLocks/>
            </p:cNvSpPr>
            <p:nvPr/>
          </p:nvSpPr>
          <p:spPr>
            <a:xfrm>
              <a:off x="5560611" y="7228591"/>
              <a:ext cx="3602267" cy="10007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endPar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85" name="TextBox 84">
              <a:extLst>
                <a:ext uri="{FF2B5EF4-FFF2-40B4-BE49-F238E27FC236}">
                  <a16:creationId xmlns:a16="http://schemas.microsoft.com/office/drawing/2014/main" id="{3DF4D1C9-9F49-D9EF-95CA-D6BD7CC112D0}"/>
                </a:ext>
              </a:extLst>
            </p:cNvPr>
            <p:cNvSpPr txBox="1"/>
            <p:nvPr/>
          </p:nvSpPr>
          <p:spPr>
            <a:xfrm>
              <a:off x="6004491" y="7177185"/>
              <a:ext cx="2857584" cy="1176767"/>
            </a:xfrm>
            <a:prstGeom prst="rect">
              <a:avLst/>
            </a:prstGeom>
            <a:noFill/>
          </p:spPr>
          <p:txBody>
            <a:bodyPr wrap="square" rtlCol="0" anchor="b" anchorCtr="0">
              <a:spAutoFit/>
            </a:bodyPr>
            <a:lstStyle/>
            <a:p>
              <a:pPr algn="ctr"/>
              <a:r>
                <a:rPr lang="en-US" sz="1200" b="1" dirty="0">
                  <a:solidFill>
                    <a:schemeClr val="bg1"/>
                  </a:solidFill>
                  <a:cs typeface="Poppins" pitchFamily="2" charset="77"/>
                </a:rPr>
                <a:t>Define Objective for Analysis</a:t>
              </a:r>
            </a:p>
          </p:txBody>
        </p:sp>
        <p:sp>
          <p:nvSpPr>
            <p:cNvPr id="86" name="Subtitle 2">
              <a:extLst>
                <a:ext uri="{FF2B5EF4-FFF2-40B4-BE49-F238E27FC236}">
                  <a16:creationId xmlns:a16="http://schemas.microsoft.com/office/drawing/2014/main" id="{8AA88BD0-3ABF-8C52-868B-76ED705B1CBC}"/>
                </a:ext>
              </a:extLst>
            </p:cNvPr>
            <p:cNvSpPr txBox="1">
              <a:spLocks/>
            </p:cNvSpPr>
            <p:nvPr/>
          </p:nvSpPr>
          <p:spPr>
            <a:xfrm>
              <a:off x="11056233" y="7228591"/>
              <a:ext cx="3602267" cy="10007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endPar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87" name="TextBox 86">
              <a:extLst>
                <a:ext uri="{FF2B5EF4-FFF2-40B4-BE49-F238E27FC236}">
                  <a16:creationId xmlns:a16="http://schemas.microsoft.com/office/drawing/2014/main" id="{101AE215-322B-A70F-1D99-0A8F062A731D}"/>
                </a:ext>
              </a:extLst>
            </p:cNvPr>
            <p:cNvSpPr txBox="1"/>
            <p:nvPr/>
          </p:nvSpPr>
          <p:spPr>
            <a:xfrm>
              <a:off x="11826009" y="7163900"/>
              <a:ext cx="2311053" cy="896585"/>
            </a:xfrm>
            <a:prstGeom prst="rect">
              <a:avLst/>
            </a:prstGeom>
            <a:noFill/>
          </p:spPr>
          <p:txBody>
            <a:bodyPr wrap="square" rtlCol="0" anchor="b" anchorCtr="0">
              <a:spAutoFit/>
            </a:bodyPr>
            <a:lstStyle/>
            <a:p>
              <a:pPr algn="ctr"/>
              <a:r>
                <a:rPr lang="en-US" sz="1200" b="1" dirty="0">
                  <a:solidFill>
                    <a:schemeClr val="bg1"/>
                  </a:solidFill>
                  <a:cs typeface="Poppins" pitchFamily="2" charset="77"/>
                </a:rPr>
                <a:t>Data </a:t>
              </a:r>
              <a:r>
                <a:rPr lang="en-US" sz="1400" b="1" dirty="0">
                  <a:solidFill>
                    <a:schemeClr val="bg1"/>
                  </a:solidFill>
                  <a:cs typeface="Poppins" pitchFamily="2" charset="77"/>
                </a:rPr>
                <a:t>Cleaning</a:t>
              </a:r>
            </a:p>
          </p:txBody>
        </p:sp>
        <p:sp>
          <p:nvSpPr>
            <p:cNvPr id="88" name="Subtitle 2">
              <a:extLst>
                <a:ext uri="{FF2B5EF4-FFF2-40B4-BE49-F238E27FC236}">
                  <a16:creationId xmlns:a16="http://schemas.microsoft.com/office/drawing/2014/main" id="{7917F6AC-C11C-6540-9F86-B895BCB957EF}"/>
                </a:ext>
              </a:extLst>
            </p:cNvPr>
            <p:cNvSpPr txBox="1">
              <a:spLocks/>
            </p:cNvSpPr>
            <p:nvPr/>
          </p:nvSpPr>
          <p:spPr>
            <a:xfrm>
              <a:off x="16551855" y="7228591"/>
              <a:ext cx="3602267" cy="10007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endPar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89" name="TextBox 88">
              <a:extLst>
                <a:ext uri="{FF2B5EF4-FFF2-40B4-BE49-F238E27FC236}">
                  <a16:creationId xmlns:a16="http://schemas.microsoft.com/office/drawing/2014/main" id="{7A53485B-2E35-82F0-E8D4-59D9607B26D5}"/>
                </a:ext>
              </a:extLst>
            </p:cNvPr>
            <p:cNvSpPr txBox="1"/>
            <p:nvPr/>
          </p:nvSpPr>
          <p:spPr>
            <a:xfrm>
              <a:off x="17151495" y="7134128"/>
              <a:ext cx="2410183" cy="840548"/>
            </a:xfrm>
            <a:prstGeom prst="rect">
              <a:avLst/>
            </a:prstGeom>
            <a:noFill/>
          </p:spPr>
          <p:txBody>
            <a:bodyPr wrap="square" rtlCol="0" anchor="b" anchorCtr="0">
              <a:spAutoFit/>
            </a:bodyPr>
            <a:lstStyle/>
            <a:p>
              <a:pPr algn="ctr"/>
              <a:r>
                <a:rPr lang="en-US" sz="1200" b="1" dirty="0">
                  <a:solidFill>
                    <a:schemeClr val="bg1"/>
                  </a:solidFill>
                  <a:cs typeface="Poppins" pitchFamily="2" charset="77"/>
                </a:rPr>
                <a:t>Make</a:t>
              </a:r>
              <a:r>
                <a:rPr lang="en-US" sz="1200" b="1" dirty="0">
                  <a:solidFill>
                    <a:schemeClr val="bg1"/>
                  </a:solidFill>
                  <a:latin typeface="Poppins" pitchFamily="2" charset="77"/>
                  <a:ea typeface="League Spartan" charset="0"/>
                  <a:cs typeface="Poppins" pitchFamily="2" charset="77"/>
                </a:rPr>
                <a:t> </a:t>
              </a:r>
              <a:r>
                <a:rPr lang="en-US" sz="1200" b="1" dirty="0">
                  <a:solidFill>
                    <a:schemeClr val="bg1"/>
                  </a:solidFill>
                  <a:cs typeface="Poppins" pitchFamily="2" charset="77"/>
                </a:rPr>
                <a:t>Decision</a:t>
              </a:r>
            </a:p>
          </p:txBody>
        </p:sp>
        <p:sp>
          <p:nvSpPr>
            <p:cNvPr id="90" name="Subtitle 2">
              <a:extLst>
                <a:ext uri="{FF2B5EF4-FFF2-40B4-BE49-F238E27FC236}">
                  <a16:creationId xmlns:a16="http://schemas.microsoft.com/office/drawing/2014/main" id="{C04C0D31-9154-2FF2-9C41-947BBF00C44B}"/>
                </a:ext>
              </a:extLst>
            </p:cNvPr>
            <p:cNvSpPr txBox="1">
              <a:spLocks/>
            </p:cNvSpPr>
            <p:nvPr/>
          </p:nvSpPr>
          <p:spPr>
            <a:xfrm>
              <a:off x="8292896" y="2964689"/>
              <a:ext cx="3602267" cy="10007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endPar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91" name="TextBox 90">
              <a:extLst>
                <a:ext uri="{FF2B5EF4-FFF2-40B4-BE49-F238E27FC236}">
                  <a16:creationId xmlns:a16="http://schemas.microsoft.com/office/drawing/2014/main" id="{15585953-C235-A42F-9C82-888B6F4ED2CB}"/>
                </a:ext>
              </a:extLst>
            </p:cNvPr>
            <p:cNvSpPr txBox="1"/>
            <p:nvPr/>
          </p:nvSpPr>
          <p:spPr>
            <a:xfrm>
              <a:off x="8835989" y="2727890"/>
              <a:ext cx="2410790" cy="840548"/>
            </a:xfrm>
            <a:prstGeom prst="rect">
              <a:avLst/>
            </a:prstGeom>
            <a:noFill/>
          </p:spPr>
          <p:txBody>
            <a:bodyPr wrap="square" rtlCol="0" anchor="b" anchorCtr="0">
              <a:spAutoFit/>
            </a:bodyPr>
            <a:lstStyle/>
            <a:p>
              <a:pPr algn="ctr"/>
              <a:r>
                <a:rPr lang="en-US" sz="1200" b="1" dirty="0">
                  <a:solidFill>
                    <a:schemeClr val="bg1"/>
                  </a:solidFill>
                  <a:ea typeface="League Spartan" charset="0"/>
                  <a:cs typeface="Poppins" pitchFamily="2" charset="77"/>
                </a:rPr>
                <a:t>Data Collection</a:t>
              </a:r>
            </a:p>
          </p:txBody>
        </p:sp>
        <p:sp>
          <p:nvSpPr>
            <p:cNvPr id="92" name="Subtitle 2">
              <a:extLst>
                <a:ext uri="{FF2B5EF4-FFF2-40B4-BE49-F238E27FC236}">
                  <a16:creationId xmlns:a16="http://schemas.microsoft.com/office/drawing/2014/main" id="{8CB100FD-DD95-4E1C-17B0-1304FCA89837}"/>
                </a:ext>
              </a:extLst>
            </p:cNvPr>
            <p:cNvSpPr txBox="1">
              <a:spLocks/>
            </p:cNvSpPr>
            <p:nvPr/>
          </p:nvSpPr>
          <p:spPr>
            <a:xfrm>
              <a:off x="13766668" y="2964689"/>
              <a:ext cx="3602267" cy="10007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endPar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93" name="TextBox 92">
              <a:extLst>
                <a:ext uri="{FF2B5EF4-FFF2-40B4-BE49-F238E27FC236}">
                  <a16:creationId xmlns:a16="http://schemas.microsoft.com/office/drawing/2014/main" id="{B0167BC3-4443-80EB-98FD-32E1CFBF301A}"/>
                </a:ext>
              </a:extLst>
            </p:cNvPr>
            <p:cNvSpPr txBox="1"/>
            <p:nvPr/>
          </p:nvSpPr>
          <p:spPr>
            <a:xfrm>
              <a:off x="14375210" y="2674690"/>
              <a:ext cx="2176648" cy="840548"/>
            </a:xfrm>
            <a:prstGeom prst="rect">
              <a:avLst/>
            </a:prstGeom>
            <a:noFill/>
          </p:spPr>
          <p:txBody>
            <a:bodyPr wrap="square" rtlCol="0" anchor="b" anchorCtr="0">
              <a:spAutoFit/>
            </a:bodyPr>
            <a:lstStyle/>
            <a:p>
              <a:pPr algn="ctr"/>
              <a:r>
                <a:rPr lang="en-US" sz="1200" b="1" dirty="0">
                  <a:solidFill>
                    <a:schemeClr val="bg1"/>
                  </a:solidFill>
                  <a:cs typeface="Poppins" pitchFamily="2" charset="77"/>
                </a:rPr>
                <a:t>Analyze Data</a:t>
              </a:r>
            </a:p>
          </p:txBody>
        </p:sp>
        <p:sp>
          <p:nvSpPr>
            <p:cNvPr id="95" name="TextBox 94">
              <a:extLst>
                <a:ext uri="{FF2B5EF4-FFF2-40B4-BE49-F238E27FC236}">
                  <a16:creationId xmlns:a16="http://schemas.microsoft.com/office/drawing/2014/main" id="{2078B9F0-0B9E-5CE0-A06C-36B98ADBA485}"/>
                </a:ext>
              </a:extLst>
            </p:cNvPr>
            <p:cNvSpPr txBox="1"/>
            <p:nvPr/>
          </p:nvSpPr>
          <p:spPr>
            <a:xfrm>
              <a:off x="9784573" y="5067538"/>
              <a:ext cx="618916" cy="570327"/>
            </a:xfrm>
            <a:prstGeom prst="rect">
              <a:avLst/>
            </a:prstGeom>
            <a:noFill/>
          </p:spPr>
          <p:txBody>
            <a:bodyPr wrap="none" rtlCol="0" anchor="ctr">
              <a:spAutoFit/>
            </a:bodyPr>
            <a:lstStyle/>
            <a:p>
              <a:pPr algn="ctr"/>
              <a:r>
                <a:rPr lang="en-US" sz="1100" b="1" dirty="0">
                  <a:solidFill>
                    <a:schemeClr val="bg1"/>
                  </a:solidFill>
                  <a:latin typeface="Poppins" pitchFamily="2" charset="77"/>
                  <a:cs typeface="Poppins" pitchFamily="2" charset="77"/>
                </a:rPr>
                <a:t>2</a:t>
              </a:r>
            </a:p>
          </p:txBody>
        </p:sp>
        <p:sp>
          <p:nvSpPr>
            <p:cNvPr id="96" name="TextBox 95">
              <a:extLst>
                <a:ext uri="{FF2B5EF4-FFF2-40B4-BE49-F238E27FC236}">
                  <a16:creationId xmlns:a16="http://schemas.microsoft.com/office/drawing/2014/main" id="{B160B623-5F11-91B7-5146-F554F49F1B09}"/>
                </a:ext>
              </a:extLst>
            </p:cNvPr>
            <p:cNvSpPr txBox="1"/>
            <p:nvPr/>
          </p:nvSpPr>
          <p:spPr>
            <a:xfrm>
              <a:off x="12520436" y="5067538"/>
              <a:ext cx="630155" cy="570327"/>
            </a:xfrm>
            <a:prstGeom prst="rect">
              <a:avLst/>
            </a:prstGeom>
            <a:noFill/>
          </p:spPr>
          <p:txBody>
            <a:bodyPr wrap="none" rtlCol="0" anchor="ctr">
              <a:spAutoFit/>
            </a:bodyPr>
            <a:lstStyle/>
            <a:p>
              <a:pPr algn="ctr"/>
              <a:r>
                <a:rPr lang="en-US" sz="1100" b="1" dirty="0">
                  <a:solidFill>
                    <a:schemeClr val="bg1"/>
                  </a:solidFill>
                  <a:latin typeface="Poppins" pitchFamily="2" charset="77"/>
                  <a:cs typeface="Poppins" pitchFamily="2" charset="77"/>
                </a:rPr>
                <a:t>3</a:t>
              </a:r>
            </a:p>
          </p:txBody>
        </p:sp>
        <p:sp>
          <p:nvSpPr>
            <p:cNvPr id="97" name="TextBox 96">
              <a:extLst>
                <a:ext uri="{FF2B5EF4-FFF2-40B4-BE49-F238E27FC236}">
                  <a16:creationId xmlns:a16="http://schemas.microsoft.com/office/drawing/2014/main" id="{9C994C5B-960C-F054-B49D-8A24BFF43FDA}"/>
                </a:ext>
              </a:extLst>
            </p:cNvPr>
            <p:cNvSpPr txBox="1"/>
            <p:nvPr/>
          </p:nvSpPr>
          <p:spPr>
            <a:xfrm>
              <a:off x="15239615" y="5067538"/>
              <a:ext cx="656378" cy="570327"/>
            </a:xfrm>
            <a:prstGeom prst="rect">
              <a:avLst/>
            </a:prstGeom>
            <a:noFill/>
          </p:spPr>
          <p:txBody>
            <a:bodyPr wrap="none" rtlCol="0" anchor="ctr">
              <a:spAutoFit/>
            </a:bodyPr>
            <a:lstStyle/>
            <a:p>
              <a:pPr algn="ctr"/>
              <a:r>
                <a:rPr lang="en-US" sz="1100" b="1" dirty="0">
                  <a:solidFill>
                    <a:schemeClr val="bg1"/>
                  </a:solidFill>
                  <a:latin typeface="Poppins" pitchFamily="2" charset="77"/>
                  <a:cs typeface="Poppins" pitchFamily="2" charset="77"/>
                </a:rPr>
                <a:t>4</a:t>
              </a:r>
            </a:p>
          </p:txBody>
        </p:sp>
        <p:sp>
          <p:nvSpPr>
            <p:cNvPr id="98" name="TextBox 97">
              <a:extLst>
                <a:ext uri="{FF2B5EF4-FFF2-40B4-BE49-F238E27FC236}">
                  <a16:creationId xmlns:a16="http://schemas.microsoft.com/office/drawing/2014/main" id="{D44B4363-4D70-4C4A-16CC-072BC01F35B3}"/>
                </a:ext>
              </a:extLst>
            </p:cNvPr>
            <p:cNvSpPr txBox="1"/>
            <p:nvPr/>
          </p:nvSpPr>
          <p:spPr>
            <a:xfrm>
              <a:off x="18030418" y="5067538"/>
              <a:ext cx="645141" cy="570327"/>
            </a:xfrm>
            <a:prstGeom prst="rect">
              <a:avLst/>
            </a:prstGeom>
            <a:noFill/>
          </p:spPr>
          <p:txBody>
            <a:bodyPr wrap="none" rtlCol="0" anchor="ctr">
              <a:spAutoFit/>
            </a:bodyPr>
            <a:lstStyle/>
            <a:p>
              <a:pPr algn="ctr"/>
              <a:r>
                <a:rPr lang="en-US" sz="1100" b="1" dirty="0">
                  <a:solidFill>
                    <a:schemeClr val="bg1"/>
                  </a:solidFill>
                  <a:latin typeface="Poppins" pitchFamily="2" charset="77"/>
                  <a:cs typeface="Poppins" pitchFamily="2" charset="77"/>
                </a:rPr>
                <a:t>5</a:t>
              </a:r>
            </a:p>
          </p:txBody>
        </p:sp>
      </p:grpSp>
      <p:sp>
        <p:nvSpPr>
          <p:cNvPr id="99" name="TextBox 98">
            <a:extLst>
              <a:ext uri="{FF2B5EF4-FFF2-40B4-BE49-F238E27FC236}">
                <a16:creationId xmlns:a16="http://schemas.microsoft.com/office/drawing/2014/main" id="{2A6AFCE6-6D4E-70FB-087E-95360F5F8B6E}"/>
              </a:ext>
            </a:extLst>
          </p:cNvPr>
          <p:cNvSpPr txBox="1"/>
          <p:nvPr/>
        </p:nvSpPr>
        <p:spPr>
          <a:xfrm>
            <a:off x="5969970" y="2091127"/>
            <a:ext cx="6008669" cy="369332"/>
          </a:xfrm>
          <a:prstGeom prst="rect">
            <a:avLst/>
          </a:prstGeom>
          <a:noFill/>
        </p:spPr>
        <p:txBody>
          <a:bodyPr wrap="square" rtlCol="0">
            <a:spAutoFit/>
          </a:bodyPr>
          <a:lstStyle/>
          <a:p>
            <a:r>
              <a:rPr lang="en-US" dirty="0">
                <a:solidFill>
                  <a:schemeClr val="bg1"/>
                </a:solidFill>
              </a:rPr>
              <a:t>The data analysis process is represented below</a:t>
            </a:r>
            <a:endParaRPr lang="LID4096" dirty="0">
              <a:solidFill>
                <a:schemeClr val="bg1"/>
              </a:solidFill>
            </a:endParaRPr>
          </a:p>
        </p:txBody>
      </p:sp>
      <p:pic>
        <p:nvPicPr>
          <p:cNvPr id="5" name="Graphic 4" descr="Database with solid fill">
            <a:extLst>
              <a:ext uri="{FF2B5EF4-FFF2-40B4-BE49-F238E27FC236}">
                <a16:creationId xmlns:a16="http://schemas.microsoft.com/office/drawing/2014/main" id="{CCA2A588-508F-00A5-9E68-0ECF109C22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82962" y="4278704"/>
            <a:ext cx="497885" cy="497885"/>
          </a:xfrm>
          <a:prstGeom prst="rect">
            <a:avLst/>
          </a:prstGeom>
        </p:spPr>
      </p:pic>
      <p:pic>
        <p:nvPicPr>
          <p:cNvPr id="7" name="Graphic 6" descr="Presentation with bar chart outline">
            <a:extLst>
              <a:ext uri="{FF2B5EF4-FFF2-40B4-BE49-F238E27FC236}">
                <a16:creationId xmlns:a16="http://schemas.microsoft.com/office/drawing/2014/main" id="{CC9753B8-2F6C-D9F6-F72F-B72E3327C0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35985" y="4177333"/>
            <a:ext cx="715321" cy="715321"/>
          </a:xfrm>
          <a:prstGeom prst="rect">
            <a:avLst/>
          </a:prstGeom>
        </p:spPr>
      </p:pic>
      <p:pic>
        <p:nvPicPr>
          <p:cNvPr id="9" name="Graphic 8" descr="Research with solid fill">
            <a:extLst>
              <a:ext uri="{FF2B5EF4-FFF2-40B4-BE49-F238E27FC236}">
                <a16:creationId xmlns:a16="http://schemas.microsoft.com/office/drawing/2014/main" id="{C2BF5CB7-36F4-35D6-62A7-95D9F28CB4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23869" y="4083014"/>
            <a:ext cx="914400" cy="914400"/>
          </a:xfrm>
          <a:prstGeom prst="rect">
            <a:avLst/>
          </a:prstGeom>
        </p:spPr>
      </p:pic>
      <p:pic>
        <p:nvPicPr>
          <p:cNvPr id="11" name="Graphic 10" descr="Money with solid fill">
            <a:extLst>
              <a:ext uri="{FF2B5EF4-FFF2-40B4-BE49-F238E27FC236}">
                <a16:creationId xmlns:a16="http://schemas.microsoft.com/office/drawing/2014/main" id="{45435CF0-F363-A191-E3DD-15E7197170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49903" y="4139721"/>
            <a:ext cx="684224" cy="684224"/>
          </a:xfrm>
          <a:prstGeom prst="rect">
            <a:avLst/>
          </a:prstGeom>
        </p:spPr>
      </p:pic>
      <p:pic>
        <p:nvPicPr>
          <p:cNvPr id="6" name="Graphic 5" descr="Upward trend with solid fill">
            <a:extLst>
              <a:ext uri="{FF2B5EF4-FFF2-40B4-BE49-F238E27FC236}">
                <a16:creationId xmlns:a16="http://schemas.microsoft.com/office/drawing/2014/main" id="{53C638D4-EEDF-14FD-9E48-B42E0AD8C1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01126" y="4192697"/>
            <a:ext cx="623797" cy="623797"/>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8585" y="753228"/>
            <a:ext cx="9895597" cy="1080938"/>
          </a:xfrm>
        </p:spPr>
        <p:txBody>
          <a:bodyPr/>
          <a:lstStyle/>
          <a:p>
            <a:r>
              <a:rPr lang="en-US" dirty="0"/>
              <a:t>Issues and Recommendations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29" name="Subtitle 2">
            <a:extLst>
              <a:ext uri="{FF2B5EF4-FFF2-40B4-BE49-F238E27FC236}">
                <a16:creationId xmlns:a16="http://schemas.microsoft.com/office/drawing/2014/main" id="{4C5300A6-AFBD-B355-B9E9-37A08B3E3E91}"/>
              </a:ext>
            </a:extLst>
          </p:cNvPr>
          <p:cNvSpPr txBox="1">
            <a:spLocks/>
          </p:cNvSpPr>
          <p:nvPr/>
        </p:nvSpPr>
        <p:spPr>
          <a:xfrm>
            <a:off x="398585" y="2633437"/>
            <a:ext cx="4807779" cy="1080296"/>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b="1" dirty="0">
                <a:solidFill>
                  <a:srgbClr val="202C8F"/>
                </a:solidFill>
                <a:latin typeface="+mn-lt"/>
                <a:ea typeface="League Spartan" charset="0"/>
                <a:cs typeface="Poppins" pitchFamily="2" charset="77"/>
              </a:rPr>
              <a:t>Data Entry Error</a:t>
            </a:r>
            <a:endParaRPr lang="en-US" sz="1600" dirty="0">
              <a:solidFill>
                <a:schemeClr val="bg1"/>
              </a:solidFill>
              <a:latin typeface="+mn-lt"/>
              <a:ea typeface="Lato Light" panose="020F0502020204030203" pitchFamily="34" charset="0"/>
              <a:cs typeface="Mukta ExtraLight" panose="020B0000000000000000" pitchFamily="34" charset="77"/>
            </a:endParaRPr>
          </a:p>
          <a:p>
            <a:pPr algn="l">
              <a:lnSpc>
                <a:spcPct val="100000"/>
              </a:lnSpc>
            </a:pPr>
            <a:r>
              <a:rPr lang="en-US" sz="1600" dirty="0">
                <a:solidFill>
                  <a:schemeClr val="bg1"/>
                </a:solidFill>
                <a:latin typeface="+mn-lt"/>
                <a:ea typeface="Lato Light" panose="020F0502020204030203" pitchFamily="34" charset="0"/>
                <a:cs typeface="Mukta ExtraLight" panose="020B0000000000000000" pitchFamily="34" charset="77"/>
              </a:rPr>
              <a:t>The dataset had some date errors; some records had 1996 instead of 2016. This can lead to false result during analysis</a:t>
            </a:r>
          </a:p>
        </p:txBody>
      </p:sp>
      <p:sp>
        <p:nvSpPr>
          <p:cNvPr id="30" name="Subtitle 2">
            <a:extLst>
              <a:ext uri="{FF2B5EF4-FFF2-40B4-BE49-F238E27FC236}">
                <a16:creationId xmlns:a16="http://schemas.microsoft.com/office/drawing/2014/main" id="{08315045-56CF-5FD4-C445-D8C0CAFB3E67}"/>
              </a:ext>
            </a:extLst>
          </p:cNvPr>
          <p:cNvSpPr txBox="1">
            <a:spLocks/>
          </p:cNvSpPr>
          <p:nvPr/>
        </p:nvSpPr>
        <p:spPr>
          <a:xfrm>
            <a:off x="374188" y="3865120"/>
            <a:ext cx="4807779" cy="1671227"/>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b="1" dirty="0">
                <a:solidFill>
                  <a:srgbClr val="202C8F"/>
                </a:solidFill>
                <a:latin typeface="+mn-lt"/>
                <a:ea typeface="League Spartan" charset="0"/>
                <a:cs typeface="Poppins" pitchFamily="2" charset="77"/>
              </a:rPr>
              <a:t>Attribute </a:t>
            </a:r>
            <a:r>
              <a:rPr lang="en-US" sz="1600" b="1" dirty="0">
                <a:solidFill>
                  <a:srgbClr val="202C8F"/>
                </a:solidFill>
                <a:latin typeface="+mn-lt"/>
                <a:cs typeface="Poppins" pitchFamily="2" charset="77"/>
              </a:rPr>
              <a:t>Naming</a:t>
            </a:r>
            <a:r>
              <a:rPr lang="en-US" sz="1600" b="1" dirty="0">
                <a:solidFill>
                  <a:srgbClr val="202C8F"/>
                </a:solidFill>
                <a:latin typeface="+mn-lt"/>
                <a:ea typeface="League Spartan" charset="0"/>
                <a:cs typeface="Poppins" pitchFamily="2" charset="77"/>
              </a:rPr>
              <a:t> Inconsistency</a:t>
            </a:r>
          </a:p>
          <a:p>
            <a:pPr algn="l">
              <a:lnSpc>
                <a:spcPct val="100000"/>
              </a:lnSpc>
            </a:pPr>
            <a:r>
              <a:rPr lang="en-US" sz="1600" dirty="0">
                <a:solidFill>
                  <a:schemeClr val="bg1"/>
                </a:solidFill>
                <a:latin typeface="+mn-lt"/>
                <a:ea typeface="Lato Light" panose="020F0502020204030203" pitchFamily="34" charset="0"/>
              </a:rPr>
              <a:t>Using two letter words without an underscore and not adopting a unique table identifier </a:t>
            </a:r>
          </a:p>
          <a:p>
            <a:pPr marL="285750" indent="-285750" algn="l">
              <a:lnSpc>
                <a:spcPct val="100000"/>
              </a:lnSpc>
              <a:buFont typeface="Arial" panose="020B0604020202020204" pitchFamily="34" charset="0"/>
              <a:buChar char="•"/>
            </a:pPr>
            <a:r>
              <a:rPr lang="en-US" sz="1600" dirty="0">
                <a:solidFill>
                  <a:schemeClr val="bg1"/>
                </a:solidFill>
                <a:latin typeface="+mn-lt"/>
                <a:ea typeface="Lato Light" panose="020F0502020204030203" pitchFamily="34" charset="0"/>
                <a:cs typeface="Mukta ExtraLight" panose="020B0000000000000000" pitchFamily="34" charset="77"/>
              </a:rPr>
              <a:t>Joining the tables will be pose a difficult problem if not corrected.</a:t>
            </a:r>
          </a:p>
          <a:p>
            <a:pPr marL="285750" indent="-285750" algn="l">
              <a:lnSpc>
                <a:spcPct val="100000"/>
              </a:lnSpc>
              <a:buFont typeface="Arial" panose="020B0604020202020204" pitchFamily="34" charset="0"/>
              <a:buChar char="•"/>
            </a:pPr>
            <a:r>
              <a:rPr lang="en-US" sz="1600" dirty="0">
                <a:solidFill>
                  <a:schemeClr val="bg1"/>
                </a:solidFill>
                <a:latin typeface="+mn-lt"/>
                <a:ea typeface="Lato Light" panose="020F0502020204030203" pitchFamily="34" charset="0"/>
                <a:cs typeface="Mukta ExtraLight" panose="020B0000000000000000" pitchFamily="34" charset="77"/>
              </a:rPr>
              <a:t>SQL Server may not recognize name format</a:t>
            </a:r>
          </a:p>
        </p:txBody>
      </p:sp>
      <p:sp>
        <p:nvSpPr>
          <p:cNvPr id="32" name="Subtitle 2">
            <a:extLst>
              <a:ext uri="{FF2B5EF4-FFF2-40B4-BE49-F238E27FC236}">
                <a16:creationId xmlns:a16="http://schemas.microsoft.com/office/drawing/2014/main" id="{4331716E-9780-C9DF-183F-6A9D21BD1163}"/>
              </a:ext>
            </a:extLst>
          </p:cNvPr>
          <p:cNvSpPr txBox="1">
            <a:spLocks/>
          </p:cNvSpPr>
          <p:nvPr/>
        </p:nvSpPr>
        <p:spPr>
          <a:xfrm>
            <a:off x="452480" y="5687735"/>
            <a:ext cx="4847108" cy="834074"/>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b="1" dirty="0">
                <a:solidFill>
                  <a:srgbClr val="202C8F"/>
                </a:solidFill>
                <a:latin typeface="+mn-lt"/>
                <a:ea typeface="League Spartan" charset="0"/>
                <a:cs typeface="Poppins" pitchFamily="2" charset="77"/>
              </a:rPr>
              <a:t>Duplicates Data</a:t>
            </a:r>
            <a:endParaRPr lang="en-US" sz="1600" dirty="0">
              <a:solidFill>
                <a:schemeClr val="bg1"/>
              </a:solidFill>
              <a:latin typeface="+mn-lt"/>
              <a:ea typeface="Lato Light" panose="020F0502020204030203" pitchFamily="34" charset="0"/>
              <a:cs typeface="Mukta ExtraLight" panose="020B0000000000000000" pitchFamily="34" charset="77"/>
            </a:endParaRPr>
          </a:p>
          <a:p>
            <a:pPr algn="l">
              <a:lnSpc>
                <a:spcPct val="100000"/>
              </a:lnSpc>
            </a:pPr>
            <a:r>
              <a:rPr lang="en-US" sz="1600" dirty="0">
                <a:solidFill>
                  <a:schemeClr val="bg1"/>
                </a:solidFill>
                <a:latin typeface="+mn-lt"/>
                <a:ea typeface="Lato Light" panose="020F0502020204030203" pitchFamily="34" charset="0"/>
                <a:cs typeface="Mukta ExtraLight" panose="020B0000000000000000" pitchFamily="34" charset="77"/>
              </a:rPr>
              <a:t>Some attributes had duplicate date which can be clumsy during transformation process</a:t>
            </a:r>
          </a:p>
        </p:txBody>
      </p:sp>
      <p:sp>
        <p:nvSpPr>
          <p:cNvPr id="63" name="TextBox 62">
            <a:extLst>
              <a:ext uri="{FF2B5EF4-FFF2-40B4-BE49-F238E27FC236}">
                <a16:creationId xmlns:a16="http://schemas.microsoft.com/office/drawing/2014/main" id="{A4CD8CD1-A88B-6138-3CA3-6DAAEA7BDA9D}"/>
              </a:ext>
            </a:extLst>
          </p:cNvPr>
          <p:cNvSpPr txBox="1"/>
          <p:nvPr/>
        </p:nvSpPr>
        <p:spPr>
          <a:xfrm>
            <a:off x="6017343" y="2616776"/>
            <a:ext cx="5702514" cy="1077218"/>
          </a:xfrm>
          <a:prstGeom prst="rect">
            <a:avLst/>
          </a:prstGeom>
          <a:noFill/>
        </p:spPr>
        <p:txBody>
          <a:bodyPr wrap="square" rtlCol="0" anchor="b" anchorCtr="0">
            <a:spAutoFit/>
          </a:bodyPr>
          <a:lstStyle/>
          <a:p>
            <a:pPr defTabSz="1087636">
              <a:spcBef>
                <a:spcPct val="20000"/>
              </a:spcBef>
            </a:pPr>
            <a:r>
              <a:rPr lang="en-US" sz="1600" b="1" dirty="0">
                <a:solidFill>
                  <a:srgbClr val="202C8F"/>
                </a:solidFill>
                <a:cs typeface="Poppins" pitchFamily="2" charset="77"/>
              </a:rPr>
              <a:t>Data Entry Professional</a:t>
            </a:r>
          </a:p>
          <a:p>
            <a:r>
              <a:rPr lang="en-US" sz="1600" dirty="0">
                <a:solidFill>
                  <a:schemeClr val="bg1"/>
                </a:solidFill>
                <a:ea typeface="League Spartan" charset="0"/>
                <a:cs typeface="Poppins" pitchFamily="2" charset="77"/>
              </a:rPr>
              <a:t>Engage the services of a professional data entry personnel to help with the design of an effective data collection system. Ensuring proper naming standards and convention</a:t>
            </a:r>
          </a:p>
        </p:txBody>
      </p:sp>
      <p:sp>
        <p:nvSpPr>
          <p:cNvPr id="61" name="TextBox 60">
            <a:extLst>
              <a:ext uri="{FF2B5EF4-FFF2-40B4-BE49-F238E27FC236}">
                <a16:creationId xmlns:a16="http://schemas.microsoft.com/office/drawing/2014/main" id="{8D89065B-6EDE-835D-C865-BF62DD1050B4}"/>
              </a:ext>
            </a:extLst>
          </p:cNvPr>
          <p:cNvSpPr txBox="1"/>
          <p:nvPr/>
        </p:nvSpPr>
        <p:spPr>
          <a:xfrm>
            <a:off x="6096000" y="3849137"/>
            <a:ext cx="5584526" cy="1077218"/>
          </a:xfrm>
          <a:prstGeom prst="rect">
            <a:avLst/>
          </a:prstGeom>
          <a:noFill/>
        </p:spPr>
        <p:txBody>
          <a:bodyPr wrap="square" rtlCol="0" anchor="b" anchorCtr="0">
            <a:spAutoFit/>
          </a:bodyPr>
          <a:lstStyle/>
          <a:p>
            <a:pPr defTabSz="1087636">
              <a:spcBef>
                <a:spcPct val="20000"/>
              </a:spcBef>
            </a:pPr>
            <a:r>
              <a:rPr lang="en-US" sz="1600" b="1" dirty="0">
                <a:solidFill>
                  <a:srgbClr val="202C8F"/>
                </a:solidFill>
                <a:cs typeface="Poppins" pitchFamily="2" charset="77"/>
              </a:rPr>
              <a:t>Investment In Database</a:t>
            </a:r>
          </a:p>
          <a:p>
            <a:r>
              <a:rPr lang="en-US" sz="1600" dirty="0">
                <a:solidFill>
                  <a:schemeClr val="bg1"/>
                </a:solidFill>
                <a:cs typeface="Poppins" pitchFamily="2" charset="77"/>
              </a:rPr>
              <a:t>The management of Cohort 4 Hotel to consider  investment in implementing a robust database to help manage the quality of generated business data</a:t>
            </a:r>
          </a:p>
        </p:txBody>
      </p:sp>
      <p:sp>
        <p:nvSpPr>
          <p:cNvPr id="64" name="TextBox 63">
            <a:extLst>
              <a:ext uri="{FF2B5EF4-FFF2-40B4-BE49-F238E27FC236}">
                <a16:creationId xmlns:a16="http://schemas.microsoft.com/office/drawing/2014/main" id="{B6B85254-76F3-451D-4F2D-73398A0C4653}"/>
              </a:ext>
            </a:extLst>
          </p:cNvPr>
          <p:cNvSpPr txBox="1"/>
          <p:nvPr/>
        </p:nvSpPr>
        <p:spPr>
          <a:xfrm>
            <a:off x="472145" y="2002969"/>
            <a:ext cx="2138766" cy="461665"/>
          </a:xfrm>
          <a:prstGeom prst="rect">
            <a:avLst/>
          </a:prstGeom>
          <a:noFill/>
        </p:spPr>
        <p:txBody>
          <a:bodyPr wrap="square" rtlCol="0">
            <a:spAutoFit/>
          </a:bodyPr>
          <a:lstStyle/>
          <a:p>
            <a:r>
              <a:rPr lang="en-US" sz="2400" b="1" dirty="0">
                <a:solidFill>
                  <a:schemeClr val="bg1"/>
                </a:solidFill>
              </a:rPr>
              <a:t>Observations</a:t>
            </a:r>
            <a:endParaRPr lang="LID4096" sz="2400" b="1" dirty="0">
              <a:solidFill>
                <a:schemeClr val="bg1"/>
              </a:solidFill>
            </a:endParaRPr>
          </a:p>
        </p:txBody>
      </p:sp>
      <p:sp>
        <p:nvSpPr>
          <p:cNvPr id="65" name="TextBox 64">
            <a:extLst>
              <a:ext uri="{FF2B5EF4-FFF2-40B4-BE49-F238E27FC236}">
                <a16:creationId xmlns:a16="http://schemas.microsoft.com/office/drawing/2014/main" id="{EBB06649-105C-4E5D-AA15-63FB53A6EC73}"/>
              </a:ext>
            </a:extLst>
          </p:cNvPr>
          <p:cNvSpPr txBox="1"/>
          <p:nvPr/>
        </p:nvSpPr>
        <p:spPr>
          <a:xfrm>
            <a:off x="6633196" y="2063356"/>
            <a:ext cx="3165244" cy="461665"/>
          </a:xfrm>
          <a:prstGeom prst="rect">
            <a:avLst/>
          </a:prstGeom>
          <a:noFill/>
        </p:spPr>
        <p:txBody>
          <a:bodyPr wrap="square" rtlCol="0">
            <a:spAutoFit/>
          </a:bodyPr>
          <a:lstStyle/>
          <a:p>
            <a:r>
              <a:rPr lang="en-US" sz="2400" b="1" dirty="0">
                <a:solidFill>
                  <a:schemeClr val="bg1"/>
                </a:solidFill>
              </a:rPr>
              <a:t>Recommendations</a:t>
            </a:r>
            <a:endParaRPr lang="LID4096" sz="2400" b="1" dirty="0">
              <a:solidFill>
                <a:schemeClr val="bg1"/>
              </a:solidFill>
            </a:endParaRPr>
          </a:p>
        </p:txBody>
      </p:sp>
      <p:sp>
        <p:nvSpPr>
          <p:cNvPr id="3" name="TextBox 2">
            <a:extLst>
              <a:ext uri="{FF2B5EF4-FFF2-40B4-BE49-F238E27FC236}">
                <a16:creationId xmlns:a16="http://schemas.microsoft.com/office/drawing/2014/main" id="{62B6EE73-B03F-B70F-C50E-5DCB79139A5A}"/>
              </a:ext>
            </a:extLst>
          </p:cNvPr>
          <p:cNvSpPr txBox="1"/>
          <p:nvPr/>
        </p:nvSpPr>
        <p:spPr>
          <a:xfrm>
            <a:off x="6135331" y="5236641"/>
            <a:ext cx="5584526" cy="1077218"/>
          </a:xfrm>
          <a:prstGeom prst="rect">
            <a:avLst/>
          </a:prstGeom>
          <a:noFill/>
        </p:spPr>
        <p:txBody>
          <a:bodyPr wrap="square" rtlCol="0" anchor="b" anchorCtr="0">
            <a:spAutoFit/>
          </a:bodyPr>
          <a:lstStyle/>
          <a:p>
            <a:pPr defTabSz="1087636">
              <a:spcBef>
                <a:spcPct val="20000"/>
              </a:spcBef>
            </a:pPr>
            <a:r>
              <a:rPr lang="en-US" sz="1600" b="1" dirty="0">
                <a:solidFill>
                  <a:srgbClr val="202C8F"/>
                </a:solidFill>
                <a:cs typeface="Poppins" pitchFamily="2" charset="77"/>
              </a:rPr>
              <a:t>Adopting A Reporting Solution</a:t>
            </a:r>
          </a:p>
          <a:p>
            <a:r>
              <a:rPr lang="en-US" sz="1600" dirty="0">
                <a:solidFill>
                  <a:schemeClr val="bg1"/>
                </a:solidFill>
                <a:cs typeface="Poppins" pitchFamily="2" charset="77"/>
              </a:rPr>
              <a:t>The management of Cohort 4 Hotel to consider  implementing a periodic reporting solutions like Power BI, Tableau, Spotfire etc.</a:t>
            </a:r>
          </a:p>
        </p:txBody>
      </p:sp>
    </p:spTree>
    <p:extLst>
      <p:ext uri="{BB962C8B-B14F-4D97-AF65-F5344CB8AC3E}">
        <p14:creationId xmlns:p14="http://schemas.microsoft.com/office/powerpoint/2010/main" val="11714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48609A-2696-815B-1562-49A5AF28DD2E}"/>
              </a:ext>
            </a:extLst>
          </p:cNvPr>
          <p:cNvSpPr/>
          <p:nvPr/>
        </p:nvSpPr>
        <p:spPr>
          <a:xfrm>
            <a:off x="5877098" y="4347556"/>
            <a:ext cx="1673883" cy="1757216"/>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8585" y="753228"/>
            <a:ext cx="9895597" cy="1080938"/>
          </a:xfrm>
        </p:spPr>
        <p:txBody>
          <a:bodyPr/>
          <a:lstStyle/>
          <a:p>
            <a:r>
              <a:rPr lang="en-US" dirty="0"/>
              <a:t>Issues and Recommendations Cont’d</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graphicFrame>
        <p:nvGraphicFramePr>
          <p:cNvPr id="10" name="Object 9">
            <a:extLst>
              <a:ext uri="{FF2B5EF4-FFF2-40B4-BE49-F238E27FC236}">
                <a16:creationId xmlns:a16="http://schemas.microsoft.com/office/drawing/2014/main" id="{A2BF4740-81FA-6605-547D-3A225DA254CE}"/>
              </a:ext>
            </a:extLst>
          </p:cNvPr>
          <p:cNvGraphicFramePr>
            <a:graphicFrameLocks noChangeAspect="1"/>
          </p:cNvGraphicFramePr>
          <p:nvPr>
            <p:extLst>
              <p:ext uri="{D42A27DB-BD31-4B8C-83A1-F6EECF244321}">
                <p14:modId xmlns:p14="http://schemas.microsoft.com/office/powerpoint/2010/main" val="1029998473"/>
              </p:ext>
            </p:extLst>
          </p:nvPr>
        </p:nvGraphicFramePr>
        <p:xfrm>
          <a:off x="223838" y="2064126"/>
          <a:ext cx="7581813" cy="4711700"/>
        </p:xfrm>
        <a:graphic>
          <a:graphicData uri="http://schemas.openxmlformats.org/presentationml/2006/ole">
            <mc:AlternateContent xmlns:mc="http://schemas.openxmlformats.org/markup-compatibility/2006">
              <mc:Choice xmlns:v="urn:schemas-microsoft-com:vml" Requires="v">
                <p:oleObj name="Worksheet" r:id="rId2" imgW="9372523" imgH="7299945" progId="Excel.Sheet.12">
                  <p:embed/>
                </p:oleObj>
              </mc:Choice>
              <mc:Fallback>
                <p:oleObj name="Worksheet" r:id="rId2" imgW="9372523" imgH="7299945" progId="Excel.Sheet.12">
                  <p:embed/>
                  <p:pic>
                    <p:nvPicPr>
                      <p:cNvPr id="10" name="Object 9">
                        <a:extLst>
                          <a:ext uri="{FF2B5EF4-FFF2-40B4-BE49-F238E27FC236}">
                            <a16:creationId xmlns:a16="http://schemas.microsoft.com/office/drawing/2014/main" id="{A2BF4740-81FA-6605-547D-3A225DA254CE}"/>
                          </a:ext>
                        </a:extLst>
                      </p:cNvPr>
                      <p:cNvPicPr/>
                      <p:nvPr/>
                    </p:nvPicPr>
                    <p:blipFill>
                      <a:blip r:embed="rId3"/>
                      <a:stretch>
                        <a:fillRect/>
                      </a:stretch>
                    </p:blipFill>
                    <p:spPr>
                      <a:xfrm>
                        <a:off x="223838" y="2064126"/>
                        <a:ext cx="7581813" cy="4711700"/>
                      </a:xfrm>
                      <a:prstGeom prst="rect">
                        <a:avLst/>
                      </a:prstGeom>
                    </p:spPr>
                  </p:pic>
                </p:oleObj>
              </mc:Fallback>
            </mc:AlternateContent>
          </a:graphicData>
        </a:graphic>
      </p:graphicFrame>
      <p:grpSp>
        <p:nvGrpSpPr>
          <p:cNvPr id="16" name="Group 15">
            <a:extLst>
              <a:ext uri="{FF2B5EF4-FFF2-40B4-BE49-F238E27FC236}">
                <a16:creationId xmlns:a16="http://schemas.microsoft.com/office/drawing/2014/main" id="{60478B55-1206-288C-F2A5-CB9353E4765C}"/>
              </a:ext>
            </a:extLst>
          </p:cNvPr>
          <p:cNvGrpSpPr/>
          <p:nvPr/>
        </p:nvGrpSpPr>
        <p:grpSpPr>
          <a:xfrm>
            <a:off x="7941163" y="2262480"/>
            <a:ext cx="3650009" cy="3776571"/>
            <a:chOff x="7875157" y="2236123"/>
            <a:chExt cx="3650009" cy="3150524"/>
          </a:xfrm>
        </p:grpSpPr>
        <p:sp>
          <p:nvSpPr>
            <p:cNvPr id="13" name="Rectangle 12">
              <a:extLst>
                <a:ext uri="{FF2B5EF4-FFF2-40B4-BE49-F238E27FC236}">
                  <a16:creationId xmlns:a16="http://schemas.microsoft.com/office/drawing/2014/main" id="{2F099097-ECC2-0D28-59E2-064E38C29F21}"/>
                </a:ext>
              </a:extLst>
            </p:cNvPr>
            <p:cNvSpPr/>
            <p:nvPr/>
          </p:nvSpPr>
          <p:spPr>
            <a:xfrm>
              <a:off x="9197142" y="2236123"/>
              <a:ext cx="1532313" cy="3150524"/>
            </a:xfrm>
            <a:prstGeom prst="rect">
              <a:avLst/>
            </a:prstGeom>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pic>
          <p:nvPicPr>
            <p:cNvPr id="3" name="Picture 2">
              <a:extLst>
                <a:ext uri="{FF2B5EF4-FFF2-40B4-BE49-F238E27FC236}">
                  <a16:creationId xmlns:a16="http://schemas.microsoft.com/office/drawing/2014/main" id="{42CDC70A-A87A-64B9-DB29-75EF3AB3F45A}"/>
                </a:ext>
              </a:extLst>
            </p:cNvPr>
            <p:cNvPicPr>
              <a:picLocks noChangeAspect="1"/>
            </p:cNvPicPr>
            <p:nvPr/>
          </p:nvPicPr>
          <p:blipFill>
            <a:blip r:embed="rId4"/>
            <a:stretch>
              <a:fillRect/>
            </a:stretch>
          </p:blipFill>
          <p:spPr>
            <a:xfrm>
              <a:off x="7905666" y="3866900"/>
              <a:ext cx="3619500" cy="1295108"/>
            </a:xfrm>
            <a:prstGeom prst="rect">
              <a:avLst/>
            </a:prstGeom>
          </p:spPr>
        </p:pic>
        <p:pic>
          <p:nvPicPr>
            <p:cNvPr id="4" name="Picture 3">
              <a:extLst>
                <a:ext uri="{FF2B5EF4-FFF2-40B4-BE49-F238E27FC236}">
                  <a16:creationId xmlns:a16="http://schemas.microsoft.com/office/drawing/2014/main" id="{CA1C56AB-BE61-8C32-6E16-3CCD6FDA5FA3}"/>
                </a:ext>
              </a:extLst>
            </p:cNvPr>
            <p:cNvPicPr>
              <a:picLocks noChangeAspect="1"/>
            </p:cNvPicPr>
            <p:nvPr/>
          </p:nvPicPr>
          <p:blipFill>
            <a:blip r:embed="rId5"/>
            <a:stretch>
              <a:fillRect/>
            </a:stretch>
          </p:blipFill>
          <p:spPr>
            <a:xfrm>
              <a:off x="7875157" y="2474956"/>
              <a:ext cx="3619500" cy="1080938"/>
            </a:xfrm>
            <a:prstGeom prst="rect">
              <a:avLst/>
            </a:prstGeom>
          </p:spPr>
        </p:pic>
      </p:grpSp>
      <p:cxnSp>
        <p:nvCxnSpPr>
          <p:cNvPr id="9" name="Straight Arrow Connector 8">
            <a:extLst>
              <a:ext uri="{FF2B5EF4-FFF2-40B4-BE49-F238E27FC236}">
                <a16:creationId xmlns:a16="http://schemas.microsoft.com/office/drawing/2014/main" id="{6030E393-A715-CCEA-1354-4E177AF45619}"/>
              </a:ext>
            </a:extLst>
          </p:cNvPr>
          <p:cNvCxnSpPr/>
          <p:nvPr/>
        </p:nvCxnSpPr>
        <p:spPr>
          <a:xfrm flipH="1">
            <a:off x="398585" y="2128058"/>
            <a:ext cx="557379" cy="21613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DC16A0-A8B5-205A-814F-6B3BE2ABFFDF}"/>
              </a:ext>
            </a:extLst>
          </p:cNvPr>
          <p:cNvCxnSpPr/>
          <p:nvPr/>
        </p:nvCxnSpPr>
        <p:spPr>
          <a:xfrm flipH="1">
            <a:off x="401631" y="2998799"/>
            <a:ext cx="557379" cy="21613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9F7BD6-B4EC-B260-E8E4-186E4C88ABB1}"/>
              </a:ext>
            </a:extLst>
          </p:cNvPr>
          <p:cNvCxnSpPr/>
          <p:nvPr/>
        </p:nvCxnSpPr>
        <p:spPr>
          <a:xfrm flipH="1">
            <a:off x="408620" y="6039052"/>
            <a:ext cx="557379" cy="21613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C6258F-0149-8949-BF30-0234F189E2A3}"/>
              </a:ext>
            </a:extLst>
          </p:cNvPr>
          <p:cNvCxnSpPr/>
          <p:nvPr/>
        </p:nvCxnSpPr>
        <p:spPr>
          <a:xfrm flipH="1">
            <a:off x="677274" y="4467493"/>
            <a:ext cx="557379" cy="2161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AED538-41D2-0E65-347A-1A03A349695C}"/>
              </a:ext>
            </a:extLst>
          </p:cNvPr>
          <p:cNvCxnSpPr/>
          <p:nvPr/>
        </p:nvCxnSpPr>
        <p:spPr>
          <a:xfrm flipH="1">
            <a:off x="2740153" y="2083403"/>
            <a:ext cx="557379" cy="2161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72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C274-E6FF-4940-33E1-DEF16CE8E0A1}"/>
              </a:ext>
            </a:extLst>
          </p:cNvPr>
          <p:cNvSpPr>
            <a:spLocks noGrp="1"/>
          </p:cNvSpPr>
          <p:nvPr>
            <p:ph type="title"/>
          </p:nvPr>
        </p:nvSpPr>
        <p:spPr/>
        <p:txBody>
          <a:bodyPr/>
          <a:lstStyle/>
          <a:p>
            <a:r>
              <a:rPr lang="en-US" dirty="0"/>
              <a:t>Entity Relationship Diagram and Azure Data Studio (SQL Server)</a:t>
            </a:r>
            <a:endParaRPr lang="LID4096" dirty="0"/>
          </a:p>
        </p:txBody>
      </p:sp>
      <p:sp>
        <p:nvSpPr>
          <p:cNvPr id="5" name="Slide Number Placeholder 4">
            <a:extLst>
              <a:ext uri="{FF2B5EF4-FFF2-40B4-BE49-F238E27FC236}">
                <a16:creationId xmlns:a16="http://schemas.microsoft.com/office/drawing/2014/main" id="{5A4FD4D6-FDF5-A93B-CC03-96B7AD622F12}"/>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73" name="Picture 72">
            <a:extLst>
              <a:ext uri="{FF2B5EF4-FFF2-40B4-BE49-F238E27FC236}">
                <a16:creationId xmlns:a16="http://schemas.microsoft.com/office/drawing/2014/main" id="{1EE4A6CB-607F-F92D-08E4-0917E4A14CAC}"/>
              </a:ext>
            </a:extLst>
          </p:cNvPr>
          <p:cNvPicPr>
            <a:picLocks noChangeAspect="1"/>
          </p:cNvPicPr>
          <p:nvPr/>
        </p:nvPicPr>
        <p:blipFill>
          <a:blip r:embed="rId2"/>
          <a:stretch>
            <a:fillRect/>
          </a:stretch>
        </p:blipFill>
        <p:spPr>
          <a:xfrm>
            <a:off x="62906" y="2089395"/>
            <a:ext cx="8383004" cy="4686543"/>
          </a:xfrm>
          <a:prstGeom prst="rect">
            <a:avLst/>
          </a:prstGeom>
        </p:spPr>
      </p:pic>
      <p:sp>
        <p:nvSpPr>
          <p:cNvPr id="93" name="Content Placeholder 2">
            <a:extLst>
              <a:ext uri="{FF2B5EF4-FFF2-40B4-BE49-F238E27FC236}">
                <a16:creationId xmlns:a16="http://schemas.microsoft.com/office/drawing/2014/main" id="{F7C17941-79E8-35BC-2B96-6393ECA624E4}"/>
              </a:ext>
            </a:extLst>
          </p:cNvPr>
          <p:cNvSpPr>
            <a:spLocks noGrp="1"/>
          </p:cNvSpPr>
          <p:nvPr>
            <p:ph idx="1"/>
          </p:nvPr>
        </p:nvSpPr>
        <p:spPr>
          <a:xfrm>
            <a:off x="8445910" y="2019993"/>
            <a:ext cx="3683184" cy="4755944"/>
          </a:xfrm>
        </p:spPr>
        <p:txBody>
          <a:bodyPr>
            <a:noAutofit/>
          </a:bodyPr>
          <a:lstStyle/>
          <a:p>
            <a:pPr>
              <a:lnSpc>
                <a:spcPct val="150000"/>
              </a:lnSpc>
            </a:pPr>
            <a:r>
              <a:rPr lang="en-US" sz="1700" dirty="0">
                <a:solidFill>
                  <a:schemeClr val="bg1"/>
                </a:solidFill>
              </a:rPr>
              <a:t>Imported the tables into Azure Data Studio (SQL Server) </a:t>
            </a:r>
          </a:p>
          <a:p>
            <a:pPr>
              <a:lnSpc>
                <a:spcPct val="150000"/>
              </a:lnSpc>
            </a:pPr>
            <a:r>
              <a:rPr lang="en-US" sz="1700" dirty="0">
                <a:solidFill>
                  <a:schemeClr val="bg1"/>
                </a:solidFill>
              </a:rPr>
              <a:t>Carried out tables joining in the SQL database </a:t>
            </a:r>
          </a:p>
          <a:p>
            <a:pPr>
              <a:lnSpc>
                <a:spcPct val="150000"/>
              </a:lnSpc>
            </a:pPr>
            <a:r>
              <a:rPr lang="en-US" sz="1700" dirty="0">
                <a:solidFill>
                  <a:schemeClr val="bg1"/>
                </a:solidFill>
              </a:rPr>
              <a:t>Connected the SQL database to Power BI for visualization</a:t>
            </a:r>
          </a:p>
          <a:p>
            <a:pPr>
              <a:lnSpc>
                <a:spcPct val="150000"/>
              </a:lnSpc>
            </a:pPr>
            <a:r>
              <a:rPr lang="en-US" sz="1700" dirty="0">
                <a:solidFill>
                  <a:schemeClr val="bg1"/>
                </a:solidFill>
              </a:rPr>
              <a:t>Imported SQL query result to Power BI, create visualizations to draw data insights from and to answer relevant business questions</a:t>
            </a:r>
          </a:p>
          <a:p>
            <a:pPr marL="0" indent="0">
              <a:lnSpc>
                <a:spcPct val="150000"/>
              </a:lnSpc>
              <a:buNone/>
            </a:pPr>
            <a:r>
              <a:rPr lang="en-US" sz="1600" dirty="0">
                <a:solidFill>
                  <a:srgbClr val="996633"/>
                </a:solidFill>
              </a:rPr>
              <a:t> </a:t>
            </a:r>
            <a:endParaRPr lang="en-US" sz="1600" dirty="0">
              <a:solidFill>
                <a:srgbClr val="FF0000"/>
              </a:solidFill>
            </a:endParaRPr>
          </a:p>
          <a:p>
            <a:pPr>
              <a:lnSpc>
                <a:spcPct val="150000"/>
              </a:lnSpc>
            </a:pPr>
            <a:endParaRPr lang="en-US" sz="1700" dirty="0">
              <a:solidFill>
                <a:schemeClr val="bg1"/>
              </a:solidFill>
            </a:endParaRPr>
          </a:p>
        </p:txBody>
      </p:sp>
    </p:spTree>
    <p:extLst>
      <p:ext uri="{BB962C8B-B14F-4D97-AF65-F5344CB8AC3E}">
        <p14:creationId xmlns:p14="http://schemas.microsoft.com/office/powerpoint/2010/main" val="235222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6912-A447-7223-D4BB-E94C3A107606}"/>
              </a:ext>
            </a:extLst>
          </p:cNvPr>
          <p:cNvSpPr>
            <a:spLocks noGrp="1"/>
          </p:cNvSpPr>
          <p:nvPr>
            <p:ph type="title"/>
          </p:nvPr>
        </p:nvSpPr>
        <p:spPr/>
        <p:txBody>
          <a:bodyPr/>
          <a:lstStyle/>
          <a:p>
            <a:r>
              <a:rPr lang="en-US" dirty="0"/>
              <a:t>Visualization – Hotel Reservation</a:t>
            </a:r>
            <a:endParaRPr lang="LID4096" dirty="0"/>
          </a:p>
        </p:txBody>
      </p:sp>
      <p:pic>
        <p:nvPicPr>
          <p:cNvPr id="7" name="Content Placeholder 6">
            <a:extLst>
              <a:ext uri="{FF2B5EF4-FFF2-40B4-BE49-F238E27FC236}">
                <a16:creationId xmlns:a16="http://schemas.microsoft.com/office/drawing/2014/main" id="{AD544678-93FD-EC3D-5602-F85FB367380E}"/>
              </a:ext>
            </a:extLst>
          </p:cNvPr>
          <p:cNvPicPr>
            <a:picLocks noGrp="1" noChangeAspect="1"/>
          </p:cNvPicPr>
          <p:nvPr>
            <p:ph idx="1"/>
          </p:nvPr>
        </p:nvPicPr>
        <p:blipFill>
          <a:blip r:embed="rId2"/>
          <a:stretch>
            <a:fillRect/>
          </a:stretch>
        </p:blipFill>
        <p:spPr>
          <a:xfrm>
            <a:off x="66503" y="2019300"/>
            <a:ext cx="8625213" cy="4745394"/>
          </a:xfrm>
        </p:spPr>
      </p:pic>
      <p:sp>
        <p:nvSpPr>
          <p:cNvPr id="5" name="Slide Number Placeholder 4">
            <a:extLst>
              <a:ext uri="{FF2B5EF4-FFF2-40B4-BE49-F238E27FC236}">
                <a16:creationId xmlns:a16="http://schemas.microsoft.com/office/drawing/2014/main" id="{E7490897-9614-0E50-4CC3-688A2088861C}"/>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TextBox 2">
            <a:extLst>
              <a:ext uri="{FF2B5EF4-FFF2-40B4-BE49-F238E27FC236}">
                <a16:creationId xmlns:a16="http://schemas.microsoft.com/office/drawing/2014/main" id="{3D1B3398-F628-21FA-5054-52C50439A5EB}"/>
              </a:ext>
            </a:extLst>
          </p:cNvPr>
          <p:cNvSpPr txBox="1"/>
          <p:nvPr/>
        </p:nvSpPr>
        <p:spPr>
          <a:xfrm>
            <a:off x="8691716" y="2108396"/>
            <a:ext cx="3433783" cy="4611968"/>
          </a:xfrm>
          <a:prstGeom prst="rect">
            <a:avLst/>
          </a:prstGeom>
          <a:noFill/>
        </p:spPr>
        <p:txBody>
          <a:bodyPr wrap="square" rtlCol="0">
            <a:spAutoFit/>
          </a:bodyPr>
          <a:lstStyle/>
          <a:p>
            <a:pPr>
              <a:lnSpc>
                <a:spcPct val="150000"/>
              </a:lnSpc>
            </a:pPr>
            <a:r>
              <a:rPr lang="en-US" dirty="0">
                <a:solidFill>
                  <a:schemeClr val="bg1"/>
                </a:solidFill>
              </a:rPr>
              <a:t>Analysis shows normal_room was the commonly requested room type by clients on holidays and business and this accounted for 26% of total Room Booking revenue. Offering a discount on other roomy type can improve revenue . Acquiring a second location with more normal_room will be profitable</a:t>
            </a:r>
            <a:endParaRPr lang="LID4096" dirty="0">
              <a:solidFill>
                <a:schemeClr val="bg1"/>
              </a:solidFill>
            </a:endParaRPr>
          </a:p>
        </p:txBody>
      </p:sp>
    </p:spTree>
    <p:extLst>
      <p:ext uri="{BB962C8B-B14F-4D97-AF65-F5344CB8AC3E}">
        <p14:creationId xmlns:p14="http://schemas.microsoft.com/office/powerpoint/2010/main" val="362329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6912-A447-7223-D4BB-E94C3A107606}"/>
              </a:ext>
            </a:extLst>
          </p:cNvPr>
          <p:cNvSpPr>
            <a:spLocks noGrp="1"/>
          </p:cNvSpPr>
          <p:nvPr>
            <p:ph type="title"/>
          </p:nvPr>
        </p:nvSpPr>
        <p:spPr/>
        <p:txBody>
          <a:bodyPr/>
          <a:lstStyle/>
          <a:p>
            <a:r>
              <a:rPr lang="en-US" dirty="0"/>
              <a:t>Visualization – Restaurant </a:t>
            </a:r>
            <a:endParaRPr lang="LID4096" dirty="0"/>
          </a:p>
        </p:txBody>
      </p:sp>
      <p:pic>
        <p:nvPicPr>
          <p:cNvPr id="7" name="Content Placeholder 6">
            <a:extLst>
              <a:ext uri="{FF2B5EF4-FFF2-40B4-BE49-F238E27FC236}">
                <a16:creationId xmlns:a16="http://schemas.microsoft.com/office/drawing/2014/main" id="{96C56FDA-FD24-B91F-2081-470F6962CADB}"/>
              </a:ext>
            </a:extLst>
          </p:cNvPr>
          <p:cNvPicPr>
            <a:picLocks noGrp="1" noChangeAspect="1"/>
          </p:cNvPicPr>
          <p:nvPr>
            <p:ph idx="1"/>
          </p:nvPr>
        </p:nvPicPr>
        <p:blipFill>
          <a:blip r:embed="rId2"/>
          <a:stretch>
            <a:fillRect/>
          </a:stretch>
        </p:blipFill>
        <p:spPr>
          <a:xfrm>
            <a:off x="66502" y="2044931"/>
            <a:ext cx="8911243" cy="4727344"/>
          </a:xfrm>
        </p:spPr>
      </p:pic>
      <p:sp>
        <p:nvSpPr>
          <p:cNvPr id="4" name="Footer Placeholder 3">
            <a:extLst>
              <a:ext uri="{FF2B5EF4-FFF2-40B4-BE49-F238E27FC236}">
                <a16:creationId xmlns:a16="http://schemas.microsoft.com/office/drawing/2014/main" id="{CDF7BBD3-7D9C-4DAD-2B7E-7858A9B001D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7490897-9614-0E50-4CC3-688A2088861C}"/>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TextBox 2">
            <a:extLst>
              <a:ext uri="{FF2B5EF4-FFF2-40B4-BE49-F238E27FC236}">
                <a16:creationId xmlns:a16="http://schemas.microsoft.com/office/drawing/2014/main" id="{0CC01607-6C22-0F4D-8322-57E0FB2C14CA}"/>
              </a:ext>
            </a:extLst>
          </p:cNvPr>
          <p:cNvSpPr txBox="1"/>
          <p:nvPr/>
        </p:nvSpPr>
        <p:spPr>
          <a:xfrm>
            <a:off x="9075174" y="2108396"/>
            <a:ext cx="3050325" cy="4611968"/>
          </a:xfrm>
          <a:prstGeom prst="rect">
            <a:avLst/>
          </a:prstGeom>
          <a:noFill/>
        </p:spPr>
        <p:txBody>
          <a:bodyPr wrap="square" rtlCol="0">
            <a:spAutoFit/>
          </a:bodyPr>
          <a:lstStyle/>
          <a:p>
            <a:pPr>
              <a:lnSpc>
                <a:spcPct val="150000"/>
              </a:lnSpc>
            </a:pPr>
            <a:r>
              <a:rPr lang="en-US" dirty="0">
                <a:solidFill>
                  <a:schemeClr val="bg1"/>
                </a:solidFill>
              </a:rPr>
              <a:t>Analysis revealed dinner was a popular order category with the top three menus of steak‘n’stuff, surf‘n’turf, and vegetable lasagna. Steak’n’stuff accounted for 13% of total food revenue. Offering a combination of meal and soft drink bundle will help to boost sales of soft drinks</a:t>
            </a:r>
            <a:endParaRPr lang="LID4096" dirty="0">
              <a:solidFill>
                <a:schemeClr val="bg1"/>
              </a:solidFill>
            </a:endParaRPr>
          </a:p>
        </p:txBody>
      </p:sp>
    </p:spTree>
    <p:extLst>
      <p:ext uri="{BB962C8B-B14F-4D97-AF65-F5344CB8AC3E}">
        <p14:creationId xmlns:p14="http://schemas.microsoft.com/office/powerpoint/2010/main" val="92185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F071-1D49-C28B-7160-6F3DE3BB3B7B}"/>
              </a:ext>
            </a:extLst>
          </p:cNvPr>
          <p:cNvSpPr>
            <a:spLocks noGrp="1"/>
          </p:cNvSpPr>
          <p:nvPr>
            <p:ph type="title"/>
          </p:nvPr>
        </p:nvSpPr>
        <p:spPr/>
        <p:txBody>
          <a:bodyPr/>
          <a:lstStyle/>
          <a:p>
            <a:r>
              <a:rPr lang="en-US" dirty="0"/>
              <a:t>Overview and Machine Learning</a:t>
            </a:r>
            <a:endParaRPr lang="LID4096" dirty="0"/>
          </a:p>
        </p:txBody>
      </p:sp>
      <p:sp>
        <p:nvSpPr>
          <p:cNvPr id="5" name="Slide Number Placeholder 4">
            <a:extLst>
              <a:ext uri="{FF2B5EF4-FFF2-40B4-BE49-F238E27FC236}">
                <a16:creationId xmlns:a16="http://schemas.microsoft.com/office/drawing/2014/main" id="{5CC67483-DFA2-2E1E-4E09-8CE14943DB9D}"/>
              </a:ext>
            </a:extLst>
          </p:cNvPr>
          <p:cNvSpPr>
            <a:spLocks noGrp="1"/>
          </p:cNvSpPr>
          <p:nvPr>
            <p:ph type="sldNum" sz="quarter" idx="12"/>
          </p:nvPr>
        </p:nvSpPr>
        <p:spPr/>
        <p:txBody>
          <a:bodyPr/>
          <a:lstStyle/>
          <a:p>
            <a:fld id="{48F63A3B-78C7-47BE-AE5E-E10140E04643}" type="slidenum">
              <a:rPr lang="en-US" smtClean="0"/>
              <a:pPr/>
              <a:t>8</a:t>
            </a:fld>
            <a:endParaRPr lang="en-US" dirty="0"/>
          </a:p>
        </p:txBody>
      </p:sp>
      <p:grpSp>
        <p:nvGrpSpPr>
          <p:cNvPr id="62" name="Group 61">
            <a:extLst>
              <a:ext uri="{FF2B5EF4-FFF2-40B4-BE49-F238E27FC236}">
                <a16:creationId xmlns:a16="http://schemas.microsoft.com/office/drawing/2014/main" id="{D377B166-510A-23B2-06D3-53742E6308BE}"/>
              </a:ext>
            </a:extLst>
          </p:cNvPr>
          <p:cNvGrpSpPr/>
          <p:nvPr/>
        </p:nvGrpSpPr>
        <p:grpSpPr>
          <a:xfrm>
            <a:off x="5213566" y="2692800"/>
            <a:ext cx="6601628" cy="3364071"/>
            <a:chOff x="4130718" y="3030386"/>
            <a:chExt cx="7383289" cy="3608819"/>
          </a:xfrm>
        </p:grpSpPr>
        <p:sp>
          <p:nvSpPr>
            <p:cNvPr id="6" name="Rounded Rectangle 63">
              <a:extLst>
                <a:ext uri="{FF2B5EF4-FFF2-40B4-BE49-F238E27FC236}">
                  <a16:creationId xmlns:a16="http://schemas.microsoft.com/office/drawing/2014/main" id="{DFFA1B6B-03BD-E3BE-3105-6E345599D00F}"/>
                </a:ext>
              </a:extLst>
            </p:cNvPr>
            <p:cNvSpPr/>
            <p:nvPr/>
          </p:nvSpPr>
          <p:spPr>
            <a:xfrm>
              <a:off x="5719823" y="4879849"/>
              <a:ext cx="1224717" cy="1759356"/>
            </a:xfrm>
            <a:prstGeom prst="roundRect">
              <a:avLst>
                <a:gd name="adj" fmla="val 69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Understand data correlation, data cleaning and splitting </a:t>
              </a:r>
            </a:p>
          </p:txBody>
        </p:sp>
        <p:sp>
          <p:nvSpPr>
            <p:cNvPr id="7" name="Rounded Rectangle 53">
              <a:extLst>
                <a:ext uri="{FF2B5EF4-FFF2-40B4-BE49-F238E27FC236}">
                  <a16:creationId xmlns:a16="http://schemas.microsoft.com/office/drawing/2014/main" id="{B6437E84-C170-AB1D-F6B5-0EF411AAC87C}"/>
                </a:ext>
              </a:extLst>
            </p:cNvPr>
            <p:cNvSpPr/>
            <p:nvPr/>
          </p:nvSpPr>
          <p:spPr>
            <a:xfrm>
              <a:off x="4229641" y="4879849"/>
              <a:ext cx="1224717" cy="1759356"/>
            </a:xfrm>
            <a:prstGeom prst="roundRect">
              <a:avLst>
                <a:gd name="adj" fmla="val 69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Understand business needs and collecting relevant data</a:t>
              </a:r>
            </a:p>
          </p:txBody>
        </p:sp>
        <p:sp>
          <p:nvSpPr>
            <p:cNvPr id="8" name="Rounded Rectangle 64">
              <a:extLst>
                <a:ext uri="{FF2B5EF4-FFF2-40B4-BE49-F238E27FC236}">
                  <a16:creationId xmlns:a16="http://schemas.microsoft.com/office/drawing/2014/main" id="{9ED58096-AECD-FDF9-C5DE-77CF29B98B6F}"/>
                </a:ext>
              </a:extLst>
            </p:cNvPr>
            <p:cNvSpPr/>
            <p:nvPr/>
          </p:nvSpPr>
          <p:spPr>
            <a:xfrm>
              <a:off x="7210004" y="4997901"/>
              <a:ext cx="1167884" cy="1641304"/>
            </a:xfrm>
            <a:prstGeom prst="roundRect">
              <a:avLst>
                <a:gd name="adj" fmla="val 69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Choosing the right Model for training </a:t>
              </a:r>
            </a:p>
          </p:txBody>
        </p:sp>
        <p:sp>
          <p:nvSpPr>
            <p:cNvPr id="9" name="Rounded Rectangle 65">
              <a:extLst>
                <a:ext uri="{FF2B5EF4-FFF2-40B4-BE49-F238E27FC236}">
                  <a16:creationId xmlns:a16="http://schemas.microsoft.com/office/drawing/2014/main" id="{4E5929EC-E600-B711-5C9D-3938E28B74CD}"/>
                </a:ext>
              </a:extLst>
            </p:cNvPr>
            <p:cNvSpPr/>
            <p:nvPr/>
          </p:nvSpPr>
          <p:spPr>
            <a:xfrm>
              <a:off x="8700185" y="4457144"/>
              <a:ext cx="1224717" cy="2182061"/>
            </a:xfrm>
            <a:prstGeom prst="roundRect">
              <a:avLst>
                <a:gd name="adj" fmla="val 690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Train the model using selected algorithm</a:t>
              </a:r>
            </a:p>
          </p:txBody>
        </p:sp>
        <p:sp>
          <p:nvSpPr>
            <p:cNvPr id="10" name="Rounded Rectangle 66">
              <a:extLst>
                <a:ext uri="{FF2B5EF4-FFF2-40B4-BE49-F238E27FC236}">
                  <a16:creationId xmlns:a16="http://schemas.microsoft.com/office/drawing/2014/main" id="{512E30FD-45CD-5283-CE35-181F79201B8A}"/>
                </a:ext>
              </a:extLst>
            </p:cNvPr>
            <p:cNvSpPr/>
            <p:nvPr/>
          </p:nvSpPr>
          <p:spPr>
            <a:xfrm>
              <a:off x="10190367" y="4457144"/>
              <a:ext cx="1224717" cy="2182061"/>
            </a:xfrm>
            <a:prstGeom prst="roundRect">
              <a:avLst>
                <a:gd name="adj" fmla="val 69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Predict /Testing the model on test data</a:t>
              </a:r>
            </a:p>
          </p:txBody>
        </p:sp>
        <p:sp>
          <p:nvSpPr>
            <p:cNvPr id="11" name="Hexagon 10">
              <a:extLst>
                <a:ext uri="{FF2B5EF4-FFF2-40B4-BE49-F238E27FC236}">
                  <a16:creationId xmlns:a16="http://schemas.microsoft.com/office/drawing/2014/main" id="{DF294208-09BD-0BB3-CDA7-4585C0A4CA89}"/>
                </a:ext>
              </a:extLst>
            </p:cNvPr>
            <p:cNvSpPr/>
            <p:nvPr/>
          </p:nvSpPr>
          <p:spPr>
            <a:xfrm>
              <a:off x="4130718" y="3966154"/>
              <a:ext cx="1422564" cy="98198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Hexagon 11">
              <a:extLst>
                <a:ext uri="{FF2B5EF4-FFF2-40B4-BE49-F238E27FC236}">
                  <a16:creationId xmlns:a16="http://schemas.microsoft.com/office/drawing/2014/main" id="{C3E998B0-CEE7-B61F-AE61-B20A4C9E3BA9}"/>
                </a:ext>
              </a:extLst>
            </p:cNvPr>
            <p:cNvSpPr/>
            <p:nvPr/>
          </p:nvSpPr>
          <p:spPr>
            <a:xfrm>
              <a:off x="4229641" y="4034440"/>
              <a:ext cx="1224717" cy="845409"/>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Hexagon 12">
              <a:extLst>
                <a:ext uri="{FF2B5EF4-FFF2-40B4-BE49-F238E27FC236}">
                  <a16:creationId xmlns:a16="http://schemas.microsoft.com/office/drawing/2014/main" id="{7A91D902-AB4C-FDDE-0752-6D75DF72BCC9}"/>
                </a:ext>
              </a:extLst>
            </p:cNvPr>
            <p:cNvSpPr/>
            <p:nvPr/>
          </p:nvSpPr>
          <p:spPr>
            <a:xfrm>
              <a:off x="5620899" y="3966154"/>
              <a:ext cx="1422564" cy="98198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Hexagon 13">
              <a:extLst>
                <a:ext uri="{FF2B5EF4-FFF2-40B4-BE49-F238E27FC236}">
                  <a16:creationId xmlns:a16="http://schemas.microsoft.com/office/drawing/2014/main" id="{E83FDB3A-33F0-2A4F-8210-4D66C98FE26B}"/>
                </a:ext>
              </a:extLst>
            </p:cNvPr>
            <p:cNvSpPr/>
            <p:nvPr/>
          </p:nvSpPr>
          <p:spPr>
            <a:xfrm>
              <a:off x="5719823" y="4034440"/>
              <a:ext cx="1224717" cy="845409"/>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Hexagon 14">
              <a:extLst>
                <a:ext uri="{FF2B5EF4-FFF2-40B4-BE49-F238E27FC236}">
                  <a16:creationId xmlns:a16="http://schemas.microsoft.com/office/drawing/2014/main" id="{2C5E377A-3EC6-752B-5B3B-DB2F78400004}"/>
                </a:ext>
              </a:extLst>
            </p:cNvPr>
            <p:cNvSpPr/>
            <p:nvPr/>
          </p:nvSpPr>
          <p:spPr>
            <a:xfrm>
              <a:off x="7111081" y="3966154"/>
              <a:ext cx="1422564" cy="981980"/>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6" name="Hexagon 15">
              <a:extLst>
                <a:ext uri="{FF2B5EF4-FFF2-40B4-BE49-F238E27FC236}">
                  <a16:creationId xmlns:a16="http://schemas.microsoft.com/office/drawing/2014/main" id="{18BA4B2D-B900-0A5F-028A-4469CBB3C467}"/>
                </a:ext>
              </a:extLst>
            </p:cNvPr>
            <p:cNvSpPr/>
            <p:nvPr/>
          </p:nvSpPr>
          <p:spPr>
            <a:xfrm>
              <a:off x="7210004" y="4034440"/>
              <a:ext cx="1224717" cy="845409"/>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Hexagon 16">
              <a:extLst>
                <a:ext uri="{FF2B5EF4-FFF2-40B4-BE49-F238E27FC236}">
                  <a16:creationId xmlns:a16="http://schemas.microsoft.com/office/drawing/2014/main" id="{37191D66-18EB-BD90-FB26-1F4B01CEE3B0}"/>
                </a:ext>
              </a:extLst>
            </p:cNvPr>
            <p:cNvSpPr/>
            <p:nvPr/>
          </p:nvSpPr>
          <p:spPr>
            <a:xfrm>
              <a:off x="8601262" y="3966154"/>
              <a:ext cx="1422564" cy="98198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Hexagon 17">
              <a:extLst>
                <a:ext uri="{FF2B5EF4-FFF2-40B4-BE49-F238E27FC236}">
                  <a16:creationId xmlns:a16="http://schemas.microsoft.com/office/drawing/2014/main" id="{388F8265-5F61-93C0-9897-FFBB23C53AD8}"/>
                </a:ext>
              </a:extLst>
            </p:cNvPr>
            <p:cNvSpPr/>
            <p:nvPr/>
          </p:nvSpPr>
          <p:spPr>
            <a:xfrm>
              <a:off x="8700185" y="4034440"/>
              <a:ext cx="1224717" cy="845409"/>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Hexagon 18">
              <a:extLst>
                <a:ext uri="{FF2B5EF4-FFF2-40B4-BE49-F238E27FC236}">
                  <a16:creationId xmlns:a16="http://schemas.microsoft.com/office/drawing/2014/main" id="{928D35FE-5CF5-1F34-6E76-B8B3FD3141B7}"/>
                </a:ext>
              </a:extLst>
            </p:cNvPr>
            <p:cNvSpPr/>
            <p:nvPr/>
          </p:nvSpPr>
          <p:spPr>
            <a:xfrm>
              <a:off x="10091443" y="3966154"/>
              <a:ext cx="1422564" cy="981980"/>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Hexagon 19">
              <a:extLst>
                <a:ext uri="{FF2B5EF4-FFF2-40B4-BE49-F238E27FC236}">
                  <a16:creationId xmlns:a16="http://schemas.microsoft.com/office/drawing/2014/main" id="{AD7B6DEC-A34E-AAE3-037A-45F367F6B1D8}"/>
                </a:ext>
              </a:extLst>
            </p:cNvPr>
            <p:cNvSpPr/>
            <p:nvPr/>
          </p:nvSpPr>
          <p:spPr>
            <a:xfrm>
              <a:off x="10190367" y="4034440"/>
              <a:ext cx="1224717" cy="845409"/>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TextBox 20">
              <a:extLst>
                <a:ext uri="{FF2B5EF4-FFF2-40B4-BE49-F238E27FC236}">
                  <a16:creationId xmlns:a16="http://schemas.microsoft.com/office/drawing/2014/main" id="{E057ACC8-39F1-9916-7CED-3960C0034056}"/>
                </a:ext>
              </a:extLst>
            </p:cNvPr>
            <p:cNvSpPr txBox="1"/>
            <p:nvPr/>
          </p:nvSpPr>
          <p:spPr>
            <a:xfrm>
              <a:off x="4286246" y="4140071"/>
              <a:ext cx="995785" cy="523220"/>
            </a:xfrm>
            <a:prstGeom prst="rect">
              <a:avLst/>
            </a:prstGeom>
            <a:noFill/>
          </p:spPr>
          <p:txBody>
            <a:bodyPr wrap="none" rtlCol="0" anchor="ctr">
              <a:spAutoFit/>
            </a:bodyPr>
            <a:lstStyle/>
            <a:p>
              <a:pPr algn="ctr"/>
              <a:r>
                <a:rPr lang="en-US" sz="1400" dirty="0">
                  <a:cs typeface="Poppins" pitchFamily="2" charset="77"/>
                </a:rPr>
                <a:t>Data </a:t>
              </a:r>
            </a:p>
            <a:p>
              <a:pPr algn="ctr"/>
              <a:r>
                <a:rPr lang="en-US" sz="1400" dirty="0">
                  <a:cs typeface="Poppins" pitchFamily="2" charset="77"/>
                </a:rPr>
                <a:t>Collection</a:t>
              </a:r>
            </a:p>
          </p:txBody>
        </p:sp>
        <p:sp>
          <p:nvSpPr>
            <p:cNvPr id="22" name="TextBox 21">
              <a:extLst>
                <a:ext uri="{FF2B5EF4-FFF2-40B4-BE49-F238E27FC236}">
                  <a16:creationId xmlns:a16="http://schemas.microsoft.com/office/drawing/2014/main" id="{A750B9B8-2A77-EE6D-6AC7-79A10EBF867B}"/>
                </a:ext>
              </a:extLst>
            </p:cNvPr>
            <p:cNvSpPr txBox="1"/>
            <p:nvPr/>
          </p:nvSpPr>
          <p:spPr>
            <a:xfrm>
              <a:off x="7360536" y="4152492"/>
              <a:ext cx="923651" cy="523220"/>
            </a:xfrm>
            <a:prstGeom prst="rect">
              <a:avLst/>
            </a:prstGeom>
            <a:noFill/>
          </p:spPr>
          <p:txBody>
            <a:bodyPr wrap="none" rtlCol="0" anchor="ctr">
              <a:spAutoFit/>
            </a:bodyPr>
            <a:lstStyle/>
            <a:p>
              <a:pPr algn="ctr"/>
              <a:r>
                <a:rPr lang="en-US" sz="1400" dirty="0">
                  <a:cs typeface="Poppins" pitchFamily="2" charset="77"/>
                </a:rPr>
                <a:t>Model </a:t>
              </a:r>
            </a:p>
            <a:p>
              <a:pPr algn="ctr"/>
              <a:r>
                <a:rPr lang="en-US" sz="1400" dirty="0">
                  <a:cs typeface="Poppins" pitchFamily="2" charset="77"/>
                </a:rPr>
                <a:t>Selection</a:t>
              </a:r>
            </a:p>
          </p:txBody>
        </p:sp>
        <p:sp>
          <p:nvSpPr>
            <p:cNvPr id="23" name="TextBox 22">
              <a:extLst>
                <a:ext uri="{FF2B5EF4-FFF2-40B4-BE49-F238E27FC236}">
                  <a16:creationId xmlns:a16="http://schemas.microsoft.com/office/drawing/2014/main" id="{69E9D9E4-C914-735C-EDF1-366C45F6ACF1}"/>
                </a:ext>
              </a:extLst>
            </p:cNvPr>
            <p:cNvSpPr txBox="1"/>
            <p:nvPr/>
          </p:nvSpPr>
          <p:spPr>
            <a:xfrm>
              <a:off x="8901469" y="4129728"/>
              <a:ext cx="822148" cy="523220"/>
            </a:xfrm>
            <a:prstGeom prst="rect">
              <a:avLst/>
            </a:prstGeom>
            <a:noFill/>
          </p:spPr>
          <p:txBody>
            <a:bodyPr wrap="none" rtlCol="0" anchor="ctr">
              <a:spAutoFit/>
            </a:bodyPr>
            <a:lstStyle/>
            <a:p>
              <a:pPr algn="ctr"/>
              <a:r>
                <a:rPr lang="en-US" sz="1400" dirty="0">
                  <a:cs typeface="Poppins" pitchFamily="2" charset="77"/>
                </a:rPr>
                <a:t>Model </a:t>
              </a:r>
            </a:p>
            <a:p>
              <a:pPr algn="ctr"/>
              <a:r>
                <a:rPr lang="en-US" sz="1400" dirty="0">
                  <a:cs typeface="Poppins" pitchFamily="2" charset="77"/>
                </a:rPr>
                <a:t>Training</a:t>
              </a:r>
            </a:p>
          </p:txBody>
        </p:sp>
        <p:sp>
          <p:nvSpPr>
            <p:cNvPr id="24" name="TextBox 23">
              <a:extLst>
                <a:ext uri="{FF2B5EF4-FFF2-40B4-BE49-F238E27FC236}">
                  <a16:creationId xmlns:a16="http://schemas.microsoft.com/office/drawing/2014/main" id="{CC97B797-B5B2-F85E-780D-8927925FE006}"/>
                </a:ext>
              </a:extLst>
            </p:cNvPr>
            <p:cNvSpPr txBox="1"/>
            <p:nvPr/>
          </p:nvSpPr>
          <p:spPr>
            <a:xfrm>
              <a:off x="10335859" y="4140071"/>
              <a:ext cx="1024639" cy="523220"/>
            </a:xfrm>
            <a:prstGeom prst="rect">
              <a:avLst/>
            </a:prstGeom>
            <a:noFill/>
          </p:spPr>
          <p:txBody>
            <a:bodyPr wrap="none" rtlCol="0" anchor="ctr">
              <a:spAutoFit/>
            </a:bodyPr>
            <a:lstStyle/>
            <a:p>
              <a:pPr algn="ctr"/>
              <a:r>
                <a:rPr lang="en-US" sz="1400" dirty="0">
                  <a:cs typeface="Poppins" pitchFamily="2" charset="77"/>
                </a:rPr>
                <a:t>Model </a:t>
              </a:r>
            </a:p>
            <a:p>
              <a:pPr algn="ctr"/>
              <a:r>
                <a:rPr lang="en-US" sz="1400" dirty="0">
                  <a:cs typeface="Poppins" pitchFamily="2" charset="77"/>
                </a:rPr>
                <a:t>Evaluation</a:t>
              </a:r>
            </a:p>
          </p:txBody>
        </p:sp>
        <p:sp>
          <p:nvSpPr>
            <p:cNvPr id="25" name="TextBox 24">
              <a:extLst>
                <a:ext uri="{FF2B5EF4-FFF2-40B4-BE49-F238E27FC236}">
                  <a16:creationId xmlns:a16="http://schemas.microsoft.com/office/drawing/2014/main" id="{D62A650E-9062-4F24-187A-51F6BB8F81DA}"/>
                </a:ext>
              </a:extLst>
            </p:cNvPr>
            <p:cNvSpPr txBox="1"/>
            <p:nvPr/>
          </p:nvSpPr>
          <p:spPr>
            <a:xfrm>
              <a:off x="5614311" y="4143451"/>
              <a:ext cx="1336456" cy="523220"/>
            </a:xfrm>
            <a:prstGeom prst="rect">
              <a:avLst/>
            </a:prstGeom>
            <a:noFill/>
          </p:spPr>
          <p:txBody>
            <a:bodyPr wrap="none" rtlCol="0" anchor="ctr">
              <a:spAutoFit/>
            </a:bodyPr>
            <a:lstStyle/>
            <a:p>
              <a:pPr algn="ctr"/>
              <a:r>
                <a:rPr lang="en-US" sz="1400" dirty="0">
                  <a:cs typeface="Poppins" pitchFamily="2" charset="77"/>
                </a:rPr>
                <a:t>Data </a:t>
              </a:r>
            </a:p>
            <a:p>
              <a:pPr algn="ctr"/>
              <a:r>
                <a:rPr lang="en-US" sz="1400" dirty="0">
                  <a:cs typeface="Poppins" pitchFamily="2" charset="77"/>
                </a:rPr>
                <a:t>Pre-Processing</a:t>
              </a:r>
            </a:p>
          </p:txBody>
        </p:sp>
        <p:sp>
          <p:nvSpPr>
            <p:cNvPr id="31" name="Subtitle 2">
              <a:extLst>
                <a:ext uri="{FF2B5EF4-FFF2-40B4-BE49-F238E27FC236}">
                  <a16:creationId xmlns:a16="http://schemas.microsoft.com/office/drawing/2014/main" id="{185577D4-C131-6BD6-52CF-FA62A8BFA195}"/>
                </a:ext>
              </a:extLst>
            </p:cNvPr>
            <p:cNvSpPr txBox="1">
              <a:spLocks/>
            </p:cNvSpPr>
            <p:nvPr/>
          </p:nvSpPr>
          <p:spPr>
            <a:xfrm>
              <a:off x="4284905" y="5310470"/>
              <a:ext cx="1114190" cy="39315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endParaRPr lang="en-US" sz="1400" dirty="0">
                <a:solidFill>
                  <a:schemeClr val="bg1"/>
                </a:solidFill>
                <a:latin typeface="+mn-lt"/>
                <a:ea typeface="Lato" panose="020F0502020204030203" pitchFamily="34" charset="0"/>
                <a:cs typeface="Lato" panose="020F0502020204030203" pitchFamily="34" charset="0"/>
              </a:endParaRPr>
            </a:p>
          </p:txBody>
        </p:sp>
        <p:sp>
          <p:nvSpPr>
            <p:cNvPr id="32" name="Subtitle 2">
              <a:extLst>
                <a:ext uri="{FF2B5EF4-FFF2-40B4-BE49-F238E27FC236}">
                  <a16:creationId xmlns:a16="http://schemas.microsoft.com/office/drawing/2014/main" id="{A0AC7123-A3F4-A922-D8DF-7ACE4096236F}"/>
                </a:ext>
              </a:extLst>
            </p:cNvPr>
            <p:cNvSpPr txBox="1">
              <a:spLocks/>
            </p:cNvSpPr>
            <p:nvPr/>
          </p:nvSpPr>
          <p:spPr>
            <a:xfrm>
              <a:off x="5775870" y="5310470"/>
              <a:ext cx="1112621" cy="39315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endParaRPr lang="en-US" sz="1400" dirty="0">
                <a:solidFill>
                  <a:schemeClr val="bg1"/>
                </a:solidFill>
                <a:latin typeface="+mn-lt"/>
                <a:ea typeface="Lato" panose="020F0502020204030203" pitchFamily="34" charset="0"/>
                <a:cs typeface="Lato" panose="020F0502020204030203" pitchFamily="34" charset="0"/>
              </a:endParaRPr>
            </a:p>
          </p:txBody>
        </p:sp>
        <p:sp>
          <p:nvSpPr>
            <p:cNvPr id="33" name="Subtitle 2">
              <a:extLst>
                <a:ext uri="{FF2B5EF4-FFF2-40B4-BE49-F238E27FC236}">
                  <a16:creationId xmlns:a16="http://schemas.microsoft.com/office/drawing/2014/main" id="{5ADE7533-E486-3612-93B3-C314B9EB2C6D}"/>
                </a:ext>
              </a:extLst>
            </p:cNvPr>
            <p:cNvSpPr txBox="1">
              <a:spLocks/>
            </p:cNvSpPr>
            <p:nvPr/>
          </p:nvSpPr>
          <p:spPr>
            <a:xfrm>
              <a:off x="7266837" y="5310470"/>
              <a:ext cx="1111051" cy="39315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endParaRPr lang="en-US" sz="1400" dirty="0">
                <a:solidFill>
                  <a:schemeClr val="bg1"/>
                </a:solidFill>
                <a:latin typeface="+mn-lt"/>
                <a:ea typeface="Lato" panose="020F0502020204030203" pitchFamily="34" charset="0"/>
                <a:cs typeface="Lato" panose="020F0502020204030203" pitchFamily="34" charset="0"/>
              </a:endParaRPr>
            </a:p>
          </p:txBody>
        </p:sp>
        <p:sp>
          <p:nvSpPr>
            <p:cNvPr id="34" name="Subtitle 2">
              <a:extLst>
                <a:ext uri="{FF2B5EF4-FFF2-40B4-BE49-F238E27FC236}">
                  <a16:creationId xmlns:a16="http://schemas.microsoft.com/office/drawing/2014/main" id="{321F7834-471A-EB21-10DB-A85C953B2BAE}"/>
                </a:ext>
              </a:extLst>
            </p:cNvPr>
            <p:cNvSpPr txBox="1">
              <a:spLocks/>
            </p:cNvSpPr>
            <p:nvPr/>
          </p:nvSpPr>
          <p:spPr>
            <a:xfrm>
              <a:off x="10245630" y="5310469"/>
              <a:ext cx="1114190" cy="39315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endParaRPr lang="en-US" sz="1400" dirty="0">
                <a:solidFill>
                  <a:schemeClr val="bg1"/>
                </a:solidFill>
                <a:latin typeface="+mn-lt"/>
                <a:ea typeface="Lato" panose="020F0502020204030203" pitchFamily="34" charset="0"/>
                <a:cs typeface="Lato" panose="020F0502020204030203" pitchFamily="34" charset="0"/>
              </a:endParaRPr>
            </a:p>
          </p:txBody>
        </p:sp>
        <p:sp>
          <p:nvSpPr>
            <p:cNvPr id="35" name="Subtitle 2">
              <a:extLst>
                <a:ext uri="{FF2B5EF4-FFF2-40B4-BE49-F238E27FC236}">
                  <a16:creationId xmlns:a16="http://schemas.microsoft.com/office/drawing/2014/main" id="{E7861FE3-43F2-0567-6E8D-3628CA9F89F4}"/>
                </a:ext>
              </a:extLst>
            </p:cNvPr>
            <p:cNvSpPr txBox="1">
              <a:spLocks/>
            </p:cNvSpPr>
            <p:nvPr/>
          </p:nvSpPr>
          <p:spPr>
            <a:xfrm>
              <a:off x="8757803" y="5310469"/>
              <a:ext cx="1109482" cy="39315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endParaRPr lang="en-US" sz="1400" dirty="0">
                <a:solidFill>
                  <a:schemeClr val="bg1"/>
                </a:solidFill>
                <a:latin typeface="+mn-lt"/>
                <a:ea typeface="Lato" panose="020F0502020204030203" pitchFamily="34" charset="0"/>
                <a:cs typeface="Lato" panose="020F0502020204030203" pitchFamily="34" charset="0"/>
              </a:endParaRPr>
            </a:p>
          </p:txBody>
        </p:sp>
        <p:pic>
          <p:nvPicPr>
            <p:cNvPr id="39" name="Graphic 38" descr="Database outline">
              <a:extLst>
                <a:ext uri="{FF2B5EF4-FFF2-40B4-BE49-F238E27FC236}">
                  <a16:creationId xmlns:a16="http://schemas.microsoft.com/office/drawing/2014/main" id="{601DCB84-D8EE-6161-A652-AF84E0556D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22711" y="3229511"/>
              <a:ext cx="694925" cy="694924"/>
            </a:xfrm>
            <a:prstGeom prst="rect">
              <a:avLst/>
            </a:prstGeom>
          </p:spPr>
        </p:pic>
        <p:pic>
          <p:nvPicPr>
            <p:cNvPr id="43" name="Graphic 42" descr="Research outline">
              <a:extLst>
                <a:ext uri="{FF2B5EF4-FFF2-40B4-BE49-F238E27FC236}">
                  <a16:creationId xmlns:a16="http://schemas.microsoft.com/office/drawing/2014/main" id="{DE636C5B-B09D-465F-A4C1-EA9A6240B5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7909064">
              <a:off x="5948678" y="3030386"/>
              <a:ext cx="904533" cy="904533"/>
            </a:xfrm>
            <a:prstGeom prst="rect">
              <a:avLst/>
            </a:prstGeom>
          </p:spPr>
        </p:pic>
        <p:pic>
          <p:nvPicPr>
            <p:cNvPr id="45" name="Graphic 44" descr="Abacus outline">
              <a:extLst>
                <a:ext uri="{FF2B5EF4-FFF2-40B4-BE49-F238E27FC236}">
                  <a16:creationId xmlns:a16="http://schemas.microsoft.com/office/drawing/2014/main" id="{F3D3C05C-BB00-CC2B-231B-346EEC94EF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03690" y="3258210"/>
              <a:ext cx="885007" cy="690151"/>
            </a:xfrm>
            <a:prstGeom prst="rect">
              <a:avLst/>
            </a:prstGeom>
          </p:spPr>
        </p:pic>
        <p:pic>
          <p:nvPicPr>
            <p:cNvPr id="53" name="Graphic 52" descr="Puzzle pieces outline">
              <a:extLst>
                <a:ext uri="{FF2B5EF4-FFF2-40B4-BE49-F238E27FC236}">
                  <a16:creationId xmlns:a16="http://schemas.microsoft.com/office/drawing/2014/main" id="{606D87EC-2E8A-B960-B1B5-3F598CE99C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45630" y="3111308"/>
              <a:ext cx="1095423" cy="812492"/>
            </a:xfrm>
            <a:prstGeom prst="rect">
              <a:avLst/>
            </a:prstGeom>
          </p:spPr>
        </p:pic>
        <p:pic>
          <p:nvPicPr>
            <p:cNvPr id="57" name="Graphic 56" descr="Shuffle outline">
              <a:extLst>
                <a:ext uri="{FF2B5EF4-FFF2-40B4-BE49-F238E27FC236}">
                  <a16:creationId xmlns:a16="http://schemas.microsoft.com/office/drawing/2014/main" id="{132A1503-F3B6-33E5-A4A4-2245E50B5B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16384" y="3306267"/>
              <a:ext cx="840142" cy="668332"/>
            </a:xfrm>
            <a:prstGeom prst="rect">
              <a:avLst/>
            </a:prstGeom>
          </p:spPr>
        </p:pic>
      </p:grpSp>
      <p:sp>
        <p:nvSpPr>
          <p:cNvPr id="64" name="TextBox 63">
            <a:extLst>
              <a:ext uri="{FF2B5EF4-FFF2-40B4-BE49-F238E27FC236}">
                <a16:creationId xmlns:a16="http://schemas.microsoft.com/office/drawing/2014/main" id="{F691600E-FEA9-078D-2C04-D724AE3265B3}"/>
              </a:ext>
            </a:extLst>
          </p:cNvPr>
          <p:cNvSpPr txBox="1"/>
          <p:nvPr/>
        </p:nvSpPr>
        <p:spPr>
          <a:xfrm>
            <a:off x="298580" y="2276669"/>
            <a:ext cx="4198775" cy="3780202"/>
          </a:xfrm>
          <a:prstGeom prst="rect">
            <a:avLst/>
          </a:prstGeom>
          <a:noFill/>
        </p:spPr>
        <p:txBody>
          <a:bodyPr wrap="square" rtlCol="0">
            <a:spAutoFit/>
          </a:bodyPr>
          <a:lstStyle/>
          <a:p>
            <a:pPr>
              <a:lnSpc>
                <a:spcPct val="150000"/>
              </a:lnSpc>
            </a:pPr>
            <a:r>
              <a:rPr lang="en-CA" dirty="0">
                <a:solidFill>
                  <a:schemeClr val="bg1"/>
                </a:solidFill>
                <a:effectLst/>
                <a:ea typeface="Times New Roman" panose="02020603050405020304" pitchFamily="18" charset="0"/>
              </a:rPr>
              <a:t>The Analytics team has been tasked to help the Collections team in the borrowers to predict whether the loan rolled or not rolled and how accurate the prediction is. </a:t>
            </a:r>
          </a:p>
          <a:p>
            <a:pPr>
              <a:lnSpc>
                <a:spcPct val="150000"/>
              </a:lnSpc>
            </a:pPr>
            <a:r>
              <a:rPr lang="en-CA" dirty="0">
                <a:solidFill>
                  <a:schemeClr val="bg1"/>
                </a:solidFill>
                <a:effectLst/>
                <a:ea typeface="Times New Roman" panose="02020603050405020304" pitchFamily="18" charset="0"/>
              </a:rPr>
              <a:t>The figure </a:t>
            </a:r>
            <a:r>
              <a:rPr lang="en-CA" dirty="0">
                <a:solidFill>
                  <a:schemeClr val="bg1"/>
                </a:solidFill>
                <a:ea typeface="Times New Roman" panose="02020603050405020304" pitchFamily="18" charset="0"/>
              </a:rPr>
              <a:t>describes the steps involved with the task</a:t>
            </a:r>
            <a:endParaRPr lang="en-CA" dirty="0">
              <a:solidFill>
                <a:schemeClr val="bg1"/>
              </a:solidFill>
              <a:effectLst/>
              <a:ea typeface="Times New Roman" panose="02020603050405020304" pitchFamily="18" charset="0"/>
            </a:endParaRPr>
          </a:p>
          <a:p>
            <a:pPr>
              <a:lnSpc>
                <a:spcPct val="150000"/>
              </a:lnSpc>
            </a:pPr>
            <a:endParaRPr lang="en-CA" dirty="0">
              <a:solidFill>
                <a:schemeClr val="bg1"/>
              </a:solidFill>
              <a:latin typeface="Segoe UI" panose="020B0502040204020203" pitchFamily="34" charset="0"/>
            </a:endParaRPr>
          </a:p>
          <a:p>
            <a:pPr>
              <a:lnSpc>
                <a:spcPct val="150000"/>
              </a:lnSpc>
            </a:pPr>
            <a:endParaRPr lang="en-US" dirty="0">
              <a:solidFill>
                <a:schemeClr val="bg1"/>
              </a:solidFill>
              <a:latin typeface="Segoe UI" panose="020B0502040204020203" pitchFamily="34" charset="0"/>
            </a:endParaRPr>
          </a:p>
        </p:txBody>
      </p:sp>
    </p:spTree>
    <p:extLst>
      <p:ext uri="{BB962C8B-B14F-4D97-AF65-F5344CB8AC3E}">
        <p14:creationId xmlns:p14="http://schemas.microsoft.com/office/powerpoint/2010/main" val="414249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6912-A447-7223-D4BB-E94C3A107606}"/>
              </a:ext>
            </a:extLst>
          </p:cNvPr>
          <p:cNvSpPr>
            <a:spLocks noGrp="1"/>
          </p:cNvSpPr>
          <p:nvPr>
            <p:ph type="title"/>
          </p:nvPr>
        </p:nvSpPr>
        <p:spPr/>
        <p:txBody>
          <a:bodyPr/>
          <a:lstStyle/>
          <a:p>
            <a:r>
              <a:rPr lang="en-US" dirty="0"/>
              <a:t>Machine Learning</a:t>
            </a:r>
            <a:endParaRPr lang="LID4096" dirty="0"/>
          </a:p>
        </p:txBody>
      </p:sp>
      <p:sp>
        <p:nvSpPr>
          <p:cNvPr id="5" name="Slide Number Placeholder 4">
            <a:extLst>
              <a:ext uri="{FF2B5EF4-FFF2-40B4-BE49-F238E27FC236}">
                <a16:creationId xmlns:a16="http://schemas.microsoft.com/office/drawing/2014/main" id="{E7490897-9614-0E50-4CC3-688A2088861C}"/>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7" name="Picture 6">
            <a:extLst>
              <a:ext uri="{FF2B5EF4-FFF2-40B4-BE49-F238E27FC236}">
                <a16:creationId xmlns:a16="http://schemas.microsoft.com/office/drawing/2014/main" id="{A3606145-A874-7CD0-73E4-6DEA0C705EF2}"/>
              </a:ext>
            </a:extLst>
          </p:cNvPr>
          <p:cNvPicPr>
            <a:picLocks noChangeAspect="1"/>
          </p:cNvPicPr>
          <p:nvPr/>
        </p:nvPicPr>
        <p:blipFill>
          <a:blip r:embed="rId2"/>
          <a:stretch>
            <a:fillRect/>
          </a:stretch>
        </p:blipFill>
        <p:spPr>
          <a:xfrm>
            <a:off x="5424617" y="2032656"/>
            <a:ext cx="6700881" cy="4752976"/>
          </a:xfrm>
          <a:prstGeom prst="rect">
            <a:avLst/>
          </a:prstGeom>
        </p:spPr>
      </p:pic>
      <p:pic>
        <p:nvPicPr>
          <p:cNvPr id="12" name="Picture 11">
            <a:extLst>
              <a:ext uri="{FF2B5EF4-FFF2-40B4-BE49-F238E27FC236}">
                <a16:creationId xmlns:a16="http://schemas.microsoft.com/office/drawing/2014/main" id="{A5B3890E-6C11-949A-6ED0-F48AB2A7A3EC}"/>
              </a:ext>
            </a:extLst>
          </p:cNvPr>
          <p:cNvPicPr>
            <a:picLocks noChangeAspect="1"/>
          </p:cNvPicPr>
          <p:nvPr/>
        </p:nvPicPr>
        <p:blipFill>
          <a:blip r:embed="rId3"/>
          <a:stretch>
            <a:fillRect/>
          </a:stretch>
        </p:blipFill>
        <p:spPr>
          <a:xfrm>
            <a:off x="66502" y="2032655"/>
            <a:ext cx="5292437" cy="3204363"/>
          </a:xfrm>
          <a:prstGeom prst="rect">
            <a:avLst/>
          </a:prstGeom>
        </p:spPr>
      </p:pic>
    </p:spTree>
    <p:extLst>
      <p:ext uri="{BB962C8B-B14F-4D97-AF65-F5344CB8AC3E}">
        <p14:creationId xmlns:p14="http://schemas.microsoft.com/office/powerpoint/2010/main" val="432782290"/>
      </p:ext>
    </p:extLst>
  </p:cSld>
  <p:clrMapOvr>
    <a:masterClrMapping/>
  </p:clrMapOvr>
</p:sld>
</file>

<file path=ppt/theme/theme1.xml><?xml version="1.0" encoding="utf-8"?>
<a:theme xmlns:a="http://schemas.openxmlformats.org/drawingml/2006/main" name="Berli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TM04033917[[fn=Berlin]]</Template>
  <TotalTime>4663</TotalTime>
  <Words>656</Words>
  <Application>Microsoft Office PowerPoint</Application>
  <PresentationFormat>Widescreen</PresentationFormat>
  <Paragraphs>90</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Arial Black</vt:lpstr>
      <vt:lpstr>Lato Light</vt:lpstr>
      <vt:lpstr>Poppins</vt:lpstr>
      <vt:lpstr>Segoe UI</vt:lpstr>
      <vt:lpstr>Trebuchet MS</vt:lpstr>
      <vt:lpstr>Berlin</vt:lpstr>
      <vt:lpstr>Worksheet</vt:lpstr>
      <vt:lpstr>BlackTECH Academy  Data analytics Capstone Project Cohort 4</vt:lpstr>
      <vt:lpstr>Overview – Data Analysis Process </vt:lpstr>
      <vt:lpstr>Issues and Recommendations</vt:lpstr>
      <vt:lpstr>Issues and Recommendations Cont’d</vt:lpstr>
      <vt:lpstr>Entity Relationship Diagram and Azure Data Studio (SQL Server)</vt:lpstr>
      <vt:lpstr>Visualization – Hotel Reservation</vt:lpstr>
      <vt:lpstr>Visualization – Restaurant </vt:lpstr>
      <vt:lpstr>Overview and Machine Learning</vt:lpstr>
      <vt:lpstr>Machine Learning</vt:lpstr>
      <vt:lpstr>Prediction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Jean Akpamu</dc:creator>
  <cp:lastModifiedBy>Jean Akpamu</cp:lastModifiedBy>
  <cp:revision>1</cp:revision>
  <dcterms:created xsi:type="dcterms:W3CDTF">2023-01-11T11:08:31Z</dcterms:created>
  <dcterms:modified xsi:type="dcterms:W3CDTF">2023-01-14T19:16:51Z</dcterms:modified>
</cp:coreProperties>
</file>