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emf" ContentType="image/x-emf"/>
  <Default Extension="vml" ContentType="application/vnd.openxmlformats-officedocument.vmlDrawing"/>
  <Default Extension="bin" ContentType="application/vnd.openxmlformats-officedocument.oleObject"/>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8"/>
  </p:notesMasterIdLst>
  <p:sldIdLst>
    <p:sldId id="256" r:id="rId2"/>
    <p:sldId id="578" r:id="rId3"/>
    <p:sldId id="579" r:id="rId4"/>
    <p:sldId id="589" r:id="rId5"/>
    <p:sldId id="580" r:id="rId6"/>
    <p:sldId id="581" r:id="rId7"/>
    <p:sldId id="582" r:id="rId8"/>
    <p:sldId id="583" r:id="rId9"/>
    <p:sldId id="584" r:id="rId10"/>
    <p:sldId id="585" r:id="rId11"/>
    <p:sldId id="586" r:id="rId12"/>
    <p:sldId id="587" r:id="rId13"/>
    <p:sldId id="590" r:id="rId14"/>
    <p:sldId id="591" r:id="rId15"/>
    <p:sldId id="592" r:id="rId16"/>
    <p:sldId id="593" r:id="rId17"/>
    <p:sldId id="594" r:id="rId18"/>
    <p:sldId id="595" r:id="rId19"/>
    <p:sldId id="596" r:id="rId20"/>
    <p:sldId id="597" r:id="rId21"/>
    <p:sldId id="598" r:id="rId22"/>
    <p:sldId id="599" r:id="rId23"/>
    <p:sldId id="600" r:id="rId24"/>
    <p:sldId id="601" r:id="rId25"/>
    <p:sldId id="602" r:id="rId26"/>
    <p:sldId id="603" r:id="rId27"/>
    <p:sldId id="604" r:id="rId28"/>
    <p:sldId id="605" r:id="rId29"/>
    <p:sldId id="606" r:id="rId30"/>
    <p:sldId id="607" r:id="rId31"/>
    <p:sldId id="608" r:id="rId32"/>
    <p:sldId id="609" r:id="rId33"/>
    <p:sldId id="610" r:id="rId34"/>
    <p:sldId id="644" r:id="rId35"/>
    <p:sldId id="611" r:id="rId36"/>
    <p:sldId id="612" r:id="rId37"/>
    <p:sldId id="613" r:id="rId38"/>
    <p:sldId id="614" r:id="rId39"/>
    <p:sldId id="615" r:id="rId40"/>
    <p:sldId id="616" r:id="rId41"/>
    <p:sldId id="617" r:id="rId42"/>
    <p:sldId id="618" r:id="rId43"/>
    <p:sldId id="619" r:id="rId44"/>
    <p:sldId id="620" r:id="rId45"/>
    <p:sldId id="621" r:id="rId46"/>
    <p:sldId id="622" r:id="rId47"/>
    <p:sldId id="623" r:id="rId48"/>
    <p:sldId id="624" r:id="rId49"/>
    <p:sldId id="625" r:id="rId50"/>
    <p:sldId id="626" r:id="rId51"/>
    <p:sldId id="627" r:id="rId52"/>
    <p:sldId id="628" r:id="rId53"/>
    <p:sldId id="629" r:id="rId54"/>
    <p:sldId id="630" r:id="rId55"/>
    <p:sldId id="631" r:id="rId56"/>
    <p:sldId id="632" r:id="rId57"/>
    <p:sldId id="633" r:id="rId58"/>
    <p:sldId id="634" r:id="rId59"/>
    <p:sldId id="635" r:id="rId60"/>
    <p:sldId id="636" r:id="rId61"/>
    <p:sldId id="637" r:id="rId62"/>
    <p:sldId id="638" r:id="rId63"/>
    <p:sldId id="639" r:id="rId64"/>
    <p:sldId id="640" r:id="rId65"/>
    <p:sldId id="641" r:id="rId66"/>
    <p:sldId id="643" r:id="rId6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6323" autoAdjust="0"/>
    <p:restoredTop sz="79762" autoAdjust="0"/>
  </p:normalViewPr>
  <p:slideViewPr>
    <p:cSldViewPr>
      <p:cViewPr>
        <p:scale>
          <a:sx n="83" d="100"/>
          <a:sy n="83" d="100"/>
        </p:scale>
        <p:origin x="976" y="37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notesMaster" Target="notesMasters/notesMaster1.xml"/><Relationship Id="rId69" Type="http://schemas.openxmlformats.org/officeDocument/2006/relationships/presProps" Target="presProps.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70" Type="http://schemas.openxmlformats.org/officeDocument/2006/relationships/viewProps" Target="viewProps.xml"/><Relationship Id="rId71" Type="http://schemas.openxmlformats.org/officeDocument/2006/relationships/theme" Target="theme/theme1.xml"/><Relationship Id="rId72"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11.wmf"/><Relationship Id="rId4" Type="http://schemas.openxmlformats.org/officeDocument/2006/relationships/image" Target="../media/image12.wmf"/><Relationship Id="rId1" Type="http://schemas.openxmlformats.org/officeDocument/2006/relationships/image" Target="../media/image9.emf"/><Relationship Id="rId2" Type="http://schemas.openxmlformats.org/officeDocument/2006/relationships/image" Target="../media/image1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159E167-617F-40B3-A56B-D7ABBB608AA0}" type="datetimeFigureOut">
              <a:rPr lang="zh-CN" altLang="en-US" smtClean="0"/>
              <a:t>2018/4/24</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9CA52B5-50B7-4DFB-9DE0-331E246A7CF3}" type="slidenum">
              <a:rPr lang="zh-CN" altLang="en-US" smtClean="0"/>
              <a:t>‹#›</a:t>
            </a:fld>
            <a:endParaRPr lang="zh-CN" altLang="en-US"/>
          </a:p>
        </p:txBody>
      </p:sp>
    </p:spTree>
    <p:extLst>
      <p:ext uri="{BB962C8B-B14F-4D97-AF65-F5344CB8AC3E}">
        <p14:creationId xmlns:p14="http://schemas.microsoft.com/office/powerpoint/2010/main" val="12026064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 Id="rId3" Type="http://schemas.openxmlformats.org/officeDocument/2006/relationships/hyperlink" Target="http://hadoop.apache.org/docs/current/hadoop-yarn/hadoop-yarn-site/FairScheduler.html" TargetMode="Externa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9CA52B5-50B7-4DFB-9DE0-331E246A7CF3}" type="slidenum">
              <a:rPr lang="zh-CN" altLang="en-US" smtClean="0"/>
              <a:t>1</a:t>
            </a:fld>
            <a:endParaRPr lang="zh-CN" altLang="en-US"/>
          </a:p>
        </p:txBody>
      </p:sp>
    </p:spTree>
    <p:extLst>
      <p:ext uri="{BB962C8B-B14F-4D97-AF65-F5344CB8AC3E}">
        <p14:creationId xmlns:p14="http://schemas.microsoft.com/office/powerpoint/2010/main" val="4881406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Spark</a:t>
            </a:r>
            <a:r>
              <a:rPr lang="zh-CN" altLang="en-US" dirty="0" smtClean="0"/>
              <a:t>依赖集群管理器在</a:t>
            </a:r>
            <a:r>
              <a:rPr lang="en-US" altLang="zh-CN" dirty="0" smtClean="0"/>
              <a:t>spark</a:t>
            </a:r>
            <a:r>
              <a:rPr lang="zh-CN" altLang="en-US" dirty="0" smtClean="0"/>
              <a:t>应用间共享资源。</a:t>
            </a:r>
            <a:endParaRPr lang="en-US" altLang="zh-CN" dirty="0" smtClean="0"/>
          </a:p>
          <a:p>
            <a:endParaRPr lang="en-US" dirty="0" smtClean="0"/>
          </a:p>
          <a:p>
            <a:r>
              <a:rPr lang="zh-CN" altLang="en-US" dirty="0" smtClean="0"/>
              <a:t>应用内调度： </a:t>
            </a:r>
            <a:r>
              <a:rPr lang="en-US" altLang="zh-CN" dirty="0" smtClean="0"/>
              <a:t>spark</a:t>
            </a:r>
            <a:r>
              <a:rPr lang="zh-CN" altLang="en-US" dirty="0" smtClean="0"/>
              <a:t>有一些长期运行的应用，比如</a:t>
            </a:r>
            <a:r>
              <a:rPr lang="en-US" altLang="zh-CN" dirty="0" smtClean="0"/>
              <a:t>Spark</a:t>
            </a:r>
            <a:r>
              <a:rPr lang="zh-CN" altLang="en-US" baseline="0" dirty="0" smtClean="0"/>
              <a:t> </a:t>
            </a:r>
            <a:r>
              <a:rPr lang="en-US" altLang="zh-CN" baseline="0" dirty="0" smtClean="0"/>
              <a:t>SQL</a:t>
            </a:r>
            <a:r>
              <a:rPr lang="zh-CN" altLang="en-US" baseline="0" dirty="0" smtClean="0"/>
              <a:t> 的</a:t>
            </a:r>
            <a:r>
              <a:rPr lang="en-US" altLang="zh-CN" baseline="0" dirty="0" smtClean="0"/>
              <a:t>JDBC</a:t>
            </a:r>
            <a:r>
              <a:rPr lang="zh-CN" altLang="en-US" baseline="0" dirty="0" smtClean="0"/>
              <a:t> 服务器，需要一个细粒度的调度机制来强制共享资源。</a:t>
            </a:r>
            <a:endParaRPr lang="en-US" dirty="0"/>
          </a:p>
        </p:txBody>
      </p:sp>
      <p:sp>
        <p:nvSpPr>
          <p:cNvPr id="4" name="Slide Number Placeholder 3"/>
          <p:cNvSpPr>
            <a:spLocks noGrp="1"/>
          </p:cNvSpPr>
          <p:nvPr>
            <p:ph type="sldNum" sz="quarter" idx="10"/>
          </p:nvPr>
        </p:nvSpPr>
        <p:spPr/>
        <p:txBody>
          <a:bodyPr/>
          <a:lstStyle/>
          <a:p>
            <a:fld id="{39CA52B5-50B7-4DFB-9DE0-331E246A7CF3}" type="slidenum">
              <a:rPr lang="zh-CN" altLang="en-US" smtClean="0"/>
              <a:t>3</a:t>
            </a:fld>
            <a:endParaRPr lang="zh-CN" altLang="en-US"/>
          </a:p>
        </p:txBody>
      </p:sp>
    </p:spTree>
    <p:extLst>
      <p:ext uri="{BB962C8B-B14F-4D97-AF65-F5344CB8AC3E}">
        <p14:creationId xmlns:p14="http://schemas.microsoft.com/office/powerpoint/2010/main" val="7281185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dynamic sharing of CPU </a:t>
            </a:r>
            <a:r>
              <a:rPr lang="en-US" sz="1200" b="0" i="0" kern="1200" dirty="0" err="1" smtClean="0">
                <a:solidFill>
                  <a:schemeClr val="tx1"/>
                </a:solidFill>
                <a:effectLst/>
                <a:latin typeface="+mn-lt"/>
                <a:ea typeface="+mn-ea"/>
                <a:cs typeface="+mn-cs"/>
              </a:rPr>
              <a:t>cores的策略</a:t>
            </a:r>
            <a:r>
              <a:rPr lang="en-US" sz="1200" b="0" i="0" kern="1200" dirty="0" smtClean="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39CA52B5-50B7-4DFB-9DE0-331E246A7CF3}" type="slidenum">
              <a:rPr lang="zh-CN" altLang="en-US" smtClean="0"/>
              <a:t>6</a:t>
            </a:fld>
            <a:endParaRPr lang="zh-CN" altLang="en-US"/>
          </a:p>
        </p:txBody>
      </p:sp>
    </p:spTree>
    <p:extLst>
      <p:ext uri="{BB962C8B-B14F-4D97-AF65-F5344CB8AC3E}">
        <p14:creationId xmlns:p14="http://schemas.microsoft.com/office/powerpoint/2010/main" val="936425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Dynamic Resource Allocation</a:t>
            </a:r>
            <a:endParaRPr lang="en-US" dirty="0"/>
          </a:p>
        </p:txBody>
      </p:sp>
      <p:sp>
        <p:nvSpPr>
          <p:cNvPr id="4" name="Slide Number Placeholder 3"/>
          <p:cNvSpPr>
            <a:spLocks noGrp="1"/>
          </p:cNvSpPr>
          <p:nvPr>
            <p:ph type="sldNum" sz="quarter" idx="10"/>
          </p:nvPr>
        </p:nvSpPr>
        <p:spPr/>
        <p:txBody>
          <a:bodyPr/>
          <a:lstStyle/>
          <a:p>
            <a:fld id="{39CA52B5-50B7-4DFB-9DE0-331E246A7CF3}" type="slidenum">
              <a:rPr lang="zh-CN" altLang="en-US" smtClean="0"/>
              <a:t>7</a:t>
            </a:fld>
            <a:endParaRPr lang="zh-CN" altLang="en-US"/>
          </a:p>
        </p:txBody>
      </p:sp>
    </p:spTree>
    <p:extLst>
      <p:ext uri="{BB962C8B-B14F-4D97-AF65-F5344CB8AC3E}">
        <p14:creationId xmlns:p14="http://schemas.microsoft.com/office/powerpoint/2010/main" val="18679303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每个Application在Spark集群看来均是一个独立的Spark</a:t>
            </a:r>
            <a:r>
              <a:rPr lang="en-US" dirty="0" smtClean="0"/>
              <a:t> Context</a:t>
            </a:r>
            <a:r>
              <a:rPr lang="en-US" altLang="zh-CN" dirty="0" smtClean="0"/>
              <a:t>.</a:t>
            </a:r>
            <a:r>
              <a:rPr lang="zh-CN" altLang="en-US" baseline="0" dirty="0" smtClean="0"/>
              <a:t> </a:t>
            </a:r>
            <a:r>
              <a:rPr lang="en-US" sz="1200" b="0" i="0" kern="1200" dirty="0" smtClean="0">
                <a:solidFill>
                  <a:schemeClr val="tx1"/>
                </a:solidFill>
                <a:effectLst/>
                <a:latin typeface="+mn-lt"/>
                <a:ea typeface="+mn-ea"/>
                <a:cs typeface="+mn-cs"/>
              </a:rPr>
              <a:t>By “job”, in this section, we mean a Spark action (e.g. </a:t>
            </a:r>
            <a:r>
              <a:rPr lang="en-US" dirty="0" smtClean="0"/>
              <a:t>save</a:t>
            </a:r>
            <a:r>
              <a:rPr lang="en-US" sz="1200" b="0" i="0" kern="1200" dirty="0" smtClean="0">
                <a:solidFill>
                  <a:schemeClr val="tx1"/>
                </a:solidFill>
                <a:effectLst/>
                <a:latin typeface="+mn-lt"/>
                <a:ea typeface="+mn-ea"/>
                <a:cs typeface="+mn-cs"/>
              </a:rPr>
              <a:t>, </a:t>
            </a:r>
            <a:r>
              <a:rPr lang="en-US" dirty="0" smtClean="0"/>
              <a:t>collect</a:t>
            </a:r>
            <a:r>
              <a:rPr lang="en-US" sz="1200" b="0" i="0" kern="1200" dirty="0" smtClean="0">
                <a:solidFill>
                  <a:schemeClr val="tx1"/>
                </a:solidFill>
                <a:effectLst/>
                <a:latin typeface="+mn-lt"/>
                <a:ea typeface="+mn-ea"/>
                <a:cs typeface="+mn-cs"/>
              </a:rPr>
              <a:t>) and any tasks that need to run to evaluate that action. Spark’s scheduler is fully thread-safe and supports this use case to enable applications that serve multiple requests (e.g. queries for multiple users).</a:t>
            </a:r>
            <a:endParaRPr lang="en-US" dirty="0"/>
          </a:p>
        </p:txBody>
      </p:sp>
      <p:sp>
        <p:nvSpPr>
          <p:cNvPr id="4" name="Slide Number Placeholder 3"/>
          <p:cNvSpPr>
            <a:spLocks noGrp="1"/>
          </p:cNvSpPr>
          <p:nvPr>
            <p:ph type="sldNum" sz="quarter" idx="10"/>
          </p:nvPr>
        </p:nvSpPr>
        <p:spPr/>
        <p:txBody>
          <a:bodyPr/>
          <a:lstStyle/>
          <a:p>
            <a:fld id="{39CA52B5-50B7-4DFB-9DE0-331E246A7CF3}" type="slidenum">
              <a:rPr lang="zh-CN" altLang="en-US" smtClean="0"/>
              <a:t>8</a:t>
            </a:fld>
            <a:endParaRPr lang="zh-CN" altLang="en-US"/>
          </a:p>
        </p:txBody>
      </p:sp>
    </p:spTree>
    <p:extLst>
      <p:ext uri="{BB962C8B-B14F-4D97-AF65-F5344CB8AC3E}">
        <p14:creationId xmlns:p14="http://schemas.microsoft.com/office/powerpoint/2010/main" val="18490184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i="0" kern="1200" dirty="0" smtClean="0">
                <a:solidFill>
                  <a:schemeClr val="tx1"/>
                </a:solidFill>
                <a:effectLst/>
                <a:latin typeface="+mn-lt"/>
                <a:ea typeface="+mn-ea"/>
                <a:cs typeface="+mn-cs"/>
              </a:rPr>
              <a:t>Fair Scheduler Pools</a:t>
            </a:r>
            <a:r>
              <a:rPr lang="en-US" altLang="zh-CN" sz="1200" b="0" i="0" kern="1200" dirty="0" smtClean="0">
                <a:solidFill>
                  <a:schemeClr val="tx1"/>
                </a:solidFill>
                <a:effectLst/>
                <a:latin typeface="+mn-lt"/>
                <a:ea typeface="+mn-ea"/>
                <a:cs typeface="+mn-cs"/>
              </a:rPr>
              <a:t>,</a:t>
            </a:r>
            <a:r>
              <a:rPr lang="zh-CN" altLang="en-US" sz="1200" b="0" i="0" kern="1200" baseline="0" dirty="0" smtClean="0">
                <a:solidFill>
                  <a:schemeClr val="tx1"/>
                </a:solidFill>
                <a:effectLst/>
                <a:latin typeface="+mn-lt"/>
                <a:ea typeface="+mn-ea"/>
                <a:cs typeface="+mn-cs"/>
              </a:rPr>
              <a:t> </a:t>
            </a:r>
            <a:r>
              <a:rPr lang="en-US" altLang="zh-CN" sz="1200" b="0" i="0" kern="1200" baseline="0" dirty="0" smtClean="0">
                <a:solidFill>
                  <a:schemeClr val="tx1"/>
                </a:solidFill>
                <a:effectLst/>
                <a:latin typeface="+mn-lt"/>
                <a:ea typeface="+mn-ea"/>
                <a:cs typeface="+mn-cs"/>
              </a:rPr>
              <a:t>is</a:t>
            </a:r>
            <a:r>
              <a:rPr lang="zh-CN" altLang="en-US" sz="1200" b="0" i="0" kern="1200" baseline="0" dirty="0" smtClean="0">
                <a:solidFill>
                  <a:schemeClr val="tx1"/>
                </a:solidFill>
                <a:effectLst/>
                <a:latin typeface="+mn-lt"/>
                <a:ea typeface="+mn-ea"/>
                <a:cs typeface="+mn-cs"/>
              </a:rPr>
              <a:t> </a:t>
            </a:r>
            <a:r>
              <a:rPr lang="en-US" altLang="zh-CN" sz="1200" b="0" i="0" kern="1200" baseline="0" dirty="0" smtClean="0">
                <a:solidFill>
                  <a:schemeClr val="tx1"/>
                </a:solidFill>
                <a:effectLst/>
                <a:latin typeface="+mn-lt"/>
                <a:ea typeface="+mn-ea"/>
                <a:cs typeface="+mn-cs"/>
              </a:rPr>
              <a:t>after</a:t>
            </a:r>
            <a:r>
              <a:rPr lang="zh-CN" altLang="en-US" sz="1200" b="0" i="0" kern="1200" baseline="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3"/>
              </a:rPr>
              <a:t>Hadoop Fair Scheduler</a:t>
            </a:r>
            <a:r>
              <a:rPr lang="en-US"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 </a:t>
            </a:r>
            <a:r>
              <a:rPr lang="en-US" sz="1200" b="1" i="0" kern="1200" dirty="0" smtClean="0">
                <a:solidFill>
                  <a:schemeClr val="tx1"/>
                </a:solidFill>
                <a:effectLst/>
                <a:latin typeface="+mn-lt"/>
                <a:ea typeface="+mn-ea"/>
                <a:cs typeface="+mn-cs"/>
              </a:rPr>
              <a:t>轮询调度算法(Round-Robin Scheduling</a:t>
            </a:r>
            <a:r>
              <a:rPr lang="zh-CN" altLang="en-US" sz="1200" b="1"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轮盘赌算法</a:t>
            </a:r>
            <a:r>
              <a:rPr lang="en-US" sz="1200" b="1" i="0" kern="1200" dirty="0" smtClean="0">
                <a:solidFill>
                  <a:schemeClr val="tx1"/>
                </a:solidFill>
                <a:effectLst/>
                <a:latin typeface="+mn-lt"/>
                <a:ea typeface="+mn-ea"/>
                <a:cs typeface="+mn-cs"/>
              </a:rPr>
              <a:t>)</a:t>
            </a:r>
            <a:r>
              <a:rPr lang="zh-CN" altLang="en-US" sz="1200" b="1"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轮询调度算法的原理是每一次把来自用户的请求轮流分配给内部中的服务器，从</a:t>
            </a:r>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开始，直到</a:t>
            </a:r>
            <a:r>
              <a:rPr lang="en-US" altLang="zh-CN" sz="1200" b="0" i="0" kern="1200" dirty="0" smtClean="0">
                <a:solidFill>
                  <a:schemeClr val="tx1"/>
                </a:solidFill>
                <a:effectLst/>
                <a:latin typeface="+mn-lt"/>
                <a:ea typeface="+mn-ea"/>
                <a:cs typeface="+mn-cs"/>
              </a:rPr>
              <a:t>N(</a:t>
            </a:r>
            <a:r>
              <a:rPr lang="zh-CN" altLang="en-US" sz="1200" b="0" i="0" kern="1200" dirty="0" smtClean="0">
                <a:solidFill>
                  <a:schemeClr val="tx1"/>
                </a:solidFill>
                <a:effectLst/>
                <a:latin typeface="+mn-lt"/>
                <a:ea typeface="+mn-ea"/>
                <a:cs typeface="+mn-cs"/>
              </a:rPr>
              <a:t>内部服务器个数</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，然后重新开始循环。也可以用于，遗传算法中，交叉选择的算法。需要一个伪随机数发生器（张楠课上讲过）。</a:t>
            </a:r>
            <a:endParaRPr lang="en-US" sz="1200" b="1"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39CA52B5-50B7-4DFB-9DE0-331E246A7CF3}" type="slidenum">
              <a:rPr lang="zh-CN" altLang="en-US" smtClean="0"/>
              <a:t>9</a:t>
            </a:fld>
            <a:endParaRPr lang="zh-CN" altLang="en-US"/>
          </a:p>
        </p:txBody>
      </p:sp>
    </p:spTree>
    <p:extLst>
      <p:ext uri="{BB962C8B-B14F-4D97-AF65-F5344CB8AC3E}">
        <p14:creationId xmlns:p14="http://schemas.microsoft.com/office/powerpoint/2010/main" val="14196499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ODBC:</a:t>
            </a:r>
            <a:r>
              <a:rPr lang="zh-CN" altLang="en-US" dirty="0" smtClean="0"/>
              <a:t> </a:t>
            </a:r>
            <a:r>
              <a:rPr lang="en-US" altLang="zh-CN" dirty="0" smtClean="0"/>
              <a:t>open</a:t>
            </a:r>
            <a:r>
              <a:rPr lang="zh-CN" altLang="en-US" dirty="0" smtClean="0"/>
              <a:t> </a:t>
            </a:r>
            <a:r>
              <a:rPr lang="en-US" altLang="zh-CN" dirty="0" smtClean="0"/>
              <a:t>database</a:t>
            </a:r>
            <a:r>
              <a:rPr lang="zh-CN" altLang="en-US" baseline="0" dirty="0" smtClean="0"/>
              <a:t> </a:t>
            </a:r>
            <a:r>
              <a:rPr lang="en-US" sz="1200" kern="1200" dirty="0" smtClean="0">
                <a:solidFill>
                  <a:schemeClr val="tx1"/>
                </a:solidFill>
                <a:latin typeface="Times New Roman" charset="0"/>
                <a:ea typeface="+mn-ea"/>
                <a:cs typeface="+mn-cs"/>
              </a:rPr>
              <a:t>Connectivity</a:t>
            </a:r>
            <a:endParaRPr lang="en-US" altLang="zh-CN" baseline="0" dirty="0" smtClean="0"/>
          </a:p>
          <a:p>
            <a:r>
              <a:rPr lang="en-US" altLang="zh-CN" baseline="0" dirty="0" smtClean="0"/>
              <a:t>JDBC:</a:t>
            </a:r>
            <a:r>
              <a:rPr lang="zh-CN" altLang="en-US" baseline="0" dirty="0" smtClean="0"/>
              <a:t> </a:t>
            </a:r>
            <a:r>
              <a:rPr lang="en-US" sz="1200" kern="1200" dirty="0" smtClean="0">
                <a:solidFill>
                  <a:schemeClr val="tx1"/>
                </a:solidFill>
                <a:latin typeface="Times New Roman" charset="0"/>
                <a:ea typeface="+mn-ea"/>
                <a:cs typeface="+mn-cs"/>
              </a:rPr>
              <a:t>Java Data Base Connectivity</a:t>
            </a:r>
            <a:endParaRPr lang="en-US" dirty="0"/>
          </a:p>
        </p:txBody>
      </p:sp>
      <p:sp>
        <p:nvSpPr>
          <p:cNvPr id="4" name="Slide Number Placeholder 3"/>
          <p:cNvSpPr>
            <a:spLocks noGrp="1"/>
          </p:cNvSpPr>
          <p:nvPr>
            <p:ph type="sldNum" sz="quarter" idx="10"/>
          </p:nvPr>
        </p:nvSpPr>
        <p:spPr/>
        <p:txBody>
          <a:bodyPr/>
          <a:lstStyle/>
          <a:p>
            <a:fld id="{9C1AD1DD-A952-564C-A215-97E3852BE4FD}" type="slidenum">
              <a:rPr lang="he-IL" altLang="en-US" smtClean="0"/>
              <a:pPr/>
              <a:t>24</a:t>
            </a:fld>
            <a:endParaRPr lang="en-US" altLang="en-US">
              <a:ea typeface="+mn-ea"/>
              <a:cs typeface="+mn-cs"/>
            </a:endParaRPr>
          </a:p>
        </p:txBody>
      </p:sp>
    </p:spTree>
    <p:extLst>
      <p:ext uri="{BB962C8B-B14F-4D97-AF65-F5344CB8AC3E}">
        <p14:creationId xmlns:p14="http://schemas.microsoft.com/office/powerpoint/2010/main" val="18633161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Insert,</a:t>
            </a:r>
            <a:r>
              <a:rPr lang="zh-CN" altLang="en-US" baseline="0" dirty="0" smtClean="0"/>
              <a:t> </a:t>
            </a:r>
            <a:r>
              <a:rPr lang="en-US" altLang="zh-CN" baseline="0" dirty="0" smtClean="0"/>
              <a:t>select,</a:t>
            </a:r>
            <a:r>
              <a:rPr lang="zh-CN" altLang="en-US" baseline="0" dirty="0" smtClean="0"/>
              <a:t> </a:t>
            </a:r>
            <a:r>
              <a:rPr lang="en-US" altLang="zh-CN" baseline="0" dirty="0" smtClean="0"/>
              <a:t>delete,</a:t>
            </a:r>
            <a:r>
              <a:rPr lang="zh-CN" altLang="en-US" baseline="0" dirty="0" smtClean="0"/>
              <a:t> </a:t>
            </a:r>
            <a:endParaRPr lang="en-US" altLang="zh-CN" baseline="0" dirty="0" smtClean="0"/>
          </a:p>
          <a:p>
            <a:r>
              <a:rPr lang="en-US" altLang="zh-CN" baseline="0" dirty="0" smtClean="0"/>
              <a:t>Create,</a:t>
            </a:r>
            <a:endParaRPr lang="en-US" dirty="0"/>
          </a:p>
        </p:txBody>
      </p:sp>
      <p:sp>
        <p:nvSpPr>
          <p:cNvPr id="4" name="Slide Number Placeholder 3"/>
          <p:cNvSpPr>
            <a:spLocks noGrp="1"/>
          </p:cNvSpPr>
          <p:nvPr>
            <p:ph type="sldNum" sz="quarter" idx="10"/>
          </p:nvPr>
        </p:nvSpPr>
        <p:spPr/>
        <p:txBody>
          <a:bodyPr/>
          <a:lstStyle/>
          <a:p>
            <a:fld id="{9C1AD1DD-A952-564C-A215-97E3852BE4FD}" type="slidenum">
              <a:rPr lang="he-IL" altLang="en-US" smtClean="0"/>
              <a:pPr/>
              <a:t>27</a:t>
            </a:fld>
            <a:endParaRPr lang="en-US" altLang="en-US">
              <a:ea typeface="+mn-ea"/>
              <a:cs typeface="+mn-cs"/>
            </a:endParaRPr>
          </a:p>
        </p:txBody>
      </p:sp>
    </p:spTree>
    <p:extLst>
      <p:ext uri="{BB962C8B-B14F-4D97-AF65-F5344CB8AC3E}">
        <p14:creationId xmlns:p14="http://schemas.microsoft.com/office/powerpoint/2010/main" val="10283159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Schema:</a:t>
            </a:r>
            <a:r>
              <a:rPr lang="zh-CN" altLang="en-US" dirty="0" smtClean="0"/>
              <a:t> 纲要、架构。</a:t>
            </a:r>
            <a:endParaRPr lang="en-US" dirty="0"/>
          </a:p>
        </p:txBody>
      </p:sp>
      <p:sp>
        <p:nvSpPr>
          <p:cNvPr id="4" name="Slide Number Placeholder 3"/>
          <p:cNvSpPr>
            <a:spLocks noGrp="1"/>
          </p:cNvSpPr>
          <p:nvPr>
            <p:ph type="sldNum" sz="quarter" idx="10"/>
          </p:nvPr>
        </p:nvSpPr>
        <p:spPr/>
        <p:txBody>
          <a:bodyPr/>
          <a:lstStyle/>
          <a:p>
            <a:fld id="{9C1AD1DD-A952-564C-A215-97E3852BE4FD}" type="slidenum">
              <a:rPr lang="he-IL" altLang="en-US" smtClean="0"/>
              <a:pPr/>
              <a:t>43</a:t>
            </a:fld>
            <a:endParaRPr lang="en-US" altLang="en-US">
              <a:ea typeface="+mn-ea"/>
              <a:cs typeface="+mn-cs"/>
            </a:endParaRPr>
          </a:p>
        </p:txBody>
      </p:sp>
    </p:spTree>
    <p:extLst>
      <p:ext uri="{BB962C8B-B14F-4D97-AF65-F5344CB8AC3E}">
        <p14:creationId xmlns:p14="http://schemas.microsoft.com/office/powerpoint/2010/main" val="7334234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899592" y="2060848"/>
            <a:ext cx="7558608" cy="792088"/>
          </a:xfrm>
          <a:solidFill>
            <a:schemeClr val="accent1"/>
          </a:solidFill>
        </p:spPr>
        <p:txBody>
          <a:bodyPr/>
          <a:lstStyle>
            <a:lvl1pPr algn="ctr">
              <a:defRPr>
                <a:solidFill>
                  <a:schemeClr val="bg1"/>
                </a:solidFill>
                <a:latin typeface="华文新魏" pitchFamily="2" charset="-122"/>
                <a:ea typeface="华文新魏" pitchFamily="2" charset="-122"/>
              </a:defRPr>
            </a:lvl1p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1371600" y="3212975"/>
            <a:ext cx="6400800" cy="720080"/>
          </a:xfrm>
        </p:spPr>
        <p:txBody>
          <a:bodyPr/>
          <a:lstStyle>
            <a:lvl1pPr marL="0" indent="0" algn="ctr">
              <a:buNone/>
              <a:defRPr>
                <a:solidFill>
                  <a:schemeClr val="tx1">
                    <a:tint val="75000"/>
                  </a:schemeClr>
                </a:solidFill>
                <a:latin typeface="华文新魏" pitchFamily="2" charset="-122"/>
                <a:ea typeface="华文新魏" pitchFamily="2" charset="-12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423820D6-E680-4EAF-877E-E87A6F22D50B}" type="datetime1">
              <a:rPr lang="zh-CN" altLang="en-US" smtClean="0"/>
              <a:t>2018/4/24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0F753FD-577B-4CF0-A1D5-4D49844E0614}" type="datetime1">
              <a:rPr lang="zh-CN" altLang="en-US" smtClean="0"/>
              <a:t>2018/4/24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C8DEC0C-1CC2-40C9-9073-652FFB304DAD}" type="datetime1">
              <a:rPr lang="zh-CN" altLang="en-US" smtClean="0"/>
              <a:t>2018/4/24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华文新魏" pitchFamily="2" charset="-122"/>
                <a:ea typeface="华文新魏"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lvl1pPr>
              <a:defRPr>
                <a:latin typeface="华文新魏" pitchFamily="2" charset="-122"/>
                <a:ea typeface="华文新魏" pitchFamily="2" charset="-122"/>
              </a:defRPr>
            </a:lvl1pPr>
            <a:lvl2pPr>
              <a:defRPr>
                <a:latin typeface="华文新魏" pitchFamily="2" charset="-122"/>
                <a:ea typeface="华文新魏" pitchFamily="2" charset="-122"/>
              </a:defRPr>
            </a:lvl2pPr>
            <a:lvl3pPr>
              <a:defRPr>
                <a:latin typeface="华文新魏" pitchFamily="2" charset="-122"/>
                <a:ea typeface="华文新魏" pitchFamily="2" charset="-122"/>
              </a:defRPr>
            </a:lvl3pPr>
            <a:lvl4pPr>
              <a:defRPr>
                <a:latin typeface="华文新魏" pitchFamily="2" charset="-122"/>
                <a:ea typeface="华文新魏" pitchFamily="2" charset="-122"/>
              </a:defRPr>
            </a:lvl4pPr>
            <a:lvl5pPr>
              <a:defRPr>
                <a:latin typeface="华文新魏" pitchFamily="2" charset="-122"/>
                <a:ea typeface="华文新魏" pitchFamily="2" charset="-122"/>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AC8EB17-5290-4DBE-B95A-78F7652B1597}" type="datetime1">
              <a:rPr lang="zh-CN" altLang="en-US" smtClean="0"/>
              <a:t>2018/4/24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cxnSp>
        <p:nvCxnSpPr>
          <p:cNvPr id="7" name="直接连接符 6"/>
          <p:cNvCxnSpPr/>
          <p:nvPr userDrawn="1"/>
        </p:nvCxnSpPr>
        <p:spPr>
          <a:xfrm>
            <a:off x="467544" y="980728"/>
            <a:ext cx="8208912" cy="0"/>
          </a:xfrm>
          <a:prstGeom prst="line">
            <a:avLst/>
          </a:prstGeom>
          <a:ln w="38100"/>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D8EE5DAA-946F-4F92-A49A-86A47D5DB4A6}" type="datetime1">
              <a:rPr lang="zh-CN" altLang="en-US" smtClean="0"/>
              <a:t>2018/4/24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3E9DD9E3-DF8C-4F6A-94CA-7CA13D61D141}" type="datetime1">
              <a:rPr lang="zh-CN" altLang="en-US" smtClean="0"/>
              <a:t>2018/4/24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0ED530D3-7F84-4F39-B83A-D47F102045E0}" type="datetime1">
              <a:rPr lang="zh-CN" altLang="en-US" smtClean="0"/>
              <a:t>2018/4/24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61C702AC-9DF8-4635-80F1-140EEC9FA83A}" type="datetime1">
              <a:rPr lang="zh-CN" altLang="en-US" smtClean="0"/>
              <a:t>2018/4/24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E611F7-D1B4-484F-9C07-E280C0A37BA1}" type="datetime1">
              <a:rPr lang="zh-CN" altLang="en-US" smtClean="0"/>
              <a:t>2018/4/24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32C6F6E6-55C4-463C-A46A-469E7BA271AE}" type="datetime1">
              <a:rPr lang="zh-CN" altLang="en-US" smtClean="0"/>
              <a:t>2018/4/24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2EE2FEBA-77D4-4C03-BE84-D95A7C235556}" type="datetime1">
              <a:rPr lang="zh-CN" altLang="en-US" smtClean="0"/>
              <a:t>2018/4/24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384"/>
            <a:ext cx="8229600" cy="1008112"/>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24744"/>
            <a:ext cx="8229600" cy="5001419"/>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E79878-96FB-4AEA-9B9A-2F4D4747479B}" type="datetime1">
              <a:rPr lang="zh-CN" altLang="en-US" smtClean="0"/>
              <a:t>2018/4/24</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5.wmf"/><Relationship Id="rId4" Type="http://schemas.openxmlformats.org/officeDocument/2006/relationships/image" Target="../media/image6.wmf"/><Relationship Id="rId5" Type="http://schemas.openxmlformats.org/officeDocument/2006/relationships/image" Target="../media/image7.emf"/><Relationship Id="rId6" Type="http://schemas.openxmlformats.org/officeDocument/2006/relationships/image" Target="../media/image8.emf"/><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1.bin"/><Relationship Id="rId4" Type="http://schemas.openxmlformats.org/officeDocument/2006/relationships/image" Target="../media/image9.emf"/><Relationship Id="rId5" Type="http://schemas.openxmlformats.org/officeDocument/2006/relationships/oleObject" Target="../embeddings/oleObject2.bin"/><Relationship Id="rId6" Type="http://schemas.openxmlformats.org/officeDocument/2006/relationships/image" Target="../media/image10.wmf"/><Relationship Id="rId7" Type="http://schemas.openxmlformats.org/officeDocument/2006/relationships/oleObject" Target="../embeddings/oleObject3.bin"/><Relationship Id="rId8" Type="http://schemas.openxmlformats.org/officeDocument/2006/relationships/image" Target="../media/image11.wmf"/><Relationship Id="rId9" Type="http://schemas.openxmlformats.org/officeDocument/2006/relationships/oleObject" Target="../embeddings/oleObject4.bin"/><Relationship Id="rId10" Type="http://schemas.openxmlformats.org/officeDocument/2006/relationships/image" Target="../media/image12.wmf"/><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高级大数据解析</a:t>
            </a:r>
            <a:endParaRPr lang="zh-CN" altLang="en-US" dirty="0"/>
          </a:p>
        </p:txBody>
      </p:sp>
      <p:sp>
        <p:nvSpPr>
          <p:cNvPr id="3" name="副标题 2"/>
          <p:cNvSpPr>
            <a:spLocks noGrp="1"/>
          </p:cNvSpPr>
          <p:nvPr>
            <p:ph type="subTitle" idx="1"/>
          </p:nvPr>
        </p:nvSpPr>
        <p:spPr/>
        <p:txBody>
          <a:bodyPr>
            <a:normAutofit fontScale="92500"/>
          </a:bodyPr>
          <a:lstStyle/>
          <a:p>
            <a:r>
              <a:rPr lang="en-US" altLang="zh-CN" dirty="0">
                <a:solidFill>
                  <a:schemeClr val="tx1"/>
                </a:solidFill>
              </a:rPr>
              <a:t>Module 3</a:t>
            </a:r>
            <a:r>
              <a:rPr lang="en-US" altLang="zh-CN" dirty="0" smtClean="0">
                <a:solidFill>
                  <a:schemeClr val="tx1"/>
                </a:solidFill>
              </a:rPr>
              <a:t>:</a:t>
            </a:r>
            <a:r>
              <a:rPr lang="zh-CN" altLang="en-US" dirty="0">
                <a:solidFill>
                  <a:schemeClr val="tx1"/>
                </a:solidFill>
              </a:rPr>
              <a:t>深入理解</a:t>
            </a:r>
            <a:r>
              <a:rPr lang="en-US" altLang="zh-CN" dirty="0">
                <a:solidFill>
                  <a:schemeClr val="tx1"/>
                </a:solidFill>
              </a:rPr>
              <a:t>Spark</a:t>
            </a:r>
            <a:r>
              <a:rPr lang="zh-CN" altLang="en-US" dirty="0">
                <a:solidFill>
                  <a:schemeClr val="tx1"/>
                </a:solidFill>
              </a:rPr>
              <a:t>的运行</a:t>
            </a:r>
            <a:r>
              <a:rPr lang="zh-CN" altLang="en-US" dirty="0" smtClean="0">
                <a:solidFill>
                  <a:schemeClr val="tx1"/>
                </a:solidFill>
              </a:rPr>
              <a:t>机制</a:t>
            </a:r>
            <a:endParaRPr lang="zh-CN" altLang="en-US" dirty="0">
              <a:solidFill>
                <a:schemeClr val="tx1"/>
              </a:solidFill>
            </a:endParaRPr>
          </a:p>
        </p:txBody>
      </p:sp>
      <p:sp>
        <p:nvSpPr>
          <p:cNvPr id="4" name="日期占位符 3"/>
          <p:cNvSpPr>
            <a:spLocks noGrp="1"/>
          </p:cNvSpPr>
          <p:nvPr>
            <p:ph type="dt" sz="half" idx="10"/>
          </p:nvPr>
        </p:nvSpPr>
        <p:spPr/>
        <p:txBody>
          <a:bodyPr/>
          <a:lstStyle/>
          <a:p>
            <a:fld id="{4F733F0A-A64C-4BD8-9A07-29ABE7D73DC8}" type="datetime1">
              <a:rPr lang="zh-CN" altLang="en-US" smtClean="0"/>
              <a:t>2018/4/24</a:t>
            </a:fld>
            <a:endParaRPr lang="zh-CN" altLang="en-US"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t>1</a:t>
            </a:fld>
            <a:endParaRPr lang="zh-CN" altLang="en-US"/>
          </a:p>
        </p:txBody>
      </p:sp>
    </p:spTree>
    <p:extLst>
      <p:ext uri="{BB962C8B-B14F-4D97-AF65-F5344CB8AC3E}">
        <p14:creationId xmlns:p14="http://schemas.microsoft.com/office/powerpoint/2010/main" val="294544645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How</a:t>
            </a:r>
            <a:r>
              <a:rPr lang="zh-CN" altLang="en-US" dirty="0" smtClean="0"/>
              <a:t> </a:t>
            </a:r>
            <a:r>
              <a:rPr lang="en-US" altLang="zh-CN" dirty="0" smtClean="0"/>
              <a:t>to</a:t>
            </a:r>
            <a:r>
              <a:rPr lang="zh-CN" altLang="en-US" dirty="0" smtClean="0"/>
              <a:t> </a:t>
            </a:r>
            <a:r>
              <a:rPr lang="en-US" altLang="zh-CN" dirty="0" smtClean="0"/>
              <a:t>set?</a:t>
            </a:r>
            <a:endParaRPr lang="en-US" dirty="0"/>
          </a:p>
        </p:txBody>
      </p:sp>
      <p:sp>
        <p:nvSpPr>
          <p:cNvPr id="4" name="Date Placeholder 3"/>
          <p:cNvSpPr>
            <a:spLocks noGrp="1"/>
          </p:cNvSpPr>
          <p:nvPr>
            <p:ph type="dt" sz="half" idx="10"/>
          </p:nvPr>
        </p:nvSpPr>
        <p:spPr/>
        <p:txBody>
          <a:bodyPr/>
          <a:lstStyle/>
          <a:p>
            <a:fld id="{5AC8EB17-5290-4DBE-B95A-78F7652B1597}" type="datetime1">
              <a:rPr lang="zh-CN" altLang="en-US" smtClean="0"/>
              <a:t>2018/4/24</a:t>
            </a:fld>
            <a:endParaRPr lang="zh-CN" altLang="en-US"/>
          </a:p>
        </p:txBody>
      </p:sp>
      <p:sp>
        <p:nvSpPr>
          <p:cNvPr id="5" name="Slide Number Placeholder 4"/>
          <p:cNvSpPr>
            <a:spLocks noGrp="1"/>
          </p:cNvSpPr>
          <p:nvPr>
            <p:ph type="sldNum" sz="quarter" idx="12"/>
          </p:nvPr>
        </p:nvSpPr>
        <p:spPr/>
        <p:txBody>
          <a:bodyPr/>
          <a:lstStyle/>
          <a:p>
            <a:fld id="{0C913308-F349-4B6D-A68A-DD1791B4A57B}" type="slidenum">
              <a:rPr lang="zh-CN" altLang="en-US" smtClean="0"/>
              <a:t>10</a:t>
            </a:fld>
            <a:endParaRPr lang="zh-CN" altLang="en-US"/>
          </a:p>
        </p:txBody>
      </p:sp>
      <p:pic>
        <p:nvPicPr>
          <p:cNvPr id="6" name="Picture 5"/>
          <p:cNvPicPr>
            <a:picLocks noChangeAspect="1"/>
          </p:cNvPicPr>
          <p:nvPr/>
        </p:nvPicPr>
        <p:blipFill>
          <a:blip r:embed="rId2"/>
          <a:stretch>
            <a:fillRect/>
          </a:stretch>
        </p:blipFill>
        <p:spPr>
          <a:xfrm>
            <a:off x="228600" y="1124744"/>
            <a:ext cx="8686800" cy="1320800"/>
          </a:xfrm>
          <a:prstGeom prst="rect">
            <a:avLst/>
          </a:prstGeom>
        </p:spPr>
      </p:pic>
      <p:pic>
        <p:nvPicPr>
          <p:cNvPr id="7" name="Picture 6"/>
          <p:cNvPicPr>
            <a:picLocks noChangeAspect="1"/>
          </p:cNvPicPr>
          <p:nvPr/>
        </p:nvPicPr>
        <p:blipFill>
          <a:blip r:embed="rId3"/>
          <a:stretch>
            <a:fillRect/>
          </a:stretch>
        </p:blipFill>
        <p:spPr>
          <a:xfrm>
            <a:off x="228600" y="3043240"/>
            <a:ext cx="8686800" cy="2715414"/>
          </a:xfrm>
          <a:prstGeom prst="rect">
            <a:avLst/>
          </a:prstGeom>
        </p:spPr>
      </p:pic>
    </p:spTree>
    <p:extLst>
      <p:ext uri="{BB962C8B-B14F-4D97-AF65-F5344CB8AC3E}">
        <p14:creationId xmlns:p14="http://schemas.microsoft.com/office/powerpoint/2010/main" val="71427424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err="1"/>
              <a:t>Spark</a:t>
            </a:r>
            <a:r>
              <a:rPr lang="en-US" b="1" dirty="0" err="1" smtClean="0"/>
              <a:t>应用概念</a:t>
            </a:r>
            <a:r>
              <a:rPr lang="en-US" altLang="zh-CN" b="1" dirty="0" smtClean="0"/>
              <a:t>(1)</a:t>
            </a:r>
            <a:endParaRPr lang="en-US" dirty="0"/>
          </a:p>
        </p:txBody>
      </p:sp>
      <p:sp>
        <p:nvSpPr>
          <p:cNvPr id="3" name="Content Placeholder 2"/>
          <p:cNvSpPr>
            <a:spLocks noGrp="1"/>
          </p:cNvSpPr>
          <p:nvPr>
            <p:ph idx="1"/>
          </p:nvPr>
        </p:nvSpPr>
        <p:spPr>
          <a:xfrm>
            <a:off x="457200" y="1124744"/>
            <a:ext cx="8229600" cy="5733256"/>
          </a:xfrm>
        </p:spPr>
        <p:txBody>
          <a:bodyPr>
            <a:normAutofit fontScale="70000" lnSpcReduction="20000"/>
          </a:bodyPr>
          <a:lstStyle/>
          <a:p>
            <a:pPr fontAlgn="base"/>
            <a:r>
              <a:rPr lang="en-US" dirty="0" err="1"/>
              <a:t>Application：Spark</a:t>
            </a:r>
            <a:r>
              <a:rPr lang="en-US" dirty="0"/>
              <a:t> </a:t>
            </a:r>
            <a:r>
              <a:rPr lang="en-US" dirty="0" err="1"/>
              <a:t>的应用程序，用户提交后，Spark为App分配资源，将程序转换并执行，其中Application包含一个Driver</a:t>
            </a:r>
            <a:r>
              <a:rPr lang="en-US" dirty="0"/>
              <a:t> </a:t>
            </a:r>
            <a:r>
              <a:rPr lang="en-US" dirty="0" err="1"/>
              <a:t>program和若干Executor</a:t>
            </a:r>
            <a:endParaRPr lang="en-US" dirty="0"/>
          </a:p>
          <a:p>
            <a:pPr fontAlgn="base"/>
            <a:r>
              <a:rPr lang="en-US" dirty="0" err="1"/>
              <a:t>SparkContext：Spark</a:t>
            </a:r>
            <a:r>
              <a:rPr lang="en-US" dirty="0"/>
              <a:t> 应用程序的入口，负责调度各个运算资源，协调各个 </a:t>
            </a:r>
            <a:r>
              <a:rPr lang="en-US" dirty="0" smtClean="0"/>
              <a:t>Worker</a:t>
            </a:r>
            <a:r>
              <a:rPr lang="zh-CN" altLang="en-US" dirty="0" smtClean="0"/>
              <a:t> </a:t>
            </a:r>
            <a:r>
              <a:rPr lang="en-US" dirty="0" smtClean="0"/>
              <a:t>Node </a:t>
            </a:r>
            <a:r>
              <a:rPr lang="en-US" dirty="0"/>
              <a:t>上的 Executor</a:t>
            </a:r>
          </a:p>
          <a:p>
            <a:pPr fontAlgn="base"/>
            <a:r>
              <a:rPr lang="en-US" dirty="0"/>
              <a:t>Driver </a:t>
            </a:r>
            <a:r>
              <a:rPr lang="en-US" dirty="0" err="1"/>
              <a:t>Program：运行Application的main</a:t>
            </a:r>
            <a:r>
              <a:rPr lang="en-US" dirty="0"/>
              <a:t>()</a:t>
            </a:r>
            <a:r>
              <a:rPr lang="en-US" dirty="0" err="1"/>
              <a:t>函数并且创建SparkContext</a:t>
            </a:r>
            <a:endParaRPr lang="en-US" dirty="0"/>
          </a:p>
          <a:p>
            <a:pPr fontAlgn="base"/>
            <a:r>
              <a:rPr lang="en-US" dirty="0"/>
              <a:t>RDD </a:t>
            </a:r>
            <a:r>
              <a:rPr lang="en-US" dirty="0" err="1"/>
              <a:t>Graph：RDD是Spark的核心结构</a:t>
            </a:r>
            <a:r>
              <a:rPr lang="en-US" dirty="0"/>
              <a:t>， </a:t>
            </a:r>
            <a:r>
              <a:rPr lang="en-US" dirty="0" err="1"/>
              <a:t>可以通过一系列算子进行操作（主要有Transformation和Action操作</a:t>
            </a:r>
            <a:r>
              <a:rPr lang="en-US" dirty="0"/>
              <a:t>）。</a:t>
            </a:r>
            <a:r>
              <a:rPr lang="en-US" dirty="0" err="1"/>
              <a:t>当RDD遇到Action算子时，将之前的所有算子形成一个有向无环图（DAG</a:t>
            </a:r>
            <a:r>
              <a:rPr lang="en-US" dirty="0"/>
              <a:t>）。</a:t>
            </a:r>
            <a:r>
              <a:rPr lang="en-US" dirty="0" err="1"/>
              <a:t>再在Spark中转化为Job，提交到集群执行。一个App中可以包含多个Job</a:t>
            </a:r>
            <a:endParaRPr lang="en-US" dirty="0"/>
          </a:p>
          <a:p>
            <a:pPr fontAlgn="base"/>
            <a:r>
              <a:rPr lang="en-US" dirty="0" err="1"/>
              <a:t>Executor：是为Application运行在Worker</a:t>
            </a:r>
            <a:r>
              <a:rPr lang="en-US" dirty="0"/>
              <a:t> node上的一个进程，该进程负责运行Task，并且负责将数据存在内存或者磁盘上。每个Application都会申请各自的Executor来处理任务</a:t>
            </a:r>
          </a:p>
          <a:p>
            <a:pPr fontAlgn="base"/>
            <a:r>
              <a:rPr lang="en-US" dirty="0"/>
              <a:t>Worker </a:t>
            </a:r>
            <a:r>
              <a:rPr lang="en-US" dirty="0" err="1"/>
              <a:t>Node：集群中任何可以运行Application代码的节点，运行一个或多个Executor</a:t>
            </a:r>
            <a:r>
              <a:rPr lang="en-US" dirty="0" err="1" smtClean="0"/>
              <a:t>进程</a:t>
            </a:r>
            <a:endParaRPr lang="en-US" dirty="0"/>
          </a:p>
        </p:txBody>
      </p:sp>
      <p:sp>
        <p:nvSpPr>
          <p:cNvPr id="4" name="Date Placeholder 3"/>
          <p:cNvSpPr>
            <a:spLocks noGrp="1"/>
          </p:cNvSpPr>
          <p:nvPr>
            <p:ph type="dt" sz="half" idx="10"/>
          </p:nvPr>
        </p:nvSpPr>
        <p:spPr/>
        <p:txBody>
          <a:bodyPr/>
          <a:lstStyle/>
          <a:p>
            <a:fld id="{5AC8EB17-5290-4DBE-B95A-78F7652B1597}" type="datetime1">
              <a:rPr lang="zh-CN" altLang="en-US" smtClean="0"/>
              <a:t>2018/4/24</a:t>
            </a:fld>
            <a:endParaRPr lang="zh-CN" altLang="en-US"/>
          </a:p>
        </p:txBody>
      </p:sp>
      <p:sp>
        <p:nvSpPr>
          <p:cNvPr id="5" name="Slide Number Placeholder 4"/>
          <p:cNvSpPr>
            <a:spLocks noGrp="1"/>
          </p:cNvSpPr>
          <p:nvPr>
            <p:ph type="sldNum" sz="quarter" idx="12"/>
          </p:nvPr>
        </p:nvSpPr>
        <p:spPr/>
        <p:txBody>
          <a:bodyPr/>
          <a:lstStyle/>
          <a:p>
            <a:fld id="{0C913308-F349-4B6D-A68A-DD1791B4A57B}" type="slidenum">
              <a:rPr lang="zh-CN" altLang="en-US" smtClean="0"/>
              <a:t>11</a:t>
            </a:fld>
            <a:endParaRPr lang="zh-CN" altLang="en-US"/>
          </a:p>
        </p:txBody>
      </p:sp>
    </p:spTree>
    <p:extLst>
      <p:ext uri="{BB962C8B-B14F-4D97-AF65-F5344CB8AC3E}">
        <p14:creationId xmlns:p14="http://schemas.microsoft.com/office/powerpoint/2010/main" val="2021409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err="1"/>
              <a:t>Spark</a:t>
            </a:r>
            <a:r>
              <a:rPr lang="en-US" b="1" dirty="0" err="1" smtClean="0"/>
              <a:t>应用概念</a:t>
            </a:r>
            <a:r>
              <a:rPr lang="en-US" altLang="zh-CN" b="1" dirty="0" smtClean="0"/>
              <a:t>(2)</a:t>
            </a:r>
            <a:endParaRPr lang="en-US" dirty="0"/>
          </a:p>
        </p:txBody>
      </p:sp>
      <p:sp>
        <p:nvSpPr>
          <p:cNvPr id="3" name="Content Placeholder 2"/>
          <p:cNvSpPr>
            <a:spLocks noGrp="1"/>
          </p:cNvSpPr>
          <p:nvPr>
            <p:ph idx="1"/>
          </p:nvPr>
        </p:nvSpPr>
        <p:spPr>
          <a:xfrm>
            <a:off x="457200" y="1124744"/>
            <a:ext cx="8229600" cy="5976664"/>
          </a:xfrm>
        </p:spPr>
        <p:txBody>
          <a:bodyPr>
            <a:normAutofit/>
          </a:bodyPr>
          <a:lstStyle/>
          <a:p>
            <a:pPr fontAlgn="base"/>
            <a:r>
              <a:rPr lang="en-US" dirty="0" err="1"/>
              <a:t>下面介绍Spark</a:t>
            </a:r>
            <a:r>
              <a:rPr lang="en-US" dirty="0"/>
              <a:t> </a:t>
            </a:r>
            <a:r>
              <a:rPr lang="en-US" dirty="0" err="1"/>
              <a:t>Application运行过程中各个组件的概念</a:t>
            </a:r>
            <a:r>
              <a:rPr lang="en-US" dirty="0"/>
              <a:t>：</a:t>
            </a:r>
          </a:p>
          <a:p>
            <a:pPr lvl="1" fontAlgn="base"/>
            <a:r>
              <a:rPr lang="en-US" dirty="0" err="1"/>
              <a:t>Job：一个RDD</a:t>
            </a:r>
            <a:r>
              <a:rPr lang="en-US" dirty="0"/>
              <a:t> </a:t>
            </a:r>
            <a:r>
              <a:rPr lang="en-US" dirty="0" err="1"/>
              <a:t>Graph触发的作业，往往由Spark</a:t>
            </a:r>
            <a:r>
              <a:rPr lang="en-US" dirty="0"/>
              <a:t> </a:t>
            </a:r>
            <a:r>
              <a:rPr lang="en-US" dirty="0" err="1"/>
              <a:t>Action算子触发，在SparkContext中通过runJob方法向Spark提交Job</a:t>
            </a:r>
            <a:endParaRPr lang="en-US" dirty="0"/>
          </a:p>
          <a:p>
            <a:pPr lvl="1" fontAlgn="base"/>
            <a:r>
              <a:rPr lang="en-US" dirty="0" err="1"/>
              <a:t>Stage：每个Job会根据RDD的宽依赖关系被切分很多Stage</a:t>
            </a:r>
            <a:r>
              <a:rPr lang="en-US" dirty="0"/>
              <a:t>， </a:t>
            </a:r>
            <a:r>
              <a:rPr lang="en-US" dirty="0" err="1"/>
              <a:t>每个Stage中包含一组相同的Task</a:t>
            </a:r>
            <a:r>
              <a:rPr lang="en-US" dirty="0"/>
              <a:t>， </a:t>
            </a:r>
            <a:r>
              <a:rPr lang="en-US" dirty="0" err="1"/>
              <a:t>这一组Task也叫TaskSet</a:t>
            </a:r>
            <a:endParaRPr lang="en-US" dirty="0"/>
          </a:p>
          <a:p>
            <a:pPr lvl="1" fontAlgn="base"/>
            <a:r>
              <a:rPr lang="en-US" dirty="0"/>
              <a:t>Task：一个分区对应一个Task，Task执行RDD中对应Stage中包含的算子。Task被封装好后放入Executor的线程池中执行</a:t>
            </a:r>
          </a:p>
        </p:txBody>
      </p:sp>
      <p:sp>
        <p:nvSpPr>
          <p:cNvPr id="4" name="Date Placeholder 3"/>
          <p:cNvSpPr>
            <a:spLocks noGrp="1"/>
          </p:cNvSpPr>
          <p:nvPr>
            <p:ph type="dt" sz="half" idx="10"/>
          </p:nvPr>
        </p:nvSpPr>
        <p:spPr/>
        <p:txBody>
          <a:bodyPr/>
          <a:lstStyle/>
          <a:p>
            <a:fld id="{5AC8EB17-5290-4DBE-B95A-78F7652B1597}" type="datetime1">
              <a:rPr lang="zh-CN" altLang="en-US" smtClean="0"/>
              <a:t>2018/4/24</a:t>
            </a:fld>
            <a:endParaRPr lang="zh-CN" altLang="en-US"/>
          </a:p>
        </p:txBody>
      </p:sp>
      <p:sp>
        <p:nvSpPr>
          <p:cNvPr id="5" name="Slide Number Placeholder 4"/>
          <p:cNvSpPr>
            <a:spLocks noGrp="1"/>
          </p:cNvSpPr>
          <p:nvPr>
            <p:ph type="sldNum" sz="quarter" idx="12"/>
          </p:nvPr>
        </p:nvSpPr>
        <p:spPr/>
        <p:txBody>
          <a:bodyPr/>
          <a:lstStyle/>
          <a:p>
            <a:fld id="{0C913308-F349-4B6D-A68A-DD1791B4A57B}" type="slidenum">
              <a:rPr lang="zh-CN" altLang="en-US" smtClean="0"/>
              <a:t>12</a:t>
            </a:fld>
            <a:endParaRPr lang="zh-CN" altLang="en-US"/>
          </a:p>
        </p:txBody>
      </p:sp>
    </p:spTree>
    <p:extLst>
      <p:ext uri="{BB962C8B-B14F-4D97-AF65-F5344CB8AC3E}">
        <p14:creationId xmlns:p14="http://schemas.microsoft.com/office/powerpoint/2010/main" val="17496275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zh-CN" dirty="0" smtClean="0"/>
              <a:t>Introduction</a:t>
            </a:r>
            <a:r>
              <a:rPr lang="zh-CN" altLang="en-US" dirty="0" smtClean="0"/>
              <a:t> </a:t>
            </a:r>
            <a:r>
              <a:rPr lang="en-US" altLang="zh-CN" dirty="0" smtClean="0"/>
              <a:t>To</a:t>
            </a:r>
            <a:r>
              <a:rPr lang="zh-CN" altLang="en-US" dirty="0" smtClean="0"/>
              <a:t> </a:t>
            </a:r>
            <a:r>
              <a:rPr lang="en-US" altLang="zh-CN" dirty="0" smtClean="0"/>
              <a:t>SQL</a:t>
            </a:r>
            <a:endParaRPr lang="en-US" dirty="0"/>
          </a:p>
        </p:txBody>
      </p:sp>
      <p:sp>
        <p:nvSpPr>
          <p:cNvPr id="3" name="Subtitle 2"/>
          <p:cNvSpPr>
            <a:spLocks noGrp="1"/>
          </p:cNvSpPr>
          <p:nvPr>
            <p:ph type="subTitle" idx="1"/>
          </p:nvPr>
        </p:nvSpPr>
        <p:spPr/>
        <p:txBody>
          <a:bodyPr/>
          <a:lstStyle/>
          <a:p>
            <a:endParaRPr lang="en-US" dirty="0"/>
          </a:p>
        </p:txBody>
      </p:sp>
      <p:sp>
        <p:nvSpPr>
          <p:cNvPr id="4" name="Date Placeholder 3"/>
          <p:cNvSpPr>
            <a:spLocks noGrp="1"/>
          </p:cNvSpPr>
          <p:nvPr>
            <p:ph type="dt" sz="half" idx="10"/>
          </p:nvPr>
        </p:nvSpPr>
        <p:spPr/>
        <p:txBody>
          <a:bodyPr/>
          <a:lstStyle/>
          <a:p>
            <a:fld id="{423820D6-E680-4EAF-877E-E87A6F22D50B}" type="datetime1">
              <a:rPr lang="zh-CN" altLang="en-US" smtClean="0"/>
              <a:t>2018/4/24</a:t>
            </a:fld>
            <a:endParaRPr lang="zh-CN" altLang="en-US"/>
          </a:p>
        </p:txBody>
      </p:sp>
      <p:sp>
        <p:nvSpPr>
          <p:cNvPr id="5" name="Slide Number Placeholder 4"/>
          <p:cNvSpPr>
            <a:spLocks noGrp="1"/>
          </p:cNvSpPr>
          <p:nvPr>
            <p:ph type="sldNum" sz="quarter" idx="12"/>
          </p:nvPr>
        </p:nvSpPr>
        <p:spPr/>
        <p:txBody>
          <a:bodyPr/>
          <a:lstStyle/>
          <a:p>
            <a:fld id="{0C913308-F349-4B6D-A68A-DD1791B4A57B}" type="slidenum">
              <a:rPr lang="zh-CN" altLang="en-US" smtClean="0"/>
              <a:t>13</a:t>
            </a:fld>
            <a:endParaRPr lang="zh-CN" altLang="en-US"/>
          </a:p>
        </p:txBody>
      </p:sp>
    </p:spTree>
    <p:extLst>
      <p:ext uri="{BB962C8B-B14F-4D97-AF65-F5344CB8AC3E}">
        <p14:creationId xmlns:p14="http://schemas.microsoft.com/office/powerpoint/2010/main" val="18819903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5"/>
          <p:cNvSpPr>
            <a:spLocks noGrp="1"/>
          </p:cNvSpPr>
          <p:nvPr>
            <p:ph type="sldNum" sz="quarter" idx="12"/>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charset="0"/>
              </a:defRPr>
            </a:lvl1pPr>
            <a:lvl2pPr marL="742950" indent="-285750">
              <a:spcBef>
                <a:spcPct val="20000"/>
              </a:spcBef>
              <a:buChar char="–"/>
              <a:defRPr sz="2800">
                <a:solidFill>
                  <a:schemeClr val="tx1"/>
                </a:solidFill>
                <a:latin typeface="Times New Roman" charset="0"/>
              </a:defRPr>
            </a:lvl2pPr>
            <a:lvl3pPr marL="1143000" indent="-228600">
              <a:spcBef>
                <a:spcPct val="20000"/>
              </a:spcBef>
              <a:buChar char="•"/>
              <a:defRPr sz="2400">
                <a:solidFill>
                  <a:schemeClr val="tx1"/>
                </a:solidFill>
                <a:latin typeface="Times New Roman" charset="0"/>
              </a:defRPr>
            </a:lvl3pPr>
            <a:lvl4pPr marL="1600200" indent="-228600">
              <a:spcBef>
                <a:spcPct val="20000"/>
              </a:spcBef>
              <a:buChar char="–"/>
              <a:defRPr sz="2000">
                <a:solidFill>
                  <a:schemeClr val="tx1"/>
                </a:solidFill>
                <a:latin typeface="Times New Roman" charset="0"/>
              </a:defRPr>
            </a:lvl4pPr>
            <a:lvl5pPr marL="2057400" indent="-22860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spcBef>
                <a:spcPct val="0"/>
              </a:spcBef>
              <a:buFontTx/>
              <a:buNone/>
            </a:pPr>
            <a:fld id="{5653463C-16DF-D14A-B215-B912479D2981}" type="slidenum">
              <a:rPr lang="he-IL" altLang="en-US" sz="1400"/>
              <a:pPr>
                <a:spcBef>
                  <a:spcPct val="0"/>
                </a:spcBef>
                <a:buFontTx/>
                <a:buNone/>
              </a:pPr>
              <a:t>14</a:t>
            </a:fld>
            <a:endParaRPr lang="en-US" altLang="en-US" sz="1400"/>
          </a:p>
        </p:txBody>
      </p:sp>
      <p:sp>
        <p:nvSpPr>
          <p:cNvPr id="6147" name="Rectangle 2"/>
          <p:cNvSpPr>
            <a:spLocks noGrp="1" noChangeArrowheads="1"/>
          </p:cNvSpPr>
          <p:nvPr>
            <p:ph type="title"/>
          </p:nvPr>
        </p:nvSpPr>
        <p:spPr/>
        <p:txBody>
          <a:bodyPr/>
          <a:lstStyle/>
          <a:p>
            <a:pPr>
              <a:defRPr/>
            </a:pPr>
            <a:r>
              <a:rPr lang="en-US" altLang="en-US"/>
              <a:t>Textbook(s)</a:t>
            </a:r>
          </a:p>
        </p:txBody>
      </p:sp>
      <p:sp>
        <p:nvSpPr>
          <p:cNvPr id="6148" name="Rectangle 3"/>
          <p:cNvSpPr>
            <a:spLocks noGrp="1" noChangeArrowheads="1"/>
          </p:cNvSpPr>
          <p:nvPr>
            <p:ph type="body" idx="1"/>
          </p:nvPr>
        </p:nvSpPr>
        <p:spPr/>
        <p:txBody>
          <a:bodyPr/>
          <a:lstStyle/>
          <a:p>
            <a:pPr>
              <a:lnSpc>
                <a:spcPct val="90000"/>
              </a:lnSpc>
              <a:buFontTx/>
              <a:buNone/>
              <a:defRPr/>
            </a:pPr>
            <a:r>
              <a:rPr lang="en-US" altLang="en-US" sz="2800"/>
              <a:t>Main textbook, to be available at the bookstore:</a:t>
            </a:r>
          </a:p>
          <a:p>
            <a:pPr>
              <a:lnSpc>
                <a:spcPct val="90000"/>
              </a:lnSpc>
              <a:defRPr/>
            </a:pPr>
            <a:r>
              <a:rPr lang="en-US" altLang="en-US" sz="2800" i="1"/>
              <a:t>Database Systems: The Complete Book</a:t>
            </a:r>
            <a:r>
              <a:rPr lang="en-US" altLang="en-US" sz="2800"/>
              <a:t>, Hector Garcia-Molina, Jeffrey Ullman,  Jennifer Widom</a:t>
            </a:r>
          </a:p>
          <a:p>
            <a:pPr>
              <a:lnSpc>
                <a:spcPct val="90000"/>
              </a:lnSpc>
              <a:defRPr/>
            </a:pPr>
            <a:endParaRPr lang="en-US" altLang="en-US" sz="2800"/>
          </a:p>
          <a:p>
            <a:pPr>
              <a:lnSpc>
                <a:spcPct val="90000"/>
              </a:lnSpc>
              <a:buFontTx/>
              <a:buNone/>
              <a:defRPr/>
            </a:pPr>
            <a:r>
              <a:rPr lang="en-US" altLang="en-US" sz="2800"/>
              <a:t>Almost identical:</a:t>
            </a:r>
          </a:p>
          <a:p>
            <a:pPr>
              <a:lnSpc>
                <a:spcPct val="90000"/>
              </a:lnSpc>
              <a:defRPr/>
            </a:pPr>
            <a:r>
              <a:rPr lang="en-US" altLang="en-US" sz="2800" i="1"/>
              <a:t>A First Course in Database Systems</a:t>
            </a:r>
            <a:r>
              <a:rPr lang="en-US" altLang="en-US" sz="2800"/>
              <a:t>, Jeff Ullman and  Jennifer Widom</a:t>
            </a:r>
          </a:p>
          <a:p>
            <a:pPr>
              <a:lnSpc>
                <a:spcPct val="90000"/>
              </a:lnSpc>
              <a:defRPr/>
            </a:pPr>
            <a:r>
              <a:rPr lang="en-US" altLang="en-US" sz="2800" i="1"/>
              <a:t>Database Implementation</a:t>
            </a:r>
            <a:r>
              <a:rPr lang="en-US" altLang="en-US" sz="2800"/>
              <a:t>, Hector Garcia-Molina, Jeff Ullman and Jennifer Widom</a:t>
            </a:r>
          </a:p>
        </p:txBody>
      </p:sp>
    </p:spTree>
    <p:extLst>
      <p:ext uri="{BB962C8B-B14F-4D97-AF65-F5344CB8AC3E}">
        <p14:creationId xmlns:p14="http://schemas.microsoft.com/office/powerpoint/2010/main" val="204703197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5"/>
          <p:cNvSpPr>
            <a:spLocks noGrp="1"/>
          </p:cNvSpPr>
          <p:nvPr>
            <p:ph type="sldNum" sz="quarter" idx="12"/>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charset="0"/>
              </a:defRPr>
            </a:lvl1pPr>
            <a:lvl2pPr marL="742950" indent="-285750">
              <a:spcBef>
                <a:spcPct val="20000"/>
              </a:spcBef>
              <a:buChar char="–"/>
              <a:defRPr sz="2800">
                <a:solidFill>
                  <a:schemeClr val="tx1"/>
                </a:solidFill>
                <a:latin typeface="Times New Roman" charset="0"/>
              </a:defRPr>
            </a:lvl2pPr>
            <a:lvl3pPr marL="1143000" indent="-228600">
              <a:spcBef>
                <a:spcPct val="20000"/>
              </a:spcBef>
              <a:buChar char="•"/>
              <a:defRPr sz="2400">
                <a:solidFill>
                  <a:schemeClr val="tx1"/>
                </a:solidFill>
                <a:latin typeface="Times New Roman" charset="0"/>
              </a:defRPr>
            </a:lvl3pPr>
            <a:lvl4pPr marL="1600200" indent="-228600">
              <a:spcBef>
                <a:spcPct val="20000"/>
              </a:spcBef>
              <a:buChar char="–"/>
              <a:defRPr sz="2000">
                <a:solidFill>
                  <a:schemeClr val="tx1"/>
                </a:solidFill>
                <a:latin typeface="Times New Roman" charset="0"/>
              </a:defRPr>
            </a:lvl4pPr>
            <a:lvl5pPr marL="2057400" indent="-22860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spcBef>
                <a:spcPct val="0"/>
              </a:spcBef>
              <a:buFontTx/>
              <a:buNone/>
            </a:pPr>
            <a:fld id="{0540EBC1-1FBF-FF4D-84D7-ECFD50BFC87F}" type="slidenum">
              <a:rPr lang="he-IL" altLang="en-US" sz="1400"/>
              <a:pPr>
                <a:spcBef>
                  <a:spcPct val="0"/>
                </a:spcBef>
                <a:buFontTx/>
                <a:buNone/>
              </a:pPr>
              <a:t>15</a:t>
            </a:fld>
            <a:endParaRPr lang="en-US" altLang="en-US" sz="1400"/>
          </a:p>
        </p:txBody>
      </p:sp>
      <p:sp>
        <p:nvSpPr>
          <p:cNvPr id="7171" name="Rectangle 2"/>
          <p:cNvSpPr>
            <a:spLocks noGrp="1" noChangeArrowheads="1"/>
          </p:cNvSpPr>
          <p:nvPr>
            <p:ph type="title"/>
          </p:nvPr>
        </p:nvSpPr>
        <p:spPr/>
        <p:txBody>
          <a:bodyPr/>
          <a:lstStyle/>
          <a:p>
            <a:pPr>
              <a:defRPr/>
            </a:pPr>
            <a:r>
              <a:rPr lang="en-US" altLang="en-US"/>
              <a:t>Other Texts</a:t>
            </a:r>
          </a:p>
        </p:txBody>
      </p:sp>
      <p:sp>
        <p:nvSpPr>
          <p:cNvPr id="7172" name="Rectangle 3"/>
          <p:cNvSpPr>
            <a:spLocks noGrp="1" noChangeArrowheads="1"/>
          </p:cNvSpPr>
          <p:nvPr>
            <p:ph type="body" idx="1"/>
          </p:nvPr>
        </p:nvSpPr>
        <p:spPr>
          <a:xfrm>
            <a:off x="381000" y="1905000"/>
            <a:ext cx="8458200" cy="4171950"/>
          </a:xfrm>
        </p:spPr>
        <p:txBody>
          <a:bodyPr>
            <a:normAutofit lnSpcReduction="10000"/>
          </a:bodyPr>
          <a:lstStyle/>
          <a:p>
            <a:pPr>
              <a:defRPr/>
            </a:pPr>
            <a:r>
              <a:rPr lang="en-US" altLang="en-US" sz="2800" i="1"/>
              <a:t>Database Management Systems</a:t>
            </a:r>
            <a:r>
              <a:rPr lang="en-US" altLang="en-US" sz="2800"/>
              <a:t>, Ramakrishnan</a:t>
            </a:r>
          </a:p>
          <a:p>
            <a:pPr lvl="1">
              <a:defRPr/>
            </a:pPr>
            <a:r>
              <a:rPr lang="en-US" altLang="en-US" sz="2400"/>
              <a:t>very comprehensive</a:t>
            </a:r>
          </a:p>
          <a:p>
            <a:pPr>
              <a:defRPr/>
            </a:pPr>
            <a:r>
              <a:rPr lang="en-US" altLang="en-US" sz="2800" i="1"/>
              <a:t>Fundamentals of Database Systems</a:t>
            </a:r>
            <a:r>
              <a:rPr lang="en-US" altLang="en-US" sz="2800"/>
              <a:t>, Elmasri, Navathe</a:t>
            </a:r>
          </a:p>
          <a:p>
            <a:pPr lvl="1">
              <a:defRPr/>
            </a:pPr>
            <a:r>
              <a:rPr lang="en-US" altLang="en-US" sz="2400"/>
              <a:t>very widely used</a:t>
            </a:r>
          </a:p>
          <a:p>
            <a:pPr>
              <a:defRPr/>
            </a:pPr>
            <a:r>
              <a:rPr lang="en-US" altLang="en-US" sz="2800" i="1"/>
              <a:t>Foundations of Databases</a:t>
            </a:r>
            <a:r>
              <a:rPr lang="en-US" altLang="en-US" sz="2800"/>
              <a:t>, Abiteboul, Hull, Vianu  </a:t>
            </a:r>
          </a:p>
          <a:p>
            <a:pPr lvl="1">
              <a:defRPr/>
            </a:pPr>
            <a:r>
              <a:rPr lang="en-US" altLang="en-US" sz="2400"/>
              <a:t>Mostly theory of databases</a:t>
            </a:r>
          </a:p>
          <a:p>
            <a:pPr>
              <a:defRPr/>
            </a:pPr>
            <a:r>
              <a:rPr lang="en-US" altLang="en-US" sz="2800" i="1"/>
              <a:t>Data on the Web,</a:t>
            </a:r>
            <a:r>
              <a:rPr lang="en-US" altLang="en-US" sz="2800"/>
              <a:t> Abiteboul, Buneman, Suciu</a:t>
            </a:r>
          </a:p>
          <a:p>
            <a:pPr lvl="1">
              <a:defRPr/>
            </a:pPr>
            <a:r>
              <a:rPr lang="en-US" altLang="en-US" sz="2400"/>
              <a:t>XML and other new/advanced stuff</a:t>
            </a:r>
          </a:p>
          <a:p>
            <a:pPr>
              <a:defRPr/>
            </a:pPr>
            <a:endParaRPr lang="en-US" altLang="en-US" sz="2800"/>
          </a:p>
        </p:txBody>
      </p:sp>
    </p:spTree>
    <p:extLst>
      <p:ext uri="{BB962C8B-B14F-4D97-AF65-F5344CB8AC3E}">
        <p14:creationId xmlns:p14="http://schemas.microsoft.com/office/powerpoint/2010/main" val="177841249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5"/>
          <p:cNvSpPr>
            <a:spLocks noGrp="1"/>
          </p:cNvSpPr>
          <p:nvPr>
            <p:ph type="sldNum" sz="quarter" idx="12"/>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charset="0"/>
              </a:defRPr>
            </a:lvl1pPr>
            <a:lvl2pPr marL="742950" indent="-285750">
              <a:spcBef>
                <a:spcPct val="20000"/>
              </a:spcBef>
              <a:buChar char="–"/>
              <a:defRPr sz="2800">
                <a:solidFill>
                  <a:schemeClr val="tx1"/>
                </a:solidFill>
                <a:latin typeface="Times New Roman" charset="0"/>
              </a:defRPr>
            </a:lvl2pPr>
            <a:lvl3pPr marL="1143000" indent="-228600">
              <a:spcBef>
                <a:spcPct val="20000"/>
              </a:spcBef>
              <a:buChar char="•"/>
              <a:defRPr sz="2400">
                <a:solidFill>
                  <a:schemeClr val="tx1"/>
                </a:solidFill>
                <a:latin typeface="Times New Roman" charset="0"/>
              </a:defRPr>
            </a:lvl3pPr>
            <a:lvl4pPr marL="1600200" indent="-228600">
              <a:spcBef>
                <a:spcPct val="20000"/>
              </a:spcBef>
              <a:buChar char="–"/>
              <a:defRPr sz="2000">
                <a:solidFill>
                  <a:schemeClr val="tx1"/>
                </a:solidFill>
                <a:latin typeface="Times New Roman" charset="0"/>
              </a:defRPr>
            </a:lvl4pPr>
            <a:lvl5pPr marL="2057400" indent="-22860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spcBef>
                <a:spcPct val="0"/>
              </a:spcBef>
              <a:buFontTx/>
              <a:buNone/>
            </a:pPr>
            <a:fld id="{14B5C37E-FFE1-B943-880C-41F9BD433E5F}" type="slidenum">
              <a:rPr lang="he-IL" altLang="en-US" sz="1400"/>
              <a:pPr>
                <a:spcBef>
                  <a:spcPct val="0"/>
                </a:spcBef>
                <a:buFontTx/>
                <a:buNone/>
              </a:pPr>
              <a:t>16</a:t>
            </a:fld>
            <a:endParaRPr lang="en-US" altLang="en-US" sz="1400"/>
          </a:p>
        </p:txBody>
      </p:sp>
      <p:sp>
        <p:nvSpPr>
          <p:cNvPr id="8195" name="Rectangle 1026"/>
          <p:cNvSpPr>
            <a:spLocks noGrp="1" noChangeArrowheads="1"/>
          </p:cNvSpPr>
          <p:nvPr>
            <p:ph type="title"/>
          </p:nvPr>
        </p:nvSpPr>
        <p:spPr/>
        <p:txBody>
          <a:bodyPr/>
          <a:lstStyle/>
          <a:p>
            <a:pPr>
              <a:defRPr/>
            </a:pPr>
            <a:r>
              <a:rPr lang="en-US" altLang="en-US"/>
              <a:t>Other Readings</a:t>
            </a:r>
          </a:p>
        </p:txBody>
      </p:sp>
      <p:sp>
        <p:nvSpPr>
          <p:cNvPr id="8196" name="Rectangle 1027"/>
          <p:cNvSpPr>
            <a:spLocks noGrp="1" noChangeArrowheads="1"/>
          </p:cNvSpPr>
          <p:nvPr>
            <p:ph type="body" idx="1"/>
          </p:nvPr>
        </p:nvSpPr>
        <p:spPr>
          <a:xfrm>
            <a:off x="381000" y="1981200"/>
            <a:ext cx="8458200" cy="4114800"/>
          </a:xfrm>
        </p:spPr>
        <p:txBody>
          <a:bodyPr/>
          <a:lstStyle/>
          <a:p>
            <a:pPr>
              <a:buFontTx/>
              <a:buNone/>
              <a:defRPr/>
            </a:pPr>
            <a:r>
              <a:rPr lang="en-US" altLang="en-US" dirty="0"/>
              <a:t>Reading from the Web:</a:t>
            </a:r>
          </a:p>
          <a:p>
            <a:pPr>
              <a:defRPr/>
            </a:pPr>
            <a:r>
              <a:rPr lang="en-US" altLang="en-US" b="1" dirty="0"/>
              <a:t>SQL for Web Nerds, </a:t>
            </a:r>
            <a:r>
              <a:rPr lang="en-US" altLang="en-US" dirty="0"/>
              <a:t>by Philip </a:t>
            </a:r>
            <a:r>
              <a:rPr lang="en-US" altLang="en-US" dirty="0" err="1"/>
              <a:t>Greenspun</a:t>
            </a:r>
            <a:r>
              <a:rPr lang="en-US" altLang="en-US" dirty="0"/>
              <a:t>, http://</a:t>
            </a:r>
            <a:r>
              <a:rPr lang="en-US" altLang="en-US" dirty="0" err="1"/>
              <a:t>philip.greenspun.com</a:t>
            </a:r>
            <a:r>
              <a:rPr lang="en-US" altLang="en-US" dirty="0"/>
              <a:t>/</a:t>
            </a:r>
            <a:r>
              <a:rPr lang="en-US" altLang="en-US" dirty="0" err="1"/>
              <a:t>sql</a:t>
            </a:r>
            <a:r>
              <a:rPr lang="en-US" altLang="en-US" dirty="0"/>
              <a:t>/</a:t>
            </a:r>
          </a:p>
          <a:p>
            <a:pPr>
              <a:defRPr/>
            </a:pPr>
            <a:r>
              <a:rPr lang="en-US" altLang="en-US" dirty="0"/>
              <a:t>Others, especially for XML</a:t>
            </a:r>
          </a:p>
          <a:p>
            <a:pPr>
              <a:defRPr/>
            </a:pPr>
            <a:endParaRPr lang="en-US" altLang="en-US" dirty="0"/>
          </a:p>
        </p:txBody>
      </p:sp>
    </p:spTree>
    <p:extLst>
      <p:ext uri="{BB962C8B-B14F-4D97-AF65-F5344CB8AC3E}">
        <p14:creationId xmlns:p14="http://schemas.microsoft.com/office/powerpoint/2010/main" val="110147174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C522E0E-CB69-A94D-AF4A-66AC6BCA45E9}" type="slidenum">
              <a:rPr lang="he-IL" altLang="en-US" smtClean="0"/>
              <a:pPr/>
              <a:t>17</a:t>
            </a:fld>
            <a:endParaRPr lang="en-US" altLang="en-US"/>
          </a:p>
        </p:txBody>
      </p:sp>
      <p:pic>
        <p:nvPicPr>
          <p:cNvPr id="4" name="Picture 3"/>
          <p:cNvPicPr>
            <a:picLocks noChangeAspect="1"/>
          </p:cNvPicPr>
          <p:nvPr/>
        </p:nvPicPr>
        <p:blipFill>
          <a:blip r:embed="rId2"/>
          <a:stretch>
            <a:fillRect/>
          </a:stretch>
        </p:blipFill>
        <p:spPr>
          <a:xfrm>
            <a:off x="1295400" y="76200"/>
            <a:ext cx="6477000" cy="6643832"/>
          </a:xfrm>
          <a:prstGeom prst="rect">
            <a:avLst/>
          </a:prstGeom>
        </p:spPr>
      </p:pic>
    </p:spTree>
    <p:extLst>
      <p:ext uri="{BB962C8B-B14F-4D97-AF65-F5344CB8AC3E}">
        <p14:creationId xmlns:p14="http://schemas.microsoft.com/office/powerpoint/2010/main" val="112661468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5"/>
          <p:cNvSpPr>
            <a:spLocks noGrp="1"/>
          </p:cNvSpPr>
          <p:nvPr>
            <p:ph type="sldNum" sz="quarter" idx="12"/>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charset="0"/>
              </a:defRPr>
            </a:lvl1pPr>
            <a:lvl2pPr marL="742950" indent="-285750">
              <a:spcBef>
                <a:spcPct val="20000"/>
              </a:spcBef>
              <a:buChar char="–"/>
              <a:defRPr sz="2800">
                <a:solidFill>
                  <a:schemeClr val="tx1"/>
                </a:solidFill>
                <a:latin typeface="Times New Roman" charset="0"/>
              </a:defRPr>
            </a:lvl2pPr>
            <a:lvl3pPr marL="1143000" indent="-228600">
              <a:spcBef>
                <a:spcPct val="20000"/>
              </a:spcBef>
              <a:buChar char="•"/>
              <a:defRPr sz="2400">
                <a:solidFill>
                  <a:schemeClr val="tx1"/>
                </a:solidFill>
                <a:latin typeface="Times New Roman" charset="0"/>
              </a:defRPr>
            </a:lvl3pPr>
            <a:lvl4pPr marL="1600200" indent="-228600">
              <a:spcBef>
                <a:spcPct val="20000"/>
              </a:spcBef>
              <a:buChar char="–"/>
              <a:defRPr sz="2000">
                <a:solidFill>
                  <a:schemeClr val="tx1"/>
                </a:solidFill>
                <a:latin typeface="Times New Roman" charset="0"/>
              </a:defRPr>
            </a:lvl4pPr>
            <a:lvl5pPr marL="2057400" indent="-22860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spcBef>
                <a:spcPct val="0"/>
              </a:spcBef>
              <a:buFontTx/>
              <a:buNone/>
            </a:pPr>
            <a:fld id="{ABA4B796-88AC-B24D-9712-08FD9D23001E}" type="slidenum">
              <a:rPr lang="he-IL" altLang="en-US" sz="1400"/>
              <a:pPr>
                <a:spcBef>
                  <a:spcPct val="0"/>
                </a:spcBef>
                <a:buFontTx/>
                <a:buNone/>
              </a:pPr>
              <a:t>18</a:t>
            </a:fld>
            <a:endParaRPr lang="en-US" altLang="en-US" sz="1400"/>
          </a:p>
        </p:txBody>
      </p:sp>
      <p:sp>
        <p:nvSpPr>
          <p:cNvPr id="10243" name="Rectangle 2"/>
          <p:cNvSpPr>
            <a:spLocks noGrp="1" noChangeArrowheads="1"/>
          </p:cNvSpPr>
          <p:nvPr>
            <p:ph type="title"/>
          </p:nvPr>
        </p:nvSpPr>
        <p:spPr/>
        <p:txBody>
          <a:bodyPr>
            <a:normAutofit fontScale="90000"/>
          </a:bodyPr>
          <a:lstStyle/>
          <a:p>
            <a:pPr>
              <a:defRPr/>
            </a:pPr>
            <a:r>
              <a:rPr lang="en-US" altLang="en-US"/>
              <a:t>What </a:t>
            </a:r>
            <a:r>
              <a:rPr lang="en-US" altLang="en-US" i="1"/>
              <a:t>Is </a:t>
            </a:r>
            <a:r>
              <a:rPr lang="en-US" altLang="en-US"/>
              <a:t>a Relational Database Management System ?</a:t>
            </a:r>
          </a:p>
        </p:txBody>
      </p:sp>
      <p:sp>
        <p:nvSpPr>
          <p:cNvPr id="10244" name="Rectangle 3"/>
          <p:cNvSpPr>
            <a:spLocks noGrp="1" noChangeArrowheads="1"/>
          </p:cNvSpPr>
          <p:nvPr>
            <p:ph type="body" idx="1"/>
          </p:nvPr>
        </p:nvSpPr>
        <p:spPr/>
        <p:txBody>
          <a:bodyPr/>
          <a:lstStyle/>
          <a:p>
            <a:pPr>
              <a:buFontTx/>
              <a:buNone/>
              <a:defRPr/>
            </a:pPr>
            <a:r>
              <a:rPr lang="en-US" altLang="en-US"/>
              <a:t>Database Management System = DBMS</a:t>
            </a:r>
          </a:p>
          <a:p>
            <a:pPr>
              <a:buFontTx/>
              <a:buNone/>
              <a:defRPr/>
            </a:pPr>
            <a:r>
              <a:rPr lang="en-US" altLang="en-US"/>
              <a:t>Relational DBMS = RDBMS</a:t>
            </a:r>
          </a:p>
          <a:p>
            <a:pPr>
              <a:defRPr/>
            </a:pPr>
            <a:endParaRPr lang="en-US" altLang="en-US"/>
          </a:p>
          <a:p>
            <a:pPr>
              <a:defRPr/>
            </a:pPr>
            <a:r>
              <a:rPr lang="en-US" altLang="en-US"/>
              <a:t>A collection of files that store the data</a:t>
            </a:r>
          </a:p>
          <a:p>
            <a:pPr>
              <a:defRPr/>
            </a:pPr>
            <a:endParaRPr lang="en-US" altLang="en-US"/>
          </a:p>
          <a:p>
            <a:pPr>
              <a:defRPr/>
            </a:pPr>
            <a:r>
              <a:rPr lang="en-US" altLang="en-US"/>
              <a:t>A big C program written by someone else that accesses and updates those files for you</a:t>
            </a:r>
          </a:p>
          <a:p>
            <a:pPr>
              <a:defRPr/>
            </a:pPr>
            <a:endParaRPr lang="en-US" altLang="en-US"/>
          </a:p>
        </p:txBody>
      </p:sp>
    </p:spTree>
    <p:extLst>
      <p:ext uri="{BB962C8B-B14F-4D97-AF65-F5344CB8AC3E}">
        <p14:creationId xmlns:p14="http://schemas.microsoft.com/office/powerpoint/2010/main" val="64976242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5"/>
          <p:cNvSpPr>
            <a:spLocks noGrp="1"/>
          </p:cNvSpPr>
          <p:nvPr>
            <p:ph type="sldNum" sz="quarter" idx="12"/>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charset="0"/>
              </a:defRPr>
            </a:lvl1pPr>
            <a:lvl2pPr marL="742950" indent="-285750">
              <a:spcBef>
                <a:spcPct val="20000"/>
              </a:spcBef>
              <a:buChar char="–"/>
              <a:defRPr sz="2800">
                <a:solidFill>
                  <a:schemeClr val="tx1"/>
                </a:solidFill>
                <a:latin typeface="Times New Roman" charset="0"/>
              </a:defRPr>
            </a:lvl2pPr>
            <a:lvl3pPr marL="1143000" indent="-228600">
              <a:spcBef>
                <a:spcPct val="20000"/>
              </a:spcBef>
              <a:buChar char="•"/>
              <a:defRPr sz="2400">
                <a:solidFill>
                  <a:schemeClr val="tx1"/>
                </a:solidFill>
                <a:latin typeface="Times New Roman" charset="0"/>
              </a:defRPr>
            </a:lvl3pPr>
            <a:lvl4pPr marL="1600200" indent="-228600">
              <a:spcBef>
                <a:spcPct val="20000"/>
              </a:spcBef>
              <a:buChar char="–"/>
              <a:defRPr sz="2000">
                <a:solidFill>
                  <a:schemeClr val="tx1"/>
                </a:solidFill>
                <a:latin typeface="Times New Roman" charset="0"/>
              </a:defRPr>
            </a:lvl4pPr>
            <a:lvl5pPr marL="2057400" indent="-22860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spcBef>
                <a:spcPct val="0"/>
              </a:spcBef>
              <a:buFontTx/>
              <a:buNone/>
            </a:pPr>
            <a:fld id="{E1F02CA7-D166-5142-85FE-5D5870452290}" type="slidenum">
              <a:rPr lang="he-IL" altLang="en-US" sz="1400"/>
              <a:pPr>
                <a:spcBef>
                  <a:spcPct val="0"/>
                </a:spcBef>
                <a:buFontTx/>
                <a:buNone/>
              </a:pPr>
              <a:t>19</a:t>
            </a:fld>
            <a:endParaRPr lang="en-US" altLang="en-US" sz="1400"/>
          </a:p>
        </p:txBody>
      </p:sp>
      <p:sp>
        <p:nvSpPr>
          <p:cNvPr id="11267" name="Rectangle 2"/>
          <p:cNvSpPr>
            <a:spLocks noGrp="1" noChangeArrowheads="1"/>
          </p:cNvSpPr>
          <p:nvPr>
            <p:ph type="title"/>
          </p:nvPr>
        </p:nvSpPr>
        <p:spPr/>
        <p:txBody>
          <a:bodyPr/>
          <a:lstStyle/>
          <a:p>
            <a:pPr>
              <a:defRPr/>
            </a:pPr>
            <a:r>
              <a:rPr lang="en-US" altLang="en-US"/>
              <a:t>Where are RDBMS used ?</a:t>
            </a:r>
          </a:p>
        </p:txBody>
      </p:sp>
      <p:sp>
        <p:nvSpPr>
          <p:cNvPr id="11268" name="Rectangle 3"/>
          <p:cNvSpPr>
            <a:spLocks noGrp="1" noChangeArrowheads="1"/>
          </p:cNvSpPr>
          <p:nvPr>
            <p:ph type="body" idx="1"/>
          </p:nvPr>
        </p:nvSpPr>
        <p:spPr/>
        <p:txBody>
          <a:bodyPr/>
          <a:lstStyle/>
          <a:p>
            <a:pPr>
              <a:defRPr/>
            </a:pPr>
            <a:r>
              <a:rPr lang="en-US" altLang="en-US"/>
              <a:t>Backend for traditional “database” applications</a:t>
            </a:r>
          </a:p>
          <a:p>
            <a:pPr>
              <a:defRPr/>
            </a:pPr>
            <a:r>
              <a:rPr lang="en-US" altLang="en-US"/>
              <a:t>Backend for large Websites</a:t>
            </a:r>
          </a:p>
          <a:p>
            <a:pPr>
              <a:defRPr/>
            </a:pPr>
            <a:r>
              <a:rPr lang="en-US" altLang="en-US"/>
              <a:t>Backend for Web services</a:t>
            </a:r>
          </a:p>
          <a:p>
            <a:pPr>
              <a:defRPr/>
            </a:pPr>
            <a:endParaRPr lang="en-US" altLang="en-US"/>
          </a:p>
        </p:txBody>
      </p:sp>
    </p:spTree>
    <p:extLst>
      <p:ext uri="{BB962C8B-B14F-4D97-AF65-F5344CB8AC3E}">
        <p14:creationId xmlns:p14="http://schemas.microsoft.com/office/powerpoint/2010/main" val="60271517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常用</a:t>
            </a:r>
            <a:r>
              <a:rPr lang="zh-CN" altLang="en-US" dirty="0"/>
              <a:t>的调度算法</a:t>
            </a:r>
          </a:p>
        </p:txBody>
      </p:sp>
      <p:sp>
        <p:nvSpPr>
          <p:cNvPr id="4" name="日期占位符 3"/>
          <p:cNvSpPr>
            <a:spLocks noGrp="1"/>
          </p:cNvSpPr>
          <p:nvPr>
            <p:ph type="dt" sz="half" idx="10"/>
          </p:nvPr>
        </p:nvSpPr>
        <p:spPr/>
        <p:txBody>
          <a:bodyPr/>
          <a:lstStyle/>
          <a:p>
            <a:fld id="{5AC8EB17-5290-4DBE-B95A-78F7652B1597}" type="datetime1">
              <a:rPr lang="zh-CN" altLang="en-US" smtClean="0"/>
              <a:pPr/>
              <a:t>2018/4/24</a:t>
            </a:fld>
            <a:endParaRPr lang="zh-CN" altLang="en-US"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2</a:t>
            </a:fld>
            <a:endParaRPr lang="zh-CN" altLang="en-US"/>
          </a:p>
        </p:txBody>
      </p:sp>
      <p:sp>
        <p:nvSpPr>
          <p:cNvPr id="7" name="Content Placeholder 6"/>
          <p:cNvSpPr>
            <a:spLocks noGrp="1"/>
          </p:cNvSpPr>
          <p:nvPr>
            <p:ph idx="1"/>
          </p:nvPr>
        </p:nvSpPr>
        <p:spPr/>
        <p:txBody>
          <a:bodyPr/>
          <a:lstStyle/>
          <a:p>
            <a:pPr>
              <a:buFont typeface="Arial" charset="0"/>
              <a:buChar char="•"/>
            </a:pPr>
            <a:r>
              <a:rPr lang="zh-CN" altLang="en-US" dirty="0"/>
              <a:t> </a:t>
            </a:r>
            <a:r>
              <a:rPr lang="en-US" dirty="0"/>
              <a:t>先来先服务(FCFS-First Come First Serve) </a:t>
            </a:r>
          </a:p>
          <a:p>
            <a:pPr>
              <a:buFont typeface="Arial" charset="0"/>
              <a:buChar char="•"/>
            </a:pPr>
            <a:r>
              <a:rPr lang="zh-CN" altLang="en-US" dirty="0"/>
              <a:t> </a:t>
            </a:r>
            <a:r>
              <a:rPr lang="en-US" dirty="0"/>
              <a:t>最短作业优先(SJF-Shortest Job First) </a:t>
            </a:r>
          </a:p>
          <a:p>
            <a:pPr>
              <a:buFont typeface="Arial" charset="0"/>
              <a:buChar char="•"/>
            </a:pPr>
            <a:r>
              <a:rPr lang="zh-CN" altLang="en-US" dirty="0"/>
              <a:t> </a:t>
            </a:r>
            <a:r>
              <a:rPr lang="en-US" dirty="0"/>
              <a:t>最短剩余时间优先(SRT-Shortest Remaining Time Next) </a:t>
            </a:r>
          </a:p>
          <a:p>
            <a:pPr>
              <a:buFont typeface="Arial" charset="0"/>
              <a:buChar char="•"/>
            </a:pPr>
            <a:r>
              <a:rPr lang="zh-CN" altLang="en-US" dirty="0"/>
              <a:t> </a:t>
            </a:r>
            <a:r>
              <a:rPr lang="en-US" dirty="0"/>
              <a:t>最高相应比优先(HRRN-Highest Response Ratio Next) </a:t>
            </a:r>
          </a:p>
          <a:p>
            <a:endParaRPr lang="en-US" dirty="0"/>
          </a:p>
        </p:txBody>
      </p:sp>
    </p:spTree>
    <p:extLst>
      <p:ext uri="{BB962C8B-B14F-4D97-AF65-F5344CB8AC3E}">
        <p14:creationId xmlns:p14="http://schemas.microsoft.com/office/powerpoint/2010/main" val="181633796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5"/>
          <p:cNvSpPr>
            <a:spLocks noGrp="1"/>
          </p:cNvSpPr>
          <p:nvPr>
            <p:ph type="sldNum" sz="quarter" idx="12"/>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charset="0"/>
              </a:defRPr>
            </a:lvl1pPr>
            <a:lvl2pPr marL="742950" indent="-285750">
              <a:spcBef>
                <a:spcPct val="20000"/>
              </a:spcBef>
              <a:buChar char="–"/>
              <a:defRPr sz="2800">
                <a:solidFill>
                  <a:schemeClr val="tx1"/>
                </a:solidFill>
                <a:latin typeface="Times New Roman" charset="0"/>
              </a:defRPr>
            </a:lvl2pPr>
            <a:lvl3pPr marL="1143000" indent="-228600">
              <a:spcBef>
                <a:spcPct val="20000"/>
              </a:spcBef>
              <a:buChar char="•"/>
              <a:defRPr sz="2400">
                <a:solidFill>
                  <a:schemeClr val="tx1"/>
                </a:solidFill>
                <a:latin typeface="Times New Roman" charset="0"/>
              </a:defRPr>
            </a:lvl3pPr>
            <a:lvl4pPr marL="1600200" indent="-228600">
              <a:spcBef>
                <a:spcPct val="20000"/>
              </a:spcBef>
              <a:buChar char="–"/>
              <a:defRPr sz="2000">
                <a:solidFill>
                  <a:schemeClr val="tx1"/>
                </a:solidFill>
                <a:latin typeface="Times New Roman" charset="0"/>
              </a:defRPr>
            </a:lvl4pPr>
            <a:lvl5pPr marL="2057400" indent="-22860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spcBef>
                <a:spcPct val="0"/>
              </a:spcBef>
              <a:buFontTx/>
              <a:buNone/>
            </a:pPr>
            <a:fld id="{C643EF3B-7B3C-3441-94B4-4A2FFDA27E46}" type="slidenum">
              <a:rPr lang="he-IL" altLang="en-US" sz="1400"/>
              <a:pPr>
                <a:spcBef>
                  <a:spcPct val="0"/>
                </a:spcBef>
                <a:buFontTx/>
                <a:buNone/>
              </a:pPr>
              <a:t>20</a:t>
            </a:fld>
            <a:endParaRPr lang="en-US" altLang="en-US" sz="1400"/>
          </a:p>
        </p:txBody>
      </p:sp>
      <p:sp>
        <p:nvSpPr>
          <p:cNvPr id="12291" name="Rectangle 2"/>
          <p:cNvSpPr>
            <a:spLocks noGrp="1" noChangeArrowheads="1"/>
          </p:cNvSpPr>
          <p:nvPr>
            <p:ph type="title"/>
          </p:nvPr>
        </p:nvSpPr>
        <p:spPr/>
        <p:txBody>
          <a:bodyPr>
            <a:normAutofit fontScale="90000"/>
          </a:bodyPr>
          <a:lstStyle/>
          <a:p>
            <a:pPr>
              <a:defRPr/>
            </a:pPr>
            <a:r>
              <a:rPr lang="en-US" altLang="en-US"/>
              <a:t>Example of a Traditional Database Application</a:t>
            </a:r>
          </a:p>
        </p:txBody>
      </p:sp>
      <p:sp>
        <p:nvSpPr>
          <p:cNvPr id="12292" name="Rectangle 3"/>
          <p:cNvSpPr>
            <a:spLocks noGrp="1" noChangeArrowheads="1"/>
          </p:cNvSpPr>
          <p:nvPr>
            <p:ph type="body" idx="1"/>
          </p:nvPr>
        </p:nvSpPr>
        <p:spPr>
          <a:xfrm>
            <a:off x="838200" y="2209800"/>
            <a:ext cx="7239000" cy="3500438"/>
          </a:xfrm>
        </p:spPr>
        <p:txBody>
          <a:bodyPr>
            <a:spAutoFit/>
          </a:bodyPr>
          <a:lstStyle/>
          <a:p>
            <a:pPr>
              <a:buFontTx/>
              <a:buNone/>
              <a:defRPr/>
            </a:pPr>
            <a:r>
              <a:rPr lang="en-US" altLang="en-US"/>
              <a:t>Suppose we are building a system </a:t>
            </a:r>
          </a:p>
          <a:p>
            <a:pPr>
              <a:buFontTx/>
              <a:buNone/>
              <a:defRPr/>
            </a:pPr>
            <a:r>
              <a:rPr lang="en-US" altLang="en-US"/>
              <a:t>to store the information about:</a:t>
            </a:r>
          </a:p>
          <a:p>
            <a:pPr>
              <a:defRPr/>
            </a:pPr>
            <a:r>
              <a:rPr lang="en-US" altLang="en-US"/>
              <a:t>students</a:t>
            </a:r>
          </a:p>
          <a:p>
            <a:pPr>
              <a:defRPr/>
            </a:pPr>
            <a:r>
              <a:rPr lang="en-US" altLang="en-US"/>
              <a:t>courses</a:t>
            </a:r>
          </a:p>
          <a:p>
            <a:pPr>
              <a:defRPr/>
            </a:pPr>
            <a:r>
              <a:rPr lang="en-US" altLang="en-US"/>
              <a:t>professors</a:t>
            </a:r>
          </a:p>
          <a:p>
            <a:pPr>
              <a:defRPr/>
            </a:pPr>
            <a:r>
              <a:rPr lang="en-US" altLang="en-US"/>
              <a:t>who takes what, who teaches what</a:t>
            </a:r>
            <a:endParaRPr lang="en-US" altLang="en-US" sz="3600"/>
          </a:p>
        </p:txBody>
      </p:sp>
    </p:spTree>
    <p:extLst>
      <p:ext uri="{BB962C8B-B14F-4D97-AF65-F5344CB8AC3E}">
        <p14:creationId xmlns:p14="http://schemas.microsoft.com/office/powerpoint/2010/main" val="15354971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5"/>
          <p:cNvSpPr>
            <a:spLocks noGrp="1"/>
          </p:cNvSpPr>
          <p:nvPr>
            <p:ph type="sldNum" sz="quarter" idx="12"/>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charset="0"/>
              </a:defRPr>
            </a:lvl1pPr>
            <a:lvl2pPr marL="742950" indent="-285750">
              <a:spcBef>
                <a:spcPct val="20000"/>
              </a:spcBef>
              <a:buChar char="–"/>
              <a:defRPr sz="2800">
                <a:solidFill>
                  <a:schemeClr val="tx1"/>
                </a:solidFill>
                <a:latin typeface="Times New Roman" charset="0"/>
              </a:defRPr>
            </a:lvl2pPr>
            <a:lvl3pPr marL="1143000" indent="-228600">
              <a:spcBef>
                <a:spcPct val="20000"/>
              </a:spcBef>
              <a:buChar char="•"/>
              <a:defRPr sz="2400">
                <a:solidFill>
                  <a:schemeClr val="tx1"/>
                </a:solidFill>
                <a:latin typeface="Times New Roman" charset="0"/>
              </a:defRPr>
            </a:lvl3pPr>
            <a:lvl4pPr marL="1600200" indent="-228600">
              <a:spcBef>
                <a:spcPct val="20000"/>
              </a:spcBef>
              <a:buChar char="–"/>
              <a:defRPr sz="2000">
                <a:solidFill>
                  <a:schemeClr val="tx1"/>
                </a:solidFill>
                <a:latin typeface="Times New Roman" charset="0"/>
              </a:defRPr>
            </a:lvl4pPr>
            <a:lvl5pPr marL="2057400" indent="-22860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spcBef>
                <a:spcPct val="0"/>
              </a:spcBef>
              <a:buFontTx/>
              <a:buNone/>
            </a:pPr>
            <a:fld id="{A2375DF5-A4E0-6A4A-AF11-02819B93203F}" type="slidenum">
              <a:rPr lang="he-IL" altLang="en-US" sz="1400"/>
              <a:pPr>
                <a:spcBef>
                  <a:spcPct val="0"/>
                </a:spcBef>
                <a:buFontTx/>
                <a:buNone/>
              </a:pPr>
              <a:t>21</a:t>
            </a:fld>
            <a:endParaRPr lang="en-US" altLang="en-US" sz="1400"/>
          </a:p>
        </p:txBody>
      </p:sp>
      <p:sp>
        <p:nvSpPr>
          <p:cNvPr id="13315" name="Rectangle 2"/>
          <p:cNvSpPr>
            <a:spLocks noGrp="1" noChangeArrowheads="1"/>
          </p:cNvSpPr>
          <p:nvPr>
            <p:ph type="title"/>
          </p:nvPr>
        </p:nvSpPr>
        <p:spPr/>
        <p:txBody>
          <a:bodyPr/>
          <a:lstStyle/>
          <a:p>
            <a:pPr>
              <a:defRPr/>
            </a:pPr>
            <a:r>
              <a:rPr lang="en-US" altLang="en-US"/>
              <a:t>Can we do it without a DBMS ?</a:t>
            </a:r>
          </a:p>
        </p:txBody>
      </p:sp>
      <p:sp>
        <p:nvSpPr>
          <p:cNvPr id="13316" name="Rectangle 3"/>
          <p:cNvSpPr>
            <a:spLocks noGrp="1" noChangeArrowheads="1"/>
          </p:cNvSpPr>
          <p:nvPr>
            <p:ph type="body" idx="1"/>
          </p:nvPr>
        </p:nvSpPr>
        <p:spPr/>
        <p:txBody>
          <a:bodyPr/>
          <a:lstStyle/>
          <a:p>
            <a:pPr>
              <a:lnSpc>
                <a:spcPct val="90000"/>
              </a:lnSpc>
              <a:buFontTx/>
              <a:buNone/>
              <a:defRPr/>
            </a:pPr>
            <a:r>
              <a:rPr lang="en-US" altLang="en-US"/>
              <a:t>Sure we can!  Start by storing the data in files:</a:t>
            </a:r>
          </a:p>
          <a:p>
            <a:pPr>
              <a:lnSpc>
                <a:spcPct val="90000"/>
              </a:lnSpc>
              <a:defRPr/>
            </a:pPr>
            <a:endParaRPr lang="en-US" altLang="en-US"/>
          </a:p>
          <a:p>
            <a:pPr>
              <a:lnSpc>
                <a:spcPct val="90000"/>
              </a:lnSpc>
              <a:buFontTx/>
              <a:buNone/>
              <a:defRPr/>
            </a:pPr>
            <a:r>
              <a:rPr lang="en-US" altLang="en-US"/>
              <a:t>students.txt      courses.txt          professors.txt</a:t>
            </a:r>
          </a:p>
          <a:p>
            <a:pPr>
              <a:lnSpc>
                <a:spcPct val="90000"/>
              </a:lnSpc>
              <a:buFontTx/>
              <a:buNone/>
              <a:defRPr/>
            </a:pPr>
            <a:endParaRPr lang="en-US" altLang="en-US"/>
          </a:p>
          <a:p>
            <a:pPr>
              <a:lnSpc>
                <a:spcPct val="90000"/>
              </a:lnSpc>
              <a:buFontTx/>
              <a:buNone/>
              <a:defRPr/>
            </a:pPr>
            <a:endParaRPr lang="en-US" altLang="en-US"/>
          </a:p>
          <a:p>
            <a:pPr>
              <a:lnSpc>
                <a:spcPct val="90000"/>
              </a:lnSpc>
              <a:buFontTx/>
              <a:buNone/>
              <a:defRPr/>
            </a:pPr>
            <a:endParaRPr lang="en-US" altLang="en-US"/>
          </a:p>
          <a:p>
            <a:pPr>
              <a:lnSpc>
                <a:spcPct val="90000"/>
              </a:lnSpc>
              <a:buFontTx/>
              <a:buNone/>
              <a:defRPr/>
            </a:pPr>
            <a:r>
              <a:rPr lang="en-US" altLang="en-US"/>
              <a:t>Now write C or Java programs to implement specific tasks</a:t>
            </a:r>
          </a:p>
        </p:txBody>
      </p:sp>
      <p:sp>
        <p:nvSpPr>
          <p:cNvPr id="23556" name="AutoShape 4"/>
          <p:cNvSpPr>
            <a:spLocks noChangeArrowheads="1"/>
          </p:cNvSpPr>
          <p:nvPr/>
        </p:nvSpPr>
        <p:spPr bwMode="auto">
          <a:xfrm>
            <a:off x="914400" y="3810000"/>
            <a:ext cx="1447800" cy="1066800"/>
          </a:xfrm>
          <a:prstGeom prst="flowChartDocument">
            <a:avLst/>
          </a:prstGeom>
          <a:solidFill>
            <a:srgbClr val="C0C0C0">
              <a:alpha val="50195"/>
            </a:srgbClr>
          </a:solidFill>
          <a:ln w="9525">
            <a:solidFill>
              <a:schemeClr val="tx1"/>
            </a:solidFill>
            <a:miter lim="800000"/>
            <a:headEnd/>
            <a:tailEnd/>
          </a:ln>
        </p:spPr>
        <p:txBody>
          <a:bodyPr anchor="ctr">
            <a:spAutoFit/>
          </a:bodyPr>
          <a:lstStyle>
            <a:lvl1pPr>
              <a:spcBef>
                <a:spcPct val="20000"/>
              </a:spcBef>
              <a:buChar char="•"/>
              <a:defRPr sz="3200">
                <a:solidFill>
                  <a:schemeClr val="tx1"/>
                </a:solidFill>
                <a:latin typeface="Times New Roman" charset="0"/>
              </a:defRPr>
            </a:lvl1pPr>
            <a:lvl2pPr marL="742950" indent="-285750">
              <a:spcBef>
                <a:spcPct val="20000"/>
              </a:spcBef>
              <a:buChar char="–"/>
              <a:defRPr sz="2800">
                <a:solidFill>
                  <a:schemeClr val="tx1"/>
                </a:solidFill>
                <a:latin typeface="Times New Roman" charset="0"/>
              </a:defRPr>
            </a:lvl2pPr>
            <a:lvl3pPr marL="1143000" indent="-228600">
              <a:spcBef>
                <a:spcPct val="20000"/>
              </a:spcBef>
              <a:buChar char="•"/>
              <a:defRPr sz="2400">
                <a:solidFill>
                  <a:schemeClr val="tx1"/>
                </a:solidFill>
                <a:latin typeface="Times New Roman" charset="0"/>
              </a:defRPr>
            </a:lvl3pPr>
            <a:lvl4pPr marL="1600200" indent="-228600">
              <a:spcBef>
                <a:spcPct val="20000"/>
              </a:spcBef>
              <a:buChar char="–"/>
              <a:defRPr sz="2000">
                <a:solidFill>
                  <a:schemeClr val="tx1"/>
                </a:solidFill>
                <a:latin typeface="Times New Roman" charset="0"/>
              </a:defRPr>
            </a:lvl4pPr>
            <a:lvl5pPr marL="2057400" indent="-22860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spcBef>
                <a:spcPct val="0"/>
              </a:spcBef>
              <a:buFontTx/>
              <a:buNone/>
            </a:pPr>
            <a:endParaRPr lang="en-US" altLang="en-US" sz="2400"/>
          </a:p>
        </p:txBody>
      </p:sp>
      <p:sp>
        <p:nvSpPr>
          <p:cNvPr id="23557" name="AutoShape 5"/>
          <p:cNvSpPr>
            <a:spLocks noChangeArrowheads="1"/>
          </p:cNvSpPr>
          <p:nvPr/>
        </p:nvSpPr>
        <p:spPr bwMode="auto">
          <a:xfrm>
            <a:off x="3352800" y="3810000"/>
            <a:ext cx="1447800" cy="1066800"/>
          </a:xfrm>
          <a:prstGeom prst="flowChartDocument">
            <a:avLst/>
          </a:prstGeom>
          <a:solidFill>
            <a:srgbClr val="C0C0C0">
              <a:alpha val="50195"/>
            </a:srgbClr>
          </a:solidFill>
          <a:ln w="9525">
            <a:solidFill>
              <a:schemeClr val="tx1"/>
            </a:solidFill>
            <a:miter lim="800000"/>
            <a:headEnd/>
            <a:tailEnd/>
          </a:ln>
        </p:spPr>
        <p:txBody>
          <a:bodyPr anchor="ctr">
            <a:spAutoFit/>
          </a:bodyPr>
          <a:lstStyle>
            <a:lvl1pPr>
              <a:spcBef>
                <a:spcPct val="20000"/>
              </a:spcBef>
              <a:buChar char="•"/>
              <a:defRPr sz="3200">
                <a:solidFill>
                  <a:schemeClr val="tx1"/>
                </a:solidFill>
                <a:latin typeface="Times New Roman" charset="0"/>
              </a:defRPr>
            </a:lvl1pPr>
            <a:lvl2pPr marL="742950" indent="-285750">
              <a:spcBef>
                <a:spcPct val="20000"/>
              </a:spcBef>
              <a:buChar char="–"/>
              <a:defRPr sz="2800">
                <a:solidFill>
                  <a:schemeClr val="tx1"/>
                </a:solidFill>
                <a:latin typeface="Times New Roman" charset="0"/>
              </a:defRPr>
            </a:lvl2pPr>
            <a:lvl3pPr marL="1143000" indent="-228600">
              <a:spcBef>
                <a:spcPct val="20000"/>
              </a:spcBef>
              <a:buChar char="•"/>
              <a:defRPr sz="2400">
                <a:solidFill>
                  <a:schemeClr val="tx1"/>
                </a:solidFill>
                <a:latin typeface="Times New Roman" charset="0"/>
              </a:defRPr>
            </a:lvl3pPr>
            <a:lvl4pPr marL="1600200" indent="-228600">
              <a:spcBef>
                <a:spcPct val="20000"/>
              </a:spcBef>
              <a:buChar char="–"/>
              <a:defRPr sz="2000">
                <a:solidFill>
                  <a:schemeClr val="tx1"/>
                </a:solidFill>
                <a:latin typeface="Times New Roman" charset="0"/>
              </a:defRPr>
            </a:lvl4pPr>
            <a:lvl5pPr marL="2057400" indent="-22860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spcBef>
                <a:spcPct val="0"/>
              </a:spcBef>
              <a:buFontTx/>
              <a:buNone/>
            </a:pPr>
            <a:endParaRPr lang="en-US" altLang="en-US" sz="2400"/>
          </a:p>
        </p:txBody>
      </p:sp>
      <p:sp>
        <p:nvSpPr>
          <p:cNvPr id="23558" name="AutoShape 6"/>
          <p:cNvSpPr>
            <a:spLocks noChangeArrowheads="1"/>
          </p:cNvSpPr>
          <p:nvPr/>
        </p:nvSpPr>
        <p:spPr bwMode="auto">
          <a:xfrm>
            <a:off x="6324600" y="3810000"/>
            <a:ext cx="1447800" cy="1066800"/>
          </a:xfrm>
          <a:prstGeom prst="flowChartDocument">
            <a:avLst/>
          </a:prstGeom>
          <a:solidFill>
            <a:srgbClr val="C0C0C0">
              <a:alpha val="50195"/>
            </a:srgbClr>
          </a:solidFill>
          <a:ln w="9525">
            <a:solidFill>
              <a:schemeClr val="tx1"/>
            </a:solidFill>
            <a:miter lim="800000"/>
            <a:headEnd/>
            <a:tailEnd/>
          </a:ln>
        </p:spPr>
        <p:txBody>
          <a:bodyPr anchor="ctr">
            <a:spAutoFit/>
          </a:bodyPr>
          <a:lstStyle>
            <a:lvl1pPr>
              <a:spcBef>
                <a:spcPct val="20000"/>
              </a:spcBef>
              <a:buChar char="•"/>
              <a:defRPr sz="3200">
                <a:solidFill>
                  <a:schemeClr val="tx1"/>
                </a:solidFill>
                <a:latin typeface="Times New Roman" charset="0"/>
              </a:defRPr>
            </a:lvl1pPr>
            <a:lvl2pPr marL="742950" indent="-285750">
              <a:spcBef>
                <a:spcPct val="20000"/>
              </a:spcBef>
              <a:buChar char="–"/>
              <a:defRPr sz="2800">
                <a:solidFill>
                  <a:schemeClr val="tx1"/>
                </a:solidFill>
                <a:latin typeface="Times New Roman" charset="0"/>
              </a:defRPr>
            </a:lvl2pPr>
            <a:lvl3pPr marL="1143000" indent="-228600">
              <a:spcBef>
                <a:spcPct val="20000"/>
              </a:spcBef>
              <a:buChar char="•"/>
              <a:defRPr sz="2400">
                <a:solidFill>
                  <a:schemeClr val="tx1"/>
                </a:solidFill>
                <a:latin typeface="Times New Roman" charset="0"/>
              </a:defRPr>
            </a:lvl3pPr>
            <a:lvl4pPr marL="1600200" indent="-228600">
              <a:spcBef>
                <a:spcPct val="20000"/>
              </a:spcBef>
              <a:buChar char="–"/>
              <a:defRPr sz="2000">
                <a:solidFill>
                  <a:schemeClr val="tx1"/>
                </a:solidFill>
                <a:latin typeface="Times New Roman" charset="0"/>
              </a:defRPr>
            </a:lvl4pPr>
            <a:lvl5pPr marL="2057400" indent="-22860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spcBef>
                <a:spcPct val="0"/>
              </a:spcBef>
              <a:buFontTx/>
              <a:buNone/>
            </a:pPr>
            <a:endParaRPr lang="en-US" altLang="en-US" sz="2400"/>
          </a:p>
        </p:txBody>
      </p:sp>
    </p:spTree>
    <p:extLst>
      <p:ext uri="{BB962C8B-B14F-4D97-AF65-F5344CB8AC3E}">
        <p14:creationId xmlns:p14="http://schemas.microsoft.com/office/powerpoint/2010/main" val="158214953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5"/>
          <p:cNvSpPr>
            <a:spLocks noGrp="1"/>
          </p:cNvSpPr>
          <p:nvPr>
            <p:ph type="sldNum" sz="quarter" idx="12"/>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charset="0"/>
              </a:defRPr>
            </a:lvl1pPr>
            <a:lvl2pPr marL="742950" indent="-285750">
              <a:spcBef>
                <a:spcPct val="20000"/>
              </a:spcBef>
              <a:buChar char="–"/>
              <a:defRPr sz="2800">
                <a:solidFill>
                  <a:schemeClr val="tx1"/>
                </a:solidFill>
                <a:latin typeface="Times New Roman" charset="0"/>
              </a:defRPr>
            </a:lvl2pPr>
            <a:lvl3pPr marL="1143000" indent="-228600">
              <a:spcBef>
                <a:spcPct val="20000"/>
              </a:spcBef>
              <a:buChar char="•"/>
              <a:defRPr sz="2400">
                <a:solidFill>
                  <a:schemeClr val="tx1"/>
                </a:solidFill>
                <a:latin typeface="Times New Roman" charset="0"/>
              </a:defRPr>
            </a:lvl3pPr>
            <a:lvl4pPr marL="1600200" indent="-228600">
              <a:spcBef>
                <a:spcPct val="20000"/>
              </a:spcBef>
              <a:buChar char="–"/>
              <a:defRPr sz="2000">
                <a:solidFill>
                  <a:schemeClr val="tx1"/>
                </a:solidFill>
                <a:latin typeface="Times New Roman" charset="0"/>
              </a:defRPr>
            </a:lvl4pPr>
            <a:lvl5pPr marL="2057400" indent="-22860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spcBef>
                <a:spcPct val="0"/>
              </a:spcBef>
              <a:buFontTx/>
              <a:buNone/>
            </a:pPr>
            <a:fld id="{0ED99B78-EA83-7D4D-9582-B20559DA2FC5}" type="slidenum">
              <a:rPr lang="he-IL" altLang="en-US" sz="1400"/>
              <a:pPr>
                <a:spcBef>
                  <a:spcPct val="0"/>
                </a:spcBef>
                <a:buFontTx/>
                <a:buNone/>
              </a:pPr>
              <a:t>22</a:t>
            </a:fld>
            <a:endParaRPr lang="en-US" altLang="en-US" sz="1400"/>
          </a:p>
        </p:txBody>
      </p:sp>
      <p:sp>
        <p:nvSpPr>
          <p:cNvPr id="14339" name="Rectangle 1026"/>
          <p:cNvSpPr>
            <a:spLocks noGrp="1" noChangeArrowheads="1"/>
          </p:cNvSpPr>
          <p:nvPr>
            <p:ph type="title"/>
          </p:nvPr>
        </p:nvSpPr>
        <p:spPr/>
        <p:txBody>
          <a:bodyPr/>
          <a:lstStyle/>
          <a:p>
            <a:pPr>
              <a:defRPr/>
            </a:pPr>
            <a:r>
              <a:rPr lang="en-US" altLang="en-US"/>
              <a:t>Doing it without a DBMS...</a:t>
            </a:r>
          </a:p>
        </p:txBody>
      </p:sp>
      <p:sp>
        <p:nvSpPr>
          <p:cNvPr id="14340" name="Rectangle 1027"/>
          <p:cNvSpPr>
            <a:spLocks noGrp="1" noChangeArrowheads="1"/>
          </p:cNvSpPr>
          <p:nvPr>
            <p:ph type="body" idx="1"/>
          </p:nvPr>
        </p:nvSpPr>
        <p:spPr/>
        <p:txBody>
          <a:bodyPr/>
          <a:lstStyle/>
          <a:p>
            <a:pPr>
              <a:defRPr/>
            </a:pPr>
            <a:r>
              <a:rPr lang="en-US" altLang="en-US"/>
              <a:t>Enroll “Mary Johnson” in “CSE444”:</a:t>
            </a:r>
          </a:p>
          <a:p>
            <a:pPr>
              <a:defRPr/>
            </a:pPr>
            <a:endParaRPr lang="en-US" altLang="en-US"/>
          </a:p>
        </p:txBody>
      </p:sp>
      <p:sp>
        <p:nvSpPr>
          <p:cNvPr id="24580" name="AutoShape 1028"/>
          <p:cNvSpPr>
            <a:spLocks noChangeArrowheads="1"/>
          </p:cNvSpPr>
          <p:nvPr/>
        </p:nvSpPr>
        <p:spPr bwMode="auto">
          <a:xfrm>
            <a:off x="1219200" y="3124200"/>
            <a:ext cx="6472238" cy="2838450"/>
          </a:xfrm>
          <a:prstGeom prst="foldedCorner">
            <a:avLst>
              <a:gd name="adj" fmla="val 19375"/>
            </a:avLst>
          </a:prstGeom>
          <a:solidFill>
            <a:schemeClr val="bg1"/>
          </a:solidFill>
          <a:ln w="9525">
            <a:solidFill>
              <a:schemeClr val="tx1"/>
            </a:solidFill>
            <a:round/>
            <a:headEnd/>
            <a:tailEnd/>
          </a:ln>
          <a:effectLst>
            <a:outerShdw dist="107763" dir="2700000" algn="ctr" rotWithShape="0">
              <a:schemeClr val="bg2"/>
            </a:outerShdw>
          </a:effectLst>
        </p:spPr>
        <p:txBody>
          <a:bodyPr wrap="none">
            <a:spAutoFit/>
          </a:bodyPr>
          <a:lstStyle>
            <a:lvl1pPr marL="342900" indent="-342900">
              <a:defRPr sz="2400">
                <a:solidFill>
                  <a:schemeClr val="tx1"/>
                </a:solidFill>
                <a:latin typeface="Times New Roman" charset="0"/>
              </a:defRPr>
            </a:lvl1pPr>
            <a:lvl2pPr>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lvl="1">
              <a:lnSpc>
                <a:spcPct val="90000"/>
              </a:lnSpc>
            </a:pPr>
            <a:r>
              <a:rPr lang="en-US" altLang="en-US" sz="2800"/>
              <a:t>Read ‘students.txt’</a:t>
            </a:r>
          </a:p>
          <a:p>
            <a:pPr lvl="1">
              <a:lnSpc>
                <a:spcPct val="90000"/>
              </a:lnSpc>
            </a:pPr>
            <a:r>
              <a:rPr lang="en-US" altLang="en-US" sz="2800"/>
              <a:t>Read ‘courses.txt’</a:t>
            </a:r>
          </a:p>
          <a:p>
            <a:pPr lvl="1">
              <a:lnSpc>
                <a:spcPct val="90000"/>
              </a:lnSpc>
            </a:pPr>
            <a:r>
              <a:rPr lang="en-US" altLang="en-US" sz="2800"/>
              <a:t>Find&amp;update the record “Mary Johnson”</a:t>
            </a:r>
          </a:p>
          <a:p>
            <a:pPr lvl="1">
              <a:lnSpc>
                <a:spcPct val="90000"/>
              </a:lnSpc>
            </a:pPr>
            <a:r>
              <a:rPr lang="en-US" altLang="en-US" sz="2800"/>
              <a:t>Find&amp;update the record “CSE444”</a:t>
            </a:r>
          </a:p>
          <a:p>
            <a:pPr lvl="1">
              <a:lnSpc>
                <a:spcPct val="90000"/>
              </a:lnSpc>
            </a:pPr>
            <a:r>
              <a:rPr lang="en-US" altLang="en-US" sz="2800"/>
              <a:t>Write “students.txt”</a:t>
            </a:r>
          </a:p>
          <a:p>
            <a:pPr lvl="1">
              <a:lnSpc>
                <a:spcPct val="90000"/>
              </a:lnSpc>
            </a:pPr>
            <a:r>
              <a:rPr lang="en-US" altLang="en-US" sz="2800"/>
              <a:t>Write “courses.txt”</a:t>
            </a:r>
          </a:p>
        </p:txBody>
      </p:sp>
      <p:sp>
        <p:nvSpPr>
          <p:cNvPr id="24581" name="Text Box 1029"/>
          <p:cNvSpPr txBox="1">
            <a:spLocks noChangeArrowheads="1"/>
          </p:cNvSpPr>
          <p:nvPr/>
        </p:nvSpPr>
        <p:spPr bwMode="auto">
          <a:xfrm>
            <a:off x="822325" y="2632075"/>
            <a:ext cx="49609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charset="0"/>
              </a:defRPr>
            </a:lvl1pPr>
            <a:lvl2pPr marL="742950" indent="-285750">
              <a:spcBef>
                <a:spcPct val="20000"/>
              </a:spcBef>
              <a:buChar char="–"/>
              <a:defRPr sz="2800">
                <a:solidFill>
                  <a:schemeClr val="tx1"/>
                </a:solidFill>
                <a:latin typeface="Times New Roman" charset="0"/>
              </a:defRPr>
            </a:lvl2pPr>
            <a:lvl3pPr marL="1143000" indent="-228600">
              <a:spcBef>
                <a:spcPct val="20000"/>
              </a:spcBef>
              <a:buChar char="•"/>
              <a:defRPr sz="2400">
                <a:solidFill>
                  <a:schemeClr val="tx1"/>
                </a:solidFill>
                <a:latin typeface="Times New Roman" charset="0"/>
              </a:defRPr>
            </a:lvl3pPr>
            <a:lvl4pPr marL="1600200" indent="-228600">
              <a:spcBef>
                <a:spcPct val="20000"/>
              </a:spcBef>
              <a:buChar char="–"/>
              <a:defRPr sz="2000">
                <a:solidFill>
                  <a:schemeClr val="tx1"/>
                </a:solidFill>
                <a:latin typeface="Times New Roman" charset="0"/>
              </a:defRPr>
            </a:lvl4pPr>
            <a:lvl5pPr marL="2057400" indent="-22860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spcBef>
                <a:spcPct val="0"/>
              </a:spcBef>
              <a:buFontTx/>
              <a:buNone/>
            </a:pPr>
            <a:r>
              <a:rPr lang="en-US" altLang="en-US" sz="2400"/>
              <a:t>Write a C program to do the following:</a:t>
            </a:r>
          </a:p>
        </p:txBody>
      </p:sp>
    </p:spTree>
    <p:extLst>
      <p:ext uri="{BB962C8B-B14F-4D97-AF65-F5344CB8AC3E}">
        <p14:creationId xmlns:p14="http://schemas.microsoft.com/office/powerpoint/2010/main" val="104475120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5"/>
          <p:cNvSpPr>
            <a:spLocks noGrp="1"/>
          </p:cNvSpPr>
          <p:nvPr>
            <p:ph type="sldNum" sz="quarter" idx="12"/>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charset="0"/>
              </a:defRPr>
            </a:lvl1pPr>
            <a:lvl2pPr marL="742950" indent="-285750">
              <a:spcBef>
                <a:spcPct val="20000"/>
              </a:spcBef>
              <a:buChar char="–"/>
              <a:defRPr sz="2800">
                <a:solidFill>
                  <a:schemeClr val="tx1"/>
                </a:solidFill>
                <a:latin typeface="Times New Roman" charset="0"/>
              </a:defRPr>
            </a:lvl2pPr>
            <a:lvl3pPr marL="1143000" indent="-228600">
              <a:spcBef>
                <a:spcPct val="20000"/>
              </a:spcBef>
              <a:buChar char="•"/>
              <a:defRPr sz="2400">
                <a:solidFill>
                  <a:schemeClr val="tx1"/>
                </a:solidFill>
                <a:latin typeface="Times New Roman" charset="0"/>
              </a:defRPr>
            </a:lvl3pPr>
            <a:lvl4pPr marL="1600200" indent="-228600">
              <a:spcBef>
                <a:spcPct val="20000"/>
              </a:spcBef>
              <a:buChar char="–"/>
              <a:defRPr sz="2000">
                <a:solidFill>
                  <a:schemeClr val="tx1"/>
                </a:solidFill>
                <a:latin typeface="Times New Roman" charset="0"/>
              </a:defRPr>
            </a:lvl4pPr>
            <a:lvl5pPr marL="2057400" indent="-22860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spcBef>
                <a:spcPct val="0"/>
              </a:spcBef>
              <a:buFontTx/>
              <a:buNone/>
            </a:pPr>
            <a:fld id="{5D1E6FA3-19D4-2246-8F3F-3126F44F12F9}" type="slidenum">
              <a:rPr lang="he-IL" altLang="en-US" sz="1400"/>
              <a:pPr>
                <a:spcBef>
                  <a:spcPct val="0"/>
                </a:spcBef>
                <a:buFontTx/>
                <a:buNone/>
              </a:pPr>
              <a:t>23</a:t>
            </a:fld>
            <a:endParaRPr lang="en-US" altLang="en-US" sz="1400"/>
          </a:p>
        </p:txBody>
      </p:sp>
      <p:sp>
        <p:nvSpPr>
          <p:cNvPr id="15363" name="Rectangle 2"/>
          <p:cNvSpPr>
            <a:spLocks noGrp="1" noChangeArrowheads="1"/>
          </p:cNvSpPr>
          <p:nvPr>
            <p:ph type="title"/>
          </p:nvPr>
        </p:nvSpPr>
        <p:spPr/>
        <p:txBody>
          <a:bodyPr/>
          <a:lstStyle/>
          <a:p>
            <a:pPr>
              <a:defRPr/>
            </a:pPr>
            <a:r>
              <a:rPr lang="en-US" altLang="en-US"/>
              <a:t>Problems without an DBMS...</a:t>
            </a:r>
          </a:p>
        </p:txBody>
      </p:sp>
      <p:sp>
        <p:nvSpPr>
          <p:cNvPr id="15364" name="Rectangle 3"/>
          <p:cNvSpPr>
            <a:spLocks noGrp="1" noChangeArrowheads="1"/>
          </p:cNvSpPr>
          <p:nvPr>
            <p:ph type="body" idx="1"/>
          </p:nvPr>
        </p:nvSpPr>
        <p:spPr>
          <a:xfrm>
            <a:off x="381000" y="1981200"/>
            <a:ext cx="8534400" cy="4114800"/>
          </a:xfrm>
        </p:spPr>
        <p:txBody>
          <a:bodyPr/>
          <a:lstStyle/>
          <a:p>
            <a:pPr>
              <a:lnSpc>
                <a:spcPct val="90000"/>
              </a:lnSpc>
              <a:defRPr/>
            </a:pPr>
            <a:r>
              <a:rPr lang="en-US" altLang="en-US" sz="2800"/>
              <a:t>System crashes:</a:t>
            </a:r>
          </a:p>
          <a:p>
            <a:pPr>
              <a:lnSpc>
                <a:spcPct val="90000"/>
              </a:lnSpc>
              <a:defRPr/>
            </a:pPr>
            <a:endParaRPr lang="en-US" altLang="en-US" sz="2800"/>
          </a:p>
          <a:p>
            <a:pPr>
              <a:lnSpc>
                <a:spcPct val="90000"/>
              </a:lnSpc>
              <a:defRPr/>
            </a:pPr>
            <a:endParaRPr lang="en-US" altLang="en-US" sz="2800"/>
          </a:p>
          <a:p>
            <a:pPr lvl="1">
              <a:lnSpc>
                <a:spcPct val="90000"/>
              </a:lnSpc>
              <a:defRPr/>
            </a:pPr>
            <a:r>
              <a:rPr lang="en-US" altLang="en-US" sz="2400"/>
              <a:t>What is the problem ?</a:t>
            </a:r>
          </a:p>
          <a:p>
            <a:pPr>
              <a:lnSpc>
                <a:spcPct val="90000"/>
              </a:lnSpc>
              <a:defRPr/>
            </a:pPr>
            <a:r>
              <a:rPr lang="en-US" altLang="en-US" sz="2800"/>
              <a:t>Large data sets (say 50GB)</a:t>
            </a:r>
          </a:p>
          <a:p>
            <a:pPr lvl="1">
              <a:lnSpc>
                <a:spcPct val="90000"/>
              </a:lnSpc>
              <a:defRPr/>
            </a:pPr>
            <a:r>
              <a:rPr lang="en-US" altLang="en-US" sz="2400"/>
              <a:t>What is the problem ?</a:t>
            </a:r>
          </a:p>
          <a:p>
            <a:pPr>
              <a:lnSpc>
                <a:spcPct val="90000"/>
              </a:lnSpc>
              <a:defRPr/>
            </a:pPr>
            <a:r>
              <a:rPr lang="en-US" altLang="en-US" sz="2800"/>
              <a:t>Simultaneous access by many users</a:t>
            </a:r>
          </a:p>
          <a:p>
            <a:pPr lvl="1">
              <a:lnSpc>
                <a:spcPct val="90000"/>
              </a:lnSpc>
              <a:defRPr/>
            </a:pPr>
            <a:r>
              <a:rPr lang="en-US" altLang="en-US" sz="2400"/>
              <a:t>Need locks:  we know them from OS, but now data on disk; and is there any fun to re-implement them ?</a:t>
            </a:r>
          </a:p>
        </p:txBody>
      </p:sp>
      <p:sp>
        <p:nvSpPr>
          <p:cNvPr id="25604" name="AutoShape 4"/>
          <p:cNvSpPr>
            <a:spLocks noChangeArrowheads="1"/>
          </p:cNvSpPr>
          <p:nvPr/>
        </p:nvSpPr>
        <p:spPr bwMode="auto">
          <a:xfrm>
            <a:off x="3505200" y="2057400"/>
            <a:ext cx="3567113" cy="1277938"/>
          </a:xfrm>
          <a:prstGeom prst="foldedCorner">
            <a:avLst>
              <a:gd name="adj" fmla="val 19375"/>
            </a:avLst>
          </a:prstGeom>
          <a:solidFill>
            <a:schemeClr val="bg1"/>
          </a:solidFill>
          <a:ln w="9525">
            <a:solidFill>
              <a:schemeClr val="tx1"/>
            </a:solidFill>
            <a:round/>
            <a:headEnd/>
            <a:tailEnd/>
          </a:ln>
          <a:effectLst>
            <a:outerShdw dist="107763" dir="2700000" algn="ctr" rotWithShape="0">
              <a:schemeClr val="bg2"/>
            </a:outerShdw>
          </a:effectLst>
        </p:spPr>
        <p:txBody>
          <a:bodyPr>
            <a:spAutoFit/>
          </a:bodyPr>
          <a:lstStyle>
            <a:lvl1pPr marL="342900" indent="-342900">
              <a:defRPr sz="2400">
                <a:solidFill>
                  <a:schemeClr val="tx1"/>
                </a:solidFill>
                <a:latin typeface="Times New Roman" charset="0"/>
              </a:defRPr>
            </a:lvl1pPr>
            <a:lvl2pPr>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lvl="1">
              <a:lnSpc>
                <a:spcPct val="90000"/>
              </a:lnSpc>
            </a:pPr>
            <a:r>
              <a:rPr lang="en-US" altLang="en-US" sz="1200"/>
              <a:t>Read ‘students.txt’</a:t>
            </a:r>
          </a:p>
          <a:p>
            <a:pPr lvl="1">
              <a:lnSpc>
                <a:spcPct val="90000"/>
              </a:lnSpc>
            </a:pPr>
            <a:r>
              <a:rPr lang="en-US" altLang="en-US" sz="1200"/>
              <a:t>Read ‘courses.txt’</a:t>
            </a:r>
          </a:p>
          <a:p>
            <a:pPr lvl="1">
              <a:lnSpc>
                <a:spcPct val="90000"/>
              </a:lnSpc>
            </a:pPr>
            <a:r>
              <a:rPr lang="en-US" altLang="en-US" sz="1200"/>
              <a:t>Find&amp;update the record “Mary Johnson”</a:t>
            </a:r>
          </a:p>
          <a:p>
            <a:pPr lvl="1">
              <a:lnSpc>
                <a:spcPct val="90000"/>
              </a:lnSpc>
            </a:pPr>
            <a:r>
              <a:rPr lang="en-US" altLang="en-US" sz="1200"/>
              <a:t>Find&amp;update the record “CSE444”</a:t>
            </a:r>
          </a:p>
          <a:p>
            <a:pPr lvl="1">
              <a:lnSpc>
                <a:spcPct val="90000"/>
              </a:lnSpc>
            </a:pPr>
            <a:r>
              <a:rPr lang="en-US" altLang="en-US" sz="1200"/>
              <a:t>Write “students.txt”</a:t>
            </a:r>
          </a:p>
          <a:p>
            <a:pPr lvl="1">
              <a:lnSpc>
                <a:spcPct val="90000"/>
              </a:lnSpc>
            </a:pPr>
            <a:r>
              <a:rPr lang="en-US" altLang="en-US" sz="1200"/>
              <a:t>Write “courses.txt”</a:t>
            </a:r>
          </a:p>
        </p:txBody>
      </p:sp>
      <p:sp>
        <p:nvSpPr>
          <p:cNvPr id="25605" name="AutoShape 5"/>
          <p:cNvSpPr>
            <a:spLocks noChangeArrowheads="1"/>
          </p:cNvSpPr>
          <p:nvPr/>
        </p:nvSpPr>
        <p:spPr bwMode="auto">
          <a:xfrm>
            <a:off x="6629400" y="2209800"/>
            <a:ext cx="1884363" cy="619125"/>
          </a:xfrm>
          <a:prstGeom prst="wedgeEllipseCallout">
            <a:avLst>
              <a:gd name="adj1" fmla="val -126329"/>
              <a:gd name="adj2" fmla="val 67435"/>
            </a:avLst>
          </a:prstGeom>
          <a:solidFill>
            <a:srgbClr val="C0C0C0">
              <a:alpha val="50195"/>
            </a:srgbClr>
          </a:solidFill>
          <a:ln w="9525">
            <a:solidFill>
              <a:schemeClr val="tx1"/>
            </a:solidFill>
            <a:miter lim="800000"/>
            <a:headEnd/>
            <a:tailEnd/>
          </a:ln>
        </p:spPr>
        <p:txBody>
          <a:bodyPr wrap="none">
            <a:spAutoFit/>
          </a:bodyPr>
          <a:lstStyle>
            <a:lvl1pPr>
              <a:spcBef>
                <a:spcPct val="20000"/>
              </a:spcBef>
              <a:buChar char="•"/>
              <a:defRPr sz="3200">
                <a:solidFill>
                  <a:schemeClr val="tx1"/>
                </a:solidFill>
                <a:latin typeface="Times New Roman" charset="0"/>
              </a:defRPr>
            </a:lvl1pPr>
            <a:lvl2pPr marL="742950" indent="-285750">
              <a:spcBef>
                <a:spcPct val="20000"/>
              </a:spcBef>
              <a:buChar char="–"/>
              <a:defRPr sz="2800">
                <a:solidFill>
                  <a:schemeClr val="tx1"/>
                </a:solidFill>
                <a:latin typeface="Times New Roman" charset="0"/>
              </a:defRPr>
            </a:lvl2pPr>
            <a:lvl3pPr marL="1143000" indent="-228600">
              <a:spcBef>
                <a:spcPct val="20000"/>
              </a:spcBef>
              <a:buChar char="•"/>
              <a:defRPr sz="2400">
                <a:solidFill>
                  <a:schemeClr val="tx1"/>
                </a:solidFill>
                <a:latin typeface="Times New Roman" charset="0"/>
              </a:defRPr>
            </a:lvl3pPr>
            <a:lvl4pPr marL="1600200" indent="-228600">
              <a:spcBef>
                <a:spcPct val="20000"/>
              </a:spcBef>
              <a:buChar char="–"/>
              <a:defRPr sz="2000">
                <a:solidFill>
                  <a:schemeClr val="tx1"/>
                </a:solidFill>
                <a:latin typeface="Times New Roman" charset="0"/>
              </a:defRPr>
            </a:lvl4pPr>
            <a:lvl5pPr marL="2057400" indent="-22860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lgn="ctr">
              <a:spcBef>
                <a:spcPct val="0"/>
              </a:spcBef>
              <a:buFontTx/>
              <a:buNone/>
            </a:pPr>
            <a:r>
              <a:rPr lang="en-US" altLang="en-US" sz="2400"/>
              <a:t>CRASH !</a:t>
            </a:r>
          </a:p>
        </p:txBody>
      </p:sp>
    </p:spTree>
    <p:extLst>
      <p:ext uri="{BB962C8B-B14F-4D97-AF65-F5344CB8AC3E}">
        <p14:creationId xmlns:p14="http://schemas.microsoft.com/office/powerpoint/2010/main" val="130720456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4"/>
          <p:cNvSpPr>
            <a:spLocks noGrp="1"/>
          </p:cNvSpPr>
          <p:nvPr>
            <p:ph type="sldNum" sz="quarter" idx="12"/>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charset="0"/>
              </a:defRPr>
            </a:lvl1pPr>
            <a:lvl2pPr marL="742950" indent="-285750">
              <a:spcBef>
                <a:spcPct val="20000"/>
              </a:spcBef>
              <a:buChar char="–"/>
              <a:defRPr sz="2800">
                <a:solidFill>
                  <a:schemeClr val="tx1"/>
                </a:solidFill>
                <a:latin typeface="Times New Roman" charset="0"/>
              </a:defRPr>
            </a:lvl2pPr>
            <a:lvl3pPr marL="1143000" indent="-228600">
              <a:spcBef>
                <a:spcPct val="20000"/>
              </a:spcBef>
              <a:buChar char="•"/>
              <a:defRPr sz="2400">
                <a:solidFill>
                  <a:schemeClr val="tx1"/>
                </a:solidFill>
                <a:latin typeface="Times New Roman" charset="0"/>
              </a:defRPr>
            </a:lvl3pPr>
            <a:lvl4pPr marL="1600200" indent="-228600">
              <a:spcBef>
                <a:spcPct val="20000"/>
              </a:spcBef>
              <a:buChar char="–"/>
              <a:defRPr sz="2000">
                <a:solidFill>
                  <a:schemeClr val="tx1"/>
                </a:solidFill>
                <a:latin typeface="Times New Roman" charset="0"/>
              </a:defRPr>
            </a:lvl4pPr>
            <a:lvl5pPr marL="2057400" indent="-22860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spcBef>
                <a:spcPct val="0"/>
              </a:spcBef>
              <a:buFontTx/>
              <a:buNone/>
            </a:pPr>
            <a:fld id="{607833CC-D387-0847-8707-86792DAC90B3}" type="slidenum">
              <a:rPr lang="he-IL" altLang="en-US" sz="1400"/>
              <a:pPr>
                <a:spcBef>
                  <a:spcPct val="0"/>
                </a:spcBef>
                <a:buFontTx/>
                <a:buNone/>
              </a:pPr>
              <a:t>24</a:t>
            </a:fld>
            <a:endParaRPr lang="en-US" altLang="en-US" sz="1400"/>
          </a:p>
        </p:txBody>
      </p:sp>
      <p:sp>
        <p:nvSpPr>
          <p:cNvPr id="26626" name="Rectangle 1046"/>
          <p:cNvSpPr>
            <a:spLocks noChangeArrowheads="1"/>
          </p:cNvSpPr>
          <p:nvPr/>
        </p:nvSpPr>
        <p:spPr bwMode="auto">
          <a:xfrm>
            <a:off x="609600" y="2438400"/>
            <a:ext cx="2895600" cy="2971800"/>
          </a:xfrm>
          <a:prstGeom prst="rect">
            <a:avLst/>
          </a:prstGeom>
          <a:solidFill>
            <a:srgbClr val="EAEAEA"/>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charset="0"/>
              </a:defRPr>
            </a:lvl1pPr>
            <a:lvl2pPr marL="742950" indent="-285750">
              <a:spcBef>
                <a:spcPct val="20000"/>
              </a:spcBef>
              <a:buChar char="–"/>
              <a:defRPr sz="2800">
                <a:solidFill>
                  <a:schemeClr val="tx1"/>
                </a:solidFill>
                <a:latin typeface="Times New Roman" charset="0"/>
              </a:defRPr>
            </a:lvl2pPr>
            <a:lvl3pPr marL="1143000" indent="-228600">
              <a:spcBef>
                <a:spcPct val="20000"/>
              </a:spcBef>
              <a:buChar char="•"/>
              <a:defRPr sz="2400">
                <a:solidFill>
                  <a:schemeClr val="tx1"/>
                </a:solidFill>
                <a:latin typeface="Times New Roman" charset="0"/>
              </a:defRPr>
            </a:lvl3pPr>
            <a:lvl4pPr marL="1600200" indent="-228600">
              <a:spcBef>
                <a:spcPct val="20000"/>
              </a:spcBef>
              <a:buChar char="–"/>
              <a:defRPr sz="2000">
                <a:solidFill>
                  <a:schemeClr val="tx1"/>
                </a:solidFill>
                <a:latin typeface="Times New Roman" charset="0"/>
              </a:defRPr>
            </a:lvl4pPr>
            <a:lvl5pPr marL="2057400" indent="-22860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spcBef>
                <a:spcPct val="0"/>
              </a:spcBef>
              <a:buFontTx/>
              <a:buNone/>
            </a:pPr>
            <a:endParaRPr lang="en-US" altLang="en-US" sz="2400"/>
          </a:p>
        </p:txBody>
      </p:sp>
      <p:sp>
        <p:nvSpPr>
          <p:cNvPr id="16388" name="Rectangle 1026"/>
          <p:cNvSpPr>
            <a:spLocks noGrp="1" noChangeArrowheads="1"/>
          </p:cNvSpPr>
          <p:nvPr>
            <p:ph type="title"/>
          </p:nvPr>
        </p:nvSpPr>
        <p:spPr/>
        <p:txBody>
          <a:bodyPr/>
          <a:lstStyle/>
          <a:p>
            <a:pPr>
              <a:defRPr/>
            </a:pPr>
            <a:r>
              <a:rPr lang="en-US" altLang="en-US"/>
              <a:t>Enters a DMBS</a:t>
            </a:r>
          </a:p>
        </p:txBody>
      </p:sp>
      <p:pic>
        <p:nvPicPr>
          <p:cNvPr id="26628" name="Picture 102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600" y="2667000"/>
            <a:ext cx="1144588"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29" name="AutoShape 1030"/>
          <p:cNvSpPr>
            <a:spLocks noChangeArrowheads="1"/>
          </p:cNvSpPr>
          <p:nvPr/>
        </p:nvSpPr>
        <p:spPr bwMode="auto">
          <a:xfrm>
            <a:off x="838200" y="2667000"/>
            <a:ext cx="838200" cy="685800"/>
          </a:xfrm>
          <a:prstGeom prst="flowChartDocument">
            <a:avLst/>
          </a:prstGeom>
          <a:solidFill>
            <a:srgbClr val="C0C0C0">
              <a:alpha val="50195"/>
            </a:srgbClr>
          </a:solidFill>
          <a:ln w="9525">
            <a:solidFill>
              <a:schemeClr val="tx1"/>
            </a:solidFill>
            <a:miter lim="800000"/>
            <a:headEnd/>
            <a:tailEnd/>
          </a:ln>
        </p:spPr>
        <p:txBody>
          <a:bodyPr anchor="ctr">
            <a:spAutoFit/>
          </a:bodyPr>
          <a:lstStyle>
            <a:lvl1pPr>
              <a:spcBef>
                <a:spcPct val="20000"/>
              </a:spcBef>
              <a:buChar char="•"/>
              <a:defRPr sz="3200">
                <a:solidFill>
                  <a:schemeClr val="tx1"/>
                </a:solidFill>
                <a:latin typeface="Times New Roman" charset="0"/>
              </a:defRPr>
            </a:lvl1pPr>
            <a:lvl2pPr marL="742950" indent="-285750">
              <a:spcBef>
                <a:spcPct val="20000"/>
              </a:spcBef>
              <a:buChar char="–"/>
              <a:defRPr sz="2800">
                <a:solidFill>
                  <a:schemeClr val="tx1"/>
                </a:solidFill>
                <a:latin typeface="Times New Roman" charset="0"/>
              </a:defRPr>
            </a:lvl2pPr>
            <a:lvl3pPr marL="1143000" indent="-228600">
              <a:spcBef>
                <a:spcPct val="20000"/>
              </a:spcBef>
              <a:buChar char="•"/>
              <a:defRPr sz="2400">
                <a:solidFill>
                  <a:schemeClr val="tx1"/>
                </a:solidFill>
                <a:latin typeface="Times New Roman" charset="0"/>
              </a:defRPr>
            </a:lvl3pPr>
            <a:lvl4pPr marL="1600200" indent="-228600">
              <a:spcBef>
                <a:spcPct val="20000"/>
              </a:spcBef>
              <a:buChar char="–"/>
              <a:defRPr sz="2000">
                <a:solidFill>
                  <a:schemeClr val="tx1"/>
                </a:solidFill>
                <a:latin typeface="Times New Roman" charset="0"/>
              </a:defRPr>
            </a:lvl4pPr>
            <a:lvl5pPr marL="2057400" indent="-22860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spcBef>
                <a:spcPct val="0"/>
              </a:spcBef>
              <a:buFontTx/>
              <a:buNone/>
            </a:pPr>
            <a:endParaRPr lang="en-US" altLang="en-US" sz="2400"/>
          </a:p>
        </p:txBody>
      </p:sp>
      <p:sp>
        <p:nvSpPr>
          <p:cNvPr id="26630" name="AutoShape 1031"/>
          <p:cNvSpPr>
            <a:spLocks noChangeArrowheads="1"/>
          </p:cNvSpPr>
          <p:nvPr/>
        </p:nvSpPr>
        <p:spPr bwMode="auto">
          <a:xfrm>
            <a:off x="838200" y="3581400"/>
            <a:ext cx="838200" cy="685800"/>
          </a:xfrm>
          <a:prstGeom prst="flowChartDocument">
            <a:avLst/>
          </a:prstGeom>
          <a:solidFill>
            <a:srgbClr val="C0C0C0">
              <a:alpha val="50195"/>
            </a:srgbClr>
          </a:solidFill>
          <a:ln w="9525">
            <a:solidFill>
              <a:schemeClr val="tx1"/>
            </a:solidFill>
            <a:miter lim="800000"/>
            <a:headEnd/>
            <a:tailEnd/>
          </a:ln>
        </p:spPr>
        <p:txBody>
          <a:bodyPr anchor="ctr">
            <a:spAutoFit/>
          </a:bodyPr>
          <a:lstStyle>
            <a:lvl1pPr>
              <a:spcBef>
                <a:spcPct val="20000"/>
              </a:spcBef>
              <a:buChar char="•"/>
              <a:defRPr sz="3200">
                <a:solidFill>
                  <a:schemeClr val="tx1"/>
                </a:solidFill>
                <a:latin typeface="Times New Roman" charset="0"/>
              </a:defRPr>
            </a:lvl1pPr>
            <a:lvl2pPr marL="742950" indent="-285750">
              <a:spcBef>
                <a:spcPct val="20000"/>
              </a:spcBef>
              <a:buChar char="–"/>
              <a:defRPr sz="2800">
                <a:solidFill>
                  <a:schemeClr val="tx1"/>
                </a:solidFill>
                <a:latin typeface="Times New Roman" charset="0"/>
              </a:defRPr>
            </a:lvl2pPr>
            <a:lvl3pPr marL="1143000" indent="-228600">
              <a:spcBef>
                <a:spcPct val="20000"/>
              </a:spcBef>
              <a:buChar char="•"/>
              <a:defRPr sz="2400">
                <a:solidFill>
                  <a:schemeClr val="tx1"/>
                </a:solidFill>
                <a:latin typeface="Times New Roman" charset="0"/>
              </a:defRPr>
            </a:lvl3pPr>
            <a:lvl4pPr marL="1600200" indent="-228600">
              <a:spcBef>
                <a:spcPct val="20000"/>
              </a:spcBef>
              <a:buChar char="–"/>
              <a:defRPr sz="2000">
                <a:solidFill>
                  <a:schemeClr val="tx1"/>
                </a:solidFill>
                <a:latin typeface="Times New Roman" charset="0"/>
              </a:defRPr>
            </a:lvl4pPr>
            <a:lvl5pPr marL="2057400" indent="-22860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spcBef>
                <a:spcPct val="0"/>
              </a:spcBef>
              <a:buFontTx/>
              <a:buNone/>
            </a:pPr>
            <a:endParaRPr lang="en-US" altLang="en-US" sz="2400"/>
          </a:p>
        </p:txBody>
      </p:sp>
      <p:sp>
        <p:nvSpPr>
          <p:cNvPr id="26631" name="AutoShape 1032"/>
          <p:cNvSpPr>
            <a:spLocks noChangeArrowheads="1"/>
          </p:cNvSpPr>
          <p:nvPr/>
        </p:nvSpPr>
        <p:spPr bwMode="auto">
          <a:xfrm>
            <a:off x="838200" y="4572000"/>
            <a:ext cx="838200" cy="685800"/>
          </a:xfrm>
          <a:prstGeom prst="flowChartDocument">
            <a:avLst/>
          </a:prstGeom>
          <a:solidFill>
            <a:srgbClr val="C0C0C0">
              <a:alpha val="50195"/>
            </a:srgbClr>
          </a:solidFill>
          <a:ln w="9525">
            <a:solidFill>
              <a:schemeClr val="tx1"/>
            </a:solidFill>
            <a:miter lim="800000"/>
            <a:headEnd/>
            <a:tailEnd/>
          </a:ln>
        </p:spPr>
        <p:txBody>
          <a:bodyPr anchor="ctr">
            <a:spAutoFit/>
          </a:bodyPr>
          <a:lstStyle>
            <a:lvl1pPr>
              <a:spcBef>
                <a:spcPct val="20000"/>
              </a:spcBef>
              <a:buChar char="•"/>
              <a:defRPr sz="3200">
                <a:solidFill>
                  <a:schemeClr val="tx1"/>
                </a:solidFill>
                <a:latin typeface="Times New Roman" charset="0"/>
              </a:defRPr>
            </a:lvl1pPr>
            <a:lvl2pPr marL="742950" indent="-285750">
              <a:spcBef>
                <a:spcPct val="20000"/>
              </a:spcBef>
              <a:buChar char="–"/>
              <a:defRPr sz="2800">
                <a:solidFill>
                  <a:schemeClr val="tx1"/>
                </a:solidFill>
                <a:latin typeface="Times New Roman" charset="0"/>
              </a:defRPr>
            </a:lvl2pPr>
            <a:lvl3pPr marL="1143000" indent="-228600">
              <a:spcBef>
                <a:spcPct val="20000"/>
              </a:spcBef>
              <a:buChar char="•"/>
              <a:defRPr sz="2400">
                <a:solidFill>
                  <a:schemeClr val="tx1"/>
                </a:solidFill>
                <a:latin typeface="Times New Roman" charset="0"/>
              </a:defRPr>
            </a:lvl3pPr>
            <a:lvl4pPr marL="1600200" indent="-228600">
              <a:spcBef>
                <a:spcPct val="20000"/>
              </a:spcBef>
              <a:buChar char="–"/>
              <a:defRPr sz="2000">
                <a:solidFill>
                  <a:schemeClr val="tx1"/>
                </a:solidFill>
                <a:latin typeface="Times New Roman" charset="0"/>
              </a:defRPr>
            </a:lvl4pPr>
            <a:lvl5pPr marL="2057400" indent="-22860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spcBef>
                <a:spcPct val="0"/>
              </a:spcBef>
              <a:buFontTx/>
              <a:buNone/>
            </a:pPr>
            <a:endParaRPr lang="en-US" altLang="en-US" sz="2400"/>
          </a:p>
        </p:txBody>
      </p:sp>
      <p:sp>
        <p:nvSpPr>
          <p:cNvPr id="51209" name="AutoShape 1033"/>
          <p:cNvSpPr>
            <a:spLocks noChangeArrowheads="1"/>
          </p:cNvSpPr>
          <p:nvPr/>
        </p:nvSpPr>
        <p:spPr bwMode="auto">
          <a:xfrm>
            <a:off x="381000" y="6019800"/>
            <a:ext cx="1857375" cy="619125"/>
          </a:xfrm>
          <a:prstGeom prst="wedgeEllipseCallout">
            <a:avLst>
              <a:gd name="adj1" fmla="val -171"/>
              <a:gd name="adj2" fmla="val -122819"/>
            </a:avLst>
          </a:prstGeom>
          <a:solidFill>
            <a:srgbClr val="C0C0C0"/>
          </a:solidFill>
          <a:ln w="9525">
            <a:solidFill>
              <a:schemeClr val="tx1"/>
            </a:solidFill>
            <a:miter lim="800000"/>
            <a:headEnd/>
            <a:tailEnd/>
          </a:ln>
        </p:spPr>
        <p:txBody>
          <a:bodyPr wrap="none">
            <a:spAutoFit/>
          </a:bodyPr>
          <a:lstStyle>
            <a:lvl1pPr>
              <a:spcBef>
                <a:spcPct val="20000"/>
              </a:spcBef>
              <a:buChar char="•"/>
              <a:defRPr sz="3200">
                <a:solidFill>
                  <a:schemeClr val="tx1"/>
                </a:solidFill>
                <a:latin typeface="Times New Roman" charset="0"/>
              </a:defRPr>
            </a:lvl1pPr>
            <a:lvl2pPr marL="742950" indent="-285750">
              <a:spcBef>
                <a:spcPct val="20000"/>
              </a:spcBef>
              <a:buChar char="–"/>
              <a:defRPr sz="2800">
                <a:solidFill>
                  <a:schemeClr val="tx1"/>
                </a:solidFill>
                <a:latin typeface="Times New Roman" charset="0"/>
              </a:defRPr>
            </a:lvl2pPr>
            <a:lvl3pPr marL="1143000" indent="-228600">
              <a:spcBef>
                <a:spcPct val="20000"/>
              </a:spcBef>
              <a:buChar char="•"/>
              <a:defRPr sz="2400">
                <a:solidFill>
                  <a:schemeClr val="tx1"/>
                </a:solidFill>
                <a:latin typeface="Times New Roman" charset="0"/>
              </a:defRPr>
            </a:lvl3pPr>
            <a:lvl4pPr marL="1600200" indent="-228600">
              <a:spcBef>
                <a:spcPct val="20000"/>
              </a:spcBef>
              <a:buChar char="–"/>
              <a:defRPr sz="2000">
                <a:solidFill>
                  <a:schemeClr val="tx1"/>
                </a:solidFill>
                <a:latin typeface="Times New Roman" charset="0"/>
              </a:defRPr>
            </a:lvl4pPr>
            <a:lvl5pPr marL="2057400" indent="-22860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lgn="ctr">
              <a:spcBef>
                <a:spcPct val="0"/>
              </a:spcBef>
              <a:buFontTx/>
              <a:buNone/>
            </a:pPr>
            <a:r>
              <a:rPr lang="en-US" altLang="en-US" sz="2400"/>
              <a:t>Data files</a:t>
            </a:r>
          </a:p>
        </p:txBody>
      </p:sp>
      <p:sp>
        <p:nvSpPr>
          <p:cNvPr id="51210" name="AutoShape 1034"/>
          <p:cNvSpPr>
            <a:spLocks noChangeArrowheads="1"/>
          </p:cNvSpPr>
          <p:nvPr/>
        </p:nvSpPr>
        <p:spPr bwMode="auto">
          <a:xfrm>
            <a:off x="2743200" y="5207000"/>
            <a:ext cx="2957513" cy="1651000"/>
          </a:xfrm>
          <a:prstGeom prst="wedgeEllipseCallout">
            <a:avLst>
              <a:gd name="adj1" fmla="val -29926"/>
              <a:gd name="adj2" fmla="val -62694"/>
            </a:avLst>
          </a:prstGeom>
          <a:solidFill>
            <a:srgbClr val="C0C0C0"/>
          </a:solidFill>
          <a:ln w="9525">
            <a:solidFill>
              <a:schemeClr val="tx1"/>
            </a:solidFill>
            <a:miter lim="800000"/>
            <a:headEnd/>
            <a:tailEnd/>
          </a:ln>
        </p:spPr>
        <p:txBody>
          <a:bodyPr wrap="none">
            <a:spAutoFit/>
          </a:bodyPr>
          <a:lstStyle>
            <a:lvl1pPr>
              <a:spcBef>
                <a:spcPct val="20000"/>
              </a:spcBef>
              <a:buChar char="•"/>
              <a:defRPr sz="3200">
                <a:solidFill>
                  <a:schemeClr val="tx1"/>
                </a:solidFill>
                <a:latin typeface="Times New Roman" charset="0"/>
              </a:defRPr>
            </a:lvl1pPr>
            <a:lvl2pPr marL="742950" indent="-285750">
              <a:spcBef>
                <a:spcPct val="20000"/>
              </a:spcBef>
              <a:buChar char="–"/>
              <a:defRPr sz="2800">
                <a:solidFill>
                  <a:schemeClr val="tx1"/>
                </a:solidFill>
                <a:latin typeface="Times New Roman" charset="0"/>
              </a:defRPr>
            </a:lvl2pPr>
            <a:lvl3pPr marL="1143000" indent="-228600">
              <a:spcBef>
                <a:spcPct val="20000"/>
              </a:spcBef>
              <a:buChar char="•"/>
              <a:defRPr sz="2400">
                <a:solidFill>
                  <a:schemeClr val="tx1"/>
                </a:solidFill>
                <a:latin typeface="Times New Roman" charset="0"/>
              </a:defRPr>
            </a:lvl3pPr>
            <a:lvl4pPr marL="1600200" indent="-228600">
              <a:spcBef>
                <a:spcPct val="20000"/>
              </a:spcBef>
              <a:buChar char="–"/>
              <a:defRPr sz="2000">
                <a:solidFill>
                  <a:schemeClr val="tx1"/>
                </a:solidFill>
                <a:latin typeface="Times New Roman" charset="0"/>
              </a:defRPr>
            </a:lvl4pPr>
            <a:lvl5pPr marL="2057400" indent="-22860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lgn="ctr">
              <a:spcBef>
                <a:spcPct val="0"/>
              </a:spcBef>
              <a:buFontTx/>
              <a:buNone/>
            </a:pPr>
            <a:r>
              <a:rPr lang="en-US" altLang="en-US" sz="2400"/>
              <a:t>Database server</a:t>
            </a:r>
            <a:br>
              <a:rPr lang="en-US" altLang="en-US" sz="2400"/>
            </a:br>
            <a:r>
              <a:rPr lang="en-US" altLang="en-US" sz="2400"/>
              <a:t>(someone else’s</a:t>
            </a:r>
            <a:br>
              <a:rPr lang="en-US" altLang="en-US" sz="2400"/>
            </a:br>
            <a:r>
              <a:rPr lang="en-US" altLang="en-US" sz="2400"/>
              <a:t>C program)</a:t>
            </a:r>
          </a:p>
        </p:txBody>
      </p:sp>
      <p:sp>
        <p:nvSpPr>
          <p:cNvPr id="51219" name="AutoShape 1043"/>
          <p:cNvSpPr>
            <a:spLocks noChangeArrowheads="1"/>
          </p:cNvSpPr>
          <p:nvPr/>
        </p:nvSpPr>
        <p:spPr bwMode="auto">
          <a:xfrm>
            <a:off x="6553200" y="5943600"/>
            <a:ext cx="2393950" cy="619125"/>
          </a:xfrm>
          <a:prstGeom prst="wedgeEllipseCallout">
            <a:avLst>
              <a:gd name="adj1" fmla="val -8954"/>
              <a:gd name="adj2" fmla="val -90255"/>
            </a:avLst>
          </a:prstGeom>
          <a:solidFill>
            <a:srgbClr val="C0C0C0"/>
          </a:solidFill>
          <a:ln w="9525">
            <a:solidFill>
              <a:schemeClr val="tx1"/>
            </a:solidFill>
            <a:miter lim="800000"/>
            <a:headEnd/>
            <a:tailEnd/>
          </a:ln>
        </p:spPr>
        <p:txBody>
          <a:bodyPr wrap="none">
            <a:spAutoFit/>
          </a:bodyPr>
          <a:lstStyle>
            <a:lvl1pPr>
              <a:spcBef>
                <a:spcPct val="20000"/>
              </a:spcBef>
              <a:buChar char="•"/>
              <a:defRPr sz="3200">
                <a:solidFill>
                  <a:schemeClr val="tx1"/>
                </a:solidFill>
                <a:latin typeface="Times New Roman" charset="0"/>
              </a:defRPr>
            </a:lvl1pPr>
            <a:lvl2pPr marL="742950" indent="-285750">
              <a:spcBef>
                <a:spcPct val="20000"/>
              </a:spcBef>
              <a:buChar char="–"/>
              <a:defRPr sz="2800">
                <a:solidFill>
                  <a:schemeClr val="tx1"/>
                </a:solidFill>
                <a:latin typeface="Times New Roman" charset="0"/>
              </a:defRPr>
            </a:lvl2pPr>
            <a:lvl3pPr marL="1143000" indent="-228600">
              <a:spcBef>
                <a:spcPct val="20000"/>
              </a:spcBef>
              <a:buChar char="•"/>
              <a:defRPr sz="2400">
                <a:solidFill>
                  <a:schemeClr val="tx1"/>
                </a:solidFill>
                <a:latin typeface="Times New Roman" charset="0"/>
              </a:defRPr>
            </a:lvl3pPr>
            <a:lvl4pPr marL="1600200" indent="-228600">
              <a:spcBef>
                <a:spcPct val="20000"/>
              </a:spcBef>
              <a:buChar char="–"/>
              <a:defRPr sz="2000">
                <a:solidFill>
                  <a:schemeClr val="tx1"/>
                </a:solidFill>
                <a:latin typeface="Times New Roman" charset="0"/>
              </a:defRPr>
            </a:lvl4pPr>
            <a:lvl5pPr marL="2057400" indent="-22860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lgn="ctr">
              <a:spcBef>
                <a:spcPct val="0"/>
              </a:spcBef>
              <a:buFontTx/>
              <a:buNone/>
            </a:pPr>
            <a:r>
              <a:rPr lang="en-US" altLang="en-US" sz="2400"/>
              <a:t>Applications</a:t>
            </a:r>
          </a:p>
        </p:txBody>
      </p:sp>
      <p:grpSp>
        <p:nvGrpSpPr>
          <p:cNvPr id="2" name="Group 1047"/>
          <p:cNvGrpSpPr>
            <a:grpSpLocks/>
          </p:cNvGrpSpPr>
          <p:nvPr/>
        </p:nvGrpSpPr>
        <p:grpSpPr bwMode="auto">
          <a:xfrm>
            <a:off x="3581400" y="2209800"/>
            <a:ext cx="4267200" cy="3429000"/>
            <a:chOff x="2256" y="1392"/>
            <a:chExt cx="2688" cy="2160"/>
          </a:xfrm>
        </p:grpSpPr>
        <p:pic>
          <p:nvPicPr>
            <p:cNvPr id="26637" name="Picture 103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28" y="1392"/>
              <a:ext cx="624" cy="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38" name="Picture 103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24" y="2244"/>
              <a:ext cx="624" cy="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39" name="Picture 103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20" y="3108"/>
              <a:ext cx="624" cy="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40" name="Line 1040"/>
            <p:cNvSpPr>
              <a:spLocks noChangeShapeType="1"/>
            </p:cNvSpPr>
            <p:nvPr/>
          </p:nvSpPr>
          <p:spPr bwMode="auto">
            <a:xfrm flipV="1">
              <a:off x="2256" y="1728"/>
              <a:ext cx="1776" cy="48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41" name="Line 1041"/>
            <p:cNvSpPr>
              <a:spLocks noChangeShapeType="1"/>
            </p:cNvSpPr>
            <p:nvPr/>
          </p:nvSpPr>
          <p:spPr bwMode="auto">
            <a:xfrm>
              <a:off x="2304" y="2448"/>
              <a:ext cx="1728" cy="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42" name="Line 1042"/>
            <p:cNvSpPr>
              <a:spLocks noChangeShapeType="1"/>
            </p:cNvSpPr>
            <p:nvPr/>
          </p:nvSpPr>
          <p:spPr bwMode="auto">
            <a:xfrm>
              <a:off x="2400" y="2880"/>
              <a:ext cx="1824" cy="48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43" name="Text Box 1044"/>
            <p:cNvSpPr txBox="1">
              <a:spLocks noChangeArrowheads="1"/>
            </p:cNvSpPr>
            <p:nvPr/>
          </p:nvSpPr>
          <p:spPr bwMode="auto">
            <a:xfrm>
              <a:off x="2592" y="2160"/>
              <a:ext cx="1344" cy="5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charset="0"/>
                </a:defRPr>
              </a:lvl1pPr>
              <a:lvl2pPr marL="742950" indent="-285750">
                <a:spcBef>
                  <a:spcPct val="20000"/>
                </a:spcBef>
                <a:buChar char="–"/>
                <a:defRPr sz="2800">
                  <a:solidFill>
                    <a:schemeClr val="tx1"/>
                  </a:solidFill>
                  <a:latin typeface="Times New Roman" charset="0"/>
                </a:defRPr>
              </a:lvl2pPr>
              <a:lvl3pPr marL="1143000" indent="-228600">
                <a:spcBef>
                  <a:spcPct val="20000"/>
                </a:spcBef>
                <a:buChar char="•"/>
                <a:defRPr sz="2400">
                  <a:solidFill>
                    <a:schemeClr val="tx1"/>
                  </a:solidFill>
                  <a:latin typeface="Times New Roman" charset="0"/>
                </a:defRPr>
              </a:lvl3pPr>
              <a:lvl4pPr marL="1600200" indent="-228600">
                <a:spcBef>
                  <a:spcPct val="20000"/>
                </a:spcBef>
                <a:buChar char="–"/>
                <a:defRPr sz="2000">
                  <a:solidFill>
                    <a:schemeClr val="tx1"/>
                  </a:solidFill>
                  <a:latin typeface="Times New Roman" charset="0"/>
                </a:defRPr>
              </a:lvl4pPr>
              <a:lvl5pPr marL="2057400" indent="-22860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spcBef>
                  <a:spcPct val="0"/>
                </a:spcBef>
                <a:buFontTx/>
                <a:buNone/>
              </a:pPr>
              <a:r>
                <a:rPr lang="en-US" altLang="en-US" sz="2400"/>
                <a:t>connection</a:t>
              </a:r>
            </a:p>
            <a:p>
              <a:pPr>
                <a:spcBef>
                  <a:spcPct val="0"/>
                </a:spcBef>
                <a:buFontTx/>
                <a:buNone/>
              </a:pPr>
              <a:r>
                <a:rPr lang="en-US" altLang="en-US" sz="2400"/>
                <a:t>(ODBC, JDBC)</a:t>
              </a:r>
            </a:p>
          </p:txBody>
        </p:sp>
      </p:grpSp>
      <p:sp>
        <p:nvSpPr>
          <p:cNvPr id="26636" name="Text Box 1045"/>
          <p:cNvSpPr txBox="1">
            <a:spLocks noChangeArrowheads="1"/>
          </p:cNvSpPr>
          <p:nvPr/>
        </p:nvSpPr>
        <p:spPr bwMode="auto">
          <a:xfrm>
            <a:off x="457200" y="1828800"/>
            <a:ext cx="409733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charset="0"/>
              </a:defRPr>
            </a:lvl1pPr>
            <a:lvl2pPr marL="742950" indent="-285750">
              <a:spcBef>
                <a:spcPct val="20000"/>
              </a:spcBef>
              <a:buChar char="–"/>
              <a:defRPr sz="2800">
                <a:solidFill>
                  <a:schemeClr val="tx1"/>
                </a:solidFill>
                <a:latin typeface="Times New Roman" charset="0"/>
              </a:defRPr>
            </a:lvl2pPr>
            <a:lvl3pPr marL="1143000" indent="-228600">
              <a:spcBef>
                <a:spcPct val="20000"/>
              </a:spcBef>
              <a:buChar char="•"/>
              <a:defRPr sz="2400">
                <a:solidFill>
                  <a:schemeClr val="tx1"/>
                </a:solidFill>
                <a:latin typeface="Times New Roman" charset="0"/>
              </a:defRPr>
            </a:lvl3pPr>
            <a:lvl4pPr marL="1600200" indent="-228600">
              <a:spcBef>
                <a:spcPct val="20000"/>
              </a:spcBef>
              <a:buChar char="–"/>
              <a:defRPr sz="2000">
                <a:solidFill>
                  <a:schemeClr val="tx1"/>
                </a:solidFill>
                <a:latin typeface="Times New Roman" charset="0"/>
              </a:defRPr>
            </a:lvl4pPr>
            <a:lvl5pPr marL="2057400" indent="-22860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spcBef>
                <a:spcPct val="0"/>
              </a:spcBef>
              <a:buFontTx/>
              <a:buNone/>
            </a:pPr>
            <a:r>
              <a:rPr lang="en-US" altLang="en-US" sz="2800"/>
              <a:t>“Two tier database system”</a:t>
            </a:r>
          </a:p>
        </p:txBody>
      </p:sp>
    </p:spTree>
    <p:extLst>
      <p:ext uri="{BB962C8B-B14F-4D97-AF65-F5344CB8AC3E}">
        <p14:creationId xmlns:p14="http://schemas.microsoft.com/office/powerpoint/2010/main" val="142938153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1209"/>
                                        </p:tgtEl>
                                        <p:attrNameLst>
                                          <p:attrName>style.visibility</p:attrName>
                                        </p:attrNameLst>
                                      </p:cBhvr>
                                      <p:to>
                                        <p:strVal val="visible"/>
                                      </p:to>
                                    </p:set>
                                    <p:animEffect transition="in" filter="dissolve">
                                      <p:cBhvr>
                                        <p:cTn id="7" dur="500"/>
                                        <p:tgtEl>
                                          <p:spTgt spid="51209"/>
                                        </p:tgtEl>
                                      </p:cBhvr>
                                    </p:animEffect>
                                  </p:childTnLst>
                                </p:cTn>
                              </p:par>
                            </p:childTnLst>
                          </p:cTn>
                        </p:par>
                        <p:par>
                          <p:cTn id="8" fill="hold" nodeType="afterGroup">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51210"/>
                                        </p:tgtEl>
                                        <p:attrNameLst>
                                          <p:attrName>style.visibility</p:attrName>
                                        </p:attrNameLst>
                                      </p:cBhvr>
                                      <p:to>
                                        <p:strVal val="visible"/>
                                      </p:to>
                                    </p:set>
                                    <p:animEffect transition="in" filter="dissolve">
                                      <p:cBhvr>
                                        <p:cTn id="11" dur="500"/>
                                        <p:tgtEl>
                                          <p:spTgt spid="51210"/>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9" presetClass="entr" presetSubtype="0" fill="hold"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dissolve">
                                      <p:cBhvr>
                                        <p:cTn id="16" dur="500"/>
                                        <p:tgtEl>
                                          <p:spTgt spid="2"/>
                                        </p:tgtEl>
                                      </p:cBhvr>
                                    </p:animEffect>
                                  </p:childTnLst>
                                </p:cTn>
                              </p:par>
                            </p:childTnLst>
                          </p:cTn>
                        </p:par>
                        <p:par>
                          <p:cTn id="17" fill="hold" nodeType="afterGroup">
                            <p:stCondLst>
                              <p:cond delay="500"/>
                            </p:stCondLst>
                            <p:childTnLst>
                              <p:par>
                                <p:cTn id="18" presetID="9" presetClass="entr" presetSubtype="0" fill="hold" grpId="0" nodeType="afterEffect">
                                  <p:stCondLst>
                                    <p:cond delay="0"/>
                                  </p:stCondLst>
                                  <p:childTnLst>
                                    <p:set>
                                      <p:cBhvr>
                                        <p:cTn id="19" dur="1" fill="hold">
                                          <p:stCondLst>
                                            <p:cond delay="0"/>
                                          </p:stCondLst>
                                        </p:cTn>
                                        <p:tgtEl>
                                          <p:spTgt spid="51219"/>
                                        </p:tgtEl>
                                        <p:attrNameLst>
                                          <p:attrName>style.visibility</p:attrName>
                                        </p:attrNameLst>
                                      </p:cBhvr>
                                      <p:to>
                                        <p:strVal val="visible"/>
                                      </p:to>
                                    </p:set>
                                    <p:animEffect transition="in" filter="dissolve">
                                      <p:cBhvr>
                                        <p:cTn id="20" dur="500"/>
                                        <p:tgtEl>
                                          <p:spTgt spid="512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9" grpId="0" animBg="1" autoUpdateAnimBg="0"/>
      <p:bldP spid="51210" grpId="0" animBg="1" autoUpdateAnimBg="0"/>
      <p:bldP spid="51219" grpId="0" animBg="1"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5"/>
          <p:cNvSpPr>
            <a:spLocks noGrp="1"/>
          </p:cNvSpPr>
          <p:nvPr>
            <p:ph type="sldNum" sz="quarter" idx="12"/>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charset="0"/>
              </a:defRPr>
            </a:lvl1pPr>
            <a:lvl2pPr marL="742950" indent="-285750">
              <a:spcBef>
                <a:spcPct val="20000"/>
              </a:spcBef>
              <a:buChar char="–"/>
              <a:defRPr sz="2800">
                <a:solidFill>
                  <a:schemeClr val="tx1"/>
                </a:solidFill>
                <a:latin typeface="Times New Roman" charset="0"/>
              </a:defRPr>
            </a:lvl2pPr>
            <a:lvl3pPr marL="1143000" indent="-228600">
              <a:spcBef>
                <a:spcPct val="20000"/>
              </a:spcBef>
              <a:buChar char="•"/>
              <a:defRPr sz="2400">
                <a:solidFill>
                  <a:schemeClr val="tx1"/>
                </a:solidFill>
                <a:latin typeface="Times New Roman" charset="0"/>
              </a:defRPr>
            </a:lvl3pPr>
            <a:lvl4pPr marL="1600200" indent="-228600">
              <a:spcBef>
                <a:spcPct val="20000"/>
              </a:spcBef>
              <a:buChar char="–"/>
              <a:defRPr sz="2000">
                <a:solidFill>
                  <a:schemeClr val="tx1"/>
                </a:solidFill>
                <a:latin typeface="Times New Roman" charset="0"/>
              </a:defRPr>
            </a:lvl4pPr>
            <a:lvl5pPr marL="2057400" indent="-22860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spcBef>
                <a:spcPct val="0"/>
              </a:spcBef>
              <a:buFontTx/>
              <a:buNone/>
            </a:pPr>
            <a:fld id="{5DF0B41F-5FA4-214E-98A0-FFB73B47349A}" type="slidenum">
              <a:rPr lang="he-IL" altLang="en-US" sz="1400"/>
              <a:pPr>
                <a:spcBef>
                  <a:spcPct val="0"/>
                </a:spcBef>
                <a:buFontTx/>
                <a:buNone/>
              </a:pPr>
              <a:t>25</a:t>
            </a:fld>
            <a:endParaRPr lang="en-US" altLang="en-US" sz="1400"/>
          </a:p>
        </p:txBody>
      </p:sp>
      <p:sp>
        <p:nvSpPr>
          <p:cNvPr id="17411" name="Rectangle 2"/>
          <p:cNvSpPr>
            <a:spLocks noGrp="1" noChangeArrowheads="1"/>
          </p:cNvSpPr>
          <p:nvPr>
            <p:ph type="title"/>
          </p:nvPr>
        </p:nvSpPr>
        <p:spPr/>
        <p:txBody>
          <a:bodyPr/>
          <a:lstStyle/>
          <a:p>
            <a:pPr>
              <a:defRPr/>
            </a:pPr>
            <a:r>
              <a:rPr lang="en-US" altLang="en-US"/>
              <a:t>Functionality of a DBMS</a:t>
            </a:r>
          </a:p>
        </p:txBody>
      </p:sp>
      <p:sp>
        <p:nvSpPr>
          <p:cNvPr id="17412" name="Rectangle 3"/>
          <p:cNvSpPr>
            <a:spLocks noGrp="1" noChangeArrowheads="1"/>
          </p:cNvSpPr>
          <p:nvPr>
            <p:ph type="body" idx="1"/>
          </p:nvPr>
        </p:nvSpPr>
        <p:spPr>
          <a:xfrm>
            <a:off x="457200" y="1905000"/>
            <a:ext cx="8178800" cy="4457700"/>
          </a:xfrm>
        </p:spPr>
        <p:txBody>
          <a:bodyPr>
            <a:normAutofit fontScale="92500"/>
          </a:bodyPr>
          <a:lstStyle/>
          <a:p>
            <a:pPr>
              <a:lnSpc>
                <a:spcPct val="90000"/>
              </a:lnSpc>
              <a:buFontTx/>
              <a:buNone/>
              <a:defRPr/>
            </a:pPr>
            <a:r>
              <a:rPr lang="en-US" altLang="en-US" sz="2800"/>
              <a:t>The programmer sees SQL, which has two components:</a:t>
            </a:r>
          </a:p>
          <a:p>
            <a:pPr>
              <a:lnSpc>
                <a:spcPct val="90000"/>
              </a:lnSpc>
              <a:defRPr/>
            </a:pPr>
            <a:r>
              <a:rPr lang="en-US" altLang="en-US" sz="2800"/>
              <a:t>Data Definition Language - DDL</a:t>
            </a:r>
          </a:p>
          <a:p>
            <a:pPr>
              <a:lnSpc>
                <a:spcPct val="90000"/>
              </a:lnSpc>
              <a:defRPr/>
            </a:pPr>
            <a:r>
              <a:rPr lang="en-US" altLang="en-US" sz="2800"/>
              <a:t>Data Manipulation Language - DML</a:t>
            </a:r>
          </a:p>
          <a:p>
            <a:pPr lvl="1">
              <a:lnSpc>
                <a:spcPct val="90000"/>
              </a:lnSpc>
              <a:defRPr/>
            </a:pPr>
            <a:r>
              <a:rPr lang="en-US" altLang="en-US" sz="2400"/>
              <a:t>query language</a:t>
            </a:r>
          </a:p>
          <a:p>
            <a:pPr>
              <a:lnSpc>
                <a:spcPct val="90000"/>
              </a:lnSpc>
              <a:buFontTx/>
              <a:buNone/>
              <a:defRPr/>
            </a:pPr>
            <a:endParaRPr lang="en-US" altLang="en-US" sz="2800"/>
          </a:p>
          <a:p>
            <a:pPr>
              <a:lnSpc>
                <a:spcPct val="90000"/>
              </a:lnSpc>
              <a:buFontTx/>
              <a:buNone/>
              <a:defRPr/>
            </a:pPr>
            <a:r>
              <a:rPr lang="en-US" altLang="en-US" sz="2800"/>
              <a:t>Behind the scenes the DBMS has:</a:t>
            </a:r>
          </a:p>
          <a:p>
            <a:pPr>
              <a:lnSpc>
                <a:spcPct val="90000"/>
              </a:lnSpc>
              <a:defRPr/>
            </a:pPr>
            <a:r>
              <a:rPr lang="en-US" altLang="en-US" sz="2800"/>
              <a:t>Query optimizer</a:t>
            </a:r>
          </a:p>
          <a:p>
            <a:pPr>
              <a:lnSpc>
                <a:spcPct val="90000"/>
              </a:lnSpc>
              <a:defRPr/>
            </a:pPr>
            <a:r>
              <a:rPr lang="en-US" altLang="en-US" sz="2800"/>
              <a:t>Query engine</a:t>
            </a:r>
          </a:p>
          <a:p>
            <a:pPr>
              <a:lnSpc>
                <a:spcPct val="90000"/>
              </a:lnSpc>
              <a:defRPr/>
            </a:pPr>
            <a:r>
              <a:rPr lang="en-US" altLang="en-US" sz="2800"/>
              <a:t>Storage management</a:t>
            </a:r>
          </a:p>
          <a:p>
            <a:pPr>
              <a:lnSpc>
                <a:spcPct val="90000"/>
              </a:lnSpc>
              <a:defRPr/>
            </a:pPr>
            <a:r>
              <a:rPr lang="en-US" altLang="en-US" sz="2800"/>
              <a:t>Transaction Management (concurrency, recovery)</a:t>
            </a:r>
          </a:p>
        </p:txBody>
      </p:sp>
    </p:spTree>
    <p:extLst>
      <p:ext uri="{BB962C8B-B14F-4D97-AF65-F5344CB8AC3E}">
        <p14:creationId xmlns:p14="http://schemas.microsoft.com/office/powerpoint/2010/main" val="92902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5"/>
          <p:cNvSpPr>
            <a:spLocks noGrp="1"/>
          </p:cNvSpPr>
          <p:nvPr>
            <p:ph type="sldNum" sz="quarter" idx="12"/>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charset="0"/>
              </a:defRPr>
            </a:lvl1pPr>
            <a:lvl2pPr marL="742950" indent="-285750">
              <a:spcBef>
                <a:spcPct val="20000"/>
              </a:spcBef>
              <a:buChar char="–"/>
              <a:defRPr sz="2800">
                <a:solidFill>
                  <a:schemeClr val="tx1"/>
                </a:solidFill>
                <a:latin typeface="Times New Roman" charset="0"/>
              </a:defRPr>
            </a:lvl2pPr>
            <a:lvl3pPr marL="1143000" indent="-228600">
              <a:spcBef>
                <a:spcPct val="20000"/>
              </a:spcBef>
              <a:buChar char="•"/>
              <a:defRPr sz="2400">
                <a:solidFill>
                  <a:schemeClr val="tx1"/>
                </a:solidFill>
                <a:latin typeface="Times New Roman" charset="0"/>
              </a:defRPr>
            </a:lvl3pPr>
            <a:lvl4pPr marL="1600200" indent="-228600">
              <a:spcBef>
                <a:spcPct val="20000"/>
              </a:spcBef>
              <a:buChar char="–"/>
              <a:defRPr sz="2000">
                <a:solidFill>
                  <a:schemeClr val="tx1"/>
                </a:solidFill>
                <a:latin typeface="Times New Roman" charset="0"/>
              </a:defRPr>
            </a:lvl4pPr>
            <a:lvl5pPr marL="2057400" indent="-22860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spcBef>
                <a:spcPct val="0"/>
              </a:spcBef>
              <a:buFontTx/>
              <a:buNone/>
            </a:pPr>
            <a:fld id="{91910A61-FF30-4147-B73F-E60947525922}" type="slidenum">
              <a:rPr lang="he-IL" altLang="en-US" sz="1400"/>
              <a:pPr>
                <a:spcBef>
                  <a:spcPct val="0"/>
                </a:spcBef>
                <a:buFontTx/>
                <a:buNone/>
              </a:pPr>
              <a:t>26</a:t>
            </a:fld>
            <a:endParaRPr lang="en-US" altLang="en-US" sz="1400"/>
          </a:p>
        </p:txBody>
      </p:sp>
      <p:sp>
        <p:nvSpPr>
          <p:cNvPr id="18435" name="Rectangle 2"/>
          <p:cNvSpPr>
            <a:spLocks noGrp="1" noChangeArrowheads="1"/>
          </p:cNvSpPr>
          <p:nvPr>
            <p:ph type="title"/>
          </p:nvPr>
        </p:nvSpPr>
        <p:spPr/>
        <p:txBody>
          <a:bodyPr/>
          <a:lstStyle/>
          <a:p>
            <a:pPr>
              <a:defRPr/>
            </a:pPr>
            <a:r>
              <a:rPr lang="en-US" altLang="en-US"/>
              <a:t>Functionality of a DBMS</a:t>
            </a:r>
          </a:p>
        </p:txBody>
      </p:sp>
      <p:sp>
        <p:nvSpPr>
          <p:cNvPr id="18436" name="Rectangle 3"/>
          <p:cNvSpPr>
            <a:spLocks noGrp="1" noChangeArrowheads="1"/>
          </p:cNvSpPr>
          <p:nvPr>
            <p:ph type="body" idx="1"/>
          </p:nvPr>
        </p:nvSpPr>
        <p:spPr/>
        <p:txBody>
          <a:bodyPr/>
          <a:lstStyle/>
          <a:p>
            <a:pPr>
              <a:lnSpc>
                <a:spcPct val="90000"/>
              </a:lnSpc>
              <a:buFontTx/>
              <a:buNone/>
              <a:defRPr/>
            </a:pPr>
            <a:r>
              <a:rPr lang="en-US" altLang="en-US" sz="2800"/>
              <a:t>Two things to remember:</a:t>
            </a:r>
          </a:p>
          <a:p>
            <a:pPr>
              <a:lnSpc>
                <a:spcPct val="90000"/>
              </a:lnSpc>
              <a:defRPr/>
            </a:pPr>
            <a:endParaRPr lang="en-US" altLang="en-US" sz="2800"/>
          </a:p>
          <a:p>
            <a:pPr>
              <a:lnSpc>
                <a:spcPct val="90000"/>
              </a:lnSpc>
              <a:defRPr/>
            </a:pPr>
            <a:r>
              <a:rPr lang="en-US" altLang="en-US" sz="2800"/>
              <a:t>Client-server architecture</a:t>
            </a:r>
          </a:p>
          <a:p>
            <a:pPr lvl="1">
              <a:lnSpc>
                <a:spcPct val="90000"/>
              </a:lnSpc>
              <a:defRPr/>
            </a:pPr>
            <a:r>
              <a:rPr lang="en-US" altLang="en-US" sz="2400"/>
              <a:t>Slow, cumbersome connection</a:t>
            </a:r>
          </a:p>
          <a:p>
            <a:pPr lvl="1">
              <a:lnSpc>
                <a:spcPct val="90000"/>
              </a:lnSpc>
              <a:defRPr/>
            </a:pPr>
            <a:r>
              <a:rPr lang="en-US" altLang="en-US" sz="2400"/>
              <a:t>But good for the data</a:t>
            </a:r>
          </a:p>
          <a:p>
            <a:pPr>
              <a:lnSpc>
                <a:spcPct val="90000"/>
              </a:lnSpc>
              <a:defRPr/>
            </a:pPr>
            <a:r>
              <a:rPr lang="en-US" altLang="en-US" sz="2800"/>
              <a:t>It is just someone else’s C program</a:t>
            </a:r>
          </a:p>
          <a:p>
            <a:pPr lvl="1">
              <a:lnSpc>
                <a:spcPct val="90000"/>
              </a:lnSpc>
              <a:defRPr/>
            </a:pPr>
            <a:r>
              <a:rPr lang="en-US" altLang="en-US" sz="2400"/>
              <a:t>In the beginning we may be impressed by its speed</a:t>
            </a:r>
          </a:p>
          <a:p>
            <a:pPr lvl="1">
              <a:lnSpc>
                <a:spcPct val="90000"/>
              </a:lnSpc>
              <a:defRPr/>
            </a:pPr>
            <a:r>
              <a:rPr lang="en-US" altLang="en-US" sz="2400"/>
              <a:t>But later we discover that it can be frustratingly slow</a:t>
            </a:r>
          </a:p>
          <a:p>
            <a:pPr lvl="1">
              <a:lnSpc>
                <a:spcPct val="90000"/>
              </a:lnSpc>
              <a:defRPr/>
            </a:pPr>
            <a:r>
              <a:rPr lang="en-US" altLang="en-US" sz="2400"/>
              <a:t>We can do any particular task faster outside the DBMS</a:t>
            </a:r>
          </a:p>
          <a:p>
            <a:pPr lvl="1">
              <a:lnSpc>
                <a:spcPct val="90000"/>
              </a:lnSpc>
              <a:defRPr/>
            </a:pPr>
            <a:r>
              <a:rPr lang="en-US" altLang="en-US" sz="2400"/>
              <a:t>But the DBMS is </a:t>
            </a:r>
            <a:r>
              <a:rPr lang="en-US" altLang="en-US" sz="2400" i="1"/>
              <a:t>general</a:t>
            </a:r>
            <a:r>
              <a:rPr lang="en-US" altLang="en-US" sz="2400"/>
              <a:t> and </a:t>
            </a:r>
            <a:r>
              <a:rPr lang="en-US" altLang="en-US" sz="2400" i="1"/>
              <a:t>convenient</a:t>
            </a:r>
            <a:endParaRPr lang="en-US" altLang="en-US" sz="2400"/>
          </a:p>
        </p:txBody>
      </p:sp>
    </p:spTree>
    <p:extLst>
      <p:ext uri="{BB962C8B-B14F-4D97-AF65-F5344CB8AC3E}">
        <p14:creationId xmlns:p14="http://schemas.microsoft.com/office/powerpoint/2010/main" val="58172083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5"/>
          <p:cNvSpPr>
            <a:spLocks noGrp="1"/>
          </p:cNvSpPr>
          <p:nvPr>
            <p:ph type="sldNum" sz="quarter" idx="12"/>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charset="0"/>
              </a:defRPr>
            </a:lvl1pPr>
            <a:lvl2pPr marL="742950" indent="-285750">
              <a:spcBef>
                <a:spcPct val="20000"/>
              </a:spcBef>
              <a:buChar char="–"/>
              <a:defRPr sz="2800">
                <a:solidFill>
                  <a:schemeClr val="tx1"/>
                </a:solidFill>
                <a:latin typeface="Times New Roman" charset="0"/>
              </a:defRPr>
            </a:lvl2pPr>
            <a:lvl3pPr marL="1143000" indent="-228600">
              <a:spcBef>
                <a:spcPct val="20000"/>
              </a:spcBef>
              <a:buChar char="•"/>
              <a:defRPr sz="2400">
                <a:solidFill>
                  <a:schemeClr val="tx1"/>
                </a:solidFill>
                <a:latin typeface="Times New Roman" charset="0"/>
              </a:defRPr>
            </a:lvl3pPr>
            <a:lvl4pPr marL="1600200" indent="-228600">
              <a:spcBef>
                <a:spcPct val="20000"/>
              </a:spcBef>
              <a:buChar char="–"/>
              <a:defRPr sz="2000">
                <a:solidFill>
                  <a:schemeClr val="tx1"/>
                </a:solidFill>
                <a:latin typeface="Times New Roman" charset="0"/>
              </a:defRPr>
            </a:lvl4pPr>
            <a:lvl5pPr marL="2057400" indent="-22860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spcBef>
                <a:spcPct val="0"/>
              </a:spcBef>
              <a:buFontTx/>
              <a:buNone/>
            </a:pPr>
            <a:fld id="{C299D225-C07B-F149-B99A-8C926A66042E}" type="slidenum">
              <a:rPr lang="he-IL" altLang="en-US" sz="1400"/>
              <a:pPr>
                <a:spcBef>
                  <a:spcPct val="0"/>
                </a:spcBef>
                <a:buFontTx/>
                <a:buNone/>
              </a:pPr>
              <a:t>27</a:t>
            </a:fld>
            <a:endParaRPr lang="en-US" altLang="en-US" sz="1400"/>
          </a:p>
        </p:txBody>
      </p:sp>
      <p:sp>
        <p:nvSpPr>
          <p:cNvPr id="19459" name="Rectangle 2"/>
          <p:cNvSpPr>
            <a:spLocks noGrp="1" noChangeArrowheads="1"/>
          </p:cNvSpPr>
          <p:nvPr>
            <p:ph type="title"/>
          </p:nvPr>
        </p:nvSpPr>
        <p:spPr/>
        <p:txBody>
          <a:bodyPr>
            <a:normAutofit fontScale="90000"/>
          </a:bodyPr>
          <a:lstStyle/>
          <a:p>
            <a:pPr>
              <a:defRPr/>
            </a:pPr>
            <a:r>
              <a:rPr lang="en-US" altLang="en-US"/>
              <a:t>How the Programmer Sees the DBMS</a:t>
            </a:r>
          </a:p>
        </p:txBody>
      </p:sp>
      <p:sp>
        <p:nvSpPr>
          <p:cNvPr id="19460" name="Rectangle 3"/>
          <p:cNvSpPr>
            <a:spLocks noGrp="1" noChangeArrowheads="1"/>
          </p:cNvSpPr>
          <p:nvPr>
            <p:ph type="body" idx="1"/>
          </p:nvPr>
        </p:nvSpPr>
        <p:spPr/>
        <p:txBody>
          <a:bodyPr/>
          <a:lstStyle/>
          <a:p>
            <a:pPr>
              <a:defRPr/>
            </a:pPr>
            <a:r>
              <a:rPr lang="en-US" altLang="en-US"/>
              <a:t>Start with DDL to </a:t>
            </a:r>
            <a:r>
              <a:rPr lang="en-US" altLang="en-US" i="1"/>
              <a:t>create tables</a:t>
            </a:r>
            <a:r>
              <a:rPr lang="en-US" altLang="en-US"/>
              <a:t>:</a:t>
            </a:r>
          </a:p>
          <a:p>
            <a:pPr>
              <a:defRPr/>
            </a:pPr>
            <a:endParaRPr lang="en-US" altLang="en-US"/>
          </a:p>
          <a:p>
            <a:pPr>
              <a:defRPr/>
            </a:pPr>
            <a:endParaRPr lang="en-US" altLang="en-US"/>
          </a:p>
          <a:p>
            <a:pPr>
              <a:defRPr/>
            </a:pPr>
            <a:endParaRPr lang="en-US" altLang="en-US"/>
          </a:p>
          <a:p>
            <a:pPr>
              <a:defRPr/>
            </a:pPr>
            <a:r>
              <a:rPr lang="en-US" altLang="en-US"/>
              <a:t>Continue with DML to </a:t>
            </a:r>
            <a:r>
              <a:rPr lang="en-US" altLang="en-US" i="1"/>
              <a:t>populate tables:</a:t>
            </a:r>
            <a:endParaRPr lang="en-US" altLang="en-US"/>
          </a:p>
        </p:txBody>
      </p:sp>
      <p:sp>
        <p:nvSpPr>
          <p:cNvPr id="29700" name="Rectangle 4"/>
          <p:cNvSpPr>
            <a:spLocks noChangeArrowheads="1"/>
          </p:cNvSpPr>
          <p:nvPr/>
        </p:nvSpPr>
        <p:spPr bwMode="auto">
          <a:xfrm>
            <a:off x="1905000" y="2590800"/>
            <a:ext cx="5845175" cy="1474788"/>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nSpc>
                <a:spcPct val="90000"/>
              </a:lnSpc>
            </a:pPr>
            <a:r>
              <a:rPr lang="en-US" altLang="en-US" sz="2000"/>
              <a:t>CREATE TABLE Students (</a:t>
            </a:r>
          </a:p>
          <a:p>
            <a:pPr>
              <a:lnSpc>
                <a:spcPct val="90000"/>
              </a:lnSpc>
            </a:pPr>
            <a:r>
              <a:rPr lang="en-US" altLang="en-US" sz="2000"/>
              <a:t>	Name CHAR(30)</a:t>
            </a:r>
          </a:p>
          <a:p>
            <a:pPr>
              <a:lnSpc>
                <a:spcPct val="90000"/>
              </a:lnSpc>
            </a:pPr>
            <a:r>
              <a:rPr lang="en-US" altLang="en-US" sz="2000"/>
              <a:t>	SSN CHAR(9) PRIMARY KEY NOT NULL,</a:t>
            </a:r>
          </a:p>
          <a:p>
            <a:pPr>
              <a:lnSpc>
                <a:spcPct val="90000"/>
              </a:lnSpc>
            </a:pPr>
            <a:r>
              <a:rPr lang="en-US" altLang="en-US" sz="2000"/>
              <a:t>	Category CHAR(20)</a:t>
            </a:r>
          </a:p>
          <a:p>
            <a:pPr>
              <a:lnSpc>
                <a:spcPct val="90000"/>
              </a:lnSpc>
            </a:pPr>
            <a:r>
              <a:rPr lang="en-US" altLang="en-US" sz="2000"/>
              <a:t>)   . . . </a:t>
            </a:r>
          </a:p>
        </p:txBody>
      </p:sp>
      <p:sp>
        <p:nvSpPr>
          <p:cNvPr id="29701" name="Rectangle 5"/>
          <p:cNvSpPr>
            <a:spLocks noChangeArrowheads="1"/>
          </p:cNvSpPr>
          <p:nvPr/>
        </p:nvSpPr>
        <p:spPr bwMode="auto">
          <a:xfrm>
            <a:off x="1905000" y="5029200"/>
            <a:ext cx="5494338" cy="925513"/>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nSpc>
                <a:spcPct val="90000"/>
              </a:lnSpc>
            </a:pPr>
            <a:r>
              <a:rPr lang="en-US" altLang="en-US" sz="2000"/>
              <a:t>INSERT INTO Students</a:t>
            </a:r>
          </a:p>
          <a:p>
            <a:pPr>
              <a:lnSpc>
                <a:spcPct val="90000"/>
              </a:lnSpc>
            </a:pPr>
            <a:r>
              <a:rPr lang="en-US" altLang="en-US" sz="2000"/>
              <a:t>VALUES(‘Charles’, ‘123456789’, ‘undergraduate’)</a:t>
            </a:r>
          </a:p>
          <a:p>
            <a:pPr>
              <a:lnSpc>
                <a:spcPct val="90000"/>
              </a:lnSpc>
            </a:pPr>
            <a:r>
              <a:rPr lang="en-US" altLang="en-US" sz="2000"/>
              <a:t>.  .  .  .</a:t>
            </a:r>
          </a:p>
        </p:txBody>
      </p:sp>
    </p:spTree>
    <p:extLst>
      <p:ext uri="{BB962C8B-B14F-4D97-AF65-F5344CB8AC3E}">
        <p14:creationId xmlns:p14="http://schemas.microsoft.com/office/powerpoint/2010/main" val="163657992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0" name="Slide Number Placeholder 5"/>
          <p:cNvSpPr>
            <a:spLocks noGrp="1"/>
          </p:cNvSpPr>
          <p:nvPr>
            <p:ph type="sldNum" sz="quarter" idx="12"/>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charset="0"/>
              </a:defRPr>
            </a:lvl1pPr>
            <a:lvl2pPr marL="742950" indent="-285750">
              <a:spcBef>
                <a:spcPct val="20000"/>
              </a:spcBef>
              <a:buChar char="–"/>
              <a:defRPr sz="2800">
                <a:solidFill>
                  <a:schemeClr val="tx1"/>
                </a:solidFill>
                <a:latin typeface="Times New Roman" charset="0"/>
              </a:defRPr>
            </a:lvl2pPr>
            <a:lvl3pPr marL="1143000" indent="-228600">
              <a:spcBef>
                <a:spcPct val="20000"/>
              </a:spcBef>
              <a:buChar char="•"/>
              <a:defRPr sz="2400">
                <a:solidFill>
                  <a:schemeClr val="tx1"/>
                </a:solidFill>
                <a:latin typeface="Times New Roman" charset="0"/>
              </a:defRPr>
            </a:lvl3pPr>
            <a:lvl4pPr marL="1600200" indent="-228600">
              <a:spcBef>
                <a:spcPct val="20000"/>
              </a:spcBef>
              <a:buChar char="–"/>
              <a:defRPr sz="2000">
                <a:solidFill>
                  <a:schemeClr val="tx1"/>
                </a:solidFill>
                <a:latin typeface="Times New Roman" charset="0"/>
              </a:defRPr>
            </a:lvl4pPr>
            <a:lvl5pPr marL="2057400" indent="-22860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spcBef>
                <a:spcPct val="0"/>
              </a:spcBef>
              <a:buFontTx/>
              <a:buNone/>
            </a:pPr>
            <a:fld id="{3E0F2CD2-4D4C-4A46-9A02-BD7F9941998E}" type="slidenum">
              <a:rPr lang="he-IL" altLang="en-US" sz="1400"/>
              <a:pPr>
                <a:spcBef>
                  <a:spcPct val="0"/>
                </a:spcBef>
                <a:buFontTx/>
                <a:buNone/>
              </a:pPr>
              <a:t>28</a:t>
            </a:fld>
            <a:endParaRPr lang="en-US" altLang="en-US" sz="1400"/>
          </a:p>
        </p:txBody>
      </p:sp>
      <p:sp>
        <p:nvSpPr>
          <p:cNvPr id="1031" name="Rectangle 2"/>
          <p:cNvSpPr>
            <a:spLocks noGrp="1" noChangeArrowheads="1"/>
          </p:cNvSpPr>
          <p:nvPr>
            <p:ph type="title"/>
          </p:nvPr>
        </p:nvSpPr>
        <p:spPr>
          <a:xfrm>
            <a:off x="533400" y="152400"/>
            <a:ext cx="7772400" cy="1295400"/>
          </a:xfrm>
        </p:spPr>
        <p:txBody>
          <a:bodyPr>
            <a:normAutofit fontScale="90000"/>
          </a:bodyPr>
          <a:lstStyle/>
          <a:p>
            <a:pPr>
              <a:defRPr/>
            </a:pPr>
            <a:r>
              <a:rPr lang="en-US" altLang="en-US"/>
              <a:t>How the Programmer Sees the DBMS</a:t>
            </a:r>
          </a:p>
        </p:txBody>
      </p:sp>
      <p:sp>
        <p:nvSpPr>
          <p:cNvPr id="1032" name="Rectangle 3"/>
          <p:cNvSpPr>
            <a:spLocks noGrp="1" noChangeArrowheads="1"/>
          </p:cNvSpPr>
          <p:nvPr>
            <p:ph type="body" idx="1"/>
          </p:nvPr>
        </p:nvSpPr>
        <p:spPr>
          <a:xfrm>
            <a:off x="457200" y="1600200"/>
            <a:ext cx="8178800" cy="4686300"/>
          </a:xfrm>
        </p:spPr>
        <p:txBody>
          <a:bodyPr/>
          <a:lstStyle/>
          <a:p>
            <a:pPr>
              <a:defRPr/>
            </a:pPr>
            <a:r>
              <a:rPr lang="en-US" altLang="en-US" sz="2800"/>
              <a:t>Tables:</a:t>
            </a:r>
          </a:p>
          <a:p>
            <a:pPr>
              <a:defRPr/>
            </a:pPr>
            <a:endParaRPr lang="en-US" altLang="en-US" sz="2800" b="1"/>
          </a:p>
          <a:p>
            <a:pPr>
              <a:defRPr/>
            </a:pPr>
            <a:endParaRPr lang="en-US" altLang="en-US" sz="2800" b="1"/>
          </a:p>
          <a:p>
            <a:pPr>
              <a:defRPr/>
            </a:pPr>
            <a:endParaRPr lang="en-US" altLang="en-US" sz="2800" b="1"/>
          </a:p>
          <a:p>
            <a:pPr>
              <a:defRPr/>
            </a:pPr>
            <a:endParaRPr lang="en-US" altLang="en-US" sz="2800" b="1"/>
          </a:p>
          <a:p>
            <a:pPr>
              <a:defRPr/>
            </a:pPr>
            <a:endParaRPr lang="en-US" altLang="en-US" sz="2800" b="1"/>
          </a:p>
          <a:p>
            <a:pPr>
              <a:defRPr/>
            </a:pPr>
            <a:r>
              <a:rPr lang="en-US" altLang="en-US" sz="2800"/>
              <a:t>Still implemented as files, but behind the scenes can be quite complex</a:t>
            </a:r>
          </a:p>
        </p:txBody>
      </p:sp>
      <p:graphicFrame>
        <p:nvGraphicFramePr>
          <p:cNvPr id="30724" name="Object 1024"/>
          <p:cNvGraphicFramePr>
            <a:graphicFrameLocks noChangeAspect="1"/>
          </p:cNvGraphicFramePr>
          <p:nvPr/>
        </p:nvGraphicFramePr>
        <p:xfrm>
          <a:off x="1511300" y="5157788"/>
          <a:ext cx="4203700" cy="636587"/>
        </p:xfrm>
        <a:graphic>
          <a:graphicData uri="http://schemas.openxmlformats.org/presentationml/2006/ole">
            <mc:AlternateContent xmlns:mc="http://schemas.openxmlformats.org/markup-compatibility/2006">
              <mc:Choice xmlns:v="urn:schemas-microsoft-com:vml" Requires="v">
                <p:oleObj spid="_x0000_s1054" name="Chart" r:id="rId3" imgW="4622800" imgH="825500" progId="MSGraph.Chart.8">
                  <p:embed followColorScheme="full"/>
                </p:oleObj>
              </mc:Choice>
              <mc:Fallback>
                <p:oleObj name="Chart" r:id="rId3" imgW="4622800" imgH="825500" progId="MSGraph.Chart.8">
                  <p:embed followColorScheme="full"/>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11300" y="5157788"/>
                        <a:ext cx="4203700" cy="636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30725" name="Object 1025"/>
          <p:cNvGraphicFramePr>
            <a:graphicFrameLocks noChangeAspect="1"/>
          </p:cNvGraphicFramePr>
          <p:nvPr/>
        </p:nvGraphicFramePr>
        <p:xfrm>
          <a:off x="914400" y="2397125"/>
          <a:ext cx="3944938" cy="1435100"/>
        </p:xfrm>
        <a:graphic>
          <a:graphicData uri="http://schemas.openxmlformats.org/presentationml/2006/ole">
            <mc:AlternateContent xmlns:mc="http://schemas.openxmlformats.org/markup-compatibility/2006">
              <mc:Choice xmlns:v="urn:schemas-microsoft-com:vml" Requires="v">
                <p:oleObj spid="_x0000_s1055" name="Document" r:id="rId5" imgW="5632704" imgH="2057400" progId="Word.Document.8">
                  <p:embed/>
                </p:oleObj>
              </mc:Choice>
              <mc:Fallback>
                <p:oleObj name="Document" r:id="rId5" imgW="5632704" imgH="2057400" progId="Word.Document.8">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14400" y="2397125"/>
                        <a:ext cx="3944938" cy="1435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30726" name="Object 1026"/>
          <p:cNvGraphicFramePr>
            <a:graphicFrameLocks noChangeAspect="1"/>
          </p:cNvGraphicFramePr>
          <p:nvPr/>
        </p:nvGraphicFramePr>
        <p:xfrm>
          <a:off x="5033963" y="2397125"/>
          <a:ext cx="2814637" cy="1616075"/>
        </p:xfrm>
        <a:graphic>
          <a:graphicData uri="http://schemas.openxmlformats.org/presentationml/2006/ole">
            <mc:AlternateContent xmlns:mc="http://schemas.openxmlformats.org/markup-compatibility/2006">
              <mc:Choice xmlns:v="urn:schemas-microsoft-com:vml" Requires="v">
                <p:oleObj spid="_x0000_s1056" name="Document" r:id="rId7" imgW="3896868" imgH="2240280" progId="Word.Document.8">
                  <p:embed/>
                </p:oleObj>
              </mc:Choice>
              <mc:Fallback>
                <p:oleObj name="Document" r:id="rId7" imgW="3896868" imgH="2240280" progId="Word.Document.8">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033963" y="2397125"/>
                        <a:ext cx="2814637" cy="1616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30727" name="Text Box 14"/>
          <p:cNvSpPr txBox="1">
            <a:spLocks noChangeArrowheads="1"/>
          </p:cNvSpPr>
          <p:nvPr/>
        </p:nvSpPr>
        <p:spPr bwMode="auto">
          <a:xfrm>
            <a:off x="822325" y="1981200"/>
            <a:ext cx="13176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charset="0"/>
              </a:defRPr>
            </a:lvl1pPr>
            <a:lvl2pPr marL="742950" indent="-285750">
              <a:spcBef>
                <a:spcPct val="20000"/>
              </a:spcBef>
              <a:buChar char="–"/>
              <a:defRPr sz="2800">
                <a:solidFill>
                  <a:schemeClr val="tx1"/>
                </a:solidFill>
                <a:latin typeface="Times New Roman" charset="0"/>
              </a:defRPr>
            </a:lvl2pPr>
            <a:lvl3pPr marL="1143000" indent="-228600">
              <a:spcBef>
                <a:spcPct val="20000"/>
              </a:spcBef>
              <a:buChar char="•"/>
              <a:defRPr sz="2400">
                <a:solidFill>
                  <a:schemeClr val="tx1"/>
                </a:solidFill>
                <a:latin typeface="Times New Roman" charset="0"/>
              </a:defRPr>
            </a:lvl3pPr>
            <a:lvl4pPr marL="1600200" indent="-228600">
              <a:spcBef>
                <a:spcPct val="20000"/>
              </a:spcBef>
              <a:buChar char="–"/>
              <a:defRPr sz="2000">
                <a:solidFill>
                  <a:schemeClr val="tx1"/>
                </a:solidFill>
                <a:latin typeface="Times New Roman" charset="0"/>
              </a:defRPr>
            </a:lvl4pPr>
            <a:lvl5pPr marL="2057400" indent="-22860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spcBef>
                <a:spcPct val="0"/>
              </a:spcBef>
              <a:buFontTx/>
              <a:buNone/>
            </a:pPr>
            <a:r>
              <a:rPr lang="en-US" altLang="en-US" sz="2400"/>
              <a:t>Students:</a:t>
            </a:r>
          </a:p>
        </p:txBody>
      </p:sp>
      <p:sp>
        <p:nvSpPr>
          <p:cNvPr id="30728" name="Text Box 15"/>
          <p:cNvSpPr txBox="1">
            <a:spLocks noChangeArrowheads="1"/>
          </p:cNvSpPr>
          <p:nvPr/>
        </p:nvSpPr>
        <p:spPr bwMode="auto">
          <a:xfrm>
            <a:off x="4937125" y="1981200"/>
            <a:ext cx="9953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charset="0"/>
              </a:defRPr>
            </a:lvl1pPr>
            <a:lvl2pPr marL="742950" indent="-285750">
              <a:spcBef>
                <a:spcPct val="20000"/>
              </a:spcBef>
              <a:buChar char="–"/>
              <a:defRPr sz="2800">
                <a:solidFill>
                  <a:schemeClr val="tx1"/>
                </a:solidFill>
                <a:latin typeface="Times New Roman" charset="0"/>
              </a:defRPr>
            </a:lvl2pPr>
            <a:lvl3pPr marL="1143000" indent="-228600">
              <a:spcBef>
                <a:spcPct val="20000"/>
              </a:spcBef>
              <a:buChar char="•"/>
              <a:defRPr sz="2400">
                <a:solidFill>
                  <a:schemeClr val="tx1"/>
                </a:solidFill>
                <a:latin typeface="Times New Roman" charset="0"/>
              </a:defRPr>
            </a:lvl3pPr>
            <a:lvl4pPr marL="1600200" indent="-228600">
              <a:spcBef>
                <a:spcPct val="20000"/>
              </a:spcBef>
              <a:buChar char="–"/>
              <a:defRPr sz="2000">
                <a:solidFill>
                  <a:schemeClr val="tx1"/>
                </a:solidFill>
                <a:latin typeface="Times New Roman" charset="0"/>
              </a:defRPr>
            </a:lvl4pPr>
            <a:lvl5pPr marL="2057400" indent="-22860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spcBef>
                <a:spcPct val="0"/>
              </a:spcBef>
              <a:buFontTx/>
              <a:buNone/>
            </a:pPr>
            <a:r>
              <a:rPr lang="en-US" altLang="en-US" sz="2400"/>
              <a:t>Takes:</a:t>
            </a:r>
          </a:p>
        </p:txBody>
      </p:sp>
      <p:graphicFrame>
        <p:nvGraphicFramePr>
          <p:cNvPr id="30729" name="Object 1027"/>
          <p:cNvGraphicFramePr>
            <a:graphicFrameLocks noChangeAspect="1"/>
          </p:cNvGraphicFramePr>
          <p:nvPr/>
        </p:nvGraphicFramePr>
        <p:xfrm>
          <a:off x="903288" y="3924300"/>
          <a:ext cx="4960937" cy="1433513"/>
        </p:xfrm>
        <a:graphic>
          <a:graphicData uri="http://schemas.openxmlformats.org/presentationml/2006/ole">
            <mc:AlternateContent xmlns:mc="http://schemas.openxmlformats.org/markup-compatibility/2006">
              <mc:Choice xmlns:v="urn:schemas-microsoft-com:vml" Requires="v">
                <p:oleObj spid="_x0000_s1057" name="Document" r:id="rId9" imgW="7345680" imgH="2142744" progId="Word.Document.8">
                  <p:embed/>
                </p:oleObj>
              </mc:Choice>
              <mc:Fallback>
                <p:oleObj name="Document" r:id="rId9" imgW="7345680" imgH="2142744" progId="Word.Document.8">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03288" y="3924300"/>
                        <a:ext cx="4960937" cy="1433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30730" name="Text Box 18"/>
          <p:cNvSpPr txBox="1">
            <a:spLocks noChangeArrowheads="1"/>
          </p:cNvSpPr>
          <p:nvPr/>
        </p:nvSpPr>
        <p:spPr bwMode="auto">
          <a:xfrm>
            <a:off x="914400" y="3540125"/>
            <a:ext cx="1250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charset="0"/>
              </a:defRPr>
            </a:lvl1pPr>
            <a:lvl2pPr marL="742950" indent="-285750">
              <a:spcBef>
                <a:spcPct val="20000"/>
              </a:spcBef>
              <a:buChar char="–"/>
              <a:defRPr sz="2800">
                <a:solidFill>
                  <a:schemeClr val="tx1"/>
                </a:solidFill>
                <a:latin typeface="Times New Roman" charset="0"/>
              </a:defRPr>
            </a:lvl2pPr>
            <a:lvl3pPr marL="1143000" indent="-228600">
              <a:spcBef>
                <a:spcPct val="20000"/>
              </a:spcBef>
              <a:buChar char="•"/>
              <a:defRPr sz="2400">
                <a:solidFill>
                  <a:schemeClr val="tx1"/>
                </a:solidFill>
                <a:latin typeface="Times New Roman" charset="0"/>
              </a:defRPr>
            </a:lvl3pPr>
            <a:lvl4pPr marL="1600200" indent="-228600">
              <a:spcBef>
                <a:spcPct val="20000"/>
              </a:spcBef>
              <a:buChar char="–"/>
              <a:defRPr sz="2000">
                <a:solidFill>
                  <a:schemeClr val="tx1"/>
                </a:solidFill>
                <a:latin typeface="Times New Roman" charset="0"/>
              </a:defRPr>
            </a:lvl4pPr>
            <a:lvl5pPr marL="2057400" indent="-22860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spcBef>
                <a:spcPct val="0"/>
              </a:spcBef>
              <a:buFontTx/>
              <a:buNone/>
            </a:pPr>
            <a:r>
              <a:rPr lang="en-US" altLang="en-US" sz="2400"/>
              <a:t>Courses:</a:t>
            </a:r>
          </a:p>
        </p:txBody>
      </p:sp>
      <p:sp>
        <p:nvSpPr>
          <p:cNvPr id="30731" name="Rectangle 19"/>
          <p:cNvSpPr>
            <a:spLocks noChangeArrowheads="1"/>
          </p:cNvSpPr>
          <p:nvPr/>
        </p:nvSpPr>
        <p:spPr bwMode="auto">
          <a:xfrm>
            <a:off x="1143000" y="5715000"/>
            <a:ext cx="6653213" cy="86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charset="0"/>
              </a:defRPr>
            </a:lvl1pPr>
            <a:lvl2pPr marL="742950" indent="-285750">
              <a:spcBef>
                <a:spcPct val="20000"/>
              </a:spcBef>
              <a:buChar char="–"/>
              <a:defRPr sz="2800">
                <a:solidFill>
                  <a:schemeClr val="tx1"/>
                </a:solidFill>
                <a:latin typeface="Times New Roman" charset="0"/>
              </a:defRPr>
            </a:lvl2pPr>
            <a:lvl3pPr marL="1143000" indent="-228600">
              <a:spcBef>
                <a:spcPct val="20000"/>
              </a:spcBef>
              <a:buChar char="•"/>
              <a:defRPr sz="2400">
                <a:solidFill>
                  <a:schemeClr val="tx1"/>
                </a:solidFill>
                <a:latin typeface="Times New Roman" charset="0"/>
              </a:defRPr>
            </a:lvl3pPr>
            <a:lvl4pPr marL="1600200" indent="-228600">
              <a:spcBef>
                <a:spcPct val="20000"/>
              </a:spcBef>
              <a:buChar char="–"/>
              <a:defRPr sz="2000">
                <a:solidFill>
                  <a:schemeClr val="tx1"/>
                </a:solidFill>
                <a:latin typeface="Times New Roman" charset="0"/>
              </a:defRPr>
            </a:lvl4pPr>
            <a:lvl5pPr marL="2057400" indent="-22860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lnSpc>
                <a:spcPct val="90000"/>
              </a:lnSpc>
              <a:spcBef>
                <a:spcPct val="0"/>
              </a:spcBef>
              <a:buFontTx/>
              <a:buNone/>
            </a:pPr>
            <a:r>
              <a:rPr lang="en-US" altLang="en-US" sz="2800"/>
              <a:t>“</a:t>
            </a:r>
            <a:r>
              <a:rPr lang="en-US" altLang="en-US" sz="2800" i="1"/>
              <a:t>data independence</a:t>
            </a:r>
            <a:r>
              <a:rPr lang="en-US" altLang="en-US" sz="2800"/>
              <a:t>” = separate </a:t>
            </a:r>
            <a:r>
              <a:rPr lang="en-US" altLang="en-US" sz="2800" i="1"/>
              <a:t>logical</a:t>
            </a:r>
            <a:r>
              <a:rPr lang="en-US" altLang="en-US" sz="2800"/>
              <a:t> view </a:t>
            </a:r>
            <a:br>
              <a:rPr lang="en-US" altLang="en-US" sz="2800"/>
            </a:br>
            <a:r>
              <a:rPr lang="en-US" altLang="en-US" sz="2800"/>
              <a:t>from </a:t>
            </a:r>
            <a:r>
              <a:rPr lang="en-US" altLang="en-US" sz="2800" i="1"/>
              <a:t>physical implementation</a:t>
            </a:r>
          </a:p>
        </p:txBody>
      </p:sp>
    </p:spTree>
    <p:extLst>
      <p:ext uri="{BB962C8B-B14F-4D97-AF65-F5344CB8AC3E}">
        <p14:creationId xmlns:p14="http://schemas.microsoft.com/office/powerpoint/2010/main" val="210487768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5"/>
          <p:cNvSpPr>
            <a:spLocks noGrp="1"/>
          </p:cNvSpPr>
          <p:nvPr>
            <p:ph type="sldNum" sz="quarter" idx="12"/>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charset="0"/>
              </a:defRPr>
            </a:lvl1pPr>
            <a:lvl2pPr marL="742950" indent="-285750">
              <a:spcBef>
                <a:spcPct val="20000"/>
              </a:spcBef>
              <a:buChar char="–"/>
              <a:defRPr sz="2800">
                <a:solidFill>
                  <a:schemeClr val="tx1"/>
                </a:solidFill>
                <a:latin typeface="Times New Roman" charset="0"/>
              </a:defRPr>
            </a:lvl2pPr>
            <a:lvl3pPr marL="1143000" indent="-228600">
              <a:spcBef>
                <a:spcPct val="20000"/>
              </a:spcBef>
              <a:buChar char="•"/>
              <a:defRPr sz="2400">
                <a:solidFill>
                  <a:schemeClr val="tx1"/>
                </a:solidFill>
                <a:latin typeface="Times New Roman" charset="0"/>
              </a:defRPr>
            </a:lvl3pPr>
            <a:lvl4pPr marL="1600200" indent="-228600">
              <a:spcBef>
                <a:spcPct val="20000"/>
              </a:spcBef>
              <a:buChar char="–"/>
              <a:defRPr sz="2000">
                <a:solidFill>
                  <a:schemeClr val="tx1"/>
                </a:solidFill>
                <a:latin typeface="Times New Roman" charset="0"/>
              </a:defRPr>
            </a:lvl4pPr>
            <a:lvl5pPr marL="2057400" indent="-22860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spcBef>
                <a:spcPct val="0"/>
              </a:spcBef>
              <a:buFontTx/>
              <a:buNone/>
            </a:pPr>
            <a:fld id="{38E06617-0C69-8447-B57F-FC4387F4075D}" type="slidenum">
              <a:rPr lang="he-IL" altLang="en-US" sz="1400"/>
              <a:pPr>
                <a:spcBef>
                  <a:spcPct val="0"/>
                </a:spcBef>
                <a:buFontTx/>
                <a:buNone/>
              </a:pPr>
              <a:t>29</a:t>
            </a:fld>
            <a:endParaRPr lang="en-US" altLang="en-US" sz="1400"/>
          </a:p>
        </p:txBody>
      </p:sp>
      <p:sp>
        <p:nvSpPr>
          <p:cNvPr id="20483" name="Rectangle 2"/>
          <p:cNvSpPr>
            <a:spLocks noGrp="1" noChangeArrowheads="1"/>
          </p:cNvSpPr>
          <p:nvPr>
            <p:ph type="title"/>
          </p:nvPr>
        </p:nvSpPr>
        <p:spPr/>
        <p:txBody>
          <a:bodyPr/>
          <a:lstStyle/>
          <a:p>
            <a:pPr>
              <a:defRPr/>
            </a:pPr>
            <a:r>
              <a:rPr lang="en-US" altLang="en-US"/>
              <a:t>Transactions</a:t>
            </a:r>
          </a:p>
        </p:txBody>
      </p:sp>
      <p:sp>
        <p:nvSpPr>
          <p:cNvPr id="20484" name="Rectangle 3"/>
          <p:cNvSpPr>
            <a:spLocks noGrp="1" noChangeArrowheads="1"/>
          </p:cNvSpPr>
          <p:nvPr>
            <p:ph type="body" idx="1"/>
          </p:nvPr>
        </p:nvSpPr>
        <p:spPr/>
        <p:txBody>
          <a:bodyPr/>
          <a:lstStyle/>
          <a:p>
            <a:pPr>
              <a:defRPr/>
            </a:pPr>
            <a:r>
              <a:rPr lang="en-US" altLang="en-US"/>
              <a:t>Enroll “Mary Johnson” in “CSE444”:</a:t>
            </a:r>
          </a:p>
          <a:p>
            <a:pPr>
              <a:defRPr/>
            </a:pPr>
            <a:endParaRPr lang="en-US" altLang="en-US"/>
          </a:p>
        </p:txBody>
      </p:sp>
      <p:sp>
        <p:nvSpPr>
          <p:cNvPr id="31748" name="Rectangle 4"/>
          <p:cNvSpPr>
            <a:spLocks noChangeArrowheads="1"/>
          </p:cNvSpPr>
          <p:nvPr/>
        </p:nvSpPr>
        <p:spPr bwMode="auto">
          <a:xfrm>
            <a:off x="1676400" y="2590800"/>
            <a:ext cx="5214938" cy="3671888"/>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nSpc>
                <a:spcPct val="90000"/>
              </a:lnSpc>
            </a:pPr>
            <a:r>
              <a:rPr lang="en-US" altLang="en-US" sz="2000"/>
              <a:t>BEGIN TRANSACTION; </a:t>
            </a:r>
          </a:p>
          <a:p>
            <a:pPr>
              <a:lnSpc>
                <a:spcPct val="90000"/>
              </a:lnSpc>
            </a:pPr>
            <a:endParaRPr lang="en-US" altLang="en-US" sz="2000"/>
          </a:p>
          <a:p>
            <a:pPr>
              <a:lnSpc>
                <a:spcPct val="90000"/>
              </a:lnSpc>
            </a:pPr>
            <a:r>
              <a:rPr lang="en-US" altLang="en-US" sz="2000"/>
              <a:t>INSERT INTO Takes</a:t>
            </a:r>
          </a:p>
          <a:p>
            <a:pPr>
              <a:lnSpc>
                <a:spcPct val="90000"/>
              </a:lnSpc>
            </a:pPr>
            <a:r>
              <a:rPr lang="en-US" altLang="en-US" sz="2000"/>
              <a:t>    SELECT Students.SSN, Courses.CID</a:t>
            </a:r>
          </a:p>
          <a:p>
            <a:pPr>
              <a:lnSpc>
                <a:spcPct val="90000"/>
              </a:lnSpc>
            </a:pPr>
            <a:r>
              <a:rPr lang="en-US" altLang="en-US" sz="2000"/>
              <a:t>    FROM Students, Courses</a:t>
            </a:r>
          </a:p>
          <a:p>
            <a:pPr>
              <a:lnSpc>
                <a:spcPct val="90000"/>
              </a:lnSpc>
            </a:pPr>
            <a:r>
              <a:rPr lang="en-US" altLang="en-US" sz="2000"/>
              <a:t>    WHERE Students.name = ‘Mary Johnson’ and</a:t>
            </a:r>
          </a:p>
          <a:p>
            <a:pPr>
              <a:lnSpc>
                <a:spcPct val="90000"/>
              </a:lnSpc>
            </a:pPr>
            <a:r>
              <a:rPr lang="en-US" altLang="en-US" sz="2000"/>
              <a:t>                   Courses.name = ‘CSE444’</a:t>
            </a:r>
          </a:p>
          <a:p>
            <a:pPr>
              <a:lnSpc>
                <a:spcPct val="90000"/>
              </a:lnSpc>
            </a:pPr>
            <a:endParaRPr lang="en-US" altLang="en-US" sz="2000"/>
          </a:p>
          <a:p>
            <a:pPr>
              <a:lnSpc>
                <a:spcPct val="90000"/>
              </a:lnSpc>
            </a:pPr>
            <a:r>
              <a:rPr lang="en-US" altLang="en-US" sz="2000"/>
              <a:t>-- More updates here....</a:t>
            </a:r>
          </a:p>
          <a:p>
            <a:pPr>
              <a:lnSpc>
                <a:spcPct val="90000"/>
              </a:lnSpc>
            </a:pPr>
            <a:endParaRPr lang="en-US" altLang="en-US" sz="2000"/>
          </a:p>
          <a:p>
            <a:pPr>
              <a:lnSpc>
                <a:spcPct val="90000"/>
              </a:lnSpc>
            </a:pPr>
            <a:r>
              <a:rPr lang="en-US" altLang="en-US" sz="2000"/>
              <a:t>IF everything-went-OK</a:t>
            </a:r>
            <a:br>
              <a:rPr lang="en-US" altLang="en-US" sz="2000"/>
            </a:br>
            <a:r>
              <a:rPr lang="en-US" altLang="en-US" sz="2000"/>
              <a:t>      THEN COMMIT;</a:t>
            </a:r>
          </a:p>
          <a:p>
            <a:pPr>
              <a:lnSpc>
                <a:spcPct val="90000"/>
              </a:lnSpc>
            </a:pPr>
            <a:r>
              <a:rPr lang="en-US" altLang="en-US" sz="2000"/>
              <a:t>ELSE ROLLBACK </a:t>
            </a:r>
          </a:p>
        </p:txBody>
      </p:sp>
      <p:sp>
        <p:nvSpPr>
          <p:cNvPr id="31749" name="Text Box 6"/>
          <p:cNvSpPr txBox="1">
            <a:spLocks noChangeArrowheads="1"/>
          </p:cNvSpPr>
          <p:nvPr/>
        </p:nvSpPr>
        <p:spPr bwMode="auto">
          <a:xfrm>
            <a:off x="593725" y="6289675"/>
            <a:ext cx="8493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charset="0"/>
              </a:defRPr>
            </a:lvl1pPr>
            <a:lvl2pPr marL="742950" indent="-285750">
              <a:spcBef>
                <a:spcPct val="20000"/>
              </a:spcBef>
              <a:buChar char="–"/>
              <a:defRPr sz="2800">
                <a:solidFill>
                  <a:schemeClr val="tx1"/>
                </a:solidFill>
                <a:latin typeface="Times New Roman" charset="0"/>
              </a:defRPr>
            </a:lvl2pPr>
            <a:lvl3pPr marL="1143000" indent="-228600">
              <a:spcBef>
                <a:spcPct val="20000"/>
              </a:spcBef>
              <a:buChar char="•"/>
              <a:defRPr sz="2400">
                <a:solidFill>
                  <a:schemeClr val="tx1"/>
                </a:solidFill>
                <a:latin typeface="Times New Roman" charset="0"/>
              </a:defRPr>
            </a:lvl3pPr>
            <a:lvl4pPr marL="1600200" indent="-228600">
              <a:spcBef>
                <a:spcPct val="20000"/>
              </a:spcBef>
              <a:buChar char="–"/>
              <a:defRPr sz="2000">
                <a:solidFill>
                  <a:schemeClr val="tx1"/>
                </a:solidFill>
                <a:latin typeface="Times New Roman" charset="0"/>
              </a:defRPr>
            </a:lvl4pPr>
            <a:lvl5pPr marL="2057400" indent="-22860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spcBef>
                <a:spcPct val="0"/>
              </a:spcBef>
              <a:buFontTx/>
              <a:buNone/>
            </a:pPr>
            <a:r>
              <a:rPr lang="en-US" altLang="en-US" sz="2400"/>
              <a:t>If system crashes, the transaction is still either committed or aborted</a:t>
            </a:r>
          </a:p>
        </p:txBody>
      </p:sp>
    </p:spTree>
    <p:extLst>
      <p:ext uri="{BB962C8B-B14F-4D97-AF65-F5344CB8AC3E}">
        <p14:creationId xmlns:p14="http://schemas.microsoft.com/office/powerpoint/2010/main" val="118105072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Spark</a:t>
            </a:r>
            <a:r>
              <a:rPr lang="zh-CN" altLang="en-US" dirty="0"/>
              <a:t>集群对应用的调度</a:t>
            </a:r>
            <a:r>
              <a:rPr lang="zh-CN" altLang="en-US" dirty="0" smtClean="0"/>
              <a:t>策略</a:t>
            </a:r>
            <a:endParaRPr lang="en-US" dirty="0"/>
          </a:p>
        </p:txBody>
      </p:sp>
      <p:sp>
        <p:nvSpPr>
          <p:cNvPr id="3" name="Content Placeholder 2"/>
          <p:cNvSpPr>
            <a:spLocks noGrp="1"/>
          </p:cNvSpPr>
          <p:nvPr>
            <p:ph idx="1"/>
          </p:nvPr>
        </p:nvSpPr>
        <p:spPr/>
        <p:txBody>
          <a:bodyPr/>
          <a:lstStyle/>
          <a:p>
            <a:pPr marL="0" indent="0">
              <a:buNone/>
            </a:pPr>
            <a:r>
              <a:rPr lang="en-US" altLang="zh-CN" dirty="0" smtClean="0"/>
              <a:t>Spark</a:t>
            </a:r>
            <a:r>
              <a:rPr lang="zh-CN" altLang="en-US" dirty="0" smtClean="0"/>
              <a:t>集群</a:t>
            </a:r>
            <a:r>
              <a:rPr lang="zh-CN" altLang="en-US" dirty="0"/>
              <a:t>的调度</a:t>
            </a:r>
            <a:r>
              <a:rPr lang="zh-CN" altLang="en-US" dirty="0" smtClean="0"/>
              <a:t>分为</a:t>
            </a:r>
            <a:endParaRPr lang="en-US" altLang="zh-CN" dirty="0" smtClean="0"/>
          </a:p>
          <a:p>
            <a:r>
              <a:rPr lang="zh-CN" altLang="en-US" dirty="0" smtClean="0"/>
              <a:t>应用间调度</a:t>
            </a:r>
            <a:endParaRPr lang="en-US" altLang="zh-CN" dirty="0"/>
          </a:p>
          <a:p>
            <a:pPr lvl="1"/>
            <a:r>
              <a:rPr lang="zh-CN" altLang="en-US" dirty="0"/>
              <a:t>调度策略</a:t>
            </a:r>
            <a:r>
              <a:rPr lang="en-US" altLang="zh-CN" dirty="0"/>
              <a:t>1: </a:t>
            </a:r>
            <a:r>
              <a:rPr lang="zh-CN" altLang="en-US" dirty="0"/>
              <a:t>资源静态</a:t>
            </a:r>
            <a:r>
              <a:rPr lang="zh-CN" altLang="en-US" dirty="0" smtClean="0"/>
              <a:t>分区</a:t>
            </a:r>
            <a:endParaRPr lang="en-US" altLang="zh-CN" dirty="0" smtClean="0"/>
          </a:p>
          <a:p>
            <a:pPr lvl="1"/>
            <a:r>
              <a:rPr lang="zh-CN" altLang="en-US" dirty="0"/>
              <a:t>调度策略</a:t>
            </a:r>
            <a:r>
              <a:rPr lang="en-US" altLang="zh-CN" dirty="0"/>
              <a:t>2: </a:t>
            </a:r>
            <a:r>
              <a:rPr lang="zh-CN" altLang="en-US" dirty="0"/>
              <a:t>动态共享</a:t>
            </a:r>
            <a:r>
              <a:rPr lang="en-US" altLang="zh-CN" dirty="0"/>
              <a:t>CPU </a:t>
            </a:r>
            <a:r>
              <a:rPr lang="en-US" altLang="zh-CN" dirty="0" smtClean="0"/>
              <a:t>cores</a:t>
            </a:r>
          </a:p>
          <a:p>
            <a:pPr lvl="1"/>
            <a:r>
              <a:rPr lang="zh-CN" altLang="en-US" dirty="0"/>
              <a:t>调度策略</a:t>
            </a:r>
            <a:r>
              <a:rPr lang="en-US" altLang="zh-CN" dirty="0"/>
              <a:t>3: </a:t>
            </a:r>
            <a:r>
              <a:rPr lang="zh-CN" altLang="en-US" dirty="0"/>
              <a:t>动态资源申请</a:t>
            </a:r>
            <a:endParaRPr lang="en-US" altLang="zh-CN" dirty="0" smtClean="0"/>
          </a:p>
          <a:p>
            <a:r>
              <a:rPr lang="zh-CN" altLang="en-US" dirty="0" smtClean="0"/>
              <a:t>应用内调度：</a:t>
            </a:r>
            <a:r>
              <a:rPr lang="en-US" dirty="0"/>
              <a:t> </a:t>
            </a:r>
            <a:r>
              <a:rPr lang="en-US" dirty="0" smtClean="0"/>
              <a:t>同一个</a:t>
            </a:r>
            <a:r>
              <a:rPr lang="zh-CN" altLang="en-US" dirty="0"/>
              <a:t>应用</a:t>
            </a:r>
            <a:r>
              <a:rPr lang="en-US" dirty="0" smtClean="0"/>
              <a:t>内的</a:t>
            </a:r>
            <a:r>
              <a:rPr lang="zh-CN" altLang="en-US" dirty="0"/>
              <a:t>不同</a:t>
            </a:r>
            <a:r>
              <a:rPr lang="en-US" altLang="zh-CN" dirty="0"/>
              <a:t>jobs</a:t>
            </a:r>
            <a:endParaRPr lang="en-US" altLang="zh-CN" dirty="0" smtClean="0"/>
          </a:p>
          <a:p>
            <a:pPr lvl="1"/>
            <a:r>
              <a:rPr lang="zh-CN" altLang="en-US" dirty="0" smtClean="0"/>
              <a:t>默认采用</a:t>
            </a:r>
            <a:r>
              <a:rPr lang="en-US" altLang="zh-CN" dirty="0"/>
              <a:t>FIFO</a:t>
            </a:r>
            <a:r>
              <a:rPr lang="zh-CN" altLang="en-US" dirty="0"/>
              <a:t>的调度</a:t>
            </a:r>
            <a:r>
              <a:rPr lang="zh-CN" altLang="en-US" dirty="0" smtClean="0"/>
              <a:t>策略</a:t>
            </a:r>
            <a:endParaRPr lang="en-US" altLang="zh-CN" dirty="0" smtClean="0"/>
          </a:p>
          <a:p>
            <a:pPr lvl="1"/>
            <a:r>
              <a:rPr lang="zh-CN" altLang="en-US" dirty="0" smtClean="0"/>
              <a:t>也</a:t>
            </a:r>
            <a:r>
              <a:rPr lang="en-US" dirty="0" err="1" smtClean="0"/>
              <a:t>可以被配置为</a:t>
            </a:r>
            <a:r>
              <a:rPr lang="en-US" dirty="0" err="1"/>
              <a:t>"fair</a:t>
            </a:r>
            <a:r>
              <a:rPr lang="en-US" dirty="0"/>
              <a:t> sharing"</a:t>
            </a:r>
            <a:endParaRPr lang="en-US" altLang="zh-CN" dirty="0" smtClean="0"/>
          </a:p>
          <a:p>
            <a:pPr lvl="1"/>
            <a:endParaRPr lang="en-US" dirty="0"/>
          </a:p>
        </p:txBody>
      </p:sp>
      <p:sp>
        <p:nvSpPr>
          <p:cNvPr id="4" name="Date Placeholder 3"/>
          <p:cNvSpPr>
            <a:spLocks noGrp="1"/>
          </p:cNvSpPr>
          <p:nvPr>
            <p:ph type="dt" sz="half" idx="10"/>
          </p:nvPr>
        </p:nvSpPr>
        <p:spPr/>
        <p:txBody>
          <a:bodyPr/>
          <a:lstStyle/>
          <a:p>
            <a:fld id="{5AC8EB17-5290-4DBE-B95A-78F7652B1597}" type="datetime1">
              <a:rPr lang="zh-CN" altLang="en-US" smtClean="0"/>
              <a:t>2018/4/24</a:t>
            </a:fld>
            <a:endParaRPr lang="zh-CN" altLang="en-US"/>
          </a:p>
        </p:txBody>
      </p:sp>
      <p:sp>
        <p:nvSpPr>
          <p:cNvPr id="5" name="Slide Number Placeholder 4"/>
          <p:cNvSpPr>
            <a:spLocks noGrp="1"/>
          </p:cNvSpPr>
          <p:nvPr>
            <p:ph type="sldNum" sz="quarter" idx="12"/>
          </p:nvPr>
        </p:nvSpPr>
        <p:spPr/>
        <p:txBody>
          <a:bodyPr/>
          <a:lstStyle/>
          <a:p>
            <a:fld id="{0C913308-F349-4B6D-A68A-DD1791B4A57B}" type="slidenum">
              <a:rPr lang="zh-CN" altLang="en-US" smtClean="0"/>
              <a:t>3</a:t>
            </a:fld>
            <a:endParaRPr lang="zh-CN" altLang="en-US"/>
          </a:p>
        </p:txBody>
      </p:sp>
      <p:sp>
        <p:nvSpPr>
          <p:cNvPr id="6" name="Rectangle 5"/>
          <p:cNvSpPr/>
          <p:nvPr/>
        </p:nvSpPr>
        <p:spPr>
          <a:xfrm>
            <a:off x="1619672" y="6352143"/>
            <a:ext cx="6750496" cy="369332"/>
          </a:xfrm>
          <a:prstGeom prst="rect">
            <a:avLst/>
          </a:prstGeom>
        </p:spPr>
        <p:txBody>
          <a:bodyPr wrap="square">
            <a:spAutoFit/>
          </a:bodyPr>
          <a:lstStyle/>
          <a:p>
            <a:r>
              <a:rPr lang="en-US" dirty="0"/>
              <a:t>http://</a:t>
            </a:r>
            <a:r>
              <a:rPr lang="en-US" sz="1600" dirty="0" err="1"/>
              <a:t>spark.apache.org</a:t>
            </a:r>
            <a:r>
              <a:rPr lang="en-US" sz="1600" dirty="0"/>
              <a:t>/docs/latest/job-</a:t>
            </a:r>
            <a:r>
              <a:rPr lang="en-US" sz="1600" dirty="0" err="1"/>
              <a:t>scheduling.html</a:t>
            </a:r>
            <a:endParaRPr lang="en-US" sz="1600" dirty="0"/>
          </a:p>
        </p:txBody>
      </p:sp>
    </p:spTree>
    <p:extLst>
      <p:ext uri="{BB962C8B-B14F-4D97-AF65-F5344CB8AC3E}">
        <p14:creationId xmlns:p14="http://schemas.microsoft.com/office/powerpoint/2010/main" val="186458318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5"/>
          <p:cNvSpPr>
            <a:spLocks noGrp="1"/>
          </p:cNvSpPr>
          <p:nvPr>
            <p:ph type="sldNum" sz="quarter" idx="12"/>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charset="0"/>
              </a:defRPr>
            </a:lvl1pPr>
            <a:lvl2pPr marL="742950" indent="-285750">
              <a:spcBef>
                <a:spcPct val="20000"/>
              </a:spcBef>
              <a:buChar char="–"/>
              <a:defRPr sz="2800">
                <a:solidFill>
                  <a:schemeClr val="tx1"/>
                </a:solidFill>
                <a:latin typeface="Times New Roman" charset="0"/>
              </a:defRPr>
            </a:lvl2pPr>
            <a:lvl3pPr marL="1143000" indent="-228600">
              <a:spcBef>
                <a:spcPct val="20000"/>
              </a:spcBef>
              <a:buChar char="•"/>
              <a:defRPr sz="2400">
                <a:solidFill>
                  <a:schemeClr val="tx1"/>
                </a:solidFill>
                <a:latin typeface="Times New Roman" charset="0"/>
              </a:defRPr>
            </a:lvl3pPr>
            <a:lvl4pPr marL="1600200" indent="-228600">
              <a:spcBef>
                <a:spcPct val="20000"/>
              </a:spcBef>
              <a:buChar char="–"/>
              <a:defRPr sz="2000">
                <a:solidFill>
                  <a:schemeClr val="tx1"/>
                </a:solidFill>
                <a:latin typeface="Times New Roman" charset="0"/>
              </a:defRPr>
            </a:lvl4pPr>
            <a:lvl5pPr marL="2057400" indent="-22860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spcBef>
                <a:spcPct val="0"/>
              </a:spcBef>
              <a:buFontTx/>
              <a:buNone/>
            </a:pPr>
            <a:fld id="{14A18724-4CB6-1A4E-B0B8-A574654BEA2F}" type="slidenum">
              <a:rPr lang="he-IL" altLang="en-US" sz="1400"/>
              <a:pPr>
                <a:spcBef>
                  <a:spcPct val="0"/>
                </a:spcBef>
                <a:buFontTx/>
                <a:buNone/>
              </a:pPr>
              <a:t>30</a:t>
            </a:fld>
            <a:endParaRPr lang="en-US" altLang="en-US" sz="1400"/>
          </a:p>
        </p:txBody>
      </p:sp>
      <p:sp>
        <p:nvSpPr>
          <p:cNvPr id="21507" name="Rectangle 2050"/>
          <p:cNvSpPr>
            <a:spLocks noGrp="1" noChangeArrowheads="1"/>
          </p:cNvSpPr>
          <p:nvPr>
            <p:ph type="title"/>
          </p:nvPr>
        </p:nvSpPr>
        <p:spPr/>
        <p:txBody>
          <a:bodyPr/>
          <a:lstStyle/>
          <a:p>
            <a:pPr>
              <a:defRPr/>
            </a:pPr>
            <a:r>
              <a:rPr lang="en-US" altLang="en-US"/>
              <a:t>Transactions</a:t>
            </a:r>
          </a:p>
        </p:txBody>
      </p:sp>
      <p:sp>
        <p:nvSpPr>
          <p:cNvPr id="21508" name="Rectangle 2051"/>
          <p:cNvSpPr>
            <a:spLocks noGrp="1" noChangeArrowheads="1"/>
          </p:cNvSpPr>
          <p:nvPr>
            <p:ph type="body" idx="1"/>
          </p:nvPr>
        </p:nvSpPr>
        <p:spPr/>
        <p:txBody>
          <a:bodyPr/>
          <a:lstStyle/>
          <a:p>
            <a:pPr>
              <a:defRPr/>
            </a:pPr>
            <a:r>
              <a:rPr lang="en-US" altLang="en-US" dirty="0"/>
              <a:t>A </a:t>
            </a:r>
            <a:r>
              <a:rPr lang="en-US" altLang="en-US" i="1" dirty="0"/>
              <a:t>transaction</a:t>
            </a:r>
            <a:r>
              <a:rPr lang="en-US" altLang="en-US" dirty="0"/>
              <a:t> = sequence of statements that either all succeed, or all fail</a:t>
            </a:r>
          </a:p>
          <a:p>
            <a:pPr>
              <a:defRPr/>
            </a:pPr>
            <a:r>
              <a:rPr lang="en-US" altLang="en-US" dirty="0"/>
              <a:t>Transactions have the ACID properties:</a:t>
            </a:r>
          </a:p>
          <a:p>
            <a:pPr lvl="1">
              <a:buFontTx/>
              <a:buNone/>
              <a:defRPr/>
            </a:pPr>
            <a:r>
              <a:rPr lang="en-US" altLang="en-US" dirty="0"/>
              <a:t>A = atomicity</a:t>
            </a:r>
          </a:p>
          <a:p>
            <a:pPr lvl="1">
              <a:buFontTx/>
              <a:buNone/>
              <a:defRPr/>
            </a:pPr>
            <a:r>
              <a:rPr lang="en-US" altLang="en-US" dirty="0"/>
              <a:t>C = consistency</a:t>
            </a:r>
          </a:p>
          <a:p>
            <a:pPr lvl="1">
              <a:buFontTx/>
              <a:buNone/>
              <a:defRPr/>
            </a:pPr>
            <a:r>
              <a:rPr lang="en-US" altLang="en-US" dirty="0"/>
              <a:t>I = independence</a:t>
            </a:r>
          </a:p>
          <a:p>
            <a:pPr lvl="1">
              <a:buFontTx/>
              <a:buNone/>
              <a:defRPr/>
            </a:pPr>
            <a:r>
              <a:rPr lang="en-US" altLang="en-US" dirty="0"/>
              <a:t>D = durability</a:t>
            </a:r>
          </a:p>
        </p:txBody>
      </p:sp>
    </p:spTree>
    <p:extLst>
      <p:ext uri="{BB962C8B-B14F-4D97-AF65-F5344CB8AC3E}">
        <p14:creationId xmlns:p14="http://schemas.microsoft.com/office/powerpoint/2010/main" val="72825308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5"/>
          <p:cNvSpPr>
            <a:spLocks noGrp="1"/>
          </p:cNvSpPr>
          <p:nvPr>
            <p:ph type="sldNum" sz="quarter" idx="12"/>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charset="0"/>
              </a:defRPr>
            </a:lvl1pPr>
            <a:lvl2pPr marL="742950" indent="-285750">
              <a:spcBef>
                <a:spcPct val="20000"/>
              </a:spcBef>
              <a:buChar char="–"/>
              <a:defRPr sz="2800">
                <a:solidFill>
                  <a:schemeClr val="tx1"/>
                </a:solidFill>
                <a:latin typeface="Times New Roman" charset="0"/>
              </a:defRPr>
            </a:lvl2pPr>
            <a:lvl3pPr marL="1143000" indent="-228600">
              <a:spcBef>
                <a:spcPct val="20000"/>
              </a:spcBef>
              <a:buChar char="•"/>
              <a:defRPr sz="2400">
                <a:solidFill>
                  <a:schemeClr val="tx1"/>
                </a:solidFill>
                <a:latin typeface="Times New Roman" charset="0"/>
              </a:defRPr>
            </a:lvl3pPr>
            <a:lvl4pPr marL="1600200" indent="-228600">
              <a:spcBef>
                <a:spcPct val="20000"/>
              </a:spcBef>
              <a:buChar char="–"/>
              <a:defRPr sz="2000">
                <a:solidFill>
                  <a:schemeClr val="tx1"/>
                </a:solidFill>
                <a:latin typeface="Times New Roman" charset="0"/>
              </a:defRPr>
            </a:lvl4pPr>
            <a:lvl5pPr marL="2057400" indent="-22860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spcBef>
                <a:spcPct val="0"/>
              </a:spcBef>
              <a:buFontTx/>
              <a:buNone/>
            </a:pPr>
            <a:fld id="{EEF58F9C-DDD2-C847-AC68-00F031C277D0}" type="slidenum">
              <a:rPr lang="he-IL" altLang="en-US" sz="1400"/>
              <a:pPr>
                <a:spcBef>
                  <a:spcPct val="0"/>
                </a:spcBef>
                <a:buFontTx/>
                <a:buNone/>
              </a:pPr>
              <a:t>31</a:t>
            </a:fld>
            <a:endParaRPr lang="en-US" altLang="en-US" sz="1400"/>
          </a:p>
        </p:txBody>
      </p:sp>
      <p:sp>
        <p:nvSpPr>
          <p:cNvPr id="22531" name="Rectangle 2"/>
          <p:cNvSpPr>
            <a:spLocks noGrp="1" noChangeArrowheads="1"/>
          </p:cNvSpPr>
          <p:nvPr>
            <p:ph type="title"/>
          </p:nvPr>
        </p:nvSpPr>
        <p:spPr/>
        <p:txBody>
          <a:bodyPr/>
          <a:lstStyle/>
          <a:p>
            <a:pPr>
              <a:defRPr/>
            </a:pPr>
            <a:r>
              <a:rPr lang="en-US" altLang="en-US"/>
              <a:t>Queries</a:t>
            </a:r>
          </a:p>
        </p:txBody>
      </p:sp>
      <p:sp>
        <p:nvSpPr>
          <p:cNvPr id="22532" name="Rectangle 3"/>
          <p:cNvSpPr>
            <a:spLocks noGrp="1" noChangeArrowheads="1"/>
          </p:cNvSpPr>
          <p:nvPr>
            <p:ph type="body" idx="1"/>
          </p:nvPr>
        </p:nvSpPr>
        <p:spPr/>
        <p:txBody>
          <a:bodyPr/>
          <a:lstStyle/>
          <a:p>
            <a:pPr>
              <a:lnSpc>
                <a:spcPct val="90000"/>
              </a:lnSpc>
              <a:defRPr/>
            </a:pPr>
            <a:r>
              <a:rPr lang="en-US" altLang="en-US"/>
              <a:t>Find all courses that “Mary” takes</a:t>
            </a:r>
          </a:p>
          <a:p>
            <a:pPr>
              <a:lnSpc>
                <a:spcPct val="90000"/>
              </a:lnSpc>
              <a:defRPr/>
            </a:pPr>
            <a:endParaRPr lang="en-US" altLang="en-US"/>
          </a:p>
          <a:p>
            <a:pPr>
              <a:lnSpc>
                <a:spcPct val="90000"/>
              </a:lnSpc>
              <a:defRPr/>
            </a:pPr>
            <a:endParaRPr lang="en-US" altLang="en-US"/>
          </a:p>
          <a:p>
            <a:pPr>
              <a:lnSpc>
                <a:spcPct val="90000"/>
              </a:lnSpc>
              <a:defRPr/>
            </a:pPr>
            <a:endParaRPr lang="en-US" altLang="en-US"/>
          </a:p>
          <a:p>
            <a:pPr>
              <a:lnSpc>
                <a:spcPct val="90000"/>
              </a:lnSpc>
              <a:defRPr/>
            </a:pPr>
            <a:endParaRPr lang="en-US" altLang="en-US"/>
          </a:p>
          <a:p>
            <a:pPr>
              <a:lnSpc>
                <a:spcPct val="90000"/>
              </a:lnSpc>
              <a:defRPr/>
            </a:pPr>
            <a:r>
              <a:rPr lang="en-US" altLang="en-US"/>
              <a:t>What happens behind the scene ?</a:t>
            </a:r>
          </a:p>
          <a:p>
            <a:pPr lvl="1">
              <a:lnSpc>
                <a:spcPct val="90000"/>
              </a:lnSpc>
              <a:defRPr/>
            </a:pPr>
            <a:r>
              <a:rPr lang="en-US" altLang="en-US"/>
              <a:t>Query processor figures out how to answer the query efficiently. </a:t>
            </a:r>
          </a:p>
        </p:txBody>
      </p:sp>
      <p:sp>
        <p:nvSpPr>
          <p:cNvPr id="33796" name="Rectangle 5"/>
          <p:cNvSpPr>
            <a:spLocks noChangeArrowheads="1"/>
          </p:cNvSpPr>
          <p:nvPr/>
        </p:nvSpPr>
        <p:spPr bwMode="auto">
          <a:xfrm>
            <a:off x="1828800" y="2895600"/>
            <a:ext cx="6137275" cy="1638300"/>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nSpc>
                <a:spcPct val="90000"/>
              </a:lnSpc>
              <a:spcBef>
                <a:spcPct val="50000"/>
              </a:spcBef>
            </a:pPr>
            <a:r>
              <a:rPr lang="en-US" altLang="en-US" sz="2800"/>
              <a:t>SELECT  C.name</a:t>
            </a:r>
            <a:br>
              <a:rPr lang="en-US" altLang="en-US" sz="2800"/>
            </a:br>
            <a:r>
              <a:rPr lang="en-US" altLang="en-US" sz="2800"/>
              <a:t>FROM </a:t>
            </a:r>
            <a:r>
              <a:rPr lang="en-US" altLang="en-US" sz="2800" b="1"/>
              <a:t>    </a:t>
            </a:r>
            <a:r>
              <a:rPr lang="en-US" altLang="en-US" sz="2800"/>
              <a:t>Students S, Takes T, Courses C</a:t>
            </a:r>
            <a:br>
              <a:rPr lang="en-US" altLang="en-US" sz="2800"/>
            </a:br>
            <a:r>
              <a:rPr lang="en-US" altLang="en-US" sz="2800"/>
              <a:t>WHERE  S.name=“Mary” and </a:t>
            </a:r>
            <a:br>
              <a:rPr lang="en-US" altLang="en-US" sz="2800"/>
            </a:br>
            <a:r>
              <a:rPr lang="en-US" altLang="en-US" sz="2800"/>
              <a:t>                S.ssn = T.ssn and T.cid = C.cid</a:t>
            </a:r>
          </a:p>
        </p:txBody>
      </p:sp>
    </p:spTree>
    <p:extLst>
      <p:ext uri="{BB962C8B-B14F-4D97-AF65-F5344CB8AC3E}">
        <p14:creationId xmlns:p14="http://schemas.microsoft.com/office/powerpoint/2010/main" val="124024492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4"/>
          <p:cNvSpPr>
            <a:spLocks noGrp="1"/>
          </p:cNvSpPr>
          <p:nvPr>
            <p:ph type="sldNum" sz="quarter" idx="12"/>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charset="0"/>
              </a:defRPr>
            </a:lvl1pPr>
            <a:lvl2pPr marL="742950" indent="-285750">
              <a:spcBef>
                <a:spcPct val="20000"/>
              </a:spcBef>
              <a:buChar char="–"/>
              <a:defRPr sz="2800">
                <a:solidFill>
                  <a:schemeClr val="tx1"/>
                </a:solidFill>
                <a:latin typeface="Times New Roman" charset="0"/>
              </a:defRPr>
            </a:lvl2pPr>
            <a:lvl3pPr marL="1143000" indent="-228600">
              <a:spcBef>
                <a:spcPct val="20000"/>
              </a:spcBef>
              <a:buChar char="•"/>
              <a:defRPr sz="2400">
                <a:solidFill>
                  <a:schemeClr val="tx1"/>
                </a:solidFill>
                <a:latin typeface="Times New Roman" charset="0"/>
              </a:defRPr>
            </a:lvl3pPr>
            <a:lvl4pPr marL="1600200" indent="-228600">
              <a:spcBef>
                <a:spcPct val="20000"/>
              </a:spcBef>
              <a:buChar char="–"/>
              <a:defRPr sz="2000">
                <a:solidFill>
                  <a:schemeClr val="tx1"/>
                </a:solidFill>
                <a:latin typeface="Times New Roman" charset="0"/>
              </a:defRPr>
            </a:lvl4pPr>
            <a:lvl5pPr marL="2057400" indent="-22860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spcBef>
                <a:spcPct val="0"/>
              </a:spcBef>
              <a:buFontTx/>
              <a:buNone/>
            </a:pPr>
            <a:fld id="{577658B1-A078-A24B-A60C-43AAB8176AAF}" type="slidenum">
              <a:rPr lang="he-IL" altLang="en-US" sz="1400"/>
              <a:pPr>
                <a:spcBef>
                  <a:spcPct val="0"/>
                </a:spcBef>
                <a:buFontTx/>
                <a:buNone/>
              </a:pPr>
              <a:t>32</a:t>
            </a:fld>
            <a:endParaRPr lang="en-US" altLang="en-US" sz="1400"/>
          </a:p>
        </p:txBody>
      </p:sp>
      <p:sp>
        <p:nvSpPr>
          <p:cNvPr id="23555" name="Rectangle 1026"/>
          <p:cNvSpPr>
            <a:spLocks noGrp="1" noChangeArrowheads="1"/>
          </p:cNvSpPr>
          <p:nvPr>
            <p:ph type="title"/>
          </p:nvPr>
        </p:nvSpPr>
        <p:spPr>
          <a:xfrm>
            <a:off x="990600" y="152400"/>
            <a:ext cx="7772400" cy="1143000"/>
          </a:xfrm>
        </p:spPr>
        <p:txBody>
          <a:bodyPr/>
          <a:lstStyle/>
          <a:p>
            <a:pPr>
              <a:defRPr/>
            </a:pPr>
            <a:r>
              <a:rPr lang="en-US" altLang="en-US"/>
              <a:t>Queries, behind the scene</a:t>
            </a:r>
          </a:p>
        </p:txBody>
      </p:sp>
      <p:sp>
        <p:nvSpPr>
          <p:cNvPr id="34819" name="Rectangle 1052"/>
          <p:cNvSpPr>
            <a:spLocks noChangeArrowheads="1"/>
          </p:cNvSpPr>
          <p:nvPr/>
        </p:nvSpPr>
        <p:spPr bwMode="auto">
          <a:xfrm>
            <a:off x="4343400" y="1524000"/>
            <a:ext cx="46370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3200">
                <a:solidFill>
                  <a:schemeClr val="tx1"/>
                </a:solidFill>
                <a:latin typeface="Times New Roman" charset="0"/>
              </a:defRPr>
            </a:lvl1pPr>
            <a:lvl2pPr marL="742950" indent="-285750">
              <a:spcBef>
                <a:spcPct val="20000"/>
              </a:spcBef>
              <a:buChar char="–"/>
              <a:defRPr sz="2800">
                <a:solidFill>
                  <a:schemeClr val="tx1"/>
                </a:solidFill>
                <a:latin typeface="Times New Roman" charset="0"/>
              </a:defRPr>
            </a:lvl2pPr>
            <a:lvl3pPr marL="1143000" indent="-228600">
              <a:spcBef>
                <a:spcPct val="20000"/>
              </a:spcBef>
              <a:buChar char="•"/>
              <a:defRPr sz="2400">
                <a:solidFill>
                  <a:schemeClr val="tx1"/>
                </a:solidFill>
                <a:latin typeface="Times New Roman" charset="0"/>
              </a:defRPr>
            </a:lvl3pPr>
            <a:lvl4pPr marL="1600200" indent="-228600">
              <a:spcBef>
                <a:spcPct val="20000"/>
              </a:spcBef>
              <a:buChar char="–"/>
              <a:defRPr sz="2000">
                <a:solidFill>
                  <a:schemeClr val="tx1"/>
                </a:solidFill>
                <a:latin typeface="Times New Roman" charset="0"/>
              </a:defRPr>
            </a:lvl4pPr>
            <a:lvl5pPr marL="2057400" indent="-22860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spcBef>
                <a:spcPct val="0"/>
              </a:spcBef>
              <a:buFontTx/>
              <a:buNone/>
            </a:pPr>
            <a:r>
              <a:rPr lang="en-US" altLang="en-US" sz="2400" b="1" i="1">
                <a:solidFill>
                  <a:schemeClr val="accent2"/>
                </a:solidFill>
                <a:latin typeface="Book Antiqua" charset="0"/>
              </a:rPr>
              <a:t>Imperative query execution plan:</a:t>
            </a:r>
            <a:endParaRPr lang="en-US" altLang="en-US" sz="2400" b="1">
              <a:solidFill>
                <a:schemeClr val="accent2"/>
              </a:solidFill>
              <a:latin typeface="Book Antiqua" charset="0"/>
            </a:endParaRPr>
          </a:p>
        </p:txBody>
      </p:sp>
      <p:sp>
        <p:nvSpPr>
          <p:cNvPr id="34820" name="Rectangle 1053"/>
          <p:cNvSpPr>
            <a:spLocks noChangeArrowheads="1"/>
          </p:cNvSpPr>
          <p:nvPr/>
        </p:nvSpPr>
        <p:spPr bwMode="auto">
          <a:xfrm>
            <a:off x="228600" y="2362200"/>
            <a:ext cx="4989513" cy="1565275"/>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lIns="92075" tIns="46038" rIns="92075" bIns="46038">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US" altLang="en-US"/>
              <a:t>SELECT  C.name</a:t>
            </a:r>
          </a:p>
          <a:p>
            <a:r>
              <a:rPr lang="en-US" altLang="en-US"/>
              <a:t>FROM</a:t>
            </a:r>
            <a:r>
              <a:rPr lang="en-US" altLang="en-US" b="1"/>
              <a:t> </a:t>
            </a:r>
            <a:r>
              <a:rPr lang="en-US" altLang="en-US"/>
              <a:t>Students S, Takes T, Courses C</a:t>
            </a:r>
          </a:p>
          <a:p>
            <a:r>
              <a:rPr lang="en-US" altLang="en-US"/>
              <a:t>WHERE S.name=“Mary” and </a:t>
            </a:r>
          </a:p>
          <a:p>
            <a:r>
              <a:rPr lang="en-US" altLang="en-US"/>
              <a:t>           S.ssn = T.ssn and T.cid = C.cid</a:t>
            </a:r>
          </a:p>
        </p:txBody>
      </p:sp>
      <p:sp>
        <p:nvSpPr>
          <p:cNvPr id="34821" name="Text Box 1054"/>
          <p:cNvSpPr txBox="1">
            <a:spLocks noChangeArrowheads="1"/>
          </p:cNvSpPr>
          <p:nvPr/>
        </p:nvSpPr>
        <p:spPr bwMode="auto">
          <a:xfrm>
            <a:off x="304800" y="1524000"/>
            <a:ext cx="30607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charset="0"/>
              </a:defRPr>
            </a:lvl1pPr>
            <a:lvl2pPr marL="742950" indent="-285750">
              <a:spcBef>
                <a:spcPct val="20000"/>
              </a:spcBef>
              <a:buChar char="–"/>
              <a:defRPr sz="2800">
                <a:solidFill>
                  <a:schemeClr val="tx1"/>
                </a:solidFill>
                <a:latin typeface="Times New Roman" charset="0"/>
              </a:defRPr>
            </a:lvl2pPr>
            <a:lvl3pPr marL="1143000" indent="-228600">
              <a:spcBef>
                <a:spcPct val="20000"/>
              </a:spcBef>
              <a:buChar char="•"/>
              <a:defRPr sz="2400">
                <a:solidFill>
                  <a:schemeClr val="tx1"/>
                </a:solidFill>
                <a:latin typeface="Times New Roman" charset="0"/>
              </a:defRPr>
            </a:lvl3pPr>
            <a:lvl4pPr marL="1600200" indent="-228600">
              <a:spcBef>
                <a:spcPct val="20000"/>
              </a:spcBef>
              <a:buChar char="–"/>
              <a:defRPr sz="2000">
                <a:solidFill>
                  <a:schemeClr val="tx1"/>
                </a:solidFill>
                <a:latin typeface="Times New Roman" charset="0"/>
              </a:defRPr>
            </a:lvl4pPr>
            <a:lvl5pPr marL="2057400" indent="-22860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spcBef>
                <a:spcPct val="0"/>
              </a:spcBef>
              <a:buFontTx/>
              <a:buNone/>
            </a:pPr>
            <a:r>
              <a:rPr lang="en-US" altLang="en-US" sz="2400" b="1" i="1">
                <a:solidFill>
                  <a:schemeClr val="accent2"/>
                </a:solidFill>
              </a:rPr>
              <a:t>Declarative SQL query</a:t>
            </a:r>
            <a:endParaRPr lang="en-US" altLang="en-US" sz="2400" b="1">
              <a:solidFill>
                <a:schemeClr val="accent2"/>
              </a:solidFill>
            </a:endParaRPr>
          </a:p>
        </p:txBody>
      </p:sp>
      <p:sp>
        <p:nvSpPr>
          <p:cNvPr id="34822" name="Line 1078"/>
          <p:cNvSpPr>
            <a:spLocks noChangeShapeType="1"/>
          </p:cNvSpPr>
          <p:nvPr/>
        </p:nvSpPr>
        <p:spPr bwMode="auto">
          <a:xfrm flipV="1">
            <a:off x="4953000" y="4724400"/>
            <a:ext cx="0" cy="3810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wrap="none" anchor="ctr">
            <a:spAutoFit/>
          </a:bodyPr>
          <a:lstStyle/>
          <a:p>
            <a:endParaRPr lang="en-US"/>
          </a:p>
        </p:txBody>
      </p:sp>
      <p:sp>
        <p:nvSpPr>
          <p:cNvPr id="34823" name="Line 1080"/>
          <p:cNvSpPr>
            <a:spLocks noChangeShapeType="1"/>
          </p:cNvSpPr>
          <p:nvPr/>
        </p:nvSpPr>
        <p:spPr bwMode="auto">
          <a:xfrm flipV="1">
            <a:off x="5486400" y="4114800"/>
            <a:ext cx="0" cy="762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wrap="none" anchor="ctr">
            <a:spAutoFit/>
          </a:bodyPr>
          <a:lstStyle/>
          <a:p>
            <a:endParaRPr lang="en-US"/>
          </a:p>
        </p:txBody>
      </p:sp>
      <p:sp>
        <p:nvSpPr>
          <p:cNvPr id="34824" name="Line 1084"/>
          <p:cNvSpPr>
            <a:spLocks noChangeShapeType="1"/>
          </p:cNvSpPr>
          <p:nvPr/>
        </p:nvSpPr>
        <p:spPr bwMode="auto">
          <a:xfrm flipH="1">
            <a:off x="5867400" y="685800"/>
            <a:ext cx="1219200" cy="22098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wrap="none" anchor="ctr">
            <a:spAutoFit/>
          </a:bodyPr>
          <a:lstStyle/>
          <a:p>
            <a:endParaRPr lang="en-US"/>
          </a:p>
        </p:txBody>
      </p:sp>
      <p:sp>
        <p:nvSpPr>
          <p:cNvPr id="34825" name="Line 1085"/>
          <p:cNvSpPr>
            <a:spLocks noChangeShapeType="1"/>
          </p:cNvSpPr>
          <p:nvPr/>
        </p:nvSpPr>
        <p:spPr bwMode="auto">
          <a:xfrm flipH="1" flipV="1">
            <a:off x="3581400" y="2209800"/>
            <a:ext cx="2286000" cy="762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wrap="none" anchor="ctr">
            <a:spAutoFit/>
          </a:bodyPr>
          <a:lstStyle/>
          <a:p>
            <a:endParaRPr lang="en-US"/>
          </a:p>
        </p:txBody>
      </p:sp>
      <p:sp>
        <p:nvSpPr>
          <p:cNvPr id="34826" name="Line 1088"/>
          <p:cNvSpPr>
            <a:spLocks noChangeShapeType="1"/>
          </p:cNvSpPr>
          <p:nvPr/>
        </p:nvSpPr>
        <p:spPr bwMode="auto">
          <a:xfrm flipH="1">
            <a:off x="1981200" y="2209800"/>
            <a:ext cx="16002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wrap="none" anchor="ctr">
            <a:spAutoFit/>
          </a:bodyPr>
          <a:lstStyle/>
          <a:p>
            <a:endParaRPr lang="en-US"/>
          </a:p>
        </p:txBody>
      </p:sp>
      <p:sp>
        <p:nvSpPr>
          <p:cNvPr id="34827" name="Line 1089"/>
          <p:cNvSpPr>
            <a:spLocks noChangeShapeType="1"/>
          </p:cNvSpPr>
          <p:nvPr/>
        </p:nvSpPr>
        <p:spPr bwMode="auto">
          <a:xfrm flipH="1">
            <a:off x="685800" y="2209800"/>
            <a:ext cx="12954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wrap="none" anchor="ctr">
            <a:spAutoFit/>
          </a:bodyPr>
          <a:lstStyle/>
          <a:p>
            <a:endParaRPr lang="en-US"/>
          </a:p>
        </p:txBody>
      </p:sp>
      <p:sp>
        <p:nvSpPr>
          <p:cNvPr id="34828" name="Line 1090"/>
          <p:cNvSpPr>
            <a:spLocks noChangeShapeType="1"/>
          </p:cNvSpPr>
          <p:nvPr/>
        </p:nvSpPr>
        <p:spPr bwMode="auto">
          <a:xfrm>
            <a:off x="2362200" y="2362200"/>
            <a:ext cx="37338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wrap="none" anchor="ctr">
            <a:spAutoFit/>
          </a:bodyPr>
          <a:lstStyle/>
          <a:p>
            <a:endParaRPr lang="en-US"/>
          </a:p>
        </p:txBody>
      </p:sp>
      <p:sp>
        <p:nvSpPr>
          <p:cNvPr id="34829" name="Line 1091"/>
          <p:cNvSpPr>
            <a:spLocks noChangeShapeType="1"/>
          </p:cNvSpPr>
          <p:nvPr/>
        </p:nvSpPr>
        <p:spPr bwMode="auto">
          <a:xfrm flipH="1">
            <a:off x="6019800" y="2438400"/>
            <a:ext cx="762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wrap="none" anchor="ctr">
            <a:spAutoFit/>
          </a:bodyPr>
          <a:lstStyle/>
          <a:p>
            <a:endParaRPr lang="en-US"/>
          </a:p>
        </p:txBody>
      </p:sp>
      <p:grpSp>
        <p:nvGrpSpPr>
          <p:cNvPr id="34830" name="Group 1107"/>
          <p:cNvGrpSpPr>
            <a:grpSpLocks/>
          </p:cNvGrpSpPr>
          <p:nvPr/>
        </p:nvGrpSpPr>
        <p:grpSpPr bwMode="auto">
          <a:xfrm>
            <a:off x="4419600" y="1981200"/>
            <a:ext cx="4343400" cy="3397250"/>
            <a:chOff x="2875" y="1337"/>
            <a:chExt cx="2736" cy="2140"/>
          </a:xfrm>
        </p:grpSpPr>
        <p:sp>
          <p:nvSpPr>
            <p:cNvPr id="34834" name="Freeform 1040"/>
            <p:cNvSpPr>
              <a:spLocks/>
            </p:cNvSpPr>
            <p:nvPr/>
          </p:nvSpPr>
          <p:spPr bwMode="auto">
            <a:xfrm flipH="1">
              <a:off x="3713" y="1618"/>
              <a:ext cx="799" cy="323"/>
            </a:xfrm>
            <a:custGeom>
              <a:avLst/>
              <a:gdLst>
                <a:gd name="T0" fmla="*/ 0 w 1"/>
                <a:gd name="T1" fmla="*/ 0 h 323"/>
                <a:gd name="T2" fmla="*/ 0 w 1"/>
                <a:gd name="T3" fmla="*/ 322 h 323"/>
                <a:gd name="T4" fmla="*/ 0 w 1"/>
                <a:gd name="T5" fmla="*/ 0 h 323"/>
                <a:gd name="T6" fmla="*/ 0 60000 65536"/>
                <a:gd name="T7" fmla="*/ 0 60000 65536"/>
                <a:gd name="T8" fmla="*/ 0 60000 65536"/>
                <a:gd name="T9" fmla="*/ 0 w 1"/>
                <a:gd name="T10" fmla="*/ 0 h 323"/>
                <a:gd name="T11" fmla="*/ 1 w 1"/>
                <a:gd name="T12" fmla="*/ 323 h 323"/>
              </a:gdLst>
              <a:ahLst/>
              <a:cxnLst>
                <a:cxn ang="T6">
                  <a:pos x="T0" y="T1"/>
                </a:cxn>
                <a:cxn ang="T7">
                  <a:pos x="T2" y="T3"/>
                </a:cxn>
                <a:cxn ang="T8">
                  <a:pos x="T4" y="T5"/>
                </a:cxn>
              </a:cxnLst>
              <a:rect l="T9" t="T10" r="T11" b="T12"/>
              <a:pathLst>
                <a:path w="1" h="323">
                  <a:moveTo>
                    <a:pt x="0" y="0"/>
                  </a:moveTo>
                  <a:lnTo>
                    <a:pt x="0" y="322"/>
                  </a:lnTo>
                  <a:lnTo>
                    <a:pt x="0" y="0"/>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4835" name="Rectangle 1043"/>
            <p:cNvSpPr>
              <a:spLocks noChangeArrowheads="1"/>
            </p:cNvSpPr>
            <p:nvPr/>
          </p:nvSpPr>
          <p:spPr bwMode="auto">
            <a:xfrm>
              <a:off x="2875" y="3250"/>
              <a:ext cx="704" cy="22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2075" tIns="46038" rIns="92075" bIns="46038">
              <a:spAutoFit/>
            </a:bodyPr>
            <a:lstStyle>
              <a:lvl1pPr>
                <a:spcBef>
                  <a:spcPct val="20000"/>
                </a:spcBef>
                <a:buChar char="•"/>
                <a:defRPr sz="3200">
                  <a:solidFill>
                    <a:schemeClr val="tx1"/>
                  </a:solidFill>
                  <a:latin typeface="Times New Roman" charset="0"/>
                </a:defRPr>
              </a:lvl1pPr>
              <a:lvl2pPr marL="742950" indent="-285750">
                <a:spcBef>
                  <a:spcPct val="20000"/>
                </a:spcBef>
                <a:buChar char="–"/>
                <a:defRPr sz="2800">
                  <a:solidFill>
                    <a:schemeClr val="tx1"/>
                  </a:solidFill>
                  <a:latin typeface="Times New Roman" charset="0"/>
                </a:defRPr>
              </a:lvl2pPr>
              <a:lvl3pPr marL="1143000" indent="-228600">
                <a:spcBef>
                  <a:spcPct val="20000"/>
                </a:spcBef>
                <a:buChar char="•"/>
                <a:defRPr sz="2400">
                  <a:solidFill>
                    <a:schemeClr val="tx1"/>
                  </a:solidFill>
                  <a:latin typeface="Times New Roman" charset="0"/>
                </a:defRPr>
              </a:lvl3pPr>
              <a:lvl4pPr marL="1600200" indent="-228600">
                <a:spcBef>
                  <a:spcPct val="20000"/>
                </a:spcBef>
                <a:buChar char="–"/>
                <a:defRPr sz="2000">
                  <a:solidFill>
                    <a:schemeClr val="tx1"/>
                  </a:solidFill>
                  <a:latin typeface="Times New Roman" charset="0"/>
                </a:defRPr>
              </a:lvl4pPr>
              <a:lvl5pPr marL="2057400" indent="-22860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spcBef>
                  <a:spcPct val="0"/>
                </a:spcBef>
                <a:buFontTx/>
                <a:buNone/>
              </a:pPr>
              <a:r>
                <a:rPr lang="en-US" altLang="en-US" sz="1700" b="1">
                  <a:solidFill>
                    <a:srgbClr val="000000"/>
                  </a:solidFill>
                  <a:latin typeface="Arial" charset="0"/>
                </a:rPr>
                <a:t>Students</a:t>
              </a:r>
            </a:p>
          </p:txBody>
        </p:sp>
        <p:sp>
          <p:nvSpPr>
            <p:cNvPr id="34836" name="Rectangle 1044"/>
            <p:cNvSpPr>
              <a:spLocks noChangeArrowheads="1"/>
            </p:cNvSpPr>
            <p:nvPr/>
          </p:nvSpPr>
          <p:spPr bwMode="auto">
            <a:xfrm>
              <a:off x="4000" y="3240"/>
              <a:ext cx="509" cy="22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2075" tIns="46038" rIns="92075" bIns="46038">
              <a:spAutoFit/>
            </a:bodyPr>
            <a:lstStyle>
              <a:lvl1pPr>
                <a:spcBef>
                  <a:spcPct val="20000"/>
                </a:spcBef>
                <a:buChar char="•"/>
                <a:defRPr sz="3200">
                  <a:solidFill>
                    <a:schemeClr val="tx1"/>
                  </a:solidFill>
                  <a:latin typeface="Times New Roman" charset="0"/>
                </a:defRPr>
              </a:lvl1pPr>
              <a:lvl2pPr marL="742950" indent="-285750">
                <a:spcBef>
                  <a:spcPct val="20000"/>
                </a:spcBef>
                <a:buChar char="–"/>
                <a:defRPr sz="2800">
                  <a:solidFill>
                    <a:schemeClr val="tx1"/>
                  </a:solidFill>
                  <a:latin typeface="Times New Roman" charset="0"/>
                </a:defRPr>
              </a:lvl2pPr>
              <a:lvl3pPr marL="1143000" indent="-228600">
                <a:spcBef>
                  <a:spcPct val="20000"/>
                </a:spcBef>
                <a:buChar char="•"/>
                <a:defRPr sz="2400">
                  <a:solidFill>
                    <a:schemeClr val="tx1"/>
                  </a:solidFill>
                  <a:latin typeface="Times New Roman" charset="0"/>
                </a:defRPr>
              </a:lvl3pPr>
              <a:lvl4pPr marL="1600200" indent="-228600">
                <a:spcBef>
                  <a:spcPct val="20000"/>
                </a:spcBef>
                <a:buChar char="–"/>
                <a:defRPr sz="2000">
                  <a:solidFill>
                    <a:schemeClr val="tx1"/>
                  </a:solidFill>
                  <a:latin typeface="Times New Roman" charset="0"/>
                </a:defRPr>
              </a:lvl4pPr>
              <a:lvl5pPr marL="2057400" indent="-22860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spcBef>
                  <a:spcPct val="0"/>
                </a:spcBef>
                <a:buFontTx/>
                <a:buNone/>
              </a:pPr>
              <a:r>
                <a:rPr lang="en-US" altLang="en-US" sz="1700" b="1">
                  <a:solidFill>
                    <a:srgbClr val="000000"/>
                  </a:solidFill>
                  <a:latin typeface="Arial" charset="0"/>
                </a:rPr>
                <a:t>Takes</a:t>
              </a:r>
            </a:p>
          </p:txBody>
        </p:sp>
        <p:grpSp>
          <p:nvGrpSpPr>
            <p:cNvPr id="34837" name="Group 1066"/>
            <p:cNvGrpSpPr>
              <a:grpSpLocks/>
            </p:cNvGrpSpPr>
            <p:nvPr/>
          </p:nvGrpSpPr>
          <p:grpSpPr bwMode="auto">
            <a:xfrm>
              <a:off x="3504" y="2400"/>
              <a:ext cx="503" cy="324"/>
              <a:chOff x="3488" y="2651"/>
              <a:chExt cx="503" cy="324"/>
            </a:xfrm>
          </p:grpSpPr>
          <p:sp>
            <p:nvSpPr>
              <p:cNvPr id="34865" name="Freeform 1033"/>
              <p:cNvSpPr>
                <a:spLocks/>
              </p:cNvSpPr>
              <p:nvPr/>
            </p:nvSpPr>
            <p:spPr bwMode="auto">
              <a:xfrm>
                <a:off x="3601" y="2651"/>
                <a:ext cx="1" cy="78"/>
              </a:xfrm>
              <a:custGeom>
                <a:avLst/>
                <a:gdLst>
                  <a:gd name="T0" fmla="*/ 0 w 1"/>
                  <a:gd name="T1" fmla="*/ 0 h 78"/>
                  <a:gd name="T2" fmla="*/ 0 w 1"/>
                  <a:gd name="T3" fmla="*/ 77 h 78"/>
                  <a:gd name="T4" fmla="*/ 0 w 1"/>
                  <a:gd name="T5" fmla="*/ 0 h 78"/>
                  <a:gd name="T6" fmla="*/ 0 60000 65536"/>
                  <a:gd name="T7" fmla="*/ 0 60000 65536"/>
                  <a:gd name="T8" fmla="*/ 0 60000 65536"/>
                  <a:gd name="T9" fmla="*/ 0 w 1"/>
                  <a:gd name="T10" fmla="*/ 0 h 78"/>
                  <a:gd name="T11" fmla="*/ 1 w 1"/>
                  <a:gd name="T12" fmla="*/ 78 h 78"/>
                </a:gdLst>
                <a:ahLst/>
                <a:cxnLst>
                  <a:cxn ang="T6">
                    <a:pos x="T0" y="T1"/>
                  </a:cxn>
                  <a:cxn ang="T7">
                    <a:pos x="T2" y="T3"/>
                  </a:cxn>
                  <a:cxn ang="T8">
                    <a:pos x="T4" y="T5"/>
                  </a:cxn>
                </a:cxnLst>
                <a:rect l="T9" t="T10" r="T11" b="T12"/>
                <a:pathLst>
                  <a:path w="1" h="78">
                    <a:moveTo>
                      <a:pt x="0" y="0"/>
                    </a:moveTo>
                    <a:lnTo>
                      <a:pt x="0" y="77"/>
                    </a:lnTo>
                    <a:lnTo>
                      <a:pt x="0" y="0"/>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4866" name="Freeform 1034"/>
              <p:cNvSpPr>
                <a:spLocks/>
              </p:cNvSpPr>
              <p:nvPr/>
            </p:nvSpPr>
            <p:spPr bwMode="auto">
              <a:xfrm>
                <a:off x="3820" y="2651"/>
                <a:ext cx="1" cy="78"/>
              </a:xfrm>
              <a:custGeom>
                <a:avLst/>
                <a:gdLst>
                  <a:gd name="T0" fmla="*/ 0 w 1"/>
                  <a:gd name="T1" fmla="*/ 0 h 78"/>
                  <a:gd name="T2" fmla="*/ 0 w 1"/>
                  <a:gd name="T3" fmla="*/ 77 h 78"/>
                  <a:gd name="T4" fmla="*/ 0 w 1"/>
                  <a:gd name="T5" fmla="*/ 0 h 78"/>
                  <a:gd name="T6" fmla="*/ 0 60000 65536"/>
                  <a:gd name="T7" fmla="*/ 0 60000 65536"/>
                  <a:gd name="T8" fmla="*/ 0 60000 65536"/>
                  <a:gd name="T9" fmla="*/ 0 w 1"/>
                  <a:gd name="T10" fmla="*/ 0 h 78"/>
                  <a:gd name="T11" fmla="*/ 1 w 1"/>
                  <a:gd name="T12" fmla="*/ 78 h 78"/>
                </a:gdLst>
                <a:ahLst/>
                <a:cxnLst>
                  <a:cxn ang="T6">
                    <a:pos x="T0" y="T1"/>
                  </a:cxn>
                  <a:cxn ang="T7">
                    <a:pos x="T2" y="T3"/>
                  </a:cxn>
                  <a:cxn ang="T8">
                    <a:pos x="T4" y="T5"/>
                  </a:cxn>
                </a:cxnLst>
                <a:rect l="T9" t="T10" r="T11" b="T12"/>
                <a:pathLst>
                  <a:path w="1" h="78">
                    <a:moveTo>
                      <a:pt x="0" y="0"/>
                    </a:moveTo>
                    <a:lnTo>
                      <a:pt x="0" y="77"/>
                    </a:lnTo>
                    <a:lnTo>
                      <a:pt x="0" y="0"/>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4867" name="Freeform 1035"/>
              <p:cNvSpPr>
                <a:spLocks/>
              </p:cNvSpPr>
              <p:nvPr/>
            </p:nvSpPr>
            <p:spPr bwMode="auto">
              <a:xfrm>
                <a:off x="3601" y="2651"/>
                <a:ext cx="220" cy="78"/>
              </a:xfrm>
              <a:custGeom>
                <a:avLst/>
                <a:gdLst>
                  <a:gd name="T0" fmla="*/ 0 w 220"/>
                  <a:gd name="T1" fmla="*/ 0 h 78"/>
                  <a:gd name="T2" fmla="*/ 219 w 220"/>
                  <a:gd name="T3" fmla="*/ 77 h 78"/>
                  <a:gd name="T4" fmla="*/ 0 w 220"/>
                  <a:gd name="T5" fmla="*/ 0 h 78"/>
                  <a:gd name="T6" fmla="*/ 0 60000 65536"/>
                  <a:gd name="T7" fmla="*/ 0 60000 65536"/>
                  <a:gd name="T8" fmla="*/ 0 60000 65536"/>
                  <a:gd name="T9" fmla="*/ 0 w 220"/>
                  <a:gd name="T10" fmla="*/ 0 h 78"/>
                  <a:gd name="T11" fmla="*/ 220 w 220"/>
                  <a:gd name="T12" fmla="*/ 78 h 78"/>
                </a:gdLst>
                <a:ahLst/>
                <a:cxnLst>
                  <a:cxn ang="T6">
                    <a:pos x="T0" y="T1"/>
                  </a:cxn>
                  <a:cxn ang="T7">
                    <a:pos x="T2" y="T3"/>
                  </a:cxn>
                  <a:cxn ang="T8">
                    <a:pos x="T4" y="T5"/>
                  </a:cxn>
                </a:cxnLst>
                <a:rect l="T9" t="T10" r="T11" b="T12"/>
                <a:pathLst>
                  <a:path w="220" h="78">
                    <a:moveTo>
                      <a:pt x="0" y="0"/>
                    </a:moveTo>
                    <a:lnTo>
                      <a:pt x="219" y="77"/>
                    </a:lnTo>
                    <a:lnTo>
                      <a:pt x="0" y="0"/>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nvGrpSpPr>
              <p:cNvPr id="34868" name="Group 1065"/>
              <p:cNvGrpSpPr>
                <a:grpSpLocks/>
              </p:cNvGrpSpPr>
              <p:nvPr/>
            </p:nvGrpSpPr>
            <p:grpSpPr bwMode="auto">
              <a:xfrm>
                <a:off x="3488" y="2651"/>
                <a:ext cx="503" cy="324"/>
                <a:chOff x="3488" y="2651"/>
                <a:chExt cx="503" cy="324"/>
              </a:xfrm>
            </p:grpSpPr>
            <p:sp>
              <p:nvSpPr>
                <p:cNvPr id="34869" name="Freeform 1036"/>
                <p:cNvSpPr>
                  <a:spLocks/>
                </p:cNvSpPr>
                <p:nvPr/>
              </p:nvSpPr>
              <p:spPr bwMode="auto">
                <a:xfrm>
                  <a:off x="3601" y="2651"/>
                  <a:ext cx="220" cy="78"/>
                </a:xfrm>
                <a:custGeom>
                  <a:avLst/>
                  <a:gdLst>
                    <a:gd name="T0" fmla="*/ 0 w 220"/>
                    <a:gd name="T1" fmla="*/ 77 h 78"/>
                    <a:gd name="T2" fmla="*/ 219 w 220"/>
                    <a:gd name="T3" fmla="*/ 0 h 78"/>
                    <a:gd name="T4" fmla="*/ 0 w 220"/>
                    <a:gd name="T5" fmla="*/ 77 h 78"/>
                    <a:gd name="T6" fmla="*/ 0 60000 65536"/>
                    <a:gd name="T7" fmla="*/ 0 60000 65536"/>
                    <a:gd name="T8" fmla="*/ 0 60000 65536"/>
                    <a:gd name="T9" fmla="*/ 0 w 220"/>
                    <a:gd name="T10" fmla="*/ 0 h 78"/>
                    <a:gd name="T11" fmla="*/ 220 w 220"/>
                    <a:gd name="T12" fmla="*/ 78 h 78"/>
                  </a:gdLst>
                  <a:ahLst/>
                  <a:cxnLst>
                    <a:cxn ang="T6">
                      <a:pos x="T0" y="T1"/>
                    </a:cxn>
                    <a:cxn ang="T7">
                      <a:pos x="T2" y="T3"/>
                    </a:cxn>
                    <a:cxn ang="T8">
                      <a:pos x="T4" y="T5"/>
                    </a:cxn>
                  </a:cxnLst>
                  <a:rect l="T9" t="T10" r="T11" b="T12"/>
                  <a:pathLst>
                    <a:path w="220" h="78">
                      <a:moveTo>
                        <a:pt x="0" y="77"/>
                      </a:moveTo>
                      <a:lnTo>
                        <a:pt x="219" y="0"/>
                      </a:lnTo>
                      <a:lnTo>
                        <a:pt x="0" y="77"/>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4870" name="Rectangle 1045"/>
                <p:cNvSpPr>
                  <a:spLocks noChangeArrowheads="1"/>
                </p:cNvSpPr>
                <p:nvPr/>
              </p:nvSpPr>
              <p:spPr bwMode="auto">
                <a:xfrm>
                  <a:off x="3488" y="2783"/>
                  <a:ext cx="50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3200">
                      <a:solidFill>
                        <a:schemeClr val="tx1"/>
                      </a:solidFill>
                      <a:latin typeface="Times New Roman" charset="0"/>
                    </a:defRPr>
                  </a:lvl1pPr>
                  <a:lvl2pPr marL="742950" indent="-285750">
                    <a:spcBef>
                      <a:spcPct val="20000"/>
                    </a:spcBef>
                    <a:buChar char="–"/>
                    <a:defRPr sz="2800">
                      <a:solidFill>
                        <a:schemeClr val="tx1"/>
                      </a:solidFill>
                      <a:latin typeface="Times New Roman" charset="0"/>
                    </a:defRPr>
                  </a:lvl2pPr>
                  <a:lvl3pPr marL="1143000" indent="-228600">
                    <a:spcBef>
                      <a:spcPct val="20000"/>
                    </a:spcBef>
                    <a:buChar char="•"/>
                    <a:defRPr sz="2400">
                      <a:solidFill>
                        <a:schemeClr val="tx1"/>
                      </a:solidFill>
                      <a:latin typeface="Times New Roman" charset="0"/>
                    </a:defRPr>
                  </a:lvl3pPr>
                  <a:lvl4pPr marL="1600200" indent="-228600">
                    <a:spcBef>
                      <a:spcPct val="20000"/>
                    </a:spcBef>
                    <a:buChar char="–"/>
                    <a:defRPr sz="2000">
                      <a:solidFill>
                        <a:schemeClr val="tx1"/>
                      </a:solidFill>
                      <a:latin typeface="Times New Roman" charset="0"/>
                    </a:defRPr>
                  </a:lvl4pPr>
                  <a:lvl5pPr marL="2057400" indent="-22860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spcBef>
                      <a:spcPct val="0"/>
                    </a:spcBef>
                    <a:buFontTx/>
                    <a:buNone/>
                  </a:pPr>
                  <a:r>
                    <a:rPr lang="en-US" altLang="en-US" sz="1400" b="1">
                      <a:solidFill>
                        <a:srgbClr val="000000"/>
                      </a:solidFill>
                      <a:latin typeface="Arial" charset="0"/>
                    </a:rPr>
                    <a:t>sid=sid</a:t>
                  </a:r>
                </a:p>
              </p:txBody>
            </p:sp>
          </p:grpSp>
        </p:grpSp>
        <p:grpSp>
          <p:nvGrpSpPr>
            <p:cNvPr id="34838" name="Group 1075"/>
            <p:cNvGrpSpPr>
              <a:grpSpLocks/>
            </p:cNvGrpSpPr>
            <p:nvPr/>
          </p:nvGrpSpPr>
          <p:grpSpPr bwMode="auto">
            <a:xfrm>
              <a:off x="4464" y="1344"/>
              <a:ext cx="530" cy="245"/>
              <a:chOff x="3501" y="1383"/>
              <a:chExt cx="530" cy="245"/>
            </a:xfrm>
          </p:grpSpPr>
          <p:sp>
            <p:nvSpPr>
              <p:cNvPr id="34861" name="Freeform 1030"/>
              <p:cNvSpPr>
                <a:spLocks/>
              </p:cNvSpPr>
              <p:nvPr/>
            </p:nvSpPr>
            <p:spPr bwMode="auto">
              <a:xfrm>
                <a:off x="3527" y="1393"/>
                <a:ext cx="1" cy="109"/>
              </a:xfrm>
              <a:custGeom>
                <a:avLst/>
                <a:gdLst>
                  <a:gd name="T0" fmla="*/ 0 w 1"/>
                  <a:gd name="T1" fmla="*/ 0 h 109"/>
                  <a:gd name="T2" fmla="*/ 0 w 1"/>
                  <a:gd name="T3" fmla="*/ 108 h 109"/>
                  <a:gd name="T4" fmla="*/ 0 w 1"/>
                  <a:gd name="T5" fmla="*/ 0 h 109"/>
                  <a:gd name="T6" fmla="*/ 0 60000 65536"/>
                  <a:gd name="T7" fmla="*/ 0 60000 65536"/>
                  <a:gd name="T8" fmla="*/ 0 60000 65536"/>
                  <a:gd name="T9" fmla="*/ 0 w 1"/>
                  <a:gd name="T10" fmla="*/ 0 h 109"/>
                  <a:gd name="T11" fmla="*/ 1 w 1"/>
                  <a:gd name="T12" fmla="*/ 109 h 109"/>
                </a:gdLst>
                <a:ahLst/>
                <a:cxnLst>
                  <a:cxn ang="T6">
                    <a:pos x="T0" y="T1"/>
                  </a:cxn>
                  <a:cxn ang="T7">
                    <a:pos x="T2" y="T3"/>
                  </a:cxn>
                  <a:cxn ang="T8">
                    <a:pos x="T4" y="T5"/>
                  </a:cxn>
                </a:cxnLst>
                <a:rect l="T9" t="T10" r="T11" b="T12"/>
                <a:pathLst>
                  <a:path w="1" h="109">
                    <a:moveTo>
                      <a:pt x="0" y="0"/>
                    </a:moveTo>
                    <a:lnTo>
                      <a:pt x="0" y="108"/>
                    </a:lnTo>
                    <a:lnTo>
                      <a:pt x="0" y="0"/>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4862" name="Freeform 1031"/>
              <p:cNvSpPr>
                <a:spLocks/>
              </p:cNvSpPr>
              <p:nvPr/>
            </p:nvSpPr>
            <p:spPr bwMode="auto">
              <a:xfrm>
                <a:off x="3582" y="1393"/>
                <a:ext cx="1" cy="109"/>
              </a:xfrm>
              <a:custGeom>
                <a:avLst/>
                <a:gdLst>
                  <a:gd name="T0" fmla="*/ 0 w 1"/>
                  <a:gd name="T1" fmla="*/ 0 h 109"/>
                  <a:gd name="T2" fmla="*/ 0 w 1"/>
                  <a:gd name="T3" fmla="*/ 108 h 109"/>
                  <a:gd name="T4" fmla="*/ 0 w 1"/>
                  <a:gd name="T5" fmla="*/ 0 h 109"/>
                  <a:gd name="T6" fmla="*/ 0 60000 65536"/>
                  <a:gd name="T7" fmla="*/ 0 60000 65536"/>
                  <a:gd name="T8" fmla="*/ 0 60000 65536"/>
                  <a:gd name="T9" fmla="*/ 0 w 1"/>
                  <a:gd name="T10" fmla="*/ 0 h 109"/>
                  <a:gd name="T11" fmla="*/ 1 w 1"/>
                  <a:gd name="T12" fmla="*/ 109 h 109"/>
                </a:gdLst>
                <a:ahLst/>
                <a:cxnLst>
                  <a:cxn ang="T6">
                    <a:pos x="T0" y="T1"/>
                  </a:cxn>
                  <a:cxn ang="T7">
                    <a:pos x="T2" y="T3"/>
                  </a:cxn>
                  <a:cxn ang="T8">
                    <a:pos x="T4" y="T5"/>
                  </a:cxn>
                </a:cxnLst>
                <a:rect l="T9" t="T10" r="T11" b="T12"/>
                <a:pathLst>
                  <a:path w="1" h="109">
                    <a:moveTo>
                      <a:pt x="0" y="0"/>
                    </a:moveTo>
                    <a:lnTo>
                      <a:pt x="0" y="108"/>
                    </a:lnTo>
                    <a:lnTo>
                      <a:pt x="0" y="0"/>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4863" name="Freeform 1032"/>
              <p:cNvSpPr>
                <a:spLocks/>
              </p:cNvSpPr>
              <p:nvPr/>
            </p:nvSpPr>
            <p:spPr bwMode="auto">
              <a:xfrm>
                <a:off x="3501" y="1383"/>
                <a:ext cx="110" cy="1"/>
              </a:xfrm>
              <a:custGeom>
                <a:avLst/>
                <a:gdLst>
                  <a:gd name="T0" fmla="*/ 0 w 110"/>
                  <a:gd name="T1" fmla="*/ 0 h 1"/>
                  <a:gd name="T2" fmla="*/ 109 w 110"/>
                  <a:gd name="T3" fmla="*/ 0 h 1"/>
                  <a:gd name="T4" fmla="*/ 0 w 110"/>
                  <a:gd name="T5" fmla="*/ 0 h 1"/>
                  <a:gd name="T6" fmla="*/ 0 60000 65536"/>
                  <a:gd name="T7" fmla="*/ 0 60000 65536"/>
                  <a:gd name="T8" fmla="*/ 0 60000 65536"/>
                  <a:gd name="T9" fmla="*/ 0 w 110"/>
                  <a:gd name="T10" fmla="*/ 0 h 1"/>
                  <a:gd name="T11" fmla="*/ 110 w 110"/>
                  <a:gd name="T12" fmla="*/ 1 h 1"/>
                </a:gdLst>
                <a:ahLst/>
                <a:cxnLst>
                  <a:cxn ang="T6">
                    <a:pos x="T0" y="T1"/>
                  </a:cxn>
                  <a:cxn ang="T7">
                    <a:pos x="T2" y="T3"/>
                  </a:cxn>
                  <a:cxn ang="T8">
                    <a:pos x="T4" y="T5"/>
                  </a:cxn>
                </a:cxnLst>
                <a:rect l="T9" t="T10" r="T11" b="T12"/>
                <a:pathLst>
                  <a:path w="110" h="1">
                    <a:moveTo>
                      <a:pt x="0" y="0"/>
                    </a:moveTo>
                    <a:lnTo>
                      <a:pt x="109" y="0"/>
                    </a:lnTo>
                    <a:lnTo>
                      <a:pt x="0" y="0"/>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4864" name="Rectangle 1048"/>
              <p:cNvSpPr>
                <a:spLocks noChangeArrowheads="1"/>
              </p:cNvSpPr>
              <p:nvPr/>
            </p:nvSpPr>
            <p:spPr bwMode="auto">
              <a:xfrm>
                <a:off x="3561" y="1436"/>
                <a:ext cx="47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3200">
                    <a:solidFill>
                      <a:schemeClr val="tx1"/>
                    </a:solidFill>
                    <a:latin typeface="Times New Roman" charset="0"/>
                  </a:defRPr>
                </a:lvl1pPr>
                <a:lvl2pPr marL="742950" indent="-285750">
                  <a:spcBef>
                    <a:spcPct val="20000"/>
                  </a:spcBef>
                  <a:buChar char="–"/>
                  <a:defRPr sz="2800">
                    <a:solidFill>
                      <a:schemeClr val="tx1"/>
                    </a:solidFill>
                    <a:latin typeface="Times New Roman" charset="0"/>
                  </a:defRPr>
                </a:lvl2pPr>
                <a:lvl3pPr marL="1143000" indent="-228600">
                  <a:spcBef>
                    <a:spcPct val="20000"/>
                  </a:spcBef>
                  <a:buChar char="•"/>
                  <a:defRPr sz="2400">
                    <a:solidFill>
                      <a:schemeClr val="tx1"/>
                    </a:solidFill>
                    <a:latin typeface="Times New Roman" charset="0"/>
                  </a:defRPr>
                </a:lvl3pPr>
                <a:lvl4pPr marL="1600200" indent="-228600">
                  <a:spcBef>
                    <a:spcPct val="20000"/>
                  </a:spcBef>
                  <a:buChar char="–"/>
                  <a:defRPr sz="2000">
                    <a:solidFill>
                      <a:schemeClr val="tx1"/>
                    </a:solidFill>
                    <a:latin typeface="Times New Roman" charset="0"/>
                  </a:defRPr>
                </a:lvl4pPr>
                <a:lvl5pPr marL="2057400" indent="-22860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spcBef>
                    <a:spcPct val="0"/>
                  </a:spcBef>
                  <a:buFontTx/>
                  <a:buNone/>
                </a:pPr>
                <a:r>
                  <a:rPr lang="en-US" altLang="en-US" sz="1400" b="1">
                    <a:solidFill>
                      <a:srgbClr val="000000"/>
                    </a:solidFill>
                    <a:latin typeface="Arial" charset="0"/>
                  </a:rPr>
                  <a:t>sname</a:t>
                </a:r>
              </a:p>
            </p:txBody>
          </p:sp>
        </p:grpSp>
        <p:sp>
          <p:nvSpPr>
            <p:cNvPr id="34839" name="Rectangle 1050"/>
            <p:cNvSpPr>
              <a:spLocks noChangeArrowheads="1"/>
            </p:cNvSpPr>
            <p:nvPr/>
          </p:nvSpPr>
          <p:spPr bwMode="auto">
            <a:xfrm>
              <a:off x="4460" y="1971"/>
              <a:ext cx="116"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3200">
                  <a:solidFill>
                    <a:schemeClr val="tx1"/>
                  </a:solidFill>
                  <a:latin typeface="Times New Roman" charset="0"/>
                </a:defRPr>
              </a:lvl1pPr>
              <a:lvl2pPr marL="742950" indent="-285750">
                <a:spcBef>
                  <a:spcPct val="20000"/>
                </a:spcBef>
                <a:buChar char="–"/>
                <a:defRPr sz="2800">
                  <a:solidFill>
                    <a:schemeClr val="tx1"/>
                  </a:solidFill>
                  <a:latin typeface="Times New Roman" charset="0"/>
                </a:defRPr>
              </a:lvl2pPr>
              <a:lvl3pPr marL="1143000" indent="-228600">
                <a:spcBef>
                  <a:spcPct val="20000"/>
                </a:spcBef>
                <a:buChar char="•"/>
                <a:defRPr sz="2400">
                  <a:solidFill>
                    <a:schemeClr val="tx1"/>
                  </a:solidFill>
                  <a:latin typeface="Times New Roman" charset="0"/>
                </a:defRPr>
              </a:lvl3pPr>
              <a:lvl4pPr marL="1600200" indent="-228600">
                <a:spcBef>
                  <a:spcPct val="20000"/>
                </a:spcBef>
                <a:buChar char="–"/>
                <a:defRPr sz="2000">
                  <a:solidFill>
                    <a:schemeClr val="tx1"/>
                  </a:solidFill>
                  <a:latin typeface="Times New Roman" charset="0"/>
                </a:defRPr>
              </a:lvl4pPr>
              <a:lvl5pPr marL="2057400" indent="-22860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spcBef>
                  <a:spcPct val="0"/>
                </a:spcBef>
                <a:buFontTx/>
                <a:buNone/>
              </a:pPr>
              <a:endParaRPr lang="en-US" altLang="en-US" sz="1700" b="1">
                <a:solidFill>
                  <a:srgbClr val="000000"/>
                </a:solidFill>
                <a:latin typeface="Arial" charset="0"/>
              </a:endParaRPr>
            </a:p>
          </p:txBody>
        </p:sp>
        <p:sp>
          <p:nvSpPr>
            <p:cNvPr id="34840" name="Rectangle 1051"/>
            <p:cNvSpPr>
              <a:spLocks noChangeArrowheads="1"/>
            </p:cNvSpPr>
            <p:nvPr/>
          </p:nvSpPr>
          <p:spPr bwMode="auto">
            <a:xfrm>
              <a:off x="4440" y="1337"/>
              <a:ext cx="116"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3200">
                  <a:solidFill>
                    <a:schemeClr val="tx1"/>
                  </a:solidFill>
                  <a:latin typeface="Times New Roman" charset="0"/>
                </a:defRPr>
              </a:lvl1pPr>
              <a:lvl2pPr marL="742950" indent="-285750">
                <a:spcBef>
                  <a:spcPct val="20000"/>
                </a:spcBef>
                <a:buChar char="–"/>
                <a:defRPr sz="2800">
                  <a:solidFill>
                    <a:schemeClr val="tx1"/>
                  </a:solidFill>
                  <a:latin typeface="Times New Roman" charset="0"/>
                </a:defRPr>
              </a:lvl2pPr>
              <a:lvl3pPr marL="1143000" indent="-228600">
                <a:spcBef>
                  <a:spcPct val="20000"/>
                </a:spcBef>
                <a:buChar char="•"/>
                <a:defRPr sz="2400">
                  <a:solidFill>
                    <a:schemeClr val="tx1"/>
                  </a:solidFill>
                  <a:latin typeface="Times New Roman" charset="0"/>
                </a:defRPr>
              </a:lvl3pPr>
              <a:lvl4pPr marL="1600200" indent="-228600">
                <a:spcBef>
                  <a:spcPct val="20000"/>
                </a:spcBef>
                <a:buChar char="–"/>
                <a:defRPr sz="2000">
                  <a:solidFill>
                    <a:schemeClr val="tx1"/>
                  </a:solidFill>
                  <a:latin typeface="Times New Roman" charset="0"/>
                </a:defRPr>
              </a:lvl4pPr>
              <a:lvl5pPr marL="2057400" indent="-22860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spcBef>
                  <a:spcPct val="0"/>
                </a:spcBef>
                <a:buFontTx/>
                <a:buNone/>
              </a:pPr>
              <a:endParaRPr lang="en-US" altLang="en-US" sz="1700" b="1">
                <a:solidFill>
                  <a:srgbClr val="000000"/>
                </a:solidFill>
                <a:latin typeface="Arial" charset="0"/>
              </a:endParaRPr>
            </a:p>
          </p:txBody>
        </p:sp>
        <p:grpSp>
          <p:nvGrpSpPr>
            <p:cNvPr id="34841" name="Group 1067"/>
            <p:cNvGrpSpPr>
              <a:grpSpLocks/>
            </p:cNvGrpSpPr>
            <p:nvPr/>
          </p:nvGrpSpPr>
          <p:grpSpPr bwMode="auto">
            <a:xfrm>
              <a:off x="3072" y="2832"/>
              <a:ext cx="925" cy="240"/>
              <a:chOff x="3120" y="3024"/>
              <a:chExt cx="925" cy="240"/>
            </a:xfrm>
          </p:grpSpPr>
          <p:grpSp>
            <p:nvGrpSpPr>
              <p:cNvPr id="34857" name="Group 1061"/>
              <p:cNvGrpSpPr>
                <a:grpSpLocks/>
              </p:cNvGrpSpPr>
              <p:nvPr/>
            </p:nvGrpSpPr>
            <p:grpSpPr bwMode="auto">
              <a:xfrm>
                <a:off x="3120" y="3024"/>
                <a:ext cx="102" cy="100"/>
                <a:chOff x="3125" y="1968"/>
                <a:chExt cx="102" cy="100"/>
              </a:xfrm>
            </p:grpSpPr>
            <p:sp>
              <p:nvSpPr>
                <p:cNvPr id="34859" name="Freeform 1062"/>
                <p:cNvSpPr>
                  <a:spLocks/>
                </p:cNvSpPr>
                <p:nvPr/>
              </p:nvSpPr>
              <p:spPr bwMode="auto">
                <a:xfrm>
                  <a:off x="3125" y="1968"/>
                  <a:ext cx="73" cy="100"/>
                </a:xfrm>
                <a:custGeom>
                  <a:avLst/>
                  <a:gdLst>
                    <a:gd name="T0" fmla="*/ 72 w 73"/>
                    <a:gd name="T1" fmla="*/ 50 h 100"/>
                    <a:gd name="T2" fmla="*/ 62 w 73"/>
                    <a:gd name="T3" fmla="*/ 15 h 100"/>
                    <a:gd name="T4" fmla="*/ 36 w 73"/>
                    <a:gd name="T5" fmla="*/ 0 h 100"/>
                    <a:gd name="T6" fmla="*/ 11 w 73"/>
                    <a:gd name="T7" fmla="*/ 15 h 100"/>
                    <a:gd name="T8" fmla="*/ 0 w 73"/>
                    <a:gd name="T9" fmla="*/ 50 h 100"/>
                    <a:gd name="T10" fmla="*/ 11 w 73"/>
                    <a:gd name="T11" fmla="*/ 84 h 100"/>
                    <a:gd name="T12" fmla="*/ 36 w 73"/>
                    <a:gd name="T13" fmla="*/ 99 h 100"/>
                    <a:gd name="T14" fmla="*/ 62 w 73"/>
                    <a:gd name="T15" fmla="*/ 84 h 100"/>
                    <a:gd name="T16" fmla="*/ 72 w 73"/>
                    <a:gd name="T17" fmla="*/ 50 h 1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100"/>
                    <a:gd name="T29" fmla="*/ 73 w 73"/>
                    <a:gd name="T30" fmla="*/ 100 h 1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100">
                      <a:moveTo>
                        <a:pt x="72" y="50"/>
                      </a:moveTo>
                      <a:lnTo>
                        <a:pt x="62" y="15"/>
                      </a:lnTo>
                      <a:lnTo>
                        <a:pt x="36" y="0"/>
                      </a:lnTo>
                      <a:lnTo>
                        <a:pt x="11" y="15"/>
                      </a:lnTo>
                      <a:lnTo>
                        <a:pt x="0" y="50"/>
                      </a:lnTo>
                      <a:lnTo>
                        <a:pt x="11" y="84"/>
                      </a:lnTo>
                      <a:lnTo>
                        <a:pt x="36" y="99"/>
                      </a:lnTo>
                      <a:lnTo>
                        <a:pt x="62" y="84"/>
                      </a:lnTo>
                      <a:lnTo>
                        <a:pt x="72" y="50"/>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4860" name="Freeform 1063"/>
                <p:cNvSpPr>
                  <a:spLocks/>
                </p:cNvSpPr>
                <p:nvPr/>
              </p:nvSpPr>
              <p:spPr bwMode="auto">
                <a:xfrm>
                  <a:off x="3162" y="1979"/>
                  <a:ext cx="65" cy="1"/>
                </a:xfrm>
                <a:custGeom>
                  <a:avLst/>
                  <a:gdLst>
                    <a:gd name="T0" fmla="*/ 0 w 65"/>
                    <a:gd name="T1" fmla="*/ 0 h 1"/>
                    <a:gd name="T2" fmla="*/ 64 w 65"/>
                    <a:gd name="T3" fmla="*/ 0 h 1"/>
                    <a:gd name="T4" fmla="*/ 0 w 65"/>
                    <a:gd name="T5" fmla="*/ 0 h 1"/>
                    <a:gd name="T6" fmla="*/ 0 60000 65536"/>
                    <a:gd name="T7" fmla="*/ 0 60000 65536"/>
                    <a:gd name="T8" fmla="*/ 0 60000 65536"/>
                    <a:gd name="T9" fmla="*/ 0 w 65"/>
                    <a:gd name="T10" fmla="*/ 0 h 1"/>
                    <a:gd name="T11" fmla="*/ 65 w 65"/>
                    <a:gd name="T12" fmla="*/ 1 h 1"/>
                  </a:gdLst>
                  <a:ahLst/>
                  <a:cxnLst>
                    <a:cxn ang="T6">
                      <a:pos x="T0" y="T1"/>
                    </a:cxn>
                    <a:cxn ang="T7">
                      <a:pos x="T2" y="T3"/>
                    </a:cxn>
                    <a:cxn ang="T8">
                      <a:pos x="T4" y="T5"/>
                    </a:cxn>
                  </a:cxnLst>
                  <a:rect l="T9" t="T10" r="T11" b="T12"/>
                  <a:pathLst>
                    <a:path w="65" h="1">
                      <a:moveTo>
                        <a:pt x="0" y="0"/>
                      </a:moveTo>
                      <a:lnTo>
                        <a:pt x="64" y="0"/>
                      </a:lnTo>
                      <a:lnTo>
                        <a:pt x="0" y="0"/>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34858" name="Rectangle 1064"/>
              <p:cNvSpPr>
                <a:spLocks noChangeArrowheads="1"/>
              </p:cNvSpPr>
              <p:nvPr/>
            </p:nvSpPr>
            <p:spPr bwMode="auto">
              <a:xfrm>
                <a:off x="3168" y="3072"/>
                <a:ext cx="87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3200">
                    <a:solidFill>
                      <a:schemeClr val="tx1"/>
                    </a:solidFill>
                    <a:latin typeface="Times New Roman" charset="0"/>
                  </a:defRPr>
                </a:lvl1pPr>
                <a:lvl2pPr marL="742950" indent="-285750">
                  <a:spcBef>
                    <a:spcPct val="20000"/>
                  </a:spcBef>
                  <a:buChar char="–"/>
                  <a:defRPr sz="2800">
                    <a:solidFill>
                      <a:schemeClr val="tx1"/>
                    </a:solidFill>
                    <a:latin typeface="Times New Roman" charset="0"/>
                  </a:defRPr>
                </a:lvl2pPr>
                <a:lvl3pPr marL="1143000" indent="-228600">
                  <a:spcBef>
                    <a:spcPct val="20000"/>
                  </a:spcBef>
                  <a:buChar char="•"/>
                  <a:defRPr sz="2400">
                    <a:solidFill>
                      <a:schemeClr val="tx1"/>
                    </a:solidFill>
                    <a:latin typeface="Times New Roman" charset="0"/>
                  </a:defRPr>
                </a:lvl3pPr>
                <a:lvl4pPr marL="1600200" indent="-228600">
                  <a:spcBef>
                    <a:spcPct val="20000"/>
                  </a:spcBef>
                  <a:buChar char="–"/>
                  <a:defRPr sz="2000">
                    <a:solidFill>
                      <a:schemeClr val="tx1"/>
                    </a:solidFill>
                    <a:latin typeface="Times New Roman" charset="0"/>
                  </a:defRPr>
                </a:lvl4pPr>
                <a:lvl5pPr marL="2057400" indent="-22860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spcBef>
                    <a:spcPct val="0"/>
                  </a:spcBef>
                  <a:buFontTx/>
                  <a:buNone/>
                </a:pPr>
                <a:r>
                  <a:rPr lang="en-US" altLang="en-US" sz="1400" b="1">
                    <a:solidFill>
                      <a:srgbClr val="000000"/>
                    </a:solidFill>
                    <a:latin typeface="Arial" charset="0"/>
                  </a:rPr>
                  <a:t>name=“Mary” </a:t>
                </a:r>
              </a:p>
            </p:txBody>
          </p:sp>
        </p:grpSp>
        <p:grpSp>
          <p:nvGrpSpPr>
            <p:cNvPr id="34842" name="Group 1068"/>
            <p:cNvGrpSpPr>
              <a:grpSpLocks/>
            </p:cNvGrpSpPr>
            <p:nvPr/>
          </p:nvGrpSpPr>
          <p:grpSpPr bwMode="auto">
            <a:xfrm>
              <a:off x="4320" y="1968"/>
              <a:ext cx="503" cy="324"/>
              <a:chOff x="3488" y="2651"/>
              <a:chExt cx="503" cy="324"/>
            </a:xfrm>
          </p:grpSpPr>
          <p:sp>
            <p:nvSpPr>
              <p:cNvPr id="34851" name="Freeform 1069"/>
              <p:cNvSpPr>
                <a:spLocks/>
              </p:cNvSpPr>
              <p:nvPr/>
            </p:nvSpPr>
            <p:spPr bwMode="auto">
              <a:xfrm>
                <a:off x="3601" y="2651"/>
                <a:ext cx="1" cy="78"/>
              </a:xfrm>
              <a:custGeom>
                <a:avLst/>
                <a:gdLst>
                  <a:gd name="T0" fmla="*/ 0 w 1"/>
                  <a:gd name="T1" fmla="*/ 0 h 78"/>
                  <a:gd name="T2" fmla="*/ 0 w 1"/>
                  <a:gd name="T3" fmla="*/ 77 h 78"/>
                  <a:gd name="T4" fmla="*/ 0 w 1"/>
                  <a:gd name="T5" fmla="*/ 0 h 78"/>
                  <a:gd name="T6" fmla="*/ 0 60000 65536"/>
                  <a:gd name="T7" fmla="*/ 0 60000 65536"/>
                  <a:gd name="T8" fmla="*/ 0 60000 65536"/>
                  <a:gd name="T9" fmla="*/ 0 w 1"/>
                  <a:gd name="T10" fmla="*/ 0 h 78"/>
                  <a:gd name="T11" fmla="*/ 1 w 1"/>
                  <a:gd name="T12" fmla="*/ 78 h 78"/>
                </a:gdLst>
                <a:ahLst/>
                <a:cxnLst>
                  <a:cxn ang="T6">
                    <a:pos x="T0" y="T1"/>
                  </a:cxn>
                  <a:cxn ang="T7">
                    <a:pos x="T2" y="T3"/>
                  </a:cxn>
                  <a:cxn ang="T8">
                    <a:pos x="T4" y="T5"/>
                  </a:cxn>
                </a:cxnLst>
                <a:rect l="T9" t="T10" r="T11" b="T12"/>
                <a:pathLst>
                  <a:path w="1" h="78">
                    <a:moveTo>
                      <a:pt x="0" y="0"/>
                    </a:moveTo>
                    <a:lnTo>
                      <a:pt x="0" y="77"/>
                    </a:lnTo>
                    <a:lnTo>
                      <a:pt x="0" y="0"/>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4852" name="Freeform 1070"/>
              <p:cNvSpPr>
                <a:spLocks/>
              </p:cNvSpPr>
              <p:nvPr/>
            </p:nvSpPr>
            <p:spPr bwMode="auto">
              <a:xfrm>
                <a:off x="3820" y="2651"/>
                <a:ext cx="1" cy="78"/>
              </a:xfrm>
              <a:custGeom>
                <a:avLst/>
                <a:gdLst>
                  <a:gd name="T0" fmla="*/ 0 w 1"/>
                  <a:gd name="T1" fmla="*/ 0 h 78"/>
                  <a:gd name="T2" fmla="*/ 0 w 1"/>
                  <a:gd name="T3" fmla="*/ 77 h 78"/>
                  <a:gd name="T4" fmla="*/ 0 w 1"/>
                  <a:gd name="T5" fmla="*/ 0 h 78"/>
                  <a:gd name="T6" fmla="*/ 0 60000 65536"/>
                  <a:gd name="T7" fmla="*/ 0 60000 65536"/>
                  <a:gd name="T8" fmla="*/ 0 60000 65536"/>
                  <a:gd name="T9" fmla="*/ 0 w 1"/>
                  <a:gd name="T10" fmla="*/ 0 h 78"/>
                  <a:gd name="T11" fmla="*/ 1 w 1"/>
                  <a:gd name="T12" fmla="*/ 78 h 78"/>
                </a:gdLst>
                <a:ahLst/>
                <a:cxnLst>
                  <a:cxn ang="T6">
                    <a:pos x="T0" y="T1"/>
                  </a:cxn>
                  <a:cxn ang="T7">
                    <a:pos x="T2" y="T3"/>
                  </a:cxn>
                  <a:cxn ang="T8">
                    <a:pos x="T4" y="T5"/>
                  </a:cxn>
                </a:cxnLst>
                <a:rect l="T9" t="T10" r="T11" b="T12"/>
                <a:pathLst>
                  <a:path w="1" h="78">
                    <a:moveTo>
                      <a:pt x="0" y="0"/>
                    </a:moveTo>
                    <a:lnTo>
                      <a:pt x="0" y="77"/>
                    </a:lnTo>
                    <a:lnTo>
                      <a:pt x="0" y="0"/>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4853" name="Freeform 1071"/>
              <p:cNvSpPr>
                <a:spLocks/>
              </p:cNvSpPr>
              <p:nvPr/>
            </p:nvSpPr>
            <p:spPr bwMode="auto">
              <a:xfrm>
                <a:off x="3601" y="2651"/>
                <a:ext cx="220" cy="78"/>
              </a:xfrm>
              <a:custGeom>
                <a:avLst/>
                <a:gdLst>
                  <a:gd name="T0" fmla="*/ 0 w 220"/>
                  <a:gd name="T1" fmla="*/ 0 h 78"/>
                  <a:gd name="T2" fmla="*/ 219 w 220"/>
                  <a:gd name="T3" fmla="*/ 77 h 78"/>
                  <a:gd name="T4" fmla="*/ 0 w 220"/>
                  <a:gd name="T5" fmla="*/ 0 h 78"/>
                  <a:gd name="T6" fmla="*/ 0 60000 65536"/>
                  <a:gd name="T7" fmla="*/ 0 60000 65536"/>
                  <a:gd name="T8" fmla="*/ 0 60000 65536"/>
                  <a:gd name="T9" fmla="*/ 0 w 220"/>
                  <a:gd name="T10" fmla="*/ 0 h 78"/>
                  <a:gd name="T11" fmla="*/ 220 w 220"/>
                  <a:gd name="T12" fmla="*/ 78 h 78"/>
                </a:gdLst>
                <a:ahLst/>
                <a:cxnLst>
                  <a:cxn ang="T6">
                    <a:pos x="T0" y="T1"/>
                  </a:cxn>
                  <a:cxn ang="T7">
                    <a:pos x="T2" y="T3"/>
                  </a:cxn>
                  <a:cxn ang="T8">
                    <a:pos x="T4" y="T5"/>
                  </a:cxn>
                </a:cxnLst>
                <a:rect l="T9" t="T10" r="T11" b="T12"/>
                <a:pathLst>
                  <a:path w="220" h="78">
                    <a:moveTo>
                      <a:pt x="0" y="0"/>
                    </a:moveTo>
                    <a:lnTo>
                      <a:pt x="219" y="77"/>
                    </a:lnTo>
                    <a:lnTo>
                      <a:pt x="0" y="0"/>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nvGrpSpPr>
              <p:cNvPr id="34854" name="Group 1072"/>
              <p:cNvGrpSpPr>
                <a:grpSpLocks/>
              </p:cNvGrpSpPr>
              <p:nvPr/>
            </p:nvGrpSpPr>
            <p:grpSpPr bwMode="auto">
              <a:xfrm>
                <a:off x="3488" y="2651"/>
                <a:ext cx="503" cy="324"/>
                <a:chOff x="3488" y="2651"/>
                <a:chExt cx="503" cy="324"/>
              </a:xfrm>
            </p:grpSpPr>
            <p:sp>
              <p:nvSpPr>
                <p:cNvPr id="34855" name="Freeform 1073"/>
                <p:cNvSpPr>
                  <a:spLocks/>
                </p:cNvSpPr>
                <p:nvPr/>
              </p:nvSpPr>
              <p:spPr bwMode="auto">
                <a:xfrm>
                  <a:off x="3601" y="2651"/>
                  <a:ext cx="220" cy="78"/>
                </a:xfrm>
                <a:custGeom>
                  <a:avLst/>
                  <a:gdLst>
                    <a:gd name="T0" fmla="*/ 0 w 220"/>
                    <a:gd name="T1" fmla="*/ 77 h 78"/>
                    <a:gd name="T2" fmla="*/ 219 w 220"/>
                    <a:gd name="T3" fmla="*/ 0 h 78"/>
                    <a:gd name="T4" fmla="*/ 0 w 220"/>
                    <a:gd name="T5" fmla="*/ 77 h 78"/>
                    <a:gd name="T6" fmla="*/ 0 60000 65536"/>
                    <a:gd name="T7" fmla="*/ 0 60000 65536"/>
                    <a:gd name="T8" fmla="*/ 0 60000 65536"/>
                    <a:gd name="T9" fmla="*/ 0 w 220"/>
                    <a:gd name="T10" fmla="*/ 0 h 78"/>
                    <a:gd name="T11" fmla="*/ 220 w 220"/>
                    <a:gd name="T12" fmla="*/ 78 h 78"/>
                  </a:gdLst>
                  <a:ahLst/>
                  <a:cxnLst>
                    <a:cxn ang="T6">
                      <a:pos x="T0" y="T1"/>
                    </a:cxn>
                    <a:cxn ang="T7">
                      <a:pos x="T2" y="T3"/>
                    </a:cxn>
                    <a:cxn ang="T8">
                      <a:pos x="T4" y="T5"/>
                    </a:cxn>
                  </a:cxnLst>
                  <a:rect l="T9" t="T10" r="T11" b="T12"/>
                  <a:pathLst>
                    <a:path w="220" h="78">
                      <a:moveTo>
                        <a:pt x="0" y="77"/>
                      </a:moveTo>
                      <a:lnTo>
                        <a:pt x="219" y="0"/>
                      </a:lnTo>
                      <a:lnTo>
                        <a:pt x="0" y="77"/>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4856" name="Rectangle 1074"/>
                <p:cNvSpPr>
                  <a:spLocks noChangeArrowheads="1"/>
                </p:cNvSpPr>
                <p:nvPr/>
              </p:nvSpPr>
              <p:spPr bwMode="auto">
                <a:xfrm>
                  <a:off x="3488" y="2783"/>
                  <a:ext cx="50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3200">
                      <a:solidFill>
                        <a:schemeClr val="tx1"/>
                      </a:solidFill>
                      <a:latin typeface="Times New Roman" charset="0"/>
                    </a:defRPr>
                  </a:lvl1pPr>
                  <a:lvl2pPr marL="742950" indent="-285750">
                    <a:spcBef>
                      <a:spcPct val="20000"/>
                    </a:spcBef>
                    <a:buChar char="–"/>
                    <a:defRPr sz="2800">
                      <a:solidFill>
                        <a:schemeClr val="tx1"/>
                      </a:solidFill>
                      <a:latin typeface="Times New Roman" charset="0"/>
                    </a:defRPr>
                  </a:lvl2pPr>
                  <a:lvl3pPr marL="1143000" indent="-228600">
                    <a:spcBef>
                      <a:spcPct val="20000"/>
                    </a:spcBef>
                    <a:buChar char="•"/>
                    <a:defRPr sz="2400">
                      <a:solidFill>
                        <a:schemeClr val="tx1"/>
                      </a:solidFill>
                      <a:latin typeface="Times New Roman" charset="0"/>
                    </a:defRPr>
                  </a:lvl3pPr>
                  <a:lvl4pPr marL="1600200" indent="-228600">
                    <a:spcBef>
                      <a:spcPct val="20000"/>
                    </a:spcBef>
                    <a:buChar char="–"/>
                    <a:defRPr sz="2000">
                      <a:solidFill>
                        <a:schemeClr val="tx1"/>
                      </a:solidFill>
                      <a:latin typeface="Times New Roman" charset="0"/>
                    </a:defRPr>
                  </a:lvl4pPr>
                  <a:lvl5pPr marL="2057400" indent="-22860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spcBef>
                      <a:spcPct val="0"/>
                    </a:spcBef>
                    <a:buFontTx/>
                    <a:buNone/>
                  </a:pPr>
                  <a:r>
                    <a:rPr lang="en-US" altLang="en-US" sz="1400" b="1">
                      <a:solidFill>
                        <a:srgbClr val="000000"/>
                      </a:solidFill>
                      <a:latin typeface="Arial" charset="0"/>
                    </a:rPr>
                    <a:t>cid=cid</a:t>
                  </a:r>
                </a:p>
              </p:txBody>
            </p:sp>
          </p:grpSp>
        </p:grpSp>
        <p:sp>
          <p:nvSpPr>
            <p:cNvPr id="34843" name="Rectangle 1076"/>
            <p:cNvSpPr>
              <a:spLocks noChangeArrowheads="1"/>
            </p:cNvSpPr>
            <p:nvPr/>
          </p:nvSpPr>
          <p:spPr bwMode="auto">
            <a:xfrm>
              <a:off x="4944" y="3216"/>
              <a:ext cx="667" cy="22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2075" tIns="46038" rIns="92075" bIns="46038">
              <a:spAutoFit/>
            </a:bodyPr>
            <a:lstStyle>
              <a:lvl1pPr>
                <a:spcBef>
                  <a:spcPct val="20000"/>
                </a:spcBef>
                <a:buChar char="•"/>
                <a:defRPr sz="3200">
                  <a:solidFill>
                    <a:schemeClr val="tx1"/>
                  </a:solidFill>
                  <a:latin typeface="Times New Roman" charset="0"/>
                </a:defRPr>
              </a:lvl1pPr>
              <a:lvl2pPr marL="742950" indent="-285750">
                <a:spcBef>
                  <a:spcPct val="20000"/>
                </a:spcBef>
                <a:buChar char="–"/>
                <a:defRPr sz="2800">
                  <a:solidFill>
                    <a:schemeClr val="tx1"/>
                  </a:solidFill>
                  <a:latin typeface="Times New Roman" charset="0"/>
                </a:defRPr>
              </a:lvl2pPr>
              <a:lvl3pPr marL="1143000" indent="-228600">
                <a:spcBef>
                  <a:spcPct val="20000"/>
                </a:spcBef>
                <a:buChar char="•"/>
                <a:defRPr sz="2400">
                  <a:solidFill>
                    <a:schemeClr val="tx1"/>
                  </a:solidFill>
                  <a:latin typeface="Times New Roman" charset="0"/>
                </a:defRPr>
              </a:lvl3pPr>
              <a:lvl4pPr marL="1600200" indent="-228600">
                <a:spcBef>
                  <a:spcPct val="20000"/>
                </a:spcBef>
                <a:buChar char="–"/>
                <a:defRPr sz="2000">
                  <a:solidFill>
                    <a:schemeClr val="tx1"/>
                  </a:solidFill>
                  <a:latin typeface="Times New Roman" charset="0"/>
                </a:defRPr>
              </a:lvl4pPr>
              <a:lvl5pPr marL="2057400" indent="-22860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spcBef>
                  <a:spcPct val="0"/>
                </a:spcBef>
                <a:buFontTx/>
                <a:buNone/>
              </a:pPr>
              <a:r>
                <a:rPr lang="en-US" altLang="en-US" sz="1700" b="1">
                  <a:solidFill>
                    <a:srgbClr val="000000"/>
                  </a:solidFill>
                  <a:latin typeface="Arial" charset="0"/>
                </a:rPr>
                <a:t>Courses</a:t>
              </a:r>
            </a:p>
          </p:txBody>
        </p:sp>
        <p:sp>
          <p:nvSpPr>
            <p:cNvPr id="34844" name="Line 1079"/>
            <p:cNvSpPr>
              <a:spLocks noChangeShapeType="1"/>
            </p:cNvSpPr>
            <p:nvPr/>
          </p:nvSpPr>
          <p:spPr bwMode="auto">
            <a:xfrm flipV="1">
              <a:off x="3264" y="2640"/>
              <a:ext cx="192" cy="144"/>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wrap="none" anchor="ctr">
              <a:spAutoFit/>
            </a:bodyPr>
            <a:lstStyle/>
            <a:p>
              <a:endParaRPr lang="en-US"/>
            </a:p>
          </p:txBody>
        </p:sp>
        <p:sp>
          <p:nvSpPr>
            <p:cNvPr id="34845" name="Line 1101"/>
            <p:cNvSpPr>
              <a:spLocks noChangeShapeType="1"/>
            </p:cNvSpPr>
            <p:nvPr/>
          </p:nvSpPr>
          <p:spPr bwMode="auto">
            <a:xfrm flipV="1">
              <a:off x="3120" y="3024"/>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34846" name="Line 1102"/>
            <p:cNvSpPr>
              <a:spLocks noChangeShapeType="1"/>
            </p:cNvSpPr>
            <p:nvPr/>
          </p:nvSpPr>
          <p:spPr bwMode="auto">
            <a:xfrm>
              <a:off x="3120" y="3024"/>
              <a:ext cx="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34847" name="Line 1103"/>
            <p:cNvSpPr>
              <a:spLocks noChangeShapeType="1"/>
            </p:cNvSpPr>
            <p:nvPr/>
          </p:nvSpPr>
          <p:spPr bwMode="auto">
            <a:xfrm flipV="1">
              <a:off x="3264" y="2592"/>
              <a:ext cx="24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34848" name="Line 1104"/>
            <p:cNvSpPr>
              <a:spLocks noChangeShapeType="1"/>
            </p:cNvSpPr>
            <p:nvPr/>
          </p:nvSpPr>
          <p:spPr bwMode="auto">
            <a:xfrm flipH="1" flipV="1">
              <a:off x="3984" y="2592"/>
              <a:ext cx="336" cy="67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34849" name="Line 1105"/>
            <p:cNvSpPr>
              <a:spLocks noChangeShapeType="1"/>
            </p:cNvSpPr>
            <p:nvPr/>
          </p:nvSpPr>
          <p:spPr bwMode="auto">
            <a:xfrm flipV="1">
              <a:off x="3888" y="2064"/>
              <a:ext cx="528"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34850" name="Line 1106"/>
            <p:cNvSpPr>
              <a:spLocks noChangeShapeType="1"/>
            </p:cNvSpPr>
            <p:nvPr/>
          </p:nvSpPr>
          <p:spPr bwMode="auto">
            <a:xfrm flipH="1" flipV="1">
              <a:off x="4800" y="2064"/>
              <a:ext cx="432" cy="1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grpSp>
      <p:sp>
        <p:nvSpPr>
          <p:cNvPr id="34831" name="Line 1108"/>
          <p:cNvSpPr>
            <a:spLocks noChangeShapeType="1"/>
          </p:cNvSpPr>
          <p:nvPr/>
        </p:nvSpPr>
        <p:spPr bwMode="auto">
          <a:xfrm>
            <a:off x="3657600" y="1828800"/>
            <a:ext cx="5334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4832" name="Line 1109"/>
          <p:cNvSpPr>
            <a:spLocks noChangeShapeType="1"/>
          </p:cNvSpPr>
          <p:nvPr/>
        </p:nvSpPr>
        <p:spPr bwMode="auto">
          <a:xfrm>
            <a:off x="5638800" y="2819400"/>
            <a:ext cx="685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4833" name="Text Box 1110"/>
          <p:cNvSpPr txBox="1">
            <a:spLocks noChangeArrowheads="1"/>
          </p:cNvSpPr>
          <p:nvPr/>
        </p:nvSpPr>
        <p:spPr bwMode="auto">
          <a:xfrm>
            <a:off x="669925" y="6061075"/>
            <a:ext cx="73120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charset="0"/>
              </a:defRPr>
            </a:lvl1pPr>
            <a:lvl2pPr marL="742950" indent="-285750">
              <a:spcBef>
                <a:spcPct val="20000"/>
              </a:spcBef>
              <a:buChar char="–"/>
              <a:defRPr sz="2800">
                <a:solidFill>
                  <a:schemeClr val="tx1"/>
                </a:solidFill>
                <a:latin typeface="Times New Roman" charset="0"/>
              </a:defRPr>
            </a:lvl2pPr>
            <a:lvl3pPr marL="1143000" indent="-228600">
              <a:spcBef>
                <a:spcPct val="20000"/>
              </a:spcBef>
              <a:buChar char="•"/>
              <a:defRPr sz="2400">
                <a:solidFill>
                  <a:schemeClr val="tx1"/>
                </a:solidFill>
                <a:latin typeface="Times New Roman" charset="0"/>
              </a:defRPr>
            </a:lvl3pPr>
            <a:lvl4pPr marL="1600200" indent="-228600">
              <a:spcBef>
                <a:spcPct val="20000"/>
              </a:spcBef>
              <a:buChar char="–"/>
              <a:defRPr sz="2000">
                <a:solidFill>
                  <a:schemeClr val="tx1"/>
                </a:solidFill>
                <a:latin typeface="Times New Roman" charset="0"/>
              </a:defRPr>
            </a:lvl4pPr>
            <a:lvl5pPr marL="2057400" indent="-22860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spcBef>
                <a:spcPct val="0"/>
              </a:spcBef>
              <a:buFontTx/>
              <a:buNone/>
            </a:pPr>
            <a:r>
              <a:rPr lang="en-US" altLang="en-US" sz="2400"/>
              <a:t>The </a:t>
            </a:r>
            <a:r>
              <a:rPr lang="en-US" altLang="en-US" sz="2400" b="1"/>
              <a:t>optimizer </a:t>
            </a:r>
            <a:r>
              <a:rPr lang="en-US" altLang="en-US" sz="2400"/>
              <a:t>chooses the best execution plan for a query</a:t>
            </a:r>
          </a:p>
        </p:txBody>
      </p:sp>
    </p:spTree>
    <p:extLst>
      <p:ext uri="{BB962C8B-B14F-4D97-AF65-F5344CB8AC3E}">
        <p14:creationId xmlns:p14="http://schemas.microsoft.com/office/powerpoint/2010/main" val="132010946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5"/>
          <p:cNvSpPr>
            <a:spLocks noGrp="1"/>
          </p:cNvSpPr>
          <p:nvPr>
            <p:ph type="sldNum" sz="quarter" idx="12"/>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charset="0"/>
              </a:defRPr>
            </a:lvl1pPr>
            <a:lvl2pPr marL="742950" indent="-285750">
              <a:spcBef>
                <a:spcPct val="20000"/>
              </a:spcBef>
              <a:buChar char="–"/>
              <a:defRPr sz="2800">
                <a:solidFill>
                  <a:schemeClr val="tx1"/>
                </a:solidFill>
                <a:latin typeface="Times New Roman" charset="0"/>
              </a:defRPr>
            </a:lvl2pPr>
            <a:lvl3pPr marL="1143000" indent="-228600">
              <a:spcBef>
                <a:spcPct val="20000"/>
              </a:spcBef>
              <a:buChar char="•"/>
              <a:defRPr sz="2400">
                <a:solidFill>
                  <a:schemeClr val="tx1"/>
                </a:solidFill>
                <a:latin typeface="Times New Roman" charset="0"/>
              </a:defRPr>
            </a:lvl3pPr>
            <a:lvl4pPr marL="1600200" indent="-228600">
              <a:spcBef>
                <a:spcPct val="20000"/>
              </a:spcBef>
              <a:buChar char="–"/>
              <a:defRPr sz="2000">
                <a:solidFill>
                  <a:schemeClr val="tx1"/>
                </a:solidFill>
                <a:latin typeface="Times New Roman" charset="0"/>
              </a:defRPr>
            </a:lvl4pPr>
            <a:lvl5pPr marL="2057400" indent="-22860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spcBef>
                <a:spcPct val="0"/>
              </a:spcBef>
              <a:buFontTx/>
              <a:buNone/>
            </a:pPr>
            <a:fld id="{E21EAADE-C9E8-4D40-AB0C-901F648F55F6}" type="slidenum">
              <a:rPr lang="he-IL" altLang="en-US" sz="1400"/>
              <a:pPr>
                <a:spcBef>
                  <a:spcPct val="0"/>
                </a:spcBef>
                <a:buFontTx/>
                <a:buNone/>
              </a:pPr>
              <a:t>33</a:t>
            </a:fld>
            <a:endParaRPr lang="en-US" altLang="en-US" sz="1400"/>
          </a:p>
        </p:txBody>
      </p:sp>
      <p:sp>
        <p:nvSpPr>
          <p:cNvPr id="24579" name="Rectangle 2"/>
          <p:cNvSpPr>
            <a:spLocks noGrp="1" noChangeArrowheads="1"/>
          </p:cNvSpPr>
          <p:nvPr>
            <p:ph type="title"/>
          </p:nvPr>
        </p:nvSpPr>
        <p:spPr/>
        <p:txBody>
          <a:bodyPr/>
          <a:lstStyle/>
          <a:p>
            <a:pPr>
              <a:defRPr/>
            </a:pPr>
            <a:r>
              <a:rPr lang="en-US" altLang="en-US"/>
              <a:t>Database Systems</a:t>
            </a:r>
          </a:p>
        </p:txBody>
      </p:sp>
      <p:sp>
        <p:nvSpPr>
          <p:cNvPr id="24580" name="Rectangle 3"/>
          <p:cNvSpPr>
            <a:spLocks noGrp="1" noChangeArrowheads="1"/>
          </p:cNvSpPr>
          <p:nvPr>
            <p:ph type="body" idx="1"/>
          </p:nvPr>
        </p:nvSpPr>
        <p:spPr/>
        <p:txBody>
          <a:bodyPr/>
          <a:lstStyle/>
          <a:p>
            <a:pPr>
              <a:lnSpc>
                <a:spcPct val="90000"/>
              </a:lnSpc>
              <a:defRPr/>
            </a:pPr>
            <a:r>
              <a:rPr lang="en-US" altLang="en-US" sz="2800"/>
              <a:t>The big commercial database vendors:</a:t>
            </a:r>
          </a:p>
          <a:p>
            <a:pPr lvl="1">
              <a:lnSpc>
                <a:spcPct val="90000"/>
              </a:lnSpc>
              <a:defRPr/>
            </a:pPr>
            <a:r>
              <a:rPr lang="en-US" altLang="en-US" sz="2400"/>
              <a:t>Oracle</a:t>
            </a:r>
          </a:p>
          <a:p>
            <a:pPr lvl="1">
              <a:lnSpc>
                <a:spcPct val="90000"/>
              </a:lnSpc>
              <a:defRPr/>
            </a:pPr>
            <a:r>
              <a:rPr lang="en-US" altLang="en-US" sz="2400"/>
              <a:t>IBM (with DB2)   bought Informix recently</a:t>
            </a:r>
          </a:p>
          <a:p>
            <a:pPr lvl="1">
              <a:lnSpc>
                <a:spcPct val="90000"/>
              </a:lnSpc>
              <a:defRPr/>
            </a:pPr>
            <a:r>
              <a:rPr lang="en-US" altLang="en-US" sz="2400"/>
              <a:t>Microsoft (SQL Server)</a:t>
            </a:r>
          </a:p>
          <a:p>
            <a:pPr lvl="1">
              <a:lnSpc>
                <a:spcPct val="90000"/>
              </a:lnSpc>
              <a:defRPr/>
            </a:pPr>
            <a:r>
              <a:rPr lang="en-US" altLang="en-US" sz="2400"/>
              <a:t>Sybase</a:t>
            </a:r>
          </a:p>
          <a:p>
            <a:pPr>
              <a:lnSpc>
                <a:spcPct val="90000"/>
              </a:lnSpc>
              <a:defRPr/>
            </a:pPr>
            <a:r>
              <a:rPr lang="en-US" altLang="en-US" sz="2800"/>
              <a:t>Some free database systems (Unix) :</a:t>
            </a:r>
          </a:p>
          <a:p>
            <a:pPr lvl="1">
              <a:lnSpc>
                <a:spcPct val="90000"/>
              </a:lnSpc>
              <a:defRPr/>
            </a:pPr>
            <a:r>
              <a:rPr lang="en-US" altLang="en-US" sz="2400"/>
              <a:t>Postgres</a:t>
            </a:r>
          </a:p>
          <a:p>
            <a:pPr lvl="1">
              <a:lnSpc>
                <a:spcPct val="90000"/>
              </a:lnSpc>
              <a:defRPr/>
            </a:pPr>
            <a:r>
              <a:rPr lang="en-US" altLang="en-US" sz="2400"/>
              <a:t>MySQL</a:t>
            </a:r>
          </a:p>
          <a:p>
            <a:pPr lvl="1">
              <a:lnSpc>
                <a:spcPct val="90000"/>
              </a:lnSpc>
              <a:defRPr/>
            </a:pPr>
            <a:r>
              <a:rPr lang="en-US" altLang="en-US" sz="2400"/>
              <a:t>Predator</a:t>
            </a:r>
          </a:p>
          <a:p>
            <a:pPr>
              <a:lnSpc>
                <a:spcPct val="90000"/>
              </a:lnSpc>
              <a:defRPr/>
            </a:pPr>
            <a:r>
              <a:rPr lang="en-US" altLang="en-US" sz="2800"/>
              <a:t>Here we use MySQL. You may use something else, but then you are on your own.</a:t>
            </a:r>
          </a:p>
        </p:txBody>
      </p:sp>
    </p:spTree>
    <p:extLst>
      <p:ext uri="{BB962C8B-B14F-4D97-AF65-F5344CB8AC3E}">
        <p14:creationId xmlns:p14="http://schemas.microsoft.com/office/powerpoint/2010/main" val="142622109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zh-CN" dirty="0" smtClean="0"/>
              <a:t>Appendix</a:t>
            </a:r>
            <a:endParaRPr lang="en-US" dirty="0"/>
          </a:p>
        </p:txBody>
      </p:sp>
      <p:sp>
        <p:nvSpPr>
          <p:cNvPr id="3" name="Subtitle 2"/>
          <p:cNvSpPr>
            <a:spLocks noGrp="1"/>
          </p:cNvSpPr>
          <p:nvPr>
            <p:ph type="subTitle" idx="1"/>
          </p:nvPr>
        </p:nvSpPr>
        <p:spPr/>
        <p:txBody>
          <a:bodyPr/>
          <a:lstStyle/>
          <a:p>
            <a:endParaRPr lang="en-US"/>
          </a:p>
        </p:txBody>
      </p:sp>
      <p:sp>
        <p:nvSpPr>
          <p:cNvPr id="4" name="Date Placeholder 3"/>
          <p:cNvSpPr>
            <a:spLocks noGrp="1"/>
          </p:cNvSpPr>
          <p:nvPr>
            <p:ph type="dt" sz="half" idx="10"/>
          </p:nvPr>
        </p:nvSpPr>
        <p:spPr/>
        <p:txBody>
          <a:bodyPr/>
          <a:lstStyle/>
          <a:p>
            <a:fld id="{423820D6-E680-4EAF-877E-E87A6F22D50B}" type="datetime1">
              <a:rPr lang="zh-CN" altLang="en-US" smtClean="0"/>
              <a:t>2018/4/24</a:t>
            </a:fld>
            <a:endParaRPr lang="zh-CN" altLang="en-US"/>
          </a:p>
        </p:txBody>
      </p:sp>
      <p:sp>
        <p:nvSpPr>
          <p:cNvPr id="5" name="Slide Number Placeholder 4"/>
          <p:cNvSpPr>
            <a:spLocks noGrp="1"/>
          </p:cNvSpPr>
          <p:nvPr>
            <p:ph type="sldNum" sz="quarter" idx="12"/>
          </p:nvPr>
        </p:nvSpPr>
        <p:spPr/>
        <p:txBody>
          <a:bodyPr/>
          <a:lstStyle/>
          <a:p>
            <a:fld id="{0C913308-F349-4B6D-A68A-DD1791B4A57B}" type="slidenum">
              <a:rPr lang="zh-CN" altLang="en-US" smtClean="0"/>
              <a:t>34</a:t>
            </a:fld>
            <a:endParaRPr lang="zh-CN" altLang="en-US"/>
          </a:p>
        </p:txBody>
      </p:sp>
    </p:spTree>
    <p:extLst>
      <p:ext uri="{BB962C8B-B14F-4D97-AF65-F5344CB8AC3E}">
        <p14:creationId xmlns:p14="http://schemas.microsoft.com/office/powerpoint/2010/main" val="64742549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5"/>
          <p:cNvSpPr>
            <a:spLocks noGrp="1"/>
          </p:cNvSpPr>
          <p:nvPr>
            <p:ph type="sldNum" sz="quarter" idx="12"/>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charset="0"/>
              </a:defRPr>
            </a:lvl1pPr>
            <a:lvl2pPr marL="742950" indent="-285750">
              <a:spcBef>
                <a:spcPct val="20000"/>
              </a:spcBef>
              <a:buChar char="–"/>
              <a:defRPr sz="2800">
                <a:solidFill>
                  <a:schemeClr val="tx1"/>
                </a:solidFill>
                <a:latin typeface="Times New Roman" charset="0"/>
              </a:defRPr>
            </a:lvl2pPr>
            <a:lvl3pPr marL="1143000" indent="-228600">
              <a:spcBef>
                <a:spcPct val="20000"/>
              </a:spcBef>
              <a:buChar char="•"/>
              <a:defRPr sz="2400">
                <a:solidFill>
                  <a:schemeClr val="tx1"/>
                </a:solidFill>
                <a:latin typeface="Times New Roman" charset="0"/>
              </a:defRPr>
            </a:lvl3pPr>
            <a:lvl4pPr marL="1600200" indent="-228600">
              <a:spcBef>
                <a:spcPct val="20000"/>
              </a:spcBef>
              <a:buChar char="–"/>
              <a:defRPr sz="2000">
                <a:solidFill>
                  <a:schemeClr val="tx1"/>
                </a:solidFill>
                <a:latin typeface="Times New Roman" charset="0"/>
              </a:defRPr>
            </a:lvl4pPr>
            <a:lvl5pPr marL="2057400" indent="-22860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spcBef>
                <a:spcPct val="0"/>
              </a:spcBef>
              <a:buFontTx/>
              <a:buNone/>
            </a:pPr>
            <a:fld id="{1FD2ACD7-FD25-3F4E-8B30-E57DD496025F}" type="slidenum">
              <a:rPr lang="he-IL" altLang="en-US" sz="1400"/>
              <a:pPr>
                <a:spcBef>
                  <a:spcPct val="0"/>
                </a:spcBef>
                <a:buFontTx/>
                <a:buNone/>
              </a:pPr>
              <a:t>35</a:t>
            </a:fld>
            <a:endParaRPr lang="en-US" altLang="en-US" sz="1400"/>
          </a:p>
        </p:txBody>
      </p:sp>
      <p:sp>
        <p:nvSpPr>
          <p:cNvPr id="25603" name="Rectangle 2"/>
          <p:cNvSpPr>
            <a:spLocks noGrp="1" noChangeArrowheads="1"/>
          </p:cNvSpPr>
          <p:nvPr>
            <p:ph type="title"/>
          </p:nvPr>
        </p:nvSpPr>
        <p:spPr/>
        <p:txBody>
          <a:bodyPr/>
          <a:lstStyle/>
          <a:p>
            <a:pPr>
              <a:defRPr/>
            </a:pPr>
            <a:r>
              <a:rPr lang="en-US" altLang="en-US"/>
              <a:t>New Trends in Databases</a:t>
            </a:r>
          </a:p>
        </p:txBody>
      </p:sp>
      <p:sp>
        <p:nvSpPr>
          <p:cNvPr id="25604" name="Rectangle 3"/>
          <p:cNvSpPr>
            <a:spLocks noGrp="1" noChangeArrowheads="1"/>
          </p:cNvSpPr>
          <p:nvPr>
            <p:ph type="body" idx="1"/>
          </p:nvPr>
        </p:nvSpPr>
        <p:spPr>
          <a:xfrm>
            <a:off x="152400" y="1981200"/>
            <a:ext cx="8839200" cy="4114800"/>
          </a:xfrm>
        </p:spPr>
        <p:txBody>
          <a:bodyPr/>
          <a:lstStyle/>
          <a:p>
            <a:pPr>
              <a:lnSpc>
                <a:spcPct val="90000"/>
              </a:lnSpc>
              <a:defRPr/>
            </a:pPr>
            <a:r>
              <a:rPr lang="en-US" altLang="en-US" sz="2800"/>
              <a:t>Object-relational databases</a:t>
            </a:r>
          </a:p>
          <a:p>
            <a:pPr>
              <a:lnSpc>
                <a:spcPct val="90000"/>
              </a:lnSpc>
              <a:defRPr/>
            </a:pPr>
            <a:r>
              <a:rPr lang="en-US" altLang="en-US" sz="2800"/>
              <a:t>Main memory database systems</a:t>
            </a:r>
          </a:p>
          <a:p>
            <a:pPr>
              <a:lnSpc>
                <a:spcPct val="90000"/>
              </a:lnSpc>
              <a:defRPr/>
            </a:pPr>
            <a:r>
              <a:rPr lang="en-US" altLang="en-US" sz="2800"/>
              <a:t>XML XML XML !</a:t>
            </a:r>
          </a:p>
          <a:p>
            <a:pPr lvl="1">
              <a:lnSpc>
                <a:spcPct val="90000"/>
              </a:lnSpc>
              <a:defRPr/>
            </a:pPr>
            <a:r>
              <a:rPr lang="en-US" altLang="en-US" sz="2400"/>
              <a:t>Relational databases with XML support</a:t>
            </a:r>
          </a:p>
          <a:p>
            <a:pPr lvl="1">
              <a:lnSpc>
                <a:spcPct val="90000"/>
              </a:lnSpc>
              <a:defRPr/>
            </a:pPr>
            <a:r>
              <a:rPr lang="en-US" altLang="en-US" sz="2400"/>
              <a:t>Middleware between XML and relational databases</a:t>
            </a:r>
          </a:p>
          <a:p>
            <a:pPr lvl="1">
              <a:lnSpc>
                <a:spcPct val="90000"/>
              </a:lnSpc>
              <a:defRPr/>
            </a:pPr>
            <a:r>
              <a:rPr lang="en-US" altLang="en-US" sz="2400"/>
              <a:t>Native XML database systems</a:t>
            </a:r>
          </a:p>
          <a:p>
            <a:pPr lvl="1">
              <a:lnSpc>
                <a:spcPct val="90000"/>
              </a:lnSpc>
              <a:defRPr/>
            </a:pPr>
            <a:r>
              <a:rPr lang="en-US" altLang="en-US" sz="2400"/>
              <a:t>Lots of research here at TAU on XML and databases</a:t>
            </a:r>
          </a:p>
          <a:p>
            <a:pPr>
              <a:lnSpc>
                <a:spcPct val="90000"/>
              </a:lnSpc>
              <a:defRPr/>
            </a:pPr>
            <a:r>
              <a:rPr lang="en-US" altLang="en-US" sz="2800"/>
              <a:t>Data integration</a:t>
            </a:r>
          </a:p>
          <a:p>
            <a:pPr>
              <a:lnSpc>
                <a:spcPct val="90000"/>
              </a:lnSpc>
              <a:defRPr/>
            </a:pPr>
            <a:r>
              <a:rPr lang="en-US" altLang="en-US" sz="2800"/>
              <a:t>Peer to peer, stream data management – still research</a:t>
            </a:r>
          </a:p>
        </p:txBody>
      </p:sp>
    </p:spTree>
    <p:extLst>
      <p:ext uri="{BB962C8B-B14F-4D97-AF65-F5344CB8AC3E}">
        <p14:creationId xmlns:p14="http://schemas.microsoft.com/office/powerpoint/2010/main" val="28552627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lvl1pPr>
              <a:spcBef>
                <a:spcPct val="20000"/>
              </a:spcBef>
              <a:buChar char="•"/>
              <a:defRPr sz="3200">
                <a:solidFill>
                  <a:schemeClr val="tx1"/>
                </a:solidFill>
                <a:latin typeface="Times New Roman" charset="0"/>
              </a:defRPr>
            </a:lvl1pPr>
            <a:lvl2pPr marL="742950" indent="-285750">
              <a:spcBef>
                <a:spcPct val="20000"/>
              </a:spcBef>
              <a:buChar char="–"/>
              <a:defRPr sz="2800">
                <a:solidFill>
                  <a:schemeClr val="tx1"/>
                </a:solidFill>
                <a:latin typeface="Times New Roman" charset="0"/>
              </a:defRPr>
            </a:lvl2pPr>
            <a:lvl3pPr marL="1143000" indent="-228600">
              <a:spcBef>
                <a:spcPct val="20000"/>
              </a:spcBef>
              <a:buChar char="•"/>
              <a:defRPr sz="2400">
                <a:solidFill>
                  <a:schemeClr val="tx1"/>
                </a:solidFill>
                <a:latin typeface="Times New Roman" charset="0"/>
              </a:defRPr>
            </a:lvl3pPr>
            <a:lvl4pPr marL="1600200" indent="-228600">
              <a:spcBef>
                <a:spcPct val="20000"/>
              </a:spcBef>
              <a:buChar char="–"/>
              <a:defRPr sz="2000">
                <a:solidFill>
                  <a:schemeClr val="tx1"/>
                </a:solidFill>
                <a:latin typeface="Times New Roman" charset="0"/>
              </a:defRPr>
            </a:lvl4pPr>
            <a:lvl5pPr marL="2057400" indent="-22860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spcBef>
                <a:spcPct val="0"/>
              </a:spcBef>
              <a:buFontTx/>
              <a:buNone/>
            </a:pPr>
            <a:fld id="{1F76A603-6F1B-AD49-84EF-D87F5259A1FB}" type="slidenum">
              <a:rPr lang="he-IL" altLang="en-US" sz="1400"/>
              <a:pPr>
                <a:spcBef>
                  <a:spcPct val="0"/>
                </a:spcBef>
                <a:buFontTx/>
                <a:buNone/>
              </a:pPr>
              <a:t>36</a:t>
            </a:fld>
            <a:endParaRPr lang="en-US" altLang="en-US" sz="1400"/>
          </a:p>
        </p:txBody>
      </p:sp>
      <p:sp>
        <p:nvSpPr>
          <p:cNvPr id="107522" name="Rectangle 2"/>
          <p:cNvSpPr>
            <a:spLocks noGrp="1" noChangeArrowheads="1"/>
          </p:cNvSpPr>
          <p:nvPr>
            <p:ph type="title"/>
          </p:nvPr>
        </p:nvSpPr>
        <p:spPr/>
        <p:txBody>
          <a:bodyPr/>
          <a:lstStyle/>
          <a:p>
            <a:pPr eaLnBrk="1" hangingPunct="1">
              <a:defRPr/>
            </a:pPr>
            <a:r>
              <a:rPr lang="en-US" altLang="zh-CN" dirty="0" smtClean="0"/>
              <a:t>So</a:t>
            </a:r>
            <a:r>
              <a:rPr lang="zh-CN" altLang="en-US" dirty="0" smtClean="0"/>
              <a:t> </a:t>
            </a:r>
            <a:r>
              <a:rPr lang="en-US" altLang="zh-CN" dirty="0" smtClean="0"/>
              <a:t>The</a:t>
            </a:r>
            <a:r>
              <a:rPr lang="zh-CN" altLang="en-US" dirty="0" smtClean="0"/>
              <a:t> </a:t>
            </a:r>
            <a:r>
              <a:rPr lang="en-US" altLang="zh-CN" dirty="0" smtClean="0"/>
              <a:t>SQL</a:t>
            </a:r>
            <a:endParaRPr lang="en-US" altLang="en-US" dirty="0" smtClean="0"/>
          </a:p>
        </p:txBody>
      </p:sp>
      <p:sp>
        <p:nvSpPr>
          <p:cNvPr id="107523" name="Rectangle 3"/>
          <p:cNvSpPr>
            <a:spLocks noGrp="1" noChangeArrowheads="1"/>
          </p:cNvSpPr>
          <p:nvPr>
            <p:ph type="body" idx="1"/>
          </p:nvPr>
        </p:nvSpPr>
        <p:spPr/>
        <p:txBody>
          <a:bodyPr/>
          <a:lstStyle/>
          <a:p>
            <a:pPr eaLnBrk="1" hangingPunct="1">
              <a:lnSpc>
                <a:spcPct val="90000"/>
              </a:lnSpc>
              <a:defRPr/>
            </a:pPr>
            <a:r>
              <a:rPr lang="en-US" altLang="en-US" i="1" dirty="0" smtClean="0"/>
              <a:t>Data </a:t>
            </a:r>
            <a:r>
              <a:rPr lang="en-US" altLang="en-US" dirty="0" smtClean="0"/>
              <a:t>in SQL</a:t>
            </a:r>
          </a:p>
          <a:p>
            <a:pPr eaLnBrk="1" hangingPunct="1">
              <a:lnSpc>
                <a:spcPct val="90000"/>
              </a:lnSpc>
              <a:defRPr/>
            </a:pPr>
            <a:r>
              <a:rPr lang="en-US" altLang="en-US" dirty="0" smtClean="0"/>
              <a:t>Simple Queries in SQL (6.1)</a:t>
            </a:r>
          </a:p>
          <a:p>
            <a:pPr eaLnBrk="1" hangingPunct="1">
              <a:lnSpc>
                <a:spcPct val="90000"/>
              </a:lnSpc>
              <a:defRPr/>
            </a:pPr>
            <a:r>
              <a:rPr lang="en-US" altLang="en-US" dirty="0" smtClean="0"/>
              <a:t>Queries with more than one relation (6.2)</a:t>
            </a:r>
          </a:p>
          <a:p>
            <a:pPr eaLnBrk="1" hangingPunct="1">
              <a:lnSpc>
                <a:spcPct val="90000"/>
              </a:lnSpc>
              <a:defRPr/>
            </a:pPr>
            <a:endParaRPr lang="en-US" altLang="en-US" dirty="0" smtClean="0"/>
          </a:p>
          <a:p>
            <a:pPr eaLnBrk="1" hangingPunct="1">
              <a:lnSpc>
                <a:spcPct val="90000"/>
              </a:lnSpc>
              <a:buFontTx/>
              <a:buNone/>
              <a:defRPr/>
            </a:pPr>
            <a:endParaRPr lang="en-US" altLang="en-US" dirty="0" smtClean="0"/>
          </a:p>
        </p:txBody>
      </p:sp>
    </p:spTree>
    <p:extLst>
      <p:ext uri="{BB962C8B-B14F-4D97-AF65-F5344CB8AC3E}">
        <p14:creationId xmlns:p14="http://schemas.microsoft.com/office/powerpoint/2010/main" val="136158610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12"/>
          </p:nvPr>
        </p:nvSpPr>
        <p:spPr/>
        <p:txBody>
          <a:bodyPr/>
          <a:lstStyle>
            <a:lvl1pPr>
              <a:spcBef>
                <a:spcPct val="20000"/>
              </a:spcBef>
              <a:buChar char="•"/>
              <a:defRPr sz="3200">
                <a:solidFill>
                  <a:schemeClr val="tx1"/>
                </a:solidFill>
                <a:latin typeface="Times New Roman" charset="0"/>
              </a:defRPr>
            </a:lvl1pPr>
            <a:lvl2pPr marL="742950" indent="-285750">
              <a:spcBef>
                <a:spcPct val="20000"/>
              </a:spcBef>
              <a:buChar char="–"/>
              <a:defRPr sz="2800">
                <a:solidFill>
                  <a:schemeClr val="tx1"/>
                </a:solidFill>
                <a:latin typeface="Times New Roman" charset="0"/>
              </a:defRPr>
            </a:lvl2pPr>
            <a:lvl3pPr marL="1143000" indent="-228600">
              <a:spcBef>
                <a:spcPct val="20000"/>
              </a:spcBef>
              <a:buChar char="•"/>
              <a:defRPr sz="2400">
                <a:solidFill>
                  <a:schemeClr val="tx1"/>
                </a:solidFill>
                <a:latin typeface="Times New Roman" charset="0"/>
              </a:defRPr>
            </a:lvl3pPr>
            <a:lvl4pPr marL="1600200" indent="-228600">
              <a:spcBef>
                <a:spcPct val="20000"/>
              </a:spcBef>
              <a:buChar char="–"/>
              <a:defRPr sz="2000">
                <a:solidFill>
                  <a:schemeClr val="tx1"/>
                </a:solidFill>
                <a:latin typeface="Times New Roman" charset="0"/>
              </a:defRPr>
            </a:lvl4pPr>
            <a:lvl5pPr marL="2057400" indent="-22860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spcBef>
                <a:spcPct val="0"/>
              </a:spcBef>
              <a:buFontTx/>
              <a:buNone/>
            </a:pPr>
            <a:fld id="{056C8B15-2861-F34D-996B-8100EB255555}" type="slidenum">
              <a:rPr lang="he-IL" altLang="en-US" sz="1400"/>
              <a:pPr>
                <a:spcBef>
                  <a:spcPct val="0"/>
                </a:spcBef>
                <a:buFontTx/>
                <a:buNone/>
              </a:pPr>
              <a:t>37</a:t>
            </a:fld>
            <a:endParaRPr lang="en-US" altLang="en-US" sz="1400"/>
          </a:p>
        </p:txBody>
      </p:sp>
      <p:sp>
        <p:nvSpPr>
          <p:cNvPr id="108546" name="Rectangle 2"/>
          <p:cNvSpPr>
            <a:spLocks noGrp="1" noChangeArrowheads="1"/>
          </p:cNvSpPr>
          <p:nvPr>
            <p:ph type="title"/>
          </p:nvPr>
        </p:nvSpPr>
        <p:spPr/>
        <p:txBody>
          <a:bodyPr/>
          <a:lstStyle/>
          <a:p>
            <a:pPr eaLnBrk="1" hangingPunct="1">
              <a:defRPr/>
            </a:pPr>
            <a:r>
              <a:rPr lang="en-US" altLang="en-US" smtClean="0"/>
              <a:t>SQL Introduction</a:t>
            </a:r>
          </a:p>
        </p:txBody>
      </p:sp>
      <p:sp>
        <p:nvSpPr>
          <p:cNvPr id="108547" name="Text Box 3"/>
          <p:cNvSpPr txBox="1">
            <a:spLocks noChangeArrowheads="1"/>
          </p:cNvSpPr>
          <p:nvPr/>
        </p:nvSpPr>
        <p:spPr bwMode="auto">
          <a:xfrm>
            <a:off x="365125" y="1717675"/>
            <a:ext cx="6811963"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altLang="en-US"/>
              <a:t>Standard language for querying and manipulating data</a:t>
            </a:r>
          </a:p>
          <a:p>
            <a:pPr>
              <a:defRPr/>
            </a:pPr>
            <a:endParaRPr lang="en-US" altLang="en-US"/>
          </a:p>
          <a:p>
            <a:pPr>
              <a:defRPr/>
            </a:pPr>
            <a:r>
              <a:rPr lang="en-US" altLang="en-US"/>
              <a:t>                </a:t>
            </a:r>
            <a:r>
              <a:rPr lang="en-US" altLang="en-US" b="1"/>
              <a:t>S</a:t>
            </a:r>
            <a:r>
              <a:rPr lang="en-US" altLang="en-US"/>
              <a:t>tructured   </a:t>
            </a:r>
            <a:r>
              <a:rPr lang="en-US" altLang="en-US" b="1"/>
              <a:t>Q</a:t>
            </a:r>
            <a:r>
              <a:rPr lang="en-US" altLang="en-US"/>
              <a:t>uery   </a:t>
            </a:r>
            <a:r>
              <a:rPr lang="en-US" altLang="en-US" b="1"/>
              <a:t>L</a:t>
            </a:r>
            <a:r>
              <a:rPr lang="en-US" altLang="en-US"/>
              <a:t>anguage</a:t>
            </a:r>
          </a:p>
        </p:txBody>
      </p:sp>
      <p:sp>
        <p:nvSpPr>
          <p:cNvPr id="108548" name="Text Box 4"/>
          <p:cNvSpPr txBox="1">
            <a:spLocks noChangeArrowheads="1"/>
          </p:cNvSpPr>
          <p:nvPr/>
        </p:nvSpPr>
        <p:spPr bwMode="auto">
          <a:xfrm>
            <a:off x="441325" y="3241675"/>
            <a:ext cx="5541963" cy="2647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altLang="en-US"/>
              <a:t>Many standards out there: </a:t>
            </a:r>
          </a:p>
          <a:p>
            <a:pPr>
              <a:buFontTx/>
              <a:buChar char="•"/>
              <a:defRPr/>
            </a:pPr>
            <a:r>
              <a:rPr lang="en-US" altLang="en-US"/>
              <a:t> ANSI SQL</a:t>
            </a:r>
          </a:p>
          <a:p>
            <a:pPr>
              <a:buFontTx/>
              <a:buChar char="•"/>
              <a:defRPr/>
            </a:pPr>
            <a:r>
              <a:rPr lang="en-US" altLang="en-US"/>
              <a:t> SQL92 (a.k.a. SQL2)</a:t>
            </a:r>
          </a:p>
          <a:p>
            <a:pPr>
              <a:buFontTx/>
              <a:buChar char="•"/>
              <a:defRPr/>
            </a:pPr>
            <a:r>
              <a:rPr lang="en-US" altLang="en-US"/>
              <a:t> SQL99 (a.k.a. SQL3)</a:t>
            </a:r>
          </a:p>
          <a:p>
            <a:pPr>
              <a:buFontTx/>
              <a:buChar char="•"/>
              <a:defRPr/>
            </a:pPr>
            <a:r>
              <a:rPr lang="en-US" altLang="en-US"/>
              <a:t> Vendors support various subsets of these</a:t>
            </a:r>
          </a:p>
          <a:p>
            <a:pPr>
              <a:buFontTx/>
              <a:buChar char="•"/>
              <a:defRPr/>
            </a:pPr>
            <a:r>
              <a:rPr lang="en-US" altLang="en-US"/>
              <a:t> What we discuss is common to all of them</a:t>
            </a:r>
          </a:p>
          <a:p>
            <a:pPr>
              <a:defRPr/>
            </a:pPr>
            <a:endParaRPr lang="en-US" altLang="en-US"/>
          </a:p>
        </p:txBody>
      </p:sp>
    </p:spTree>
    <p:extLst>
      <p:ext uri="{BB962C8B-B14F-4D97-AF65-F5344CB8AC3E}">
        <p14:creationId xmlns:p14="http://schemas.microsoft.com/office/powerpoint/2010/main" val="59194111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lvl1pPr>
              <a:spcBef>
                <a:spcPct val="20000"/>
              </a:spcBef>
              <a:buChar char="•"/>
              <a:defRPr sz="3200">
                <a:solidFill>
                  <a:schemeClr val="tx1"/>
                </a:solidFill>
                <a:latin typeface="Times New Roman" charset="0"/>
              </a:defRPr>
            </a:lvl1pPr>
            <a:lvl2pPr marL="742950" indent="-285750">
              <a:spcBef>
                <a:spcPct val="20000"/>
              </a:spcBef>
              <a:buChar char="–"/>
              <a:defRPr sz="2800">
                <a:solidFill>
                  <a:schemeClr val="tx1"/>
                </a:solidFill>
                <a:latin typeface="Times New Roman" charset="0"/>
              </a:defRPr>
            </a:lvl2pPr>
            <a:lvl3pPr marL="1143000" indent="-228600">
              <a:spcBef>
                <a:spcPct val="20000"/>
              </a:spcBef>
              <a:buChar char="•"/>
              <a:defRPr sz="2400">
                <a:solidFill>
                  <a:schemeClr val="tx1"/>
                </a:solidFill>
                <a:latin typeface="Times New Roman" charset="0"/>
              </a:defRPr>
            </a:lvl3pPr>
            <a:lvl4pPr marL="1600200" indent="-228600">
              <a:spcBef>
                <a:spcPct val="20000"/>
              </a:spcBef>
              <a:buChar char="–"/>
              <a:defRPr sz="2000">
                <a:solidFill>
                  <a:schemeClr val="tx1"/>
                </a:solidFill>
                <a:latin typeface="Times New Roman" charset="0"/>
              </a:defRPr>
            </a:lvl4pPr>
            <a:lvl5pPr marL="2057400" indent="-22860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spcBef>
                <a:spcPct val="0"/>
              </a:spcBef>
              <a:buFontTx/>
              <a:buNone/>
            </a:pPr>
            <a:fld id="{6964A9EA-417B-F143-A804-9573992DBEEF}" type="slidenum">
              <a:rPr lang="he-IL" altLang="en-US" sz="1400"/>
              <a:pPr>
                <a:spcBef>
                  <a:spcPct val="0"/>
                </a:spcBef>
                <a:buFontTx/>
                <a:buNone/>
              </a:pPr>
              <a:t>38</a:t>
            </a:fld>
            <a:endParaRPr lang="en-US" altLang="en-US" sz="1400"/>
          </a:p>
        </p:txBody>
      </p:sp>
      <p:sp>
        <p:nvSpPr>
          <p:cNvPr id="148482" name="Rectangle 2"/>
          <p:cNvSpPr>
            <a:spLocks noGrp="1" noChangeArrowheads="1"/>
          </p:cNvSpPr>
          <p:nvPr>
            <p:ph type="title"/>
          </p:nvPr>
        </p:nvSpPr>
        <p:spPr/>
        <p:txBody>
          <a:bodyPr/>
          <a:lstStyle/>
          <a:p>
            <a:pPr eaLnBrk="1" hangingPunct="1">
              <a:defRPr/>
            </a:pPr>
            <a:r>
              <a:rPr lang="en-US" altLang="en-US" smtClean="0"/>
              <a:t>SQL</a:t>
            </a:r>
          </a:p>
        </p:txBody>
      </p:sp>
      <p:sp>
        <p:nvSpPr>
          <p:cNvPr id="148483" name="Rectangle 3"/>
          <p:cNvSpPr>
            <a:spLocks noGrp="1" noChangeArrowheads="1"/>
          </p:cNvSpPr>
          <p:nvPr>
            <p:ph type="body" idx="1"/>
          </p:nvPr>
        </p:nvSpPr>
        <p:spPr/>
        <p:txBody>
          <a:bodyPr/>
          <a:lstStyle/>
          <a:p>
            <a:pPr eaLnBrk="1" hangingPunct="1">
              <a:lnSpc>
                <a:spcPct val="90000"/>
              </a:lnSpc>
              <a:defRPr/>
            </a:pPr>
            <a:r>
              <a:rPr lang="en-US" altLang="en-US" sz="2800" smtClean="0"/>
              <a:t>Data Definition Language (DDL)</a:t>
            </a:r>
          </a:p>
          <a:p>
            <a:pPr lvl="1" eaLnBrk="1" hangingPunct="1">
              <a:lnSpc>
                <a:spcPct val="90000"/>
              </a:lnSpc>
              <a:defRPr/>
            </a:pPr>
            <a:r>
              <a:rPr lang="en-US" altLang="en-US" sz="2400" smtClean="0"/>
              <a:t>Create/alter/delete tables and their attributes</a:t>
            </a:r>
          </a:p>
          <a:p>
            <a:pPr lvl="1" eaLnBrk="1" hangingPunct="1">
              <a:lnSpc>
                <a:spcPct val="90000"/>
              </a:lnSpc>
              <a:defRPr/>
            </a:pPr>
            <a:r>
              <a:rPr lang="en-US" altLang="en-US" sz="2400" smtClean="0"/>
              <a:t>Following lectures...</a:t>
            </a:r>
          </a:p>
          <a:p>
            <a:pPr eaLnBrk="1" hangingPunct="1">
              <a:lnSpc>
                <a:spcPct val="90000"/>
              </a:lnSpc>
              <a:defRPr/>
            </a:pPr>
            <a:r>
              <a:rPr lang="en-US" altLang="en-US" sz="2800" smtClean="0"/>
              <a:t>Data Manipulation Language (DML)</a:t>
            </a:r>
          </a:p>
          <a:p>
            <a:pPr lvl="1" eaLnBrk="1" hangingPunct="1">
              <a:lnSpc>
                <a:spcPct val="90000"/>
              </a:lnSpc>
              <a:defRPr/>
            </a:pPr>
            <a:r>
              <a:rPr lang="en-US" altLang="en-US" sz="2400" smtClean="0"/>
              <a:t>Query one or more tables – discussed next !</a:t>
            </a:r>
          </a:p>
          <a:p>
            <a:pPr lvl="1" eaLnBrk="1" hangingPunct="1">
              <a:lnSpc>
                <a:spcPct val="90000"/>
              </a:lnSpc>
              <a:defRPr/>
            </a:pPr>
            <a:r>
              <a:rPr lang="en-US" altLang="en-US" sz="2400" smtClean="0"/>
              <a:t>Insert/delete/modify tuples in tables</a:t>
            </a:r>
          </a:p>
          <a:p>
            <a:pPr eaLnBrk="1" hangingPunct="1">
              <a:lnSpc>
                <a:spcPct val="90000"/>
              </a:lnSpc>
              <a:defRPr/>
            </a:pPr>
            <a:r>
              <a:rPr lang="en-US" altLang="en-US" sz="2800" smtClean="0"/>
              <a:t>Transact-SQL</a:t>
            </a:r>
          </a:p>
          <a:p>
            <a:pPr lvl="1" eaLnBrk="1" hangingPunct="1">
              <a:lnSpc>
                <a:spcPct val="90000"/>
              </a:lnSpc>
              <a:defRPr/>
            </a:pPr>
            <a:r>
              <a:rPr lang="en-US" altLang="en-US" sz="2400" smtClean="0"/>
              <a:t>Idea: package a sequence of SQL statements </a:t>
            </a:r>
            <a:r>
              <a:rPr lang="en-US" altLang="en-US" sz="2400" smtClean="0">
                <a:sym typeface="Wingdings" charset="2"/>
              </a:rPr>
              <a:t> server</a:t>
            </a:r>
          </a:p>
          <a:p>
            <a:pPr lvl="1" eaLnBrk="1" hangingPunct="1">
              <a:lnSpc>
                <a:spcPct val="90000"/>
              </a:lnSpc>
              <a:defRPr/>
            </a:pPr>
            <a:r>
              <a:rPr lang="en-US" altLang="en-US" sz="2400" smtClean="0">
                <a:sym typeface="Wingdings" charset="2"/>
              </a:rPr>
              <a:t>Won’t discuss in class</a:t>
            </a:r>
            <a:endParaRPr lang="en-US" altLang="en-US" sz="2400" smtClean="0"/>
          </a:p>
        </p:txBody>
      </p:sp>
    </p:spTree>
    <p:extLst>
      <p:ext uri="{BB962C8B-B14F-4D97-AF65-F5344CB8AC3E}">
        <p14:creationId xmlns:p14="http://schemas.microsoft.com/office/powerpoint/2010/main" val="160998286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lvl1pPr>
              <a:spcBef>
                <a:spcPct val="20000"/>
              </a:spcBef>
              <a:buChar char="•"/>
              <a:defRPr sz="3200">
                <a:solidFill>
                  <a:schemeClr val="tx1"/>
                </a:solidFill>
                <a:latin typeface="Times New Roman" charset="0"/>
              </a:defRPr>
            </a:lvl1pPr>
            <a:lvl2pPr marL="742950" indent="-285750">
              <a:spcBef>
                <a:spcPct val="20000"/>
              </a:spcBef>
              <a:buChar char="–"/>
              <a:defRPr sz="2800">
                <a:solidFill>
                  <a:schemeClr val="tx1"/>
                </a:solidFill>
                <a:latin typeface="Times New Roman" charset="0"/>
              </a:defRPr>
            </a:lvl2pPr>
            <a:lvl3pPr marL="1143000" indent="-228600">
              <a:spcBef>
                <a:spcPct val="20000"/>
              </a:spcBef>
              <a:buChar char="•"/>
              <a:defRPr sz="2400">
                <a:solidFill>
                  <a:schemeClr val="tx1"/>
                </a:solidFill>
                <a:latin typeface="Times New Roman" charset="0"/>
              </a:defRPr>
            </a:lvl3pPr>
            <a:lvl4pPr marL="1600200" indent="-228600">
              <a:spcBef>
                <a:spcPct val="20000"/>
              </a:spcBef>
              <a:buChar char="–"/>
              <a:defRPr sz="2000">
                <a:solidFill>
                  <a:schemeClr val="tx1"/>
                </a:solidFill>
                <a:latin typeface="Times New Roman" charset="0"/>
              </a:defRPr>
            </a:lvl4pPr>
            <a:lvl5pPr marL="2057400" indent="-22860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spcBef>
                <a:spcPct val="0"/>
              </a:spcBef>
              <a:buFontTx/>
              <a:buNone/>
            </a:pPr>
            <a:fld id="{7E484CED-A07A-4F4D-AE11-3214F9AF9F13}" type="slidenum">
              <a:rPr lang="he-IL" altLang="en-US" sz="1400"/>
              <a:pPr>
                <a:spcBef>
                  <a:spcPct val="0"/>
                </a:spcBef>
                <a:buFontTx/>
                <a:buNone/>
              </a:pPr>
              <a:t>39</a:t>
            </a:fld>
            <a:endParaRPr lang="en-US" altLang="en-US" sz="1400"/>
          </a:p>
        </p:txBody>
      </p:sp>
      <p:sp>
        <p:nvSpPr>
          <p:cNvPr id="140290" name="Rectangle 2"/>
          <p:cNvSpPr>
            <a:spLocks noGrp="1" noChangeArrowheads="1"/>
          </p:cNvSpPr>
          <p:nvPr>
            <p:ph type="title"/>
          </p:nvPr>
        </p:nvSpPr>
        <p:spPr/>
        <p:txBody>
          <a:bodyPr/>
          <a:lstStyle/>
          <a:p>
            <a:pPr eaLnBrk="1" hangingPunct="1">
              <a:defRPr/>
            </a:pPr>
            <a:r>
              <a:rPr lang="en-US" altLang="en-US" smtClean="0"/>
              <a:t>Data in SQL</a:t>
            </a:r>
          </a:p>
        </p:txBody>
      </p:sp>
      <p:sp>
        <p:nvSpPr>
          <p:cNvPr id="140291" name="Rectangle 3"/>
          <p:cNvSpPr>
            <a:spLocks noGrp="1" noChangeArrowheads="1"/>
          </p:cNvSpPr>
          <p:nvPr>
            <p:ph type="body" idx="1"/>
          </p:nvPr>
        </p:nvSpPr>
        <p:spPr/>
        <p:txBody>
          <a:bodyPr/>
          <a:lstStyle/>
          <a:p>
            <a:pPr marL="609600" indent="-609600" eaLnBrk="1" hangingPunct="1">
              <a:buFontTx/>
              <a:buAutoNum type="arabicPeriod"/>
              <a:defRPr/>
            </a:pPr>
            <a:r>
              <a:rPr lang="en-US" altLang="en-US" smtClean="0"/>
              <a:t>Atomic types, a.k.a. data types</a:t>
            </a:r>
          </a:p>
          <a:p>
            <a:pPr marL="609600" indent="-609600" eaLnBrk="1" hangingPunct="1">
              <a:buFontTx/>
              <a:buAutoNum type="arabicPeriod"/>
              <a:defRPr/>
            </a:pPr>
            <a:r>
              <a:rPr lang="en-US" altLang="en-US" smtClean="0"/>
              <a:t>Tables built from atomic types</a:t>
            </a:r>
          </a:p>
          <a:p>
            <a:pPr marL="609600" indent="-609600" eaLnBrk="1" hangingPunct="1">
              <a:buFontTx/>
              <a:buNone/>
              <a:defRPr/>
            </a:pPr>
            <a:endParaRPr lang="en-US" altLang="en-US" smtClean="0"/>
          </a:p>
          <a:p>
            <a:pPr marL="609600" indent="-609600" eaLnBrk="1" hangingPunct="1">
              <a:buFontTx/>
              <a:buNone/>
              <a:defRPr/>
            </a:pPr>
            <a:r>
              <a:rPr lang="en-US" altLang="en-US" sz="2800" smtClean="0"/>
              <a:t>Unlike XML, no nested tables, only flat tables are allowed!</a:t>
            </a:r>
          </a:p>
          <a:p>
            <a:pPr marL="990600" lvl="1" indent="-533400" eaLnBrk="1" hangingPunct="1">
              <a:defRPr/>
            </a:pPr>
            <a:r>
              <a:rPr lang="en-US" altLang="en-US" sz="2400" smtClean="0"/>
              <a:t>We will see later how to decompose complex structures into multiple flat tables</a:t>
            </a:r>
          </a:p>
          <a:p>
            <a:pPr marL="609600" indent="-609600" eaLnBrk="1" hangingPunct="1">
              <a:buFontTx/>
              <a:buNone/>
              <a:defRPr/>
            </a:pPr>
            <a:endParaRPr lang="en-US" altLang="en-US" smtClean="0"/>
          </a:p>
        </p:txBody>
      </p:sp>
    </p:spTree>
    <p:extLst>
      <p:ext uri="{BB962C8B-B14F-4D97-AF65-F5344CB8AC3E}">
        <p14:creationId xmlns:p14="http://schemas.microsoft.com/office/powerpoint/2010/main" val="68807666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61C702AC-9DF8-4635-80F1-140EEC9FA83A}" type="datetime1">
              <a:rPr lang="zh-CN" altLang="en-US" smtClean="0"/>
              <a:t>2018/4/24</a:t>
            </a:fld>
            <a:endParaRPr lang="zh-CN" altLang="en-US"/>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t>4</a:t>
            </a:fld>
            <a:endParaRPr lang="zh-CN" altLang="en-US"/>
          </a:p>
        </p:txBody>
      </p:sp>
      <p:pic>
        <p:nvPicPr>
          <p:cNvPr id="6" name="Picture 5"/>
          <p:cNvPicPr>
            <a:picLocks noChangeAspect="1"/>
          </p:cNvPicPr>
          <p:nvPr/>
        </p:nvPicPr>
        <p:blipFill>
          <a:blip r:embed="rId2"/>
          <a:stretch>
            <a:fillRect/>
          </a:stretch>
        </p:blipFill>
        <p:spPr>
          <a:xfrm>
            <a:off x="224269" y="0"/>
            <a:ext cx="8695461" cy="6858000"/>
          </a:xfrm>
          <a:prstGeom prst="rect">
            <a:avLst/>
          </a:prstGeom>
        </p:spPr>
      </p:pic>
    </p:spTree>
    <p:extLst>
      <p:ext uri="{BB962C8B-B14F-4D97-AF65-F5344CB8AC3E}">
        <p14:creationId xmlns:p14="http://schemas.microsoft.com/office/powerpoint/2010/main" val="17660875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lvl1pPr>
              <a:spcBef>
                <a:spcPct val="20000"/>
              </a:spcBef>
              <a:buChar char="•"/>
              <a:defRPr sz="3200">
                <a:solidFill>
                  <a:schemeClr val="tx1"/>
                </a:solidFill>
                <a:latin typeface="Times New Roman" charset="0"/>
              </a:defRPr>
            </a:lvl1pPr>
            <a:lvl2pPr marL="742950" indent="-285750">
              <a:spcBef>
                <a:spcPct val="20000"/>
              </a:spcBef>
              <a:buChar char="–"/>
              <a:defRPr sz="2800">
                <a:solidFill>
                  <a:schemeClr val="tx1"/>
                </a:solidFill>
                <a:latin typeface="Times New Roman" charset="0"/>
              </a:defRPr>
            </a:lvl2pPr>
            <a:lvl3pPr marL="1143000" indent="-228600">
              <a:spcBef>
                <a:spcPct val="20000"/>
              </a:spcBef>
              <a:buChar char="•"/>
              <a:defRPr sz="2400">
                <a:solidFill>
                  <a:schemeClr val="tx1"/>
                </a:solidFill>
                <a:latin typeface="Times New Roman" charset="0"/>
              </a:defRPr>
            </a:lvl3pPr>
            <a:lvl4pPr marL="1600200" indent="-228600">
              <a:spcBef>
                <a:spcPct val="20000"/>
              </a:spcBef>
              <a:buChar char="–"/>
              <a:defRPr sz="2000">
                <a:solidFill>
                  <a:schemeClr val="tx1"/>
                </a:solidFill>
                <a:latin typeface="Times New Roman" charset="0"/>
              </a:defRPr>
            </a:lvl4pPr>
            <a:lvl5pPr marL="2057400" indent="-22860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spcBef>
                <a:spcPct val="0"/>
              </a:spcBef>
              <a:buFontTx/>
              <a:buNone/>
            </a:pPr>
            <a:fld id="{9D7D19B5-EE7D-8B40-9B0B-DAE87DAAA183}" type="slidenum">
              <a:rPr lang="he-IL" altLang="en-US" sz="1400"/>
              <a:pPr>
                <a:spcBef>
                  <a:spcPct val="0"/>
                </a:spcBef>
                <a:buFontTx/>
                <a:buNone/>
              </a:pPr>
              <a:t>40</a:t>
            </a:fld>
            <a:endParaRPr lang="en-US" altLang="en-US" sz="1400"/>
          </a:p>
        </p:txBody>
      </p:sp>
      <p:sp>
        <p:nvSpPr>
          <p:cNvPr id="147458" name="Rectangle 2"/>
          <p:cNvSpPr>
            <a:spLocks noGrp="1" noChangeArrowheads="1"/>
          </p:cNvSpPr>
          <p:nvPr>
            <p:ph type="title"/>
          </p:nvPr>
        </p:nvSpPr>
        <p:spPr/>
        <p:txBody>
          <a:bodyPr/>
          <a:lstStyle/>
          <a:p>
            <a:pPr eaLnBrk="1" hangingPunct="1">
              <a:defRPr/>
            </a:pPr>
            <a:r>
              <a:rPr lang="en-US" altLang="en-US" smtClean="0"/>
              <a:t>Data Types in SQL</a:t>
            </a:r>
          </a:p>
        </p:txBody>
      </p:sp>
      <p:sp>
        <p:nvSpPr>
          <p:cNvPr id="147459" name="Rectangle 3"/>
          <p:cNvSpPr>
            <a:spLocks noGrp="1" noChangeArrowheads="1"/>
          </p:cNvSpPr>
          <p:nvPr>
            <p:ph type="body" idx="1"/>
          </p:nvPr>
        </p:nvSpPr>
        <p:spPr/>
        <p:txBody>
          <a:bodyPr/>
          <a:lstStyle/>
          <a:p>
            <a:pPr marL="609600" indent="-609600" eaLnBrk="1" hangingPunct="1">
              <a:lnSpc>
                <a:spcPct val="90000"/>
              </a:lnSpc>
              <a:defRPr/>
            </a:pPr>
            <a:r>
              <a:rPr lang="en-US" altLang="en-US" sz="2800" smtClean="0"/>
              <a:t>Characters: </a:t>
            </a:r>
          </a:p>
          <a:p>
            <a:pPr marL="990600" lvl="1" indent="-533400" eaLnBrk="1" hangingPunct="1">
              <a:lnSpc>
                <a:spcPct val="90000"/>
              </a:lnSpc>
              <a:defRPr/>
            </a:pPr>
            <a:r>
              <a:rPr lang="en-US" altLang="en-US" sz="2400" smtClean="0"/>
              <a:t>CHAR(20)		-- fixed length</a:t>
            </a:r>
          </a:p>
          <a:p>
            <a:pPr marL="990600" lvl="1" indent="-533400" eaLnBrk="1" hangingPunct="1">
              <a:lnSpc>
                <a:spcPct val="90000"/>
              </a:lnSpc>
              <a:defRPr/>
            </a:pPr>
            <a:r>
              <a:rPr lang="en-US" altLang="en-US" sz="2400" smtClean="0"/>
              <a:t>VARCHAR(40)	-- variable length</a:t>
            </a:r>
          </a:p>
          <a:p>
            <a:pPr marL="609600" indent="-609600" eaLnBrk="1" hangingPunct="1">
              <a:lnSpc>
                <a:spcPct val="90000"/>
              </a:lnSpc>
              <a:defRPr/>
            </a:pPr>
            <a:r>
              <a:rPr lang="en-US" altLang="en-US" sz="2800" smtClean="0"/>
              <a:t>Numbers:</a:t>
            </a:r>
          </a:p>
          <a:p>
            <a:pPr marL="990600" lvl="1" indent="-533400" eaLnBrk="1" hangingPunct="1">
              <a:lnSpc>
                <a:spcPct val="90000"/>
              </a:lnSpc>
              <a:defRPr/>
            </a:pPr>
            <a:r>
              <a:rPr lang="en-US" altLang="en-US" sz="2400" smtClean="0"/>
              <a:t>BIGINT, INT, SMALLINT, TINYINT</a:t>
            </a:r>
          </a:p>
          <a:p>
            <a:pPr marL="990600" lvl="1" indent="-533400" eaLnBrk="1" hangingPunct="1">
              <a:lnSpc>
                <a:spcPct val="90000"/>
              </a:lnSpc>
              <a:defRPr/>
            </a:pPr>
            <a:r>
              <a:rPr lang="en-US" altLang="en-US" sz="2400" smtClean="0"/>
              <a:t>REAL, FLOAT  	-- differ in precision</a:t>
            </a:r>
          </a:p>
          <a:p>
            <a:pPr marL="990600" lvl="1" indent="-533400" eaLnBrk="1" hangingPunct="1">
              <a:lnSpc>
                <a:spcPct val="90000"/>
              </a:lnSpc>
              <a:defRPr/>
            </a:pPr>
            <a:r>
              <a:rPr lang="en-US" altLang="en-US" sz="2400" smtClean="0"/>
              <a:t>MONEY</a:t>
            </a:r>
          </a:p>
          <a:p>
            <a:pPr marL="609600" indent="-609600" eaLnBrk="1" hangingPunct="1">
              <a:lnSpc>
                <a:spcPct val="90000"/>
              </a:lnSpc>
              <a:defRPr/>
            </a:pPr>
            <a:r>
              <a:rPr lang="en-US" altLang="en-US" sz="2800" smtClean="0"/>
              <a:t>Times and dates: </a:t>
            </a:r>
          </a:p>
          <a:p>
            <a:pPr marL="990600" lvl="1" indent="-533400" eaLnBrk="1" hangingPunct="1">
              <a:lnSpc>
                <a:spcPct val="90000"/>
              </a:lnSpc>
              <a:defRPr/>
            </a:pPr>
            <a:r>
              <a:rPr lang="en-US" altLang="en-US" sz="2400" smtClean="0"/>
              <a:t>DATE</a:t>
            </a:r>
          </a:p>
          <a:p>
            <a:pPr marL="990600" lvl="1" indent="-533400" eaLnBrk="1" hangingPunct="1">
              <a:lnSpc>
                <a:spcPct val="90000"/>
              </a:lnSpc>
              <a:defRPr/>
            </a:pPr>
            <a:r>
              <a:rPr lang="en-US" altLang="en-US" sz="2400" smtClean="0"/>
              <a:t>DATETIME		-- SQL Server</a:t>
            </a:r>
          </a:p>
          <a:p>
            <a:pPr marL="609600" indent="-609600" eaLnBrk="1" hangingPunct="1">
              <a:lnSpc>
                <a:spcPct val="90000"/>
              </a:lnSpc>
              <a:defRPr/>
            </a:pPr>
            <a:r>
              <a:rPr lang="en-US" altLang="en-US" sz="2800" smtClean="0"/>
              <a:t>Others...  All are simple</a:t>
            </a:r>
          </a:p>
        </p:txBody>
      </p:sp>
    </p:spTree>
    <p:extLst>
      <p:ext uri="{BB962C8B-B14F-4D97-AF65-F5344CB8AC3E}">
        <p14:creationId xmlns:p14="http://schemas.microsoft.com/office/powerpoint/2010/main" val="30501913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Slide Number Placeholder 4"/>
          <p:cNvSpPr>
            <a:spLocks noGrp="1"/>
          </p:cNvSpPr>
          <p:nvPr>
            <p:ph type="sldNum" sz="quarter" idx="12"/>
          </p:nvPr>
        </p:nvSpPr>
        <p:spPr/>
        <p:txBody>
          <a:bodyPr/>
          <a:lstStyle>
            <a:lvl1pPr>
              <a:spcBef>
                <a:spcPct val="20000"/>
              </a:spcBef>
              <a:buChar char="•"/>
              <a:defRPr sz="3200">
                <a:solidFill>
                  <a:schemeClr val="tx1"/>
                </a:solidFill>
                <a:latin typeface="Times New Roman" charset="0"/>
              </a:defRPr>
            </a:lvl1pPr>
            <a:lvl2pPr marL="742950" indent="-285750">
              <a:spcBef>
                <a:spcPct val="20000"/>
              </a:spcBef>
              <a:buChar char="–"/>
              <a:defRPr sz="2800">
                <a:solidFill>
                  <a:schemeClr val="tx1"/>
                </a:solidFill>
                <a:latin typeface="Times New Roman" charset="0"/>
              </a:defRPr>
            </a:lvl2pPr>
            <a:lvl3pPr marL="1143000" indent="-228600">
              <a:spcBef>
                <a:spcPct val="20000"/>
              </a:spcBef>
              <a:buChar char="•"/>
              <a:defRPr sz="2400">
                <a:solidFill>
                  <a:schemeClr val="tx1"/>
                </a:solidFill>
                <a:latin typeface="Times New Roman" charset="0"/>
              </a:defRPr>
            </a:lvl3pPr>
            <a:lvl4pPr marL="1600200" indent="-228600">
              <a:spcBef>
                <a:spcPct val="20000"/>
              </a:spcBef>
              <a:buChar char="–"/>
              <a:defRPr sz="2000">
                <a:solidFill>
                  <a:schemeClr val="tx1"/>
                </a:solidFill>
                <a:latin typeface="Times New Roman" charset="0"/>
              </a:defRPr>
            </a:lvl4pPr>
            <a:lvl5pPr marL="2057400" indent="-22860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spcBef>
                <a:spcPct val="0"/>
              </a:spcBef>
              <a:buFontTx/>
              <a:buNone/>
            </a:pPr>
            <a:fld id="{4002761B-869B-4B4A-A88A-A207A58230AF}" type="slidenum">
              <a:rPr lang="he-IL" altLang="en-US" sz="1400"/>
              <a:pPr>
                <a:spcBef>
                  <a:spcPct val="0"/>
                </a:spcBef>
                <a:buFontTx/>
                <a:buNone/>
              </a:pPr>
              <a:t>41</a:t>
            </a:fld>
            <a:endParaRPr lang="en-US" altLang="en-US" sz="1400"/>
          </a:p>
        </p:txBody>
      </p:sp>
      <p:sp>
        <p:nvSpPr>
          <p:cNvPr id="141314" name="Rectangle 2"/>
          <p:cNvSpPr>
            <a:spLocks noGrp="1" noChangeArrowheads="1"/>
          </p:cNvSpPr>
          <p:nvPr>
            <p:ph type="title"/>
          </p:nvPr>
        </p:nvSpPr>
        <p:spPr/>
        <p:txBody>
          <a:bodyPr/>
          <a:lstStyle/>
          <a:p>
            <a:pPr eaLnBrk="1" hangingPunct="1">
              <a:defRPr/>
            </a:pPr>
            <a:r>
              <a:rPr lang="en-US" altLang="en-US" smtClean="0"/>
              <a:t>Tables in SQL</a:t>
            </a:r>
          </a:p>
        </p:txBody>
      </p:sp>
      <p:graphicFrame>
        <p:nvGraphicFramePr>
          <p:cNvPr id="141367" name="Group 55"/>
          <p:cNvGraphicFramePr>
            <a:graphicFrameLocks noGrp="1"/>
          </p:cNvGraphicFramePr>
          <p:nvPr/>
        </p:nvGraphicFramePr>
        <p:xfrm>
          <a:off x="1143000" y="2209800"/>
          <a:ext cx="7696200" cy="3556000"/>
        </p:xfrm>
        <a:graphic>
          <a:graphicData uri="http://schemas.openxmlformats.org/drawingml/2006/table">
            <a:tbl>
              <a:tblPr/>
              <a:tblGrid>
                <a:gridCol w="1924050"/>
                <a:gridCol w="1924050"/>
                <a:gridCol w="1924050"/>
                <a:gridCol w="1924050"/>
              </a:tblGrid>
              <a:tr h="711200">
                <a:tc>
                  <a:txBody>
                    <a:bodyPr/>
                    <a:lstStyle>
                      <a:lvl1pPr>
                        <a:spcBef>
                          <a:spcPct val="20000"/>
                        </a:spcBef>
                        <a:defRPr sz="2800">
                          <a:solidFill>
                            <a:schemeClr val="tx1"/>
                          </a:solidFill>
                          <a:latin typeface="Times New Roman" charset="0"/>
                        </a:defRPr>
                      </a:lvl1pPr>
                      <a:lvl2pPr>
                        <a:spcBef>
                          <a:spcPct val="20000"/>
                        </a:spcBef>
                        <a:defRPr sz="2400">
                          <a:solidFill>
                            <a:schemeClr val="tx1"/>
                          </a:solidFill>
                          <a:latin typeface="Times New Roman" charset="0"/>
                        </a:defRPr>
                      </a:lvl2pPr>
                      <a:lvl3pPr>
                        <a:spcBef>
                          <a:spcPct val="20000"/>
                        </a:spcBef>
                        <a:defRPr sz="2000">
                          <a:solidFill>
                            <a:schemeClr val="tx1"/>
                          </a:solidFill>
                          <a:latin typeface="Times New Roman" charset="0"/>
                        </a:defRPr>
                      </a:lvl3pPr>
                      <a:lvl4pPr>
                        <a:spcBef>
                          <a:spcPct val="20000"/>
                        </a:spcBef>
                        <a:defRPr>
                          <a:solidFill>
                            <a:schemeClr val="tx1"/>
                          </a:solidFill>
                          <a:latin typeface="Times New Roman" charset="0"/>
                        </a:defRPr>
                      </a:lvl4pPr>
                      <a:lvl5pPr>
                        <a:spcBef>
                          <a:spcPct val="20000"/>
                        </a:spcBef>
                        <a:defRPr>
                          <a:solidFill>
                            <a:schemeClr val="tx1"/>
                          </a:solidFill>
                          <a:latin typeface="Times New Roman" charset="0"/>
                        </a:defRPr>
                      </a:lvl5pPr>
                      <a:lvl6pPr fontAlgn="base">
                        <a:spcBef>
                          <a:spcPct val="20000"/>
                        </a:spcBef>
                        <a:spcAft>
                          <a:spcPct val="0"/>
                        </a:spcAft>
                        <a:defRPr>
                          <a:solidFill>
                            <a:schemeClr val="tx1"/>
                          </a:solidFill>
                          <a:latin typeface="Times New Roman" charset="0"/>
                        </a:defRPr>
                      </a:lvl6pPr>
                      <a:lvl7pPr fontAlgn="base">
                        <a:spcBef>
                          <a:spcPct val="20000"/>
                        </a:spcBef>
                        <a:spcAft>
                          <a:spcPct val="0"/>
                        </a:spcAft>
                        <a:defRPr>
                          <a:solidFill>
                            <a:schemeClr val="tx1"/>
                          </a:solidFill>
                          <a:latin typeface="Times New Roman" charset="0"/>
                        </a:defRPr>
                      </a:lvl7pPr>
                      <a:lvl8pPr fontAlgn="base">
                        <a:spcBef>
                          <a:spcPct val="20000"/>
                        </a:spcBef>
                        <a:spcAft>
                          <a:spcPct val="0"/>
                        </a:spcAft>
                        <a:defRPr>
                          <a:solidFill>
                            <a:schemeClr val="tx1"/>
                          </a:solidFill>
                          <a:latin typeface="Times New Roman" charset="0"/>
                        </a:defRPr>
                      </a:lvl8pPr>
                      <a:lvl9pPr fontAlgn="base">
                        <a:spcBef>
                          <a:spcPct val="20000"/>
                        </a:spcBef>
                        <a:spcAft>
                          <a:spcPct val="0"/>
                        </a:spcAft>
                        <a:defRPr>
                          <a:solidFill>
                            <a:schemeClr val="tx1"/>
                          </a:solidFill>
                          <a:latin typeface="Times New Roman"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accent2"/>
                          </a:solidFill>
                          <a:effectLst/>
                          <a:latin typeface="Times New Roman" charset="0"/>
                        </a:rPr>
                        <a:t>PName</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charset="0"/>
                        </a:defRPr>
                      </a:lvl1pPr>
                      <a:lvl2pPr>
                        <a:spcBef>
                          <a:spcPct val="20000"/>
                        </a:spcBef>
                        <a:defRPr sz="2400">
                          <a:solidFill>
                            <a:schemeClr val="tx1"/>
                          </a:solidFill>
                          <a:latin typeface="Times New Roman" charset="0"/>
                        </a:defRPr>
                      </a:lvl2pPr>
                      <a:lvl3pPr>
                        <a:spcBef>
                          <a:spcPct val="20000"/>
                        </a:spcBef>
                        <a:defRPr sz="2000">
                          <a:solidFill>
                            <a:schemeClr val="tx1"/>
                          </a:solidFill>
                          <a:latin typeface="Times New Roman" charset="0"/>
                        </a:defRPr>
                      </a:lvl3pPr>
                      <a:lvl4pPr>
                        <a:spcBef>
                          <a:spcPct val="20000"/>
                        </a:spcBef>
                        <a:defRPr>
                          <a:solidFill>
                            <a:schemeClr val="tx1"/>
                          </a:solidFill>
                          <a:latin typeface="Times New Roman" charset="0"/>
                        </a:defRPr>
                      </a:lvl4pPr>
                      <a:lvl5pPr>
                        <a:spcBef>
                          <a:spcPct val="20000"/>
                        </a:spcBef>
                        <a:defRPr>
                          <a:solidFill>
                            <a:schemeClr val="tx1"/>
                          </a:solidFill>
                          <a:latin typeface="Times New Roman" charset="0"/>
                        </a:defRPr>
                      </a:lvl5pPr>
                      <a:lvl6pPr fontAlgn="base">
                        <a:spcBef>
                          <a:spcPct val="20000"/>
                        </a:spcBef>
                        <a:spcAft>
                          <a:spcPct val="0"/>
                        </a:spcAft>
                        <a:defRPr>
                          <a:solidFill>
                            <a:schemeClr val="tx1"/>
                          </a:solidFill>
                          <a:latin typeface="Times New Roman" charset="0"/>
                        </a:defRPr>
                      </a:lvl6pPr>
                      <a:lvl7pPr fontAlgn="base">
                        <a:spcBef>
                          <a:spcPct val="20000"/>
                        </a:spcBef>
                        <a:spcAft>
                          <a:spcPct val="0"/>
                        </a:spcAft>
                        <a:defRPr>
                          <a:solidFill>
                            <a:schemeClr val="tx1"/>
                          </a:solidFill>
                          <a:latin typeface="Times New Roman" charset="0"/>
                        </a:defRPr>
                      </a:lvl7pPr>
                      <a:lvl8pPr fontAlgn="base">
                        <a:spcBef>
                          <a:spcPct val="20000"/>
                        </a:spcBef>
                        <a:spcAft>
                          <a:spcPct val="0"/>
                        </a:spcAft>
                        <a:defRPr>
                          <a:solidFill>
                            <a:schemeClr val="tx1"/>
                          </a:solidFill>
                          <a:latin typeface="Times New Roman" charset="0"/>
                        </a:defRPr>
                      </a:lvl8pPr>
                      <a:lvl9pPr fontAlgn="base">
                        <a:spcBef>
                          <a:spcPct val="20000"/>
                        </a:spcBef>
                        <a:spcAft>
                          <a:spcPct val="0"/>
                        </a:spcAft>
                        <a:defRPr>
                          <a:solidFill>
                            <a:schemeClr val="tx1"/>
                          </a:solidFill>
                          <a:latin typeface="Times New Roman"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accent2"/>
                          </a:solidFill>
                          <a:effectLst/>
                          <a:latin typeface="Times New Roman" charset="0"/>
                        </a:rPr>
                        <a:t>Price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charset="0"/>
                        </a:defRPr>
                      </a:lvl1pPr>
                      <a:lvl2pPr>
                        <a:spcBef>
                          <a:spcPct val="20000"/>
                        </a:spcBef>
                        <a:defRPr sz="2400">
                          <a:solidFill>
                            <a:schemeClr val="tx1"/>
                          </a:solidFill>
                          <a:latin typeface="Times New Roman" charset="0"/>
                        </a:defRPr>
                      </a:lvl2pPr>
                      <a:lvl3pPr>
                        <a:spcBef>
                          <a:spcPct val="20000"/>
                        </a:spcBef>
                        <a:defRPr sz="2000">
                          <a:solidFill>
                            <a:schemeClr val="tx1"/>
                          </a:solidFill>
                          <a:latin typeface="Times New Roman" charset="0"/>
                        </a:defRPr>
                      </a:lvl3pPr>
                      <a:lvl4pPr>
                        <a:spcBef>
                          <a:spcPct val="20000"/>
                        </a:spcBef>
                        <a:defRPr>
                          <a:solidFill>
                            <a:schemeClr val="tx1"/>
                          </a:solidFill>
                          <a:latin typeface="Times New Roman" charset="0"/>
                        </a:defRPr>
                      </a:lvl4pPr>
                      <a:lvl5pPr>
                        <a:spcBef>
                          <a:spcPct val="20000"/>
                        </a:spcBef>
                        <a:defRPr>
                          <a:solidFill>
                            <a:schemeClr val="tx1"/>
                          </a:solidFill>
                          <a:latin typeface="Times New Roman" charset="0"/>
                        </a:defRPr>
                      </a:lvl5pPr>
                      <a:lvl6pPr fontAlgn="base">
                        <a:spcBef>
                          <a:spcPct val="20000"/>
                        </a:spcBef>
                        <a:spcAft>
                          <a:spcPct val="0"/>
                        </a:spcAft>
                        <a:defRPr>
                          <a:solidFill>
                            <a:schemeClr val="tx1"/>
                          </a:solidFill>
                          <a:latin typeface="Times New Roman" charset="0"/>
                        </a:defRPr>
                      </a:lvl6pPr>
                      <a:lvl7pPr fontAlgn="base">
                        <a:spcBef>
                          <a:spcPct val="20000"/>
                        </a:spcBef>
                        <a:spcAft>
                          <a:spcPct val="0"/>
                        </a:spcAft>
                        <a:defRPr>
                          <a:solidFill>
                            <a:schemeClr val="tx1"/>
                          </a:solidFill>
                          <a:latin typeface="Times New Roman" charset="0"/>
                        </a:defRPr>
                      </a:lvl7pPr>
                      <a:lvl8pPr fontAlgn="base">
                        <a:spcBef>
                          <a:spcPct val="20000"/>
                        </a:spcBef>
                        <a:spcAft>
                          <a:spcPct val="0"/>
                        </a:spcAft>
                        <a:defRPr>
                          <a:solidFill>
                            <a:schemeClr val="tx1"/>
                          </a:solidFill>
                          <a:latin typeface="Times New Roman" charset="0"/>
                        </a:defRPr>
                      </a:lvl8pPr>
                      <a:lvl9pPr fontAlgn="base">
                        <a:spcBef>
                          <a:spcPct val="20000"/>
                        </a:spcBef>
                        <a:spcAft>
                          <a:spcPct val="0"/>
                        </a:spcAft>
                        <a:defRPr>
                          <a:solidFill>
                            <a:schemeClr val="tx1"/>
                          </a:solidFill>
                          <a:latin typeface="Times New Roman"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accent2"/>
                          </a:solidFill>
                          <a:effectLst/>
                          <a:latin typeface="Times New Roman" charset="0"/>
                        </a:rPr>
                        <a:t>Category</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charset="0"/>
                        </a:defRPr>
                      </a:lvl1pPr>
                      <a:lvl2pPr>
                        <a:spcBef>
                          <a:spcPct val="20000"/>
                        </a:spcBef>
                        <a:defRPr sz="2400">
                          <a:solidFill>
                            <a:schemeClr val="tx1"/>
                          </a:solidFill>
                          <a:latin typeface="Times New Roman" charset="0"/>
                        </a:defRPr>
                      </a:lvl2pPr>
                      <a:lvl3pPr>
                        <a:spcBef>
                          <a:spcPct val="20000"/>
                        </a:spcBef>
                        <a:defRPr sz="2000">
                          <a:solidFill>
                            <a:schemeClr val="tx1"/>
                          </a:solidFill>
                          <a:latin typeface="Times New Roman" charset="0"/>
                        </a:defRPr>
                      </a:lvl3pPr>
                      <a:lvl4pPr>
                        <a:spcBef>
                          <a:spcPct val="20000"/>
                        </a:spcBef>
                        <a:defRPr>
                          <a:solidFill>
                            <a:schemeClr val="tx1"/>
                          </a:solidFill>
                          <a:latin typeface="Times New Roman" charset="0"/>
                        </a:defRPr>
                      </a:lvl4pPr>
                      <a:lvl5pPr>
                        <a:spcBef>
                          <a:spcPct val="20000"/>
                        </a:spcBef>
                        <a:defRPr>
                          <a:solidFill>
                            <a:schemeClr val="tx1"/>
                          </a:solidFill>
                          <a:latin typeface="Times New Roman" charset="0"/>
                        </a:defRPr>
                      </a:lvl5pPr>
                      <a:lvl6pPr fontAlgn="base">
                        <a:spcBef>
                          <a:spcPct val="20000"/>
                        </a:spcBef>
                        <a:spcAft>
                          <a:spcPct val="0"/>
                        </a:spcAft>
                        <a:defRPr>
                          <a:solidFill>
                            <a:schemeClr val="tx1"/>
                          </a:solidFill>
                          <a:latin typeface="Times New Roman" charset="0"/>
                        </a:defRPr>
                      </a:lvl6pPr>
                      <a:lvl7pPr fontAlgn="base">
                        <a:spcBef>
                          <a:spcPct val="20000"/>
                        </a:spcBef>
                        <a:spcAft>
                          <a:spcPct val="0"/>
                        </a:spcAft>
                        <a:defRPr>
                          <a:solidFill>
                            <a:schemeClr val="tx1"/>
                          </a:solidFill>
                          <a:latin typeface="Times New Roman" charset="0"/>
                        </a:defRPr>
                      </a:lvl7pPr>
                      <a:lvl8pPr fontAlgn="base">
                        <a:spcBef>
                          <a:spcPct val="20000"/>
                        </a:spcBef>
                        <a:spcAft>
                          <a:spcPct val="0"/>
                        </a:spcAft>
                        <a:defRPr>
                          <a:solidFill>
                            <a:schemeClr val="tx1"/>
                          </a:solidFill>
                          <a:latin typeface="Times New Roman" charset="0"/>
                        </a:defRPr>
                      </a:lvl8pPr>
                      <a:lvl9pPr fontAlgn="base">
                        <a:spcBef>
                          <a:spcPct val="20000"/>
                        </a:spcBef>
                        <a:spcAft>
                          <a:spcPct val="0"/>
                        </a:spcAft>
                        <a:defRPr>
                          <a:solidFill>
                            <a:schemeClr val="tx1"/>
                          </a:solidFill>
                          <a:latin typeface="Times New Roman"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accent2"/>
                          </a:solidFill>
                          <a:effectLst/>
                          <a:latin typeface="Times New Roman" charset="0"/>
                        </a:rPr>
                        <a:t>Manufacturer</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711200">
                <a:tc>
                  <a:txBody>
                    <a:bodyPr/>
                    <a:lstStyle>
                      <a:lvl1pPr>
                        <a:spcBef>
                          <a:spcPct val="20000"/>
                        </a:spcBef>
                        <a:defRPr sz="2800">
                          <a:solidFill>
                            <a:schemeClr val="tx1"/>
                          </a:solidFill>
                          <a:latin typeface="Times New Roman" charset="0"/>
                        </a:defRPr>
                      </a:lvl1pPr>
                      <a:lvl2pPr>
                        <a:spcBef>
                          <a:spcPct val="20000"/>
                        </a:spcBef>
                        <a:defRPr sz="2400">
                          <a:solidFill>
                            <a:schemeClr val="tx1"/>
                          </a:solidFill>
                          <a:latin typeface="Times New Roman" charset="0"/>
                        </a:defRPr>
                      </a:lvl2pPr>
                      <a:lvl3pPr>
                        <a:spcBef>
                          <a:spcPct val="20000"/>
                        </a:spcBef>
                        <a:defRPr sz="2000">
                          <a:solidFill>
                            <a:schemeClr val="tx1"/>
                          </a:solidFill>
                          <a:latin typeface="Times New Roman" charset="0"/>
                        </a:defRPr>
                      </a:lvl3pPr>
                      <a:lvl4pPr>
                        <a:spcBef>
                          <a:spcPct val="20000"/>
                        </a:spcBef>
                        <a:defRPr>
                          <a:solidFill>
                            <a:schemeClr val="tx1"/>
                          </a:solidFill>
                          <a:latin typeface="Times New Roman" charset="0"/>
                        </a:defRPr>
                      </a:lvl4pPr>
                      <a:lvl5pPr>
                        <a:spcBef>
                          <a:spcPct val="20000"/>
                        </a:spcBef>
                        <a:defRPr>
                          <a:solidFill>
                            <a:schemeClr val="tx1"/>
                          </a:solidFill>
                          <a:latin typeface="Times New Roman" charset="0"/>
                        </a:defRPr>
                      </a:lvl5pPr>
                      <a:lvl6pPr fontAlgn="base">
                        <a:spcBef>
                          <a:spcPct val="20000"/>
                        </a:spcBef>
                        <a:spcAft>
                          <a:spcPct val="0"/>
                        </a:spcAft>
                        <a:defRPr>
                          <a:solidFill>
                            <a:schemeClr val="tx1"/>
                          </a:solidFill>
                          <a:latin typeface="Times New Roman" charset="0"/>
                        </a:defRPr>
                      </a:lvl6pPr>
                      <a:lvl7pPr fontAlgn="base">
                        <a:spcBef>
                          <a:spcPct val="20000"/>
                        </a:spcBef>
                        <a:spcAft>
                          <a:spcPct val="0"/>
                        </a:spcAft>
                        <a:defRPr>
                          <a:solidFill>
                            <a:schemeClr val="tx1"/>
                          </a:solidFill>
                          <a:latin typeface="Times New Roman" charset="0"/>
                        </a:defRPr>
                      </a:lvl7pPr>
                      <a:lvl8pPr fontAlgn="base">
                        <a:spcBef>
                          <a:spcPct val="20000"/>
                        </a:spcBef>
                        <a:spcAft>
                          <a:spcPct val="0"/>
                        </a:spcAft>
                        <a:defRPr>
                          <a:solidFill>
                            <a:schemeClr val="tx1"/>
                          </a:solidFill>
                          <a:latin typeface="Times New Roman" charset="0"/>
                        </a:defRPr>
                      </a:lvl8pPr>
                      <a:lvl9pPr fontAlgn="base">
                        <a:spcBef>
                          <a:spcPct val="20000"/>
                        </a:spcBef>
                        <a:spcAft>
                          <a:spcPct val="0"/>
                        </a:spcAft>
                        <a:defRPr>
                          <a:solidFill>
                            <a:schemeClr val="tx1"/>
                          </a:solidFill>
                          <a:latin typeface="Times New Roman"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Times New Roman" charset="0"/>
                        </a:rPr>
                        <a:t>Gizmo</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charset="0"/>
                        </a:defRPr>
                      </a:lvl1pPr>
                      <a:lvl2pPr>
                        <a:spcBef>
                          <a:spcPct val="20000"/>
                        </a:spcBef>
                        <a:defRPr sz="2400">
                          <a:solidFill>
                            <a:schemeClr val="tx1"/>
                          </a:solidFill>
                          <a:latin typeface="Times New Roman" charset="0"/>
                        </a:defRPr>
                      </a:lvl2pPr>
                      <a:lvl3pPr>
                        <a:spcBef>
                          <a:spcPct val="20000"/>
                        </a:spcBef>
                        <a:defRPr sz="2000">
                          <a:solidFill>
                            <a:schemeClr val="tx1"/>
                          </a:solidFill>
                          <a:latin typeface="Times New Roman" charset="0"/>
                        </a:defRPr>
                      </a:lvl3pPr>
                      <a:lvl4pPr>
                        <a:spcBef>
                          <a:spcPct val="20000"/>
                        </a:spcBef>
                        <a:defRPr>
                          <a:solidFill>
                            <a:schemeClr val="tx1"/>
                          </a:solidFill>
                          <a:latin typeface="Times New Roman" charset="0"/>
                        </a:defRPr>
                      </a:lvl4pPr>
                      <a:lvl5pPr>
                        <a:spcBef>
                          <a:spcPct val="20000"/>
                        </a:spcBef>
                        <a:defRPr>
                          <a:solidFill>
                            <a:schemeClr val="tx1"/>
                          </a:solidFill>
                          <a:latin typeface="Times New Roman" charset="0"/>
                        </a:defRPr>
                      </a:lvl5pPr>
                      <a:lvl6pPr fontAlgn="base">
                        <a:spcBef>
                          <a:spcPct val="20000"/>
                        </a:spcBef>
                        <a:spcAft>
                          <a:spcPct val="0"/>
                        </a:spcAft>
                        <a:defRPr>
                          <a:solidFill>
                            <a:schemeClr val="tx1"/>
                          </a:solidFill>
                          <a:latin typeface="Times New Roman" charset="0"/>
                        </a:defRPr>
                      </a:lvl6pPr>
                      <a:lvl7pPr fontAlgn="base">
                        <a:spcBef>
                          <a:spcPct val="20000"/>
                        </a:spcBef>
                        <a:spcAft>
                          <a:spcPct val="0"/>
                        </a:spcAft>
                        <a:defRPr>
                          <a:solidFill>
                            <a:schemeClr val="tx1"/>
                          </a:solidFill>
                          <a:latin typeface="Times New Roman" charset="0"/>
                        </a:defRPr>
                      </a:lvl7pPr>
                      <a:lvl8pPr fontAlgn="base">
                        <a:spcBef>
                          <a:spcPct val="20000"/>
                        </a:spcBef>
                        <a:spcAft>
                          <a:spcPct val="0"/>
                        </a:spcAft>
                        <a:defRPr>
                          <a:solidFill>
                            <a:schemeClr val="tx1"/>
                          </a:solidFill>
                          <a:latin typeface="Times New Roman" charset="0"/>
                        </a:defRPr>
                      </a:lvl8pPr>
                      <a:lvl9pPr fontAlgn="base">
                        <a:spcBef>
                          <a:spcPct val="20000"/>
                        </a:spcBef>
                        <a:spcAft>
                          <a:spcPct val="0"/>
                        </a:spcAft>
                        <a:defRPr>
                          <a:solidFill>
                            <a:schemeClr val="tx1"/>
                          </a:solidFill>
                          <a:latin typeface="Times New Roman"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Times New Roman" charset="0"/>
                        </a:rPr>
                        <a:t>$19.99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charset="0"/>
                        </a:defRPr>
                      </a:lvl1pPr>
                      <a:lvl2pPr>
                        <a:spcBef>
                          <a:spcPct val="20000"/>
                        </a:spcBef>
                        <a:defRPr sz="2400">
                          <a:solidFill>
                            <a:schemeClr val="tx1"/>
                          </a:solidFill>
                          <a:latin typeface="Times New Roman" charset="0"/>
                        </a:defRPr>
                      </a:lvl2pPr>
                      <a:lvl3pPr>
                        <a:spcBef>
                          <a:spcPct val="20000"/>
                        </a:spcBef>
                        <a:defRPr sz="2000">
                          <a:solidFill>
                            <a:schemeClr val="tx1"/>
                          </a:solidFill>
                          <a:latin typeface="Times New Roman" charset="0"/>
                        </a:defRPr>
                      </a:lvl3pPr>
                      <a:lvl4pPr>
                        <a:spcBef>
                          <a:spcPct val="20000"/>
                        </a:spcBef>
                        <a:defRPr>
                          <a:solidFill>
                            <a:schemeClr val="tx1"/>
                          </a:solidFill>
                          <a:latin typeface="Times New Roman" charset="0"/>
                        </a:defRPr>
                      </a:lvl4pPr>
                      <a:lvl5pPr>
                        <a:spcBef>
                          <a:spcPct val="20000"/>
                        </a:spcBef>
                        <a:defRPr>
                          <a:solidFill>
                            <a:schemeClr val="tx1"/>
                          </a:solidFill>
                          <a:latin typeface="Times New Roman" charset="0"/>
                        </a:defRPr>
                      </a:lvl5pPr>
                      <a:lvl6pPr fontAlgn="base">
                        <a:spcBef>
                          <a:spcPct val="20000"/>
                        </a:spcBef>
                        <a:spcAft>
                          <a:spcPct val="0"/>
                        </a:spcAft>
                        <a:defRPr>
                          <a:solidFill>
                            <a:schemeClr val="tx1"/>
                          </a:solidFill>
                          <a:latin typeface="Times New Roman" charset="0"/>
                        </a:defRPr>
                      </a:lvl6pPr>
                      <a:lvl7pPr fontAlgn="base">
                        <a:spcBef>
                          <a:spcPct val="20000"/>
                        </a:spcBef>
                        <a:spcAft>
                          <a:spcPct val="0"/>
                        </a:spcAft>
                        <a:defRPr>
                          <a:solidFill>
                            <a:schemeClr val="tx1"/>
                          </a:solidFill>
                          <a:latin typeface="Times New Roman" charset="0"/>
                        </a:defRPr>
                      </a:lvl7pPr>
                      <a:lvl8pPr fontAlgn="base">
                        <a:spcBef>
                          <a:spcPct val="20000"/>
                        </a:spcBef>
                        <a:spcAft>
                          <a:spcPct val="0"/>
                        </a:spcAft>
                        <a:defRPr>
                          <a:solidFill>
                            <a:schemeClr val="tx1"/>
                          </a:solidFill>
                          <a:latin typeface="Times New Roman" charset="0"/>
                        </a:defRPr>
                      </a:lvl8pPr>
                      <a:lvl9pPr fontAlgn="base">
                        <a:spcBef>
                          <a:spcPct val="20000"/>
                        </a:spcBef>
                        <a:spcAft>
                          <a:spcPct val="0"/>
                        </a:spcAft>
                        <a:defRPr>
                          <a:solidFill>
                            <a:schemeClr val="tx1"/>
                          </a:solidFill>
                          <a:latin typeface="Times New Roman"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Times New Roman" charset="0"/>
                        </a:rPr>
                        <a:t>Gadgets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charset="0"/>
                        </a:defRPr>
                      </a:lvl1pPr>
                      <a:lvl2pPr>
                        <a:spcBef>
                          <a:spcPct val="20000"/>
                        </a:spcBef>
                        <a:defRPr sz="2400">
                          <a:solidFill>
                            <a:schemeClr val="tx1"/>
                          </a:solidFill>
                          <a:latin typeface="Times New Roman" charset="0"/>
                        </a:defRPr>
                      </a:lvl2pPr>
                      <a:lvl3pPr>
                        <a:spcBef>
                          <a:spcPct val="20000"/>
                        </a:spcBef>
                        <a:defRPr sz="2000">
                          <a:solidFill>
                            <a:schemeClr val="tx1"/>
                          </a:solidFill>
                          <a:latin typeface="Times New Roman" charset="0"/>
                        </a:defRPr>
                      </a:lvl3pPr>
                      <a:lvl4pPr>
                        <a:spcBef>
                          <a:spcPct val="20000"/>
                        </a:spcBef>
                        <a:defRPr>
                          <a:solidFill>
                            <a:schemeClr val="tx1"/>
                          </a:solidFill>
                          <a:latin typeface="Times New Roman" charset="0"/>
                        </a:defRPr>
                      </a:lvl4pPr>
                      <a:lvl5pPr>
                        <a:spcBef>
                          <a:spcPct val="20000"/>
                        </a:spcBef>
                        <a:defRPr>
                          <a:solidFill>
                            <a:schemeClr val="tx1"/>
                          </a:solidFill>
                          <a:latin typeface="Times New Roman" charset="0"/>
                        </a:defRPr>
                      </a:lvl5pPr>
                      <a:lvl6pPr fontAlgn="base">
                        <a:spcBef>
                          <a:spcPct val="20000"/>
                        </a:spcBef>
                        <a:spcAft>
                          <a:spcPct val="0"/>
                        </a:spcAft>
                        <a:defRPr>
                          <a:solidFill>
                            <a:schemeClr val="tx1"/>
                          </a:solidFill>
                          <a:latin typeface="Times New Roman" charset="0"/>
                        </a:defRPr>
                      </a:lvl6pPr>
                      <a:lvl7pPr fontAlgn="base">
                        <a:spcBef>
                          <a:spcPct val="20000"/>
                        </a:spcBef>
                        <a:spcAft>
                          <a:spcPct val="0"/>
                        </a:spcAft>
                        <a:defRPr>
                          <a:solidFill>
                            <a:schemeClr val="tx1"/>
                          </a:solidFill>
                          <a:latin typeface="Times New Roman" charset="0"/>
                        </a:defRPr>
                      </a:lvl7pPr>
                      <a:lvl8pPr fontAlgn="base">
                        <a:spcBef>
                          <a:spcPct val="20000"/>
                        </a:spcBef>
                        <a:spcAft>
                          <a:spcPct val="0"/>
                        </a:spcAft>
                        <a:defRPr>
                          <a:solidFill>
                            <a:schemeClr val="tx1"/>
                          </a:solidFill>
                          <a:latin typeface="Times New Roman" charset="0"/>
                        </a:defRPr>
                      </a:lvl8pPr>
                      <a:lvl9pPr fontAlgn="base">
                        <a:spcBef>
                          <a:spcPct val="20000"/>
                        </a:spcBef>
                        <a:spcAft>
                          <a:spcPct val="0"/>
                        </a:spcAft>
                        <a:defRPr>
                          <a:solidFill>
                            <a:schemeClr val="tx1"/>
                          </a:solidFill>
                          <a:latin typeface="Times New Roman"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Times New Roman" charset="0"/>
                        </a:rPr>
                        <a:t>GizmoWorks</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11200">
                <a:tc>
                  <a:txBody>
                    <a:bodyPr/>
                    <a:lstStyle>
                      <a:lvl1pPr>
                        <a:spcBef>
                          <a:spcPct val="20000"/>
                        </a:spcBef>
                        <a:defRPr sz="2800">
                          <a:solidFill>
                            <a:schemeClr val="tx1"/>
                          </a:solidFill>
                          <a:latin typeface="Times New Roman" charset="0"/>
                        </a:defRPr>
                      </a:lvl1pPr>
                      <a:lvl2pPr>
                        <a:spcBef>
                          <a:spcPct val="20000"/>
                        </a:spcBef>
                        <a:defRPr sz="2400">
                          <a:solidFill>
                            <a:schemeClr val="tx1"/>
                          </a:solidFill>
                          <a:latin typeface="Times New Roman" charset="0"/>
                        </a:defRPr>
                      </a:lvl2pPr>
                      <a:lvl3pPr>
                        <a:spcBef>
                          <a:spcPct val="20000"/>
                        </a:spcBef>
                        <a:defRPr sz="2000">
                          <a:solidFill>
                            <a:schemeClr val="tx1"/>
                          </a:solidFill>
                          <a:latin typeface="Times New Roman" charset="0"/>
                        </a:defRPr>
                      </a:lvl3pPr>
                      <a:lvl4pPr>
                        <a:spcBef>
                          <a:spcPct val="20000"/>
                        </a:spcBef>
                        <a:defRPr>
                          <a:solidFill>
                            <a:schemeClr val="tx1"/>
                          </a:solidFill>
                          <a:latin typeface="Times New Roman" charset="0"/>
                        </a:defRPr>
                      </a:lvl4pPr>
                      <a:lvl5pPr>
                        <a:spcBef>
                          <a:spcPct val="20000"/>
                        </a:spcBef>
                        <a:defRPr>
                          <a:solidFill>
                            <a:schemeClr val="tx1"/>
                          </a:solidFill>
                          <a:latin typeface="Times New Roman" charset="0"/>
                        </a:defRPr>
                      </a:lvl5pPr>
                      <a:lvl6pPr fontAlgn="base">
                        <a:spcBef>
                          <a:spcPct val="20000"/>
                        </a:spcBef>
                        <a:spcAft>
                          <a:spcPct val="0"/>
                        </a:spcAft>
                        <a:defRPr>
                          <a:solidFill>
                            <a:schemeClr val="tx1"/>
                          </a:solidFill>
                          <a:latin typeface="Times New Roman" charset="0"/>
                        </a:defRPr>
                      </a:lvl6pPr>
                      <a:lvl7pPr fontAlgn="base">
                        <a:spcBef>
                          <a:spcPct val="20000"/>
                        </a:spcBef>
                        <a:spcAft>
                          <a:spcPct val="0"/>
                        </a:spcAft>
                        <a:defRPr>
                          <a:solidFill>
                            <a:schemeClr val="tx1"/>
                          </a:solidFill>
                          <a:latin typeface="Times New Roman" charset="0"/>
                        </a:defRPr>
                      </a:lvl7pPr>
                      <a:lvl8pPr fontAlgn="base">
                        <a:spcBef>
                          <a:spcPct val="20000"/>
                        </a:spcBef>
                        <a:spcAft>
                          <a:spcPct val="0"/>
                        </a:spcAft>
                        <a:defRPr>
                          <a:solidFill>
                            <a:schemeClr val="tx1"/>
                          </a:solidFill>
                          <a:latin typeface="Times New Roman" charset="0"/>
                        </a:defRPr>
                      </a:lvl8pPr>
                      <a:lvl9pPr fontAlgn="base">
                        <a:spcBef>
                          <a:spcPct val="20000"/>
                        </a:spcBef>
                        <a:spcAft>
                          <a:spcPct val="0"/>
                        </a:spcAft>
                        <a:defRPr>
                          <a:solidFill>
                            <a:schemeClr val="tx1"/>
                          </a:solidFill>
                          <a:latin typeface="Times New Roman"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Times New Roman" charset="0"/>
                        </a:rPr>
                        <a:t>Powergizmo</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charset="0"/>
                        </a:defRPr>
                      </a:lvl1pPr>
                      <a:lvl2pPr>
                        <a:spcBef>
                          <a:spcPct val="20000"/>
                        </a:spcBef>
                        <a:defRPr sz="2400">
                          <a:solidFill>
                            <a:schemeClr val="tx1"/>
                          </a:solidFill>
                          <a:latin typeface="Times New Roman" charset="0"/>
                        </a:defRPr>
                      </a:lvl2pPr>
                      <a:lvl3pPr>
                        <a:spcBef>
                          <a:spcPct val="20000"/>
                        </a:spcBef>
                        <a:defRPr sz="2000">
                          <a:solidFill>
                            <a:schemeClr val="tx1"/>
                          </a:solidFill>
                          <a:latin typeface="Times New Roman" charset="0"/>
                        </a:defRPr>
                      </a:lvl3pPr>
                      <a:lvl4pPr>
                        <a:spcBef>
                          <a:spcPct val="20000"/>
                        </a:spcBef>
                        <a:defRPr>
                          <a:solidFill>
                            <a:schemeClr val="tx1"/>
                          </a:solidFill>
                          <a:latin typeface="Times New Roman" charset="0"/>
                        </a:defRPr>
                      </a:lvl4pPr>
                      <a:lvl5pPr>
                        <a:spcBef>
                          <a:spcPct val="20000"/>
                        </a:spcBef>
                        <a:defRPr>
                          <a:solidFill>
                            <a:schemeClr val="tx1"/>
                          </a:solidFill>
                          <a:latin typeface="Times New Roman" charset="0"/>
                        </a:defRPr>
                      </a:lvl5pPr>
                      <a:lvl6pPr fontAlgn="base">
                        <a:spcBef>
                          <a:spcPct val="20000"/>
                        </a:spcBef>
                        <a:spcAft>
                          <a:spcPct val="0"/>
                        </a:spcAft>
                        <a:defRPr>
                          <a:solidFill>
                            <a:schemeClr val="tx1"/>
                          </a:solidFill>
                          <a:latin typeface="Times New Roman" charset="0"/>
                        </a:defRPr>
                      </a:lvl6pPr>
                      <a:lvl7pPr fontAlgn="base">
                        <a:spcBef>
                          <a:spcPct val="20000"/>
                        </a:spcBef>
                        <a:spcAft>
                          <a:spcPct val="0"/>
                        </a:spcAft>
                        <a:defRPr>
                          <a:solidFill>
                            <a:schemeClr val="tx1"/>
                          </a:solidFill>
                          <a:latin typeface="Times New Roman" charset="0"/>
                        </a:defRPr>
                      </a:lvl7pPr>
                      <a:lvl8pPr fontAlgn="base">
                        <a:spcBef>
                          <a:spcPct val="20000"/>
                        </a:spcBef>
                        <a:spcAft>
                          <a:spcPct val="0"/>
                        </a:spcAft>
                        <a:defRPr>
                          <a:solidFill>
                            <a:schemeClr val="tx1"/>
                          </a:solidFill>
                          <a:latin typeface="Times New Roman" charset="0"/>
                        </a:defRPr>
                      </a:lvl8pPr>
                      <a:lvl9pPr fontAlgn="base">
                        <a:spcBef>
                          <a:spcPct val="20000"/>
                        </a:spcBef>
                        <a:spcAft>
                          <a:spcPct val="0"/>
                        </a:spcAft>
                        <a:defRPr>
                          <a:solidFill>
                            <a:schemeClr val="tx1"/>
                          </a:solidFill>
                          <a:latin typeface="Times New Roman"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Times New Roman" charset="0"/>
                        </a:rPr>
                        <a:t>$29.99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charset="0"/>
                        </a:defRPr>
                      </a:lvl1pPr>
                      <a:lvl2pPr>
                        <a:spcBef>
                          <a:spcPct val="20000"/>
                        </a:spcBef>
                        <a:defRPr sz="2400">
                          <a:solidFill>
                            <a:schemeClr val="tx1"/>
                          </a:solidFill>
                          <a:latin typeface="Times New Roman" charset="0"/>
                        </a:defRPr>
                      </a:lvl2pPr>
                      <a:lvl3pPr>
                        <a:spcBef>
                          <a:spcPct val="20000"/>
                        </a:spcBef>
                        <a:defRPr sz="2000">
                          <a:solidFill>
                            <a:schemeClr val="tx1"/>
                          </a:solidFill>
                          <a:latin typeface="Times New Roman" charset="0"/>
                        </a:defRPr>
                      </a:lvl3pPr>
                      <a:lvl4pPr>
                        <a:spcBef>
                          <a:spcPct val="20000"/>
                        </a:spcBef>
                        <a:defRPr>
                          <a:solidFill>
                            <a:schemeClr val="tx1"/>
                          </a:solidFill>
                          <a:latin typeface="Times New Roman" charset="0"/>
                        </a:defRPr>
                      </a:lvl4pPr>
                      <a:lvl5pPr>
                        <a:spcBef>
                          <a:spcPct val="20000"/>
                        </a:spcBef>
                        <a:defRPr>
                          <a:solidFill>
                            <a:schemeClr val="tx1"/>
                          </a:solidFill>
                          <a:latin typeface="Times New Roman" charset="0"/>
                        </a:defRPr>
                      </a:lvl5pPr>
                      <a:lvl6pPr fontAlgn="base">
                        <a:spcBef>
                          <a:spcPct val="20000"/>
                        </a:spcBef>
                        <a:spcAft>
                          <a:spcPct val="0"/>
                        </a:spcAft>
                        <a:defRPr>
                          <a:solidFill>
                            <a:schemeClr val="tx1"/>
                          </a:solidFill>
                          <a:latin typeface="Times New Roman" charset="0"/>
                        </a:defRPr>
                      </a:lvl6pPr>
                      <a:lvl7pPr fontAlgn="base">
                        <a:spcBef>
                          <a:spcPct val="20000"/>
                        </a:spcBef>
                        <a:spcAft>
                          <a:spcPct val="0"/>
                        </a:spcAft>
                        <a:defRPr>
                          <a:solidFill>
                            <a:schemeClr val="tx1"/>
                          </a:solidFill>
                          <a:latin typeface="Times New Roman" charset="0"/>
                        </a:defRPr>
                      </a:lvl7pPr>
                      <a:lvl8pPr fontAlgn="base">
                        <a:spcBef>
                          <a:spcPct val="20000"/>
                        </a:spcBef>
                        <a:spcAft>
                          <a:spcPct val="0"/>
                        </a:spcAft>
                        <a:defRPr>
                          <a:solidFill>
                            <a:schemeClr val="tx1"/>
                          </a:solidFill>
                          <a:latin typeface="Times New Roman" charset="0"/>
                        </a:defRPr>
                      </a:lvl8pPr>
                      <a:lvl9pPr fontAlgn="base">
                        <a:spcBef>
                          <a:spcPct val="20000"/>
                        </a:spcBef>
                        <a:spcAft>
                          <a:spcPct val="0"/>
                        </a:spcAft>
                        <a:defRPr>
                          <a:solidFill>
                            <a:schemeClr val="tx1"/>
                          </a:solidFill>
                          <a:latin typeface="Times New Roman"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Times New Roman" charset="0"/>
                        </a:rPr>
                        <a:t>Gadgets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charset="0"/>
                        </a:defRPr>
                      </a:lvl1pPr>
                      <a:lvl2pPr>
                        <a:spcBef>
                          <a:spcPct val="20000"/>
                        </a:spcBef>
                        <a:defRPr sz="2400">
                          <a:solidFill>
                            <a:schemeClr val="tx1"/>
                          </a:solidFill>
                          <a:latin typeface="Times New Roman" charset="0"/>
                        </a:defRPr>
                      </a:lvl2pPr>
                      <a:lvl3pPr>
                        <a:spcBef>
                          <a:spcPct val="20000"/>
                        </a:spcBef>
                        <a:defRPr sz="2000">
                          <a:solidFill>
                            <a:schemeClr val="tx1"/>
                          </a:solidFill>
                          <a:latin typeface="Times New Roman" charset="0"/>
                        </a:defRPr>
                      </a:lvl3pPr>
                      <a:lvl4pPr>
                        <a:spcBef>
                          <a:spcPct val="20000"/>
                        </a:spcBef>
                        <a:defRPr>
                          <a:solidFill>
                            <a:schemeClr val="tx1"/>
                          </a:solidFill>
                          <a:latin typeface="Times New Roman" charset="0"/>
                        </a:defRPr>
                      </a:lvl4pPr>
                      <a:lvl5pPr>
                        <a:spcBef>
                          <a:spcPct val="20000"/>
                        </a:spcBef>
                        <a:defRPr>
                          <a:solidFill>
                            <a:schemeClr val="tx1"/>
                          </a:solidFill>
                          <a:latin typeface="Times New Roman" charset="0"/>
                        </a:defRPr>
                      </a:lvl5pPr>
                      <a:lvl6pPr fontAlgn="base">
                        <a:spcBef>
                          <a:spcPct val="20000"/>
                        </a:spcBef>
                        <a:spcAft>
                          <a:spcPct val="0"/>
                        </a:spcAft>
                        <a:defRPr>
                          <a:solidFill>
                            <a:schemeClr val="tx1"/>
                          </a:solidFill>
                          <a:latin typeface="Times New Roman" charset="0"/>
                        </a:defRPr>
                      </a:lvl6pPr>
                      <a:lvl7pPr fontAlgn="base">
                        <a:spcBef>
                          <a:spcPct val="20000"/>
                        </a:spcBef>
                        <a:spcAft>
                          <a:spcPct val="0"/>
                        </a:spcAft>
                        <a:defRPr>
                          <a:solidFill>
                            <a:schemeClr val="tx1"/>
                          </a:solidFill>
                          <a:latin typeface="Times New Roman" charset="0"/>
                        </a:defRPr>
                      </a:lvl7pPr>
                      <a:lvl8pPr fontAlgn="base">
                        <a:spcBef>
                          <a:spcPct val="20000"/>
                        </a:spcBef>
                        <a:spcAft>
                          <a:spcPct val="0"/>
                        </a:spcAft>
                        <a:defRPr>
                          <a:solidFill>
                            <a:schemeClr val="tx1"/>
                          </a:solidFill>
                          <a:latin typeface="Times New Roman" charset="0"/>
                        </a:defRPr>
                      </a:lvl8pPr>
                      <a:lvl9pPr fontAlgn="base">
                        <a:spcBef>
                          <a:spcPct val="20000"/>
                        </a:spcBef>
                        <a:spcAft>
                          <a:spcPct val="0"/>
                        </a:spcAft>
                        <a:defRPr>
                          <a:solidFill>
                            <a:schemeClr val="tx1"/>
                          </a:solidFill>
                          <a:latin typeface="Times New Roman"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Times New Roman" charset="0"/>
                        </a:rPr>
                        <a:t>GizmoWorks</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11200">
                <a:tc>
                  <a:txBody>
                    <a:bodyPr/>
                    <a:lstStyle>
                      <a:lvl1pPr>
                        <a:spcBef>
                          <a:spcPct val="20000"/>
                        </a:spcBef>
                        <a:defRPr sz="2800">
                          <a:solidFill>
                            <a:schemeClr val="tx1"/>
                          </a:solidFill>
                          <a:latin typeface="Times New Roman" charset="0"/>
                        </a:defRPr>
                      </a:lvl1pPr>
                      <a:lvl2pPr>
                        <a:spcBef>
                          <a:spcPct val="20000"/>
                        </a:spcBef>
                        <a:defRPr sz="2400">
                          <a:solidFill>
                            <a:schemeClr val="tx1"/>
                          </a:solidFill>
                          <a:latin typeface="Times New Roman" charset="0"/>
                        </a:defRPr>
                      </a:lvl2pPr>
                      <a:lvl3pPr>
                        <a:spcBef>
                          <a:spcPct val="20000"/>
                        </a:spcBef>
                        <a:defRPr sz="2000">
                          <a:solidFill>
                            <a:schemeClr val="tx1"/>
                          </a:solidFill>
                          <a:latin typeface="Times New Roman" charset="0"/>
                        </a:defRPr>
                      </a:lvl3pPr>
                      <a:lvl4pPr>
                        <a:spcBef>
                          <a:spcPct val="20000"/>
                        </a:spcBef>
                        <a:defRPr>
                          <a:solidFill>
                            <a:schemeClr val="tx1"/>
                          </a:solidFill>
                          <a:latin typeface="Times New Roman" charset="0"/>
                        </a:defRPr>
                      </a:lvl4pPr>
                      <a:lvl5pPr>
                        <a:spcBef>
                          <a:spcPct val="20000"/>
                        </a:spcBef>
                        <a:defRPr>
                          <a:solidFill>
                            <a:schemeClr val="tx1"/>
                          </a:solidFill>
                          <a:latin typeface="Times New Roman" charset="0"/>
                        </a:defRPr>
                      </a:lvl5pPr>
                      <a:lvl6pPr fontAlgn="base">
                        <a:spcBef>
                          <a:spcPct val="20000"/>
                        </a:spcBef>
                        <a:spcAft>
                          <a:spcPct val="0"/>
                        </a:spcAft>
                        <a:defRPr>
                          <a:solidFill>
                            <a:schemeClr val="tx1"/>
                          </a:solidFill>
                          <a:latin typeface="Times New Roman" charset="0"/>
                        </a:defRPr>
                      </a:lvl6pPr>
                      <a:lvl7pPr fontAlgn="base">
                        <a:spcBef>
                          <a:spcPct val="20000"/>
                        </a:spcBef>
                        <a:spcAft>
                          <a:spcPct val="0"/>
                        </a:spcAft>
                        <a:defRPr>
                          <a:solidFill>
                            <a:schemeClr val="tx1"/>
                          </a:solidFill>
                          <a:latin typeface="Times New Roman" charset="0"/>
                        </a:defRPr>
                      </a:lvl7pPr>
                      <a:lvl8pPr fontAlgn="base">
                        <a:spcBef>
                          <a:spcPct val="20000"/>
                        </a:spcBef>
                        <a:spcAft>
                          <a:spcPct val="0"/>
                        </a:spcAft>
                        <a:defRPr>
                          <a:solidFill>
                            <a:schemeClr val="tx1"/>
                          </a:solidFill>
                          <a:latin typeface="Times New Roman" charset="0"/>
                        </a:defRPr>
                      </a:lvl8pPr>
                      <a:lvl9pPr fontAlgn="base">
                        <a:spcBef>
                          <a:spcPct val="20000"/>
                        </a:spcBef>
                        <a:spcAft>
                          <a:spcPct val="0"/>
                        </a:spcAft>
                        <a:defRPr>
                          <a:solidFill>
                            <a:schemeClr val="tx1"/>
                          </a:solidFill>
                          <a:latin typeface="Times New Roman"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Times New Roman" charset="0"/>
                        </a:rPr>
                        <a:t>SingleTouch</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charset="0"/>
                        </a:defRPr>
                      </a:lvl1pPr>
                      <a:lvl2pPr>
                        <a:spcBef>
                          <a:spcPct val="20000"/>
                        </a:spcBef>
                        <a:defRPr sz="2400">
                          <a:solidFill>
                            <a:schemeClr val="tx1"/>
                          </a:solidFill>
                          <a:latin typeface="Times New Roman" charset="0"/>
                        </a:defRPr>
                      </a:lvl2pPr>
                      <a:lvl3pPr>
                        <a:spcBef>
                          <a:spcPct val="20000"/>
                        </a:spcBef>
                        <a:defRPr sz="2000">
                          <a:solidFill>
                            <a:schemeClr val="tx1"/>
                          </a:solidFill>
                          <a:latin typeface="Times New Roman" charset="0"/>
                        </a:defRPr>
                      </a:lvl3pPr>
                      <a:lvl4pPr>
                        <a:spcBef>
                          <a:spcPct val="20000"/>
                        </a:spcBef>
                        <a:defRPr>
                          <a:solidFill>
                            <a:schemeClr val="tx1"/>
                          </a:solidFill>
                          <a:latin typeface="Times New Roman" charset="0"/>
                        </a:defRPr>
                      </a:lvl4pPr>
                      <a:lvl5pPr>
                        <a:spcBef>
                          <a:spcPct val="20000"/>
                        </a:spcBef>
                        <a:defRPr>
                          <a:solidFill>
                            <a:schemeClr val="tx1"/>
                          </a:solidFill>
                          <a:latin typeface="Times New Roman" charset="0"/>
                        </a:defRPr>
                      </a:lvl5pPr>
                      <a:lvl6pPr fontAlgn="base">
                        <a:spcBef>
                          <a:spcPct val="20000"/>
                        </a:spcBef>
                        <a:spcAft>
                          <a:spcPct val="0"/>
                        </a:spcAft>
                        <a:defRPr>
                          <a:solidFill>
                            <a:schemeClr val="tx1"/>
                          </a:solidFill>
                          <a:latin typeface="Times New Roman" charset="0"/>
                        </a:defRPr>
                      </a:lvl6pPr>
                      <a:lvl7pPr fontAlgn="base">
                        <a:spcBef>
                          <a:spcPct val="20000"/>
                        </a:spcBef>
                        <a:spcAft>
                          <a:spcPct val="0"/>
                        </a:spcAft>
                        <a:defRPr>
                          <a:solidFill>
                            <a:schemeClr val="tx1"/>
                          </a:solidFill>
                          <a:latin typeface="Times New Roman" charset="0"/>
                        </a:defRPr>
                      </a:lvl7pPr>
                      <a:lvl8pPr fontAlgn="base">
                        <a:spcBef>
                          <a:spcPct val="20000"/>
                        </a:spcBef>
                        <a:spcAft>
                          <a:spcPct val="0"/>
                        </a:spcAft>
                        <a:defRPr>
                          <a:solidFill>
                            <a:schemeClr val="tx1"/>
                          </a:solidFill>
                          <a:latin typeface="Times New Roman" charset="0"/>
                        </a:defRPr>
                      </a:lvl8pPr>
                      <a:lvl9pPr fontAlgn="base">
                        <a:spcBef>
                          <a:spcPct val="20000"/>
                        </a:spcBef>
                        <a:spcAft>
                          <a:spcPct val="0"/>
                        </a:spcAft>
                        <a:defRPr>
                          <a:solidFill>
                            <a:schemeClr val="tx1"/>
                          </a:solidFill>
                          <a:latin typeface="Times New Roman"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Times New Roman" charset="0"/>
                        </a:rPr>
                        <a:t>$149.99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charset="0"/>
                        </a:defRPr>
                      </a:lvl1pPr>
                      <a:lvl2pPr>
                        <a:spcBef>
                          <a:spcPct val="20000"/>
                        </a:spcBef>
                        <a:defRPr sz="2400">
                          <a:solidFill>
                            <a:schemeClr val="tx1"/>
                          </a:solidFill>
                          <a:latin typeface="Times New Roman" charset="0"/>
                        </a:defRPr>
                      </a:lvl2pPr>
                      <a:lvl3pPr>
                        <a:spcBef>
                          <a:spcPct val="20000"/>
                        </a:spcBef>
                        <a:defRPr sz="2000">
                          <a:solidFill>
                            <a:schemeClr val="tx1"/>
                          </a:solidFill>
                          <a:latin typeface="Times New Roman" charset="0"/>
                        </a:defRPr>
                      </a:lvl3pPr>
                      <a:lvl4pPr>
                        <a:spcBef>
                          <a:spcPct val="20000"/>
                        </a:spcBef>
                        <a:defRPr>
                          <a:solidFill>
                            <a:schemeClr val="tx1"/>
                          </a:solidFill>
                          <a:latin typeface="Times New Roman" charset="0"/>
                        </a:defRPr>
                      </a:lvl4pPr>
                      <a:lvl5pPr>
                        <a:spcBef>
                          <a:spcPct val="20000"/>
                        </a:spcBef>
                        <a:defRPr>
                          <a:solidFill>
                            <a:schemeClr val="tx1"/>
                          </a:solidFill>
                          <a:latin typeface="Times New Roman" charset="0"/>
                        </a:defRPr>
                      </a:lvl5pPr>
                      <a:lvl6pPr fontAlgn="base">
                        <a:spcBef>
                          <a:spcPct val="20000"/>
                        </a:spcBef>
                        <a:spcAft>
                          <a:spcPct val="0"/>
                        </a:spcAft>
                        <a:defRPr>
                          <a:solidFill>
                            <a:schemeClr val="tx1"/>
                          </a:solidFill>
                          <a:latin typeface="Times New Roman" charset="0"/>
                        </a:defRPr>
                      </a:lvl6pPr>
                      <a:lvl7pPr fontAlgn="base">
                        <a:spcBef>
                          <a:spcPct val="20000"/>
                        </a:spcBef>
                        <a:spcAft>
                          <a:spcPct val="0"/>
                        </a:spcAft>
                        <a:defRPr>
                          <a:solidFill>
                            <a:schemeClr val="tx1"/>
                          </a:solidFill>
                          <a:latin typeface="Times New Roman" charset="0"/>
                        </a:defRPr>
                      </a:lvl7pPr>
                      <a:lvl8pPr fontAlgn="base">
                        <a:spcBef>
                          <a:spcPct val="20000"/>
                        </a:spcBef>
                        <a:spcAft>
                          <a:spcPct val="0"/>
                        </a:spcAft>
                        <a:defRPr>
                          <a:solidFill>
                            <a:schemeClr val="tx1"/>
                          </a:solidFill>
                          <a:latin typeface="Times New Roman" charset="0"/>
                        </a:defRPr>
                      </a:lvl8pPr>
                      <a:lvl9pPr fontAlgn="base">
                        <a:spcBef>
                          <a:spcPct val="20000"/>
                        </a:spcBef>
                        <a:spcAft>
                          <a:spcPct val="0"/>
                        </a:spcAft>
                        <a:defRPr>
                          <a:solidFill>
                            <a:schemeClr val="tx1"/>
                          </a:solidFill>
                          <a:latin typeface="Times New Roman"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Times New Roman" charset="0"/>
                        </a:rPr>
                        <a:t>Photography</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charset="0"/>
                        </a:defRPr>
                      </a:lvl1pPr>
                      <a:lvl2pPr>
                        <a:spcBef>
                          <a:spcPct val="20000"/>
                        </a:spcBef>
                        <a:defRPr sz="2400">
                          <a:solidFill>
                            <a:schemeClr val="tx1"/>
                          </a:solidFill>
                          <a:latin typeface="Times New Roman" charset="0"/>
                        </a:defRPr>
                      </a:lvl2pPr>
                      <a:lvl3pPr>
                        <a:spcBef>
                          <a:spcPct val="20000"/>
                        </a:spcBef>
                        <a:defRPr sz="2000">
                          <a:solidFill>
                            <a:schemeClr val="tx1"/>
                          </a:solidFill>
                          <a:latin typeface="Times New Roman" charset="0"/>
                        </a:defRPr>
                      </a:lvl3pPr>
                      <a:lvl4pPr>
                        <a:spcBef>
                          <a:spcPct val="20000"/>
                        </a:spcBef>
                        <a:defRPr>
                          <a:solidFill>
                            <a:schemeClr val="tx1"/>
                          </a:solidFill>
                          <a:latin typeface="Times New Roman" charset="0"/>
                        </a:defRPr>
                      </a:lvl4pPr>
                      <a:lvl5pPr>
                        <a:spcBef>
                          <a:spcPct val="20000"/>
                        </a:spcBef>
                        <a:defRPr>
                          <a:solidFill>
                            <a:schemeClr val="tx1"/>
                          </a:solidFill>
                          <a:latin typeface="Times New Roman" charset="0"/>
                        </a:defRPr>
                      </a:lvl5pPr>
                      <a:lvl6pPr fontAlgn="base">
                        <a:spcBef>
                          <a:spcPct val="20000"/>
                        </a:spcBef>
                        <a:spcAft>
                          <a:spcPct val="0"/>
                        </a:spcAft>
                        <a:defRPr>
                          <a:solidFill>
                            <a:schemeClr val="tx1"/>
                          </a:solidFill>
                          <a:latin typeface="Times New Roman" charset="0"/>
                        </a:defRPr>
                      </a:lvl6pPr>
                      <a:lvl7pPr fontAlgn="base">
                        <a:spcBef>
                          <a:spcPct val="20000"/>
                        </a:spcBef>
                        <a:spcAft>
                          <a:spcPct val="0"/>
                        </a:spcAft>
                        <a:defRPr>
                          <a:solidFill>
                            <a:schemeClr val="tx1"/>
                          </a:solidFill>
                          <a:latin typeface="Times New Roman" charset="0"/>
                        </a:defRPr>
                      </a:lvl7pPr>
                      <a:lvl8pPr fontAlgn="base">
                        <a:spcBef>
                          <a:spcPct val="20000"/>
                        </a:spcBef>
                        <a:spcAft>
                          <a:spcPct val="0"/>
                        </a:spcAft>
                        <a:defRPr>
                          <a:solidFill>
                            <a:schemeClr val="tx1"/>
                          </a:solidFill>
                          <a:latin typeface="Times New Roman" charset="0"/>
                        </a:defRPr>
                      </a:lvl8pPr>
                      <a:lvl9pPr fontAlgn="base">
                        <a:spcBef>
                          <a:spcPct val="20000"/>
                        </a:spcBef>
                        <a:spcAft>
                          <a:spcPct val="0"/>
                        </a:spcAft>
                        <a:defRPr>
                          <a:solidFill>
                            <a:schemeClr val="tx1"/>
                          </a:solidFill>
                          <a:latin typeface="Times New Roman"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Times New Roman" charset="0"/>
                        </a:rPr>
                        <a:t>Canon</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11200">
                <a:tc>
                  <a:txBody>
                    <a:bodyPr/>
                    <a:lstStyle>
                      <a:lvl1pPr>
                        <a:spcBef>
                          <a:spcPct val="20000"/>
                        </a:spcBef>
                        <a:defRPr sz="2800">
                          <a:solidFill>
                            <a:schemeClr val="tx1"/>
                          </a:solidFill>
                          <a:latin typeface="Times New Roman" charset="0"/>
                        </a:defRPr>
                      </a:lvl1pPr>
                      <a:lvl2pPr>
                        <a:spcBef>
                          <a:spcPct val="20000"/>
                        </a:spcBef>
                        <a:defRPr sz="2400">
                          <a:solidFill>
                            <a:schemeClr val="tx1"/>
                          </a:solidFill>
                          <a:latin typeface="Times New Roman" charset="0"/>
                        </a:defRPr>
                      </a:lvl2pPr>
                      <a:lvl3pPr>
                        <a:spcBef>
                          <a:spcPct val="20000"/>
                        </a:spcBef>
                        <a:defRPr sz="2000">
                          <a:solidFill>
                            <a:schemeClr val="tx1"/>
                          </a:solidFill>
                          <a:latin typeface="Times New Roman" charset="0"/>
                        </a:defRPr>
                      </a:lvl3pPr>
                      <a:lvl4pPr>
                        <a:spcBef>
                          <a:spcPct val="20000"/>
                        </a:spcBef>
                        <a:defRPr>
                          <a:solidFill>
                            <a:schemeClr val="tx1"/>
                          </a:solidFill>
                          <a:latin typeface="Times New Roman" charset="0"/>
                        </a:defRPr>
                      </a:lvl4pPr>
                      <a:lvl5pPr>
                        <a:spcBef>
                          <a:spcPct val="20000"/>
                        </a:spcBef>
                        <a:defRPr>
                          <a:solidFill>
                            <a:schemeClr val="tx1"/>
                          </a:solidFill>
                          <a:latin typeface="Times New Roman" charset="0"/>
                        </a:defRPr>
                      </a:lvl5pPr>
                      <a:lvl6pPr fontAlgn="base">
                        <a:spcBef>
                          <a:spcPct val="20000"/>
                        </a:spcBef>
                        <a:spcAft>
                          <a:spcPct val="0"/>
                        </a:spcAft>
                        <a:defRPr>
                          <a:solidFill>
                            <a:schemeClr val="tx1"/>
                          </a:solidFill>
                          <a:latin typeface="Times New Roman" charset="0"/>
                        </a:defRPr>
                      </a:lvl6pPr>
                      <a:lvl7pPr fontAlgn="base">
                        <a:spcBef>
                          <a:spcPct val="20000"/>
                        </a:spcBef>
                        <a:spcAft>
                          <a:spcPct val="0"/>
                        </a:spcAft>
                        <a:defRPr>
                          <a:solidFill>
                            <a:schemeClr val="tx1"/>
                          </a:solidFill>
                          <a:latin typeface="Times New Roman" charset="0"/>
                        </a:defRPr>
                      </a:lvl7pPr>
                      <a:lvl8pPr fontAlgn="base">
                        <a:spcBef>
                          <a:spcPct val="20000"/>
                        </a:spcBef>
                        <a:spcAft>
                          <a:spcPct val="0"/>
                        </a:spcAft>
                        <a:defRPr>
                          <a:solidFill>
                            <a:schemeClr val="tx1"/>
                          </a:solidFill>
                          <a:latin typeface="Times New Roman" charset="0"/>
                        </a:defRPr>
                      </a:lvl8pPr>
                      <a:lvl9pPr fontAlgn="base">
                        <a:spcBef>
                          <a:spcPct val="20000"/>
                        </a:spcBef>
                        <a:spcAft>
                          <a:spcPct val="0"/>
                        </a:spcAft>
                        <a:defRPr>
                          <a:solidFill>
                            <a:schemeClr val="tx1"/>
                          </a:solidFill>
                          <a:latin typeface="Times New Roman"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Times New Roman" charset="0"/>
                        </a:rPr>
                        <a:t>MultiTouch</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charset="0"/>
                        </a:defRPr>
                      </a:lvl1pPr>
                      <a:lvl2pPr>
                        <a:spcBef>
                          <a:spcPct val="20000"/>
                        </a:spcBef>
                        <a:defRPr sz="2400">
                          <a:solidFill>
                            <a:schemeClr val="tx1"/>
                          </a:solidFill>
                          <a:latin typeface="Times New Roman" charset="0"/>
                        </a:defRPr>
                      </a:lvl2pPr>
                      <a:lvl3pPr>
                        <a:spcBef>
                          <a:spcPct val="20000"/>
                        </a:spcBef>
                        <a:defRPr sz="2000">
                          <a:solidFill>
                            <a:schemeClr val="tx1"/>
                          </a:solidFill>
                          <a:latin typeface="Times New Roman" charset="0"/>
                        </a:defRPr>
                      </a:lvl3pPr>
                      <a:lvl4pPr>
                        <a:spcBef>
                          <a:spcPct val="20000"/>
                        </a:spcBef>
                        <a:defRPr>
                          <a:solidFill>
                            <a:schemeClr val="tx1"/>
                          </a:solidFill>
                          <a:latin typeface="Times New Roman" charset="0"/>
                        </a:defRPr>
                      </a:lvl4pPr>
                      <a:lvl5pPr>
                        <a:spcBef>
                          <a:spcPct val="20000"/>
                        </a:spcBef>
                        <a:defRPr>
                          <a:solidFill>
                            <a:schemeClr val="tx1"/>
                          </a:solidFill>
                          <a:latin typeface="Times New Roman" charset="0"/>
                        </a:defRPr>
                      </a:lvl5pPr>
                      <a:lvl6pPr fontAlgn="base">
                        <a:spcBef>
                          <a:spcPct val="20000"/>
                        </a:spcBef>
                        <a:spcAft>
                          <a:spcPct val="0"/>
                        </a:spcAft>
                        <a:defRPr>
                          <a:solidFill>
                            <a:schemeClr val="tx1"/>
                          </a:solidFill>
                          <a:latin typeface="Times New Roman" charset="0"/>
                        </a:defRPr>
                      </a:lvl6pPr>
                      <a:lvl7pPr fontAlgn="base">
                        <a:spcBef>
                          <a:spcPct val="20000"/>
                        </a:spcBef>
                        <a:spcAft>
                          <a:spcPct val="0"/>
                        </a:spcAft>
                        <a:defRPr>
                          <a:solidFill>
                            <a:schemeClr val="tx1"/>
                          </a:solidFill>
                          <a:latin typeface="Times New Roman" charset="0"/>
                        </a:defRPr>
                      </a:lvl7pPr>
                      <a:lvl8pPr fontAlgn="base">
                        <a:spcBef>
                          <a:spcPct val="20000"/>
                        </a:spcBef>
                        <a:spcAft>
                          <a:spcPct val="0"/>
                        </a:spcAft>
                        <a:defRPr>
                          <a:solidFill>
                            <a:schemeClr val="tx1"/>
                          </a:solidFill>
                          <a:latin typeface="Times New Roman" charset="0"/>
                        </a:defRPr>
                      </a:lvl8pPr>
                      <a:lvl9pPr fontAlgn="base">
                        <a:spcBef>
                          <a:spcPct val="20000"/>
                        </a:spcBef>
                        <a:spcAft>
                          <a:spcPct val="0"/>
                        </a:spcAft>
                        <a:defRPr>
                          <a:solidFill>
                            <a:schemeClr val="tx1"/>
                          </a:solidFill>
                          <a:latin typeface="Times New Roman"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Times New Roman" charset="0"/>
                        </a:rPr>
                        <a:t>$203.99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charset="0"/>
                        </a:defRPr>
                      </a:lvl1pPr>
                      <a:lvl2pPr>
                        <a:spcBef>
                          <a:spcPct val="20000"/>
                        </a:spcBef>
                        <a:defRPr sz="2400">
                          <a:solidFill>
                            <a:schemeClr val="tx1"/>
                          </a:solidFill>
                          <a:latin typeface="Times New Roman" charset="0"/>
                        </a:defRPr>
                      </a:lvl2pPr>
                      <a:lvl3pPr>
                        <a:spcBef>
                          <a:spcPct val="20000"/>
                        </a:spcBef>
                        <a:defRPr sz="2000">
                          <a:solidFill>
                            <a:schemeClr val="tx1"/>
                          </a:solidFill>
                          <a:latin typeface="Times New Roman" charset="0"/>
                        </a:defRPr>
                      </a:lvl3pPr>
                      <a:lvl4pPr>
                        <a:spcBef>
                          <a:spcPct val="20000"/>
                        </a:spcBef>
                        <a:defRPr>
                          <a:solidFill>
                            <a:schemeClr val="tx1"/>
                          </a:solidFill>
                          <a:latin typeface="Times New Roman" charset="0"/>
                        </a:defRPr>
                      </a:lvl4pPr>
                      <a:lvl5pPr>
                        <a:spcBef>
                          <a:spcPct val="20000"/>
                        </a:spcBef>
                        <a:defRPr>
                          <a:solidFill>
                            <a:schemeClr val="tx1"/>
                          </a:solidFill>
                          <a:latin typeface="Times New Roman" charset="0"/>
                        </a:defRPr>
                      </a:lvl5pPr>
                      <a:lvl6pPr fontAlgn="base">
                        <a:spcBef>
                          <a:spcPct val="20000"/>
                        </a:spcBef>
                        <a:spcAft>
                          <a:spcPct val="0"/>
                        </a:spcAft>
                        <a:defRPr>
                          <a:solidFill>
                            <a:schemeClr val="tx1"/>
                          </a:solidFill>
                          <a:latin typeface="Times New Roman" charset="0"/>
                        </a:defRPr>
                      </a:lvl6pPr>
                      <a:lvl7pPr fontAlgn="base">
                        <a:spcBef>
                          <a:spcPct val="20000"/>
                        </a:spcBef>
                        <a:spcAft>
                          <a:spcPct val="0"/>
                        </a:spcAft>
                        <a:defRPr>
                          <a:solidFill>
                            <a:schemeClr val="tx1"/>
                          </a:solidFill>
                          <a:latin typeface="Times New Roman" charset="0"/>
                        </a:defRPr>
                      </a:lvl7pPr>
                      <a:lvl8pPr fontAlgn="base">
                        <a:spcBef>
                          <a:spcPct val="20000"/>
                        </a:spcBef>
                        <a:spcAft>
                          <a:spcPct val="0"/>
                        </a:spcAft>
                        <a:defRPr>
                          <a:solidFill>
                            <a:schemeClr val="tx1"/>
                          </a:solidFill>
                          <a:latin typeface="Times New Roman" charset="0"/>
                        </a:defRPr>
                      </a:lvl8pPr>
                      <a:lvl9pPr fontAlgn="base">
                        <a:spcBef>
                          <a:spcPct val="20000"/>
                        </a:spcBef>
                        <a:spcAft>
                          <a:spcPct val="0"/>
                        </a:spcAft>
                        <a:defRPr>
                          <a:solidFill>
                            <a:schemeClr val="tx1"/>
                          </a:solidFill>
                          <a:latin typeface="Times New Roman"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Times New Roman" charset="0"/>
                        </a:rPr>
                        <a:t>Household</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charset="0"/>
                        </a:defRPr>
                      </a:lvl1pPr>
                      <a:lvl2pPr>
                        <a:spcBef>
                          <a:spcPct val="20000"/>
                        </a:spcBef>
                        <a:defRPr sz="2400">
                          <a:solidFill>
                            <a:schemeClr val="tx1"/>
                          </a:solidFill>
                          <a:latin typeface="Times New Roman" charset="0"/>
                        </a:defRPr>
                      </a:lvl2pPr>
                      <a:lvl3pPr>
                        <a:spcBef>
                          <a:spcPct val="20000"/>
                        </a:spcBef>
                        <a:defRPr sz="2000">
                          <a:solidFill>
                            <a:schemeClr val="tx1"/>
                          </a:solidFill>
                          <a:latin typeface="Times New Roman" charset="0"/>
                        </a:defRPr>
                      </a:lvl3pPr>
                      <a:lvl4pPr>
                        <a:spcBef>
                          <a:spcPct val="20000"/>
                        </a:spcBef>
                        <a:defRPr>
                          <a:solidFill>
                            <a:schemeClr val="tx1"/>
                          </a:solidFill>
                          <a:latin typeface="Times New Roman" charset="0"/>
                        </a:defRPr>
                      </a:lvl4pPr>
                      <a:lvl5pPr>
                        <a:spcBef>
                          <a:spcPct val="20000"/>
                        </a:spcBef>
                        <a:defRPr>
                          <a:solidFill>
                            <a:schemeClr val="tx1"/>
                          </a:solidFill>
                          <a:latin typeface="Times New Roman" charset="0"/>
                        </a:defRPr>
                      </a:lvl5pPr>
                      <a:lvl6pPr fontAlgn="base">
                        <a:spcBef>
                          <a:spcPct val="20000"/>
                        </a:spcBef>
                        <a:spcAft>
                          <a:spcPct val="0"/>
                        </a:spcAft>
                        <a:defRPr>
                          <a:solidFill>
                            <a:schemeClr val="tx1"/>
                          </a:solidFill>
                          <a:latin typeface="Times New Roman" charset="0"/>
                        </a:defRPr>
                      </a:lvl6pPr>
                      <a:lvl7pPr fontAlgn="base">
                        <a:spcBef>
                          <a:spcPct val="20000"/>
                        </a:spcBef>
                        <a:spcAft>
                          <a:spcPct val="0"/>
                        </a:spcAft>
                        <a:defRPr>
                          <a:solidFill>
                            <a:schemeClr val="tx1"/>
                          </a:solidFill>
                          <a:latin typeface="Times New Roman" charset="0"/>
                        </a:defRPr>
                      </a:lvl7pPr>
                      <a:lvl8pPr fontAlgn="base">
                        <a:spcBef>
                          <a:spcPct val="20000"/>
                        </a:spcBef>
                        <a:spcAft>
                          <a:spcPct val="0"/>
                        </a:spcAft>
                        <a:defRPr>
                          <a:solidFill>
                            <a:schemeClr val="tx1"/>
                          </a:solidFill>
                          <a:latin typeface="Times New Roman" charset="0"/>
                        </a:defRPr>
                      </a:lvl8pPr>
                      <a:lvl9pPr fontAlgn="base">
                        <a:spcBef>
                          <a:spcPct val="20000"/>
                        </a:spcBef>
                        <a:spcAft>
                          <a:spcPct val="0"/>
                        </a:spcAft>
                        <a:defRPr>
                          <a:solidFill>
                            <a:schemeClr val="tx1"/>
                          </a:solidFill>
                          <a:latin typeface="Times New Roman"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Times New Roman" charset="0"/>
                        </a:rPr>
                        <a:t>Hitachi</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41368" name="Text Box 56"/>
          <p:cNvSpPr txBox="1">
            <a:spLocks noChangeArrowheads="1"/>
          </p:cNvSpPr>
          <p:nvPr/>
        </p:nvSpPr>
        <p:spPr bwMode="auto">
          <a:xfrm>
            <a:off x="609600" y="1676400"/>
            <a:ext cx="11318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en-US" altLang="en-US">
                <a:solidFill>
                  <a:schemeClr val="accent2"/>
                </a:solidFill>
              </a:rPr>
              <a:t>Product</a:t>
            </a:r>
          </a:p>
        </p:txBody>
      </p:sp>
      <p:sp>
        <p:nvSpPr>
          <p:cNvPr id="141369" name="AutoShape 57"/>
          <p:cNvSpPr>
            <a:spLocks noChangeArrowheads="1"/>
          </p:cNvSpPr>
          <p:nvPr/>
        </p:nvSpPr>
        <p:spPr bwMode="auto">
          <a:xfrm>
            <a:off x="5943600" y="304800"/>
            <a:ext cx="2955925" cy="619125"/>
          </a:xfrm>
          <a:prstGeom prst="wedgeEllipseCallout">
            <a:avLst>
              <a:gd name="adj1" fmla="val 593"/>
              <a:gd name="adj2" fmla="val 297181"/>
            </a:avLst>
          </a:prstGeom>
          <a:solidFill>
            <a:srgbClr val="C0C0C0">
              <a:alpha val="89999"/>
            </a:srgbClr>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eaLnBrk="1" hangingPunct="1">
              <a:defRPr/>
            </a:pPr>
            <a:r>
              <a:rPr lang="en-US" altLang="en-US"/>
              <a:t>Attribute names</a:t>
            </a:r>
          </a:p>
        </p:txBody>
      </p:sp>
      <p:sp>
        <p:nvSpPr>
          <p:cNvPr id="141370" name="AutoShape 58"/>
          <p:cNvSpPr>
            <a:spLocks noChangeArrowheads="1"/>
          </p:cNvSpPr>
          <p:nvPr/>
        </p:nvSpPr>
        <p:spPr bwMode="auto">
          <a:xfrm>
            <a:off x="527050" y="228600"/>
            <a:ext cx="2214563" cy="619125"/>
          </a:xfrm>
          <a:prstGeom prst="wedgeEllipseCallout">
            <a:avLst>
              <a:gd name="adj1" fmla="val -23120"/>
              <a:gd name="adj2" fmla="val 211796"/>
            </a:avLst>
          </a:prstGeom>
          <a:solidFill>
            <a:srgbClr val="C0C0C0">
              <a:alpha val="89999"/>
            </a:srgbClr>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eaLnBrk="1" hangingPunct="1">
              <a:defRPr/>
            </a:pPr>
            <a:r>
              <a:rPr lang="en-US" altLang="en-US"/>
              <a:t>Table name</a:t>
            </a:r>
          </a:p>
        </p:txBody>
      </p:sp>
      <p:sp>
        <p:nvSpPr>
          <p:cNvPr id="141372" name="AutoShape 60"/>
          <p:cNvSpPr>
            <a:spLocks noChangeArrowheads="1"/>
          </p:cNvSpPr>
          <p:nvPr/>
        </p:nvSpPr>
        <p:spPr bwMode="auto">
          <a:xfrm>
            <a:off x="152400" y="6096000"/>
            <a:ext cx="2781300" cy="619125"/>
          </a:xfrm>
          <a:prstGeom prst="wedgeEllipseCallout">
            <a:avLst>
              <a:gd name="adj1" fmla="val -1884"/>
              <a:gd name="adj2" fmla="val -120514"/>
            </a:avLst>
          </a:prstGeom>
          <a:solidFill>
            <a:srgbClr val="C0C0C0">
              <a:alpha val="89999"/>
            </a:srgbClr>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eaLnBrk="1" hangingPunct="1">
              <a:defRPr/>
            </a:pPr>
            <a:r>
              <a:rPr lang="en-US" altLang="en-US"/>
              <a:t>Tuples or rows</a:t>
            </a:r>
          </a:p>
        </p:txBody>
      </p:sp>
    </p:spTree>
    <p:extLst>
      <p:ext uri="{BB962C8B-B14F-4D97-AF65-F5344CB8AC3E}">
        <p14:creationId xmlns:p14="http://schemas.microsoft.com/office/powerpoint/2010/main" val="41320378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41370"/>
                                        </p:tgtEl>
                                        <p:attrNameLst>
                                          <p:attrName>style.visibility</p:attrName>
                                        </p:attrNameLst>
                                      </p:cBhvr>
                                      <p:to>
                                        <p:strVal val="visible"/>
                                      </p:to>
                                    </p:set>
                                    <p:animEffect transition="in" filter="dissolve">
                                      <p:cBhvr>
                                        <p:cTn id="7" dur="500"/>
                                        <p:tgtEl>
                                          <p:spTgt spid="141370"/>
                                        </p:tgtEl>
                                      </p:cBhvr>
                                    </p:animEffect>
                                  </p:childTnLst>
                                </p:cTn>
                              </p:par>
                            </p:childTnLst>
                          </p:cTn>
                        </p:par>
                        <p:par>
                          <p:cTn id="8" fill="hold" nodeType="afterGroup">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141369"/>
                                        </p:tgtEl>
                                        <p:attrNameLst>
                                          <p:attrName>style.visibility</p:attrName>
                                        </p:attrNameLst>
                                      </p:cBhvr>
                                      <p:to>
                                        <p:strVal val="visible"/>
                                      </p:to>
                                    </p:set>
                                    <p:animEffect transition="in" filter="dissolve">
                                      <p:cBhvr>
                                        <p:cTn id="11" dur="500"/>
                                        <p:tgtEl>
                                          <p:spTgt spid="141369"/>
                                        </p:tgtEl>
                                      </p:cBhvr>
                                    </p:animEffect>
                                  </p:childTnLst>
                                </p:cTn>
                              </p:par>
                            </p:childTnLst>
                          </p:cTn>
                        </p:par>
                        <p:par>
                          <p:cTn id="12" fill="hold" nodeType="afterGroup">
                            <p:stCondLst>
                              <p:cond delay="1000"/>
                            </p:stCondLst>
                            <p:childTnLst>
                              <p:par>
                                <p:cTn id="13" presetID="9" presetClass="entr" presetSubtype="0" fill="hold" grpId="0" nodeType="afterEffect">
                                  <p:stCondLst>
                                    <p:cond delay="0"/>
                                  </p:stCondLst>
                                  <p:childTnLst>
                                    <p:set>
                                      <p:cBhvr>
                                        <p:cTn id="14" dur="1" fill="hold">
                                          <p:stCondLst>
                                            <p:cond delay="0"/>
                                          </p:stCondLst>
                                        </p:cTn>
                                        <p:tgtEl>
                                          <p:spTgt spid="141372"/>
                                        </p:tgtEl>
                                        <p:attrNameLst>
                                          <p:attrName>style.visibility</p:attrName>
                                        </p:attrNameLst>
                                      </p:cBhvr>
                                      <p:to>
                                        <p:strVal val="visible"/>
                                      </p:to>
                                    </p:set>
                                    <p:animEffect transition="in" filter="dissolve">
                                      <p:cBhvr>
                                        <p:cTn id="15" dur="500"/>
                                        <p:tgtEl>
                                          <p:spTgt spid="1413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369" grpId="0" animBg="1" autoUpdateAnimBg="0"/>
      <p:bldP spid="141370" grpId="0" animBg="1" autoUpdateAnimBg="0"/>
      <p:bldP spid="141372" grpId="0" animBg="1"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lvl1pPr>
              <a:spcBef>
                <a:spcPct val="20000"/>
              </a:spcBef>
              <a:buChar char="•"/>
              <a:defRPr sz="3200">
                <a:solidFill>
                  <a:schemeClr val="tx1"/>
                </a:solidFill>
                <a:latin typeface="Times New Roman" charset="0"/>
              </a:defRPr>
            </a:lvl1pPr>
            <a:lvl2pPr marL="742950" indent="-285750">
              <a:spcBef>
                <a:spcPct val="20000"/>
              </a:spcBef>
              <a:buChar char="–"/>
              <a:defRPr sz="2800">
                <a:solidFill>
                  <a:schemeClr val="tx1"/>
                </a:solidFill>
                <a:latin typeface="Times New Roman" charset="0"/>
              </a:defRPr>
            </a:lvl2pPr>
            <a:lvl3pPr marL="1143000" indent="-228600">
              <a:spcBef>
                <a:spcPct val="20000"/>
              </a:spcBef>
              <a:buChar char="•"/>
              <a:defRPr sz="2400">
                <a:solidFill>
                  <a:schemeClr val="tx1"/>
                </a:solidFill>
                <a:latin typeface="Times New Roman" charset="0"/>
              </a:defRPr>
            </a:lvl3pPr>
            <a:lvl4pPr marL="1600200" indent="-228600">
              <a:spcBef>
                <a:spcPct val="20000"/>
              </a:spcBef>
              <a:buChar char="–"/>
              <a:defRPr sz="2000">
                <a:solidFill>
                  <a:schemeClr val="tx1"/>
                </a:solidFill>
                <a:latin typeface="Times New Roman" charset="0"/>
              </a:defRPr>
            </a:lvl4pPr>
            <a:lvl5pPr marL="2057400" indent="-22860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spcBef>
                <a:spcPct val="0"/>
              </a:spcBef>
              <a:buFontTx/>
              <a:buNone/>
            </a:pPr>
            <a:fld id="{4E823099-DF64-6946-A89B-976831197385}" type="slidenum">
              <a:rPr lang="he-IL" altLang="en-US" sz="1400"/>
              <a:pPr>
                <a:spcBef>
                  <a:spcPct val="0"/>
                </a:spcBef>
                <a:buFontTx/>
                <a:buNone/>
              </a:pPr>
              <a:t>42</a:t>
            </a:fld>
            <a:endParaRPr lang="en-US" altLang="en-US" sz="1400"/>
          </a:p>
        </p:txBody>
      </p:sp>
      <p:sp>
        <p:nvSpPr>
          <p:cNvPr id="143362" name="Rectangle 2"/>
          <p:cNvSpPr>
            <a:spLocks noGrp="1" noChangeArrowheads="1"/>
          </p:cNvSpPr>
          <p:nvPr>
            <p:ph type="title"/>
          </p:nvPr>
        </p:nvSpPr>
        <p:spPr/>
        <p:txBody>
          <a:bodyPr/>
          <a:lstStyle/>
          <a:p>
            <a:pPr eaLnBrk="1" hangingPunct="1">
              <a:defRPr/>
            </a:pPr>
            <a:r>
              <a:rPr lang="en-US" altLang="en-US" smtClean="0"/>
              <a:t>Tables Explained</a:t>
            </a:r>
          </a:p>
        </p:txBody>
      </p:sp>
      <p:sp>
        <p:nvSpPr>
          <p:cNvPr id="143363" name="Rectangle 3"/>
          <p:cNvSpPr>
            <a:spLocks noGrp="1" noChangeArrowheads="1"/>
          </p:cNvSpPr>
          <p:nvPr>
            <p:ph type="body" idx="1"/>
          </p:nvPr>
        </p:nvSpPr>
        <p:spPr/>
        <p:txBody>
          <a:bodyPr/>
          <a:lstStyle/>
          <a:p>
            <a:pPr eaLnBrk="1" hangingPunct="1">
              <a:defRPr/>
            </a:pPr>
            <a:r>
              <a:rPr lang="en-US" altLang="en-US" sz="2800" smtClean="0"/>
              <a:t>A tuple = a record</a:t>
            </a:r>
          </a:p>
          <a:p>
            <a:pPr lvl="1" eaLnBrk="1" hangingPunct="1">
              <a:defRPr/>
            </a:pPr>
            <a:r>
              <a:rPr lang="en-US" altLang="en-US" sz="2400" smtClean="0"/>
              <a:t>Restriction: all attributes are of atomic type</a:t>
            </a:r>
          </a:p>
          <a:p>
            <a:pPr eaLnBrk="1" hangingPunct="1">
              <a:defRPr/>
            </a:pPr>
            <a:r>
              <a:rPr lang="en-US" altLang="en-US" sz="2800" smtClean="0"/>
              <a:t>A table = a set of tuples</a:t>
            </a:r>
          </a:p>
          <a:p>
            <a:pPr lvl="1" eaLnBrk="1" hangingPunct="1">
              <a:defRPr/>
            </a:pPr>
            <a:r>
              <a:rPr lang="en-US" altLang="en-US" sz="2400" smtClean="0"/>
              <a:t>Like a list…</a:t>
            </a:r>
          </a:p>
          <a:p>
            <a:pPr lvl="1" eaLnBrk="1" hangingPunct="1">
              <a:defRPr/>
            </a:pPr>
            <a:r>
              <a:rPr lang="en-US" altLang="en-US" sz="2400" smtClean="0"/>
              <a:t>…but it is unordered: no </a:t>
            </a:r>
            <a:r>
              <a:rPr lang="en-US" altLang="en-US" sz="2400" b="1" smtClean="0"/>
              <a:t>first()</a:t>
            </a:r>
            <a:r>
              <a:rPr lang="en-US" altLang="en-US" sz="2400" smtClean="0"/>
              <a:t>, no </a:t>
            </a:r>
            <a:r>
              <a:rPr lang="en-US" altLang="en-US" sz="2400" b="1" smtClean="0"/>
              <a:t>next()</a:t>
            </a:r>
            <a:r>
              <a:rPr lang="en-US" altLang="en-US" sz="2400" smtClean="0"/>
              <a:t>, no </a:t>
            </a:r>
            <a:r>
              <a:rPr lang="en-US" altLang="en-US" sz="2400" b="1" smtClean="0"/>
              <a:t>last()</a:t>
            </a:r>
            <a:r>
              <a:rPr lang="en-US" altLang="en-US" sz="2400" smtClean="0"/>
              <a:t>.</a:t>
            </a:r>
          </a:p>
          <a:p>
            <a:pPr eaLnBrk="1" hangingPunct="1">
              <a:defRPr/>
            </a:pPr>
            <a:endParaRPr lang="en-US" altLang="en-US" sz="2800" smtClean="0"/>
          </a:p>
        </p:txBody>
      </p:sp>
    </p:spTree>
    <p:extLst>
      <p:ext uri="{BB962C8B-B14F-4D97-AF65-F5344CB8AC3E}">
        <p14:creationId xmlns:p14="http://schemas.microsoft.com/office/powerpoint/2010/main" val="190136693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lvl1pPr>
              <a:spcBef>
                <a:spcPct val="20000"/>
              </a:spcBef>
              <a:buChar char="•"/>
              <a:defRPr sz="3200">
                <a:solidFill>
                  <a:schemeClr val="tx1"/>
                </a:solidFill>
                <a:latin typeface="Times New Roman" charset="0"/>
              </a:defRPr>
            </a:lvl1pPr>
            <a:lvl2pPr marL="742950" indent="-285750">
              <a:spcBef>
                <a:spcPct val="20000"/>
              </a:spcBef>
              <a:buChar char="–"/>
              <a:defRPr sz="2800">
                <a:solidFill>
                  <a:schemeClr val="tx1"/>
                </a:solidFill>
                <a:latin typeface="Times New Roman" charset="0"/>
              </a:defRPr>
            </a:lvl2pPr>
            <a:lvl3pPr marL="1143000" indent="-228600">
              <a:spcBef>
                <a:spcPct val="20000"/>
              </a:spcBef>
              <a:buChar char="•"/>
              <a:defRPr sz="2400">
                <a:solidFill>
                  <a:schemeClr val="tx1"/>
                </a:solidFill>
                <a:latin typeface="Times New Roman" charset="0"/>
              </a:defRPr>
            </a:lvl3pPr>
            <a:lvl4pPr marL="1600200" indent="-228600">
              <a:spcBef>
                <a:spcPct val="20000"/>
              </a:spcBef>
              <a:buChar char="–"/>
              <a:defRPr sz="2000">
                <a:solidFill>
                  <a:schemeClr val="tx1"/>
                </a:solidFill>
                <a:latin typeface="Times New Roman" charset="0"/>
              </a:defRPr>
            </a:lvl4pPr>
            <a:lvl5pPr marL="2057400" indent="-22860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spcBef>
                <a:spcPct val="0"/>
              </a:spcBef>
              <a:buFontTx/>
              <a:buNone/>
            </a:pPr>
            <a:fld id="{FBAED148-CD7C-6542-B99F-3B9C71BA17BE}" type="slidenum">
              <a:rPr lang="he-IL" altLang="en-US" sz="1400"/>
              <a:pPr>
                <a:spcBef>
                  <a:spcPct val="0"/>
                </a:spcBef>
                <a:buFontTx/>
                <a:buNone/>
              </a:pPr>
              <a:t>43</a:t>
            </a:fld>
            <a:endParaRPr lang="en-US" altLang="en-US" sz="1400"/>
          </a:p>
        </p:txBody>
      </p:sp>
      <p:sp>
        <p:nvSpPr>
          <p:cNvPr id="162818" name="Rectangle 2"/>
          <p:cNvSpPr>
            <a:spLocks noGrp="1" noChangeArrowheads="1"/>
          </p:cNvSpPr>
          <p:nvPr>
            <p:ph type="title"/>
          </p:nvPr>
        </p:nvSpPr>
        <p:spPr/>
        <p:txBody>
          <a:bodyPr/>
          <a:lstStyle/>
          <a:p>
            <a:pPr eaLnBrk="1" hangingPunct="1">
              <a:defRPr/>
            </a:pPr>
            <a:r>
              <a:rPr lang="en-US" altLang="en-US" smtClean="0"/>
              <a:t>Tables Explained</a:t>
            </a:r>
          </a:p>
        </p:txBody>
      </p:sp>
      <p:sp>
        <p:nvSpPr>
          <p:cNvPr id="162819" name="Rectangle 3"/>
          <p:cNvSpPr>
            <a:spLocks noGrp="1" noChangeArrowheads="1"/>
          </p:cNvSpPr>
          <p:nvPr>
            <p:ph type="body" idx="1"/>
          </p:nvPr>
        </p:nvSpPr>
        <p:spPr>
          <a:xfrm>
            <a:off x="457200" y="1981200"/>
            <a:ext cx="8001000" cy="4114800"/>
          </a:xfrm>
        </p:spPr>
        <p:txBody>
          <a:bodyPr>
            <a:normAutofit fontScale="92500"/>
          </a:bodyPr>
          <a:lstStyle/>
          <a:p>
            <a:pPr eaLnBrk="1" hangingPunct="1">
              <a:lnSpc>
                <a:spcPct val="90000"/>
              </a:lnSpc>
              <a:defRPr/>
            </a:pPr>
            <a:r>
              <a:rPr lang="en-US" altLang="en-US" dirty="0" smtClean="0"/>
              <a:t>The </a:t>
            </a:r>
            <a:r>
              <a:rPr lang="en-US" altLang="en-US" i="1" dirty="0" smtClean="0"/>
              <a:t>schema</a:t>
            </a:r>
            <a:r>
              <a:rPr lang="en-US" altLang="en-US" dirty="0" smtClean="0"/>
              <a:t> of a table is the table name and its attributes:</a:t>
            </a:r>
          </a:p>
          <a:p>
            <a:pPr eaLnBrk="1" hangingPunct="1">
              <a:lnSpc>
                <a:spcPct val="90000"/>
              </a:lnSpc>
              <a:buFontTx/>
              <a:buNone/>
              <a:defRPr/>
            </a:pPr>
            <a:r>
              <a:rPr lang="en-US" altLang="en-US" dirty="0" smtClean="0">
                <a:solidFill>
                  <a:schemeClr val="accent2"/>
                </a:solidFill>
              </a:rPr>
              <a:t>Product(</a:t>
            </a:r>
            <a:r>
              <a:rPr lang="en-US" altLang="en-US" dirty="0" err="1" smtClean="0">
                <a:solidFill>
                  <a:schemeClr val="accent2"/>
                </a:solidFill>
              </a:rPr>
              <a:t>PName</a:t>
            </a:r>
            <a:r>
              <a:rPr lang="en-US" altLang="en-US" dirty="0" smtClean="0">
                <a:solidFill>
                  <a:schemeClr val="accent2"/>
                </a:solidFill>
              </a:rPr>
              <a:t>, Price, Category, </a:t>
            </a:r>
            <a:r>
              <a:rPr lang="en-US" altLang="en-US" dirty="0" err="1" smtClean="0">
                <a:solidFill>
                  <a:schemeClr val="accent2"/>
                </a:solidFill>
              </a:rPr>
              <a:t>Manfacturer</a:t>
            </a:r>
            <a:r>
              <a:rPr lang="en-US" altLang="en-US" dirty="0" smtClean="0">
                <a:solidFill>
                  <a:schemeClr val="accent2"/>
                </a:solidFill>
              </a:rPr>
              <a:t>)</a:t>
            </a:r>
          </a:p>
          <a:p>
            <a:pPr eaLnBrk="1" hangingPunct="1">
              <a:lnSpc>
                <a:spcPct val="90000"/>
              </a:lnSpc>
              <a:defRPr/>
            </a:pPr>
            <a:endParaRPr lang="en-US" altLang="en-US" dirty="0" smtClean="0"/>
          </a:p>
          <a:p>
            <a:pPr eaLnBrk="1" hangingPunct="1">
              <a:lnSpc>
                <a:spcPct val="90000"/>
              </a:lnSpc>
              <a:defRPr/>
            </a:pPr>
            <a:r>
              <a:rPr lang="en-US" altLang="en-US" dirty="0" smtClean="0"/>
              <a:t>A </a:t>
            </a:r>
            <a:r>
              <a:rPr lang="en-US" altLang="en-US" i="1" dirty="0" smtClean="0"/>
              <a:t>key</a:t>
            </a:r>
            <a:r>
              <a:rPr lang="en-US" altLang="en-US" dirty="0" smtClean="0"/>
              <a:t> is an attribute whose values are unique;</a:t>
            </a:r>
            <a:br>
              <a:rPr lang="en-US" altLang="en-US" dirty="0" smtClean="0"/>
            </a:br>
            <a:r>
              <a:rPr lang="en-US" altLang="en-US" dirty="0" smtClean="0"/>
              <a:t>we underline a key</a:t>
            </a:r>
          </a:p>
          <a:p>
            <a:pPr eaLnBrk="1" hangingPunct="1">
              <a:lnSpc>
                <a:spcPct val="90000"/>
              </a:lnSpc>
              <a:buFontTx/>
              <a:buNone/>
              <a:defRPr/>
            </a:pPr>
            <a:endParaRPr lang="en-US" altLang="en-US" dirty="0" smtClean="0">
              <a:solidFill>
                <a:schemeClr val="accent2"/>
              </a:solidFill>
            </a:endParaRPr>
          </a:p>
          <a:p>
            <a:pPr eaLnBrk="1" hangingPunct="1">
              <a:lnSpc>
                <a:spcPct val="90000"/>
              </a:lnSpc>
              <a:buFontTx/>
              <a:buNone/>
              <a:defRPr/>
            </a:pPr>
            <a:r>
              <a:rPr lang="en-US" altLang="en-US" dirty="0" smtClean="0">
                <a:solidFill>
                  <a:schemeClr val="accent2"/>
                </a:solidFill>
              </a:rPr>
              <a:t>Product(</a:t>
            </a:r>
            <a:r>
              <a:rPr lang="en-US" altLang="en-US" u="sng" dirty="0" err="1" smtClean="0">
                <a:solidFill>
                  <a:schemeClr val="accent2"/>
                </a:solidFill>
              </a:rPr>
              <a:t>PName</a:t>
            </a:r>
            <a:r>
              <a:rPr lang="en-US" altLang="en-US" dirty="0" smtClean="0">
                <a:solidFill>
                  <a:schemeClr val="accent2"/>
                </a:solidFill>
              </a:rPr>
              <a:t>, Price, Category, </a:t>
            </a:r>
            <a:r>
              <a:rPr lang="en-US" altLang="en-US" dirty="0" err="1" smtClean="0">
                <a:solidFill>
                  <a:schemeClr val="accent2"/>
                </a:solidFill>
              </a:rPr>
              <a:t>Manfacturer</a:t>
            </a:r>
            <a:r>
              <a:rPr lang="en-US" altLang="en-US" dirty="0" smtClean="0">
                <a:solidFill>
                  <a:schemeClr val="accent2"/>
                </a:solidFill>
              </a:rPr>
              <a:t>)</a:t>
            </a:r>
            <a:endParaRPr lang="en-US" altLang="en-US" dirty="0" smtClean="0"/>
          </a:p>
        </p:txBody>
      </p:sp>
    </p:spTree>
    <p:extLst>
      <p:ext uri="{BB962C8B-B14F-4D97-AF65-F5344CB8AC3E}">
        <p14:creationId xmlns:p14="http://schemas.microsoft.com/office/powerpoint/2010/main" val="171744279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12"/>
          </p:nvPr>
        </p:nvSpPr>
        <p:spPr/>
        <p:txBody>
          <a:bodyPr/>
          <a:lstStyle>
            <a:lvl1pPr>
              <a:spcBef>
                <a:spcPct val="20000"/>
              </a:spcBef>
              <a:buChar char="•"/>
              <a:defRPr sz="3200">
                <a:solidFill>
                  <a:schemeClr val="tx1"/>
                </a:solidFill>
                <a:latin typeface="Times New Roman" charset="0"/>
              </a:defRPr>
            </a:lvl1pPr>
            <a:lvl2pPr marL="742950" indent="-285750">
              <a:spcBef>
                <a:spcPct val="20000"/>
              </a:spcBef>
              <a:buChar char="–"/>
              <a:defRPr sz="2800">
                <a:solidFill>
                  <a:schemeClr val="tx1"/>
                </a:solidFill>
                <a:latin typeface="Times New Roman" charset="0"/>
              </a:defRPr>
            </a:lvl2pPr>
            <a:lvl3pPr marL="1143000" indent="-228600">
              <a:spcBef>
                <a:spcPct val="20000"/>
              </a:spcBef>
              <a:buChar char="•"/>
              <a:defRPr sz="2400">
                <a:solidFill>
                  <a:schemeClr val="tx1"/>
                </a:solidFill>
                <a:latin typeface="Times New Roman" charset="0"/>
              </a:defRPr>
            </a:lvl3pPr>
            <a:lvl4pPr marL="1600200" indent="-228600">
              <a:spcBef>
                <a:spcPct val="20000"/>
              </a:spcBef>
              <a:buChar char="–"/>
              <a:defRPr sz="2000">
                <a:solidFill>
                  <a:schemeClr val="tx1"/>
                </a:solidFill>
                <a:latin typeface="Times New Roman" charset="0"/>
              </a:defRPr>
            </a:lvl4pPr>
            <a:lvl5pPr marL="2057400" indent="-22860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spcBef>
                <a:spcPct val="0"/>
              </a:spcBef>
              <a:buFontTx/>
              <a:buNone/>
            </a:pPr>
            <a:fld id="{707A09B3-8783-2445-B1B5-77A331C6A6DC}" type="slidenum">
              <a:rPr lang="he-IL" altLang="en-US" sz="1400"/>
              <a:pPr>
                <a:spcBef>
                  <a:spcPct val="0"/>
                </a:spcBef>
                <a:buFontTx/>
                <a:buNone/>
              </a:pPr>
              <a:t>44</a:t>
            </a:fld>
            <a:endParaRPr lang="en-US" altLang="en-US" sz="1400"/>
          </a:p>
        </p:txBody>
      </p:sp>
      <p:sp>
        <p:nvSpPr>
          <p:cNvPr id="109570" name="Rectangle 2"/>
          <p:cNvSpPr>
            <a:spLocks noGrp="1" noChangeArrowheads="1"/>
          </p:cNvSpPr>
          <p:nvPr>
            <p:ph type="title"/>
          </p:nvPr>
        </p:nvSpPr>
        <p:spPr/>
        <p:txBody>
          <a:bodyPr/>
          <a:lstStyle/>
          <a:p>
            <a:pPr eaLnBrk="1" hangingPunct="1">
              <a:defRPr/>
            </a:pPr>
            <a:r>
              <a:rPr lang="en-US" altLang="en-US" smtClean="0"/>
              <a:t>SQL Query</a:t>
            </a:r>
          </a:p>
        </p:txBody>
      </p:sp>
      <p:sp>
        <p:nvSpPr>
          <p:cNvPr id="109571" name="Text Box 3"/>
          <p:cNvSpPr txBox="1">
            <a:spLocks noChangeArrowheads="1"/>
          </p:cNvSpPr>
          <p:nvPr/>
        </p:nvSpPr>
        <p:spPr bwMode="auto">
          <a:xfrm>
            <a:off x="457200" y="2667000"/>
            <a:ext cx="6848475" cy="191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endParaRPr lang="en-US" altLang="en-US"/>
          </a:p>
          <a:p>
            <a:pPr>
              <a:defRPr/>
            </a:pPr>
            <a:r>
              <a:rPr lang="en-US" altLang="en-US"/>
              <a:t>Basic form: (plus many many more bells and whistles)</a:t>
            </a:r>
          </a:p>
          <a:p>
            <a:pPr>
              <a:defRPr/>
            </a:pPr>
            <a:endParaRPr lang="en-US" altLang="en-US"/>
          </a:p>
          <a:p>
            <a:pPr>
              <a:defRPr/>
            </a:pPr>
            <a:endParaRPr lang="en-US" altLang="en-US"/>
          </a:p>
          <a:p>
            <a:pPr>
              <a:defRPr/>
            </a:pPr>
            <a:endParaRPr lang="en-US" altLang="en-US"/>
          </a:p>
        </p:txBody>
      </p:sp>
      <p:sp>
        <p:nvSpPr>
          <p:cNvPr id="109572" name="Rectangle 4"/>
          <p:cNvSpPr>
            <a:spLocks noChangeArrowheads="1"/>
          </p:cNvSpPr>
          <p:nvPr/>
        </p:nvSpPr>
        <p:spPr bwMode="auto">
          <a:xfrm>
            <a:off x="1296988" y="3957638"/>
            <a:ext cx="4948237" cy="1196975"/>
          </a:xfrm>
          <a:prstGeom prst="rect">
            <a:avLst/>
          </a:prstGeom>
          <a:solidFill>
            <a:schemeClr val="bg1"/>
          </a:solidFill>
          <a:ln w="9525">
            <a:solidFill>
              <a:schemeClr val="tx1"/>
            </a:solidFill>
            <a:miter lim="800000"/>
            <a:headEnd/>
            <a:tailEnd/>
          </a:ln>
          <a:effectLst>
            <a:outerShdw blurRad="63500" dist="107763" dir="2700000" algn="ctr" rotWithShape="0">
              <a:schemeClr val="bg2">
                <a:alpha val="74998"/>
              </a:schemeClr>
            </a:outerShdw>
          </a:effectLst>
        </p:spPr>
        <p:txBody>
          <a:bodyPr wrap="none">
            <a:spAutoFit/>
          </a:bodyPr>
          <a:lstStyle/>
          <a:p>
            <a:pPr>
              <a:defRPr/>
            </a:pPr>
            <a:r>
              <a:rPr lang="en-US" altLang="en-US"/>
              <a:t> </a:t>
            </a:r>
            <a:r>
              <a:rPr lang="en-US" altLang="en-US">
                <a:solidFill>
                  <a:schemeClr val="accent2"/>
                </a:solidFill>
              </a:rPr>
              <a:t>SELECT </a:t>
            </a:r>
            <a:r>
              <a:rPr lang="en-US" altLang="en-US"/>
              <a:t> attributes</a:t>
            </a:r>
          </a:p>
          <a:p>
            <a:pPr>
              <a:defRPr/>
            </a:pPr>
            <a:r>
              <a:rPr lang="en-US" altLang="en-US"/>
              <a:t> </a:t>
            </a:r>
            <a:r>
              <a:rPr lang="en-US" altLang="en-US">
                <a:solidFill>
                  <a:schemeClr val="accent2"/>
                </a:solidFill>
              </a:rPr>
              <a:t>FROM</a:t>
            </a:r>
            <a:r>
              <a:rPr lang="en-US" altLang="en-US"/>
              <a:t>     relations (possibly multiple)</a:t>
            </a:r>
          </a:p>
          <a:p>
            <a:pPr>
              <a:defRPr/>
            </a:pPr>
            <a:r>
              <a:rPr lang="en-US" altLang="en-US"/>
              <a:t> </a:t>
            </a:r>
            <a:r>
              <a:rPr lang="en-US" altLang="en-US">
                <a:solidFill>
                  <a:schemeClr val="accent2"/>
                </a:solidFill>
              </a:rPr>
              <a:t>WHERE</a:t>
            </a:r>
            <a:r>
              <a:rPr lang="en-US" altLang="en-US"/>
              <a:t>  conditions (selections)</a:t>
            </a:r>
          </a:p>
        </p:txBody>
      </p:sp>
    </p:spTree>
    <p:extLst>
      <p:ext uri="{BB962C8B-B14F-4D97-AF65-F5344CB8AC3E}">
        <p14:creationId xmlns:p14="http://schemas.microsoft.com/office/powerpoint/2010/main" val="9205928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Slide Number Placeholder 4"/>
          <p:cNvSpPr>
            <a:spLocks noGrp="1"/>
          </p:cNvSpPr>
          <p:nvPr>
            <p:ph type="sldNum" sz="quarter" idx="12"/>
          </p:nvPr>
        </p:nvSpPr>
        <p:spPr/>
        <p:txBody>
          <a:bodyPr/>
          <a:lstStyle>
            <a:lvl1pPr>
              <a:spcBef>
                <a:spcPct val="20000"/>
              </a:spcBef>
              <a:buChar char="•"/>
              <a:defRPr sz="3200">
                <a:solidFill>
                  <a:schemeClr val="tx1"/>
                </a:solidFill>
                <a:latin typeface="Times New Roman" charset="0"/>
              </a:defRPr>
            </a:lvl1pPr>
            <a:lvl2pPr marL="742950" indent="-285750">
              <a:spcBef>
                <a:spcPct val="20000"/>
              </a:spcBef>
              <a:buChar char="–"/>
              <a:defRPr sz="2800">
                <a:solidFill>
                  <a:schemeClr val="tx1"/>
                </a:solidFill>
                <a:latin typeface="Times New Roman" charset="0"/>
              </a:defRPr>
            </a:lvl2pPr>
            <a:lvl3pPr marL="1143000" indent="-228600">
              <a:spcBef>
                <a:spcPct val="20000"/>
              </a:spcBef>
              <a:buChar char="•"/>
              <a:defRPr sz="2400">
                <a:solidFill>
                  <a:schemeClr val="tx1"/>
                </a:solidFill>
                <a:latin typeface="Times New Roman" charset="0"/>
              </a:defRPr>
            </a:lvl3pPr>
            <a:lvl4pPr marL="1600200" indent="-228600">
              <a:spcBef>
                <a:spcPct val="20000"/>
              </a:spcBef>
              <a:buChar char="–"/>
              <a:defRPr sz="2000">
                <a:solidFill>
                  <a:schemeClr val="tx1"/>
                </a:solidFill>
                <a:latin typeface="Times New Roman" charset="0"/>
              </a:defRPr>
            </a:lvl4pPr>
            <a:lvl5pPr marL="2057400" indent="-22860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spcBef>
                <a:spcPct val="0"/>
              </a:spcBef>
              <a:buFontTx/>
              <a:buNone/>
            </a:pPr>
            <a:fld id="{F0493728-9728-ED4A-BDA4-F65B33B533A1}" type="slidenum">
              <a:rPr lang="he-IL" altLang="en-US" sz="1400"/>
              <a:pPr>
                <a:spcBef>
                  <a:spcPct val="0"/>
                </a:spcBef>
                <a:buFontTx/>
                <a:buNone/>
              </a:pPr>
              <a:t>45</a:t>
            </a:fld>
            <a:endParaRPr lang="en-US" altLang="en-US" sz="1400"/>
          </a:p>
        </p:txBody>
      </p:sp>
      <p:sp>
        <p:nvSpPr>
          <p:cNvPr id="144386" name="Rectangle 2"/>
          <p:cNvSpPr>
            <a:spLocks noGrp="1" noChangeArrowheads="1"/>
          </p:cNvSpPr>
          <p:nvPr>
            <p:ph type="title"/>
          </p:nvPr>
        </p:nvSpPr>
        <p:spPr/>
        <p:txBody>
          <a:bodyPr/>
          <a:lstStyle/>
          <a:p>
            <a:pPr eaLnBrk="1" hangingPunct="1">
              <a:defRPr/>
            </a:pPr>
            <a:r>
              <a:rPr lang="en-US" altLang="en-US" smtClean="0"/>
              <a:t>Simple SQL Query</a:t>
            </a:r>
          </a:p>
        </p:txBody>
      </p:sp>
      <p:graphicFrame>
        <p:nvGraphicFramePr>
          <p:cNvPr id="144387" name="Group 3"/>
          <p:cNvGraphicFramePr>
            <a:graphicFrameLocks noGrp="1"/>
          </p:cNvGraphicFramePr>
          <p:nvPr/>
        </p:nvGraphicFramePr>
        <p:xfrm>
          <a:off x="3352800" y="1981200"/>
          <a:ext cx="5410200" cy="1676400"/>
        </p:xfrm>
        <a:graphic>
          <a:graphicData uri="http://schemas.openxmlformats.org/drawingml/2006/table">
            <a:tbl>
              <a:tblPr/>
              <a:tblGrid>
                <a:gridCol w="1352550"/>
                <a:gridCol w="1352550"/>
                <a:gridCol w="1352550"/>
                <a:gridCol w="1352550"/>
              </a:tblGrid>
              <a:tr h="319088">
                <a:tc>
                  <a:txBody>
                    <a:bodyPr/>
                    <a:lstStyle>
                      <a:lvl1pPr>
                        <a:spcBef>
                          <a:spcPct val="20000"/>
                        </a:spcBef>
                        <a:defRPr sz="2800">
                          <a:solidFill>
                            <a:schemeClr val="tx1"/>
                          </a:solidFill>
                          <a:latin typeface="Times New Roman" charset="0"/>
                        </a:defRPr>
                      </a:lvl1pPr>
                      <a:lvl2pPr>
                        <a:spcBef>
                          <a:spcPct val="20000"/>
                        </a:spcBef>
                        <a:defRPr sz="2400">
                          <a:solidFill>
                            <a:schemeClr val="tx1"/>
                          </a:solidFill>
                          <a:latin typeface="Times New Roman" charset="0"/>
                        </a:defRPr>
                      </a:lvl2pPr>
                      <a:lvl3pPr>
                        <a:spcBef>
                          <a:spcPct val="20000"/>
                        </a:spcBef>
                        <a:defRPr sz="2000">
                          <a:solidFill>
                            <a:schemeClr val="tx1"/>
                          </a:solidFill>
                          <a:latin typeface="Times New Roman" charset="0"/>
                        </a:defRPr>
                      </a:lvl3pPr>
                      <a:lvl4pPr>
                        <a:spcBef>
                          <a:spcPct val="20000"/>
                        </a:spcBef>
                        <a:defRPr>
                          <a:solidFill>
                            <a:schemeClr val="tx1"/>
                          </a:solidFill>
                          <a:latin typeface="Times New Roman" charset="0"/>
                        </a:defRPr>
                      </a:lvl4pPr>
                      <a:lvl5pPr>
                        <a:spcBef>
                          <a:spcPct val="20000"/>
                        </a:spcBef>
                        <a:defRPr>
                          <a:solidFill>
                            <a:schemeClr val="tx1"/>
                          </a:solidFill>
                          <a:latin typeface="Times New Roman" charset="0"/>
                        </a:defRPr>
                      </a:lvl5pPr>
                      <a:lvl6pPr fontAlgn="base">
                        <a:spcBef>
                          <a:spcPct val="20000"/>
                        </a:spcBef>
                        <a:spcAft>
                          <a:spcPct val="0"/>
                        </a:spcAft>
                        <a:defRPr>
                          <a:solidFill>
                            <a:schemeClr val="tx1"/>
                          </a:solidFill>
                          <a:latin typeface="Times New Roman" charset="0"/>
                        </a:defRPr>
                      </a:lvl6pPr>
                      <a:lvl7pPr fontAlgn="base">
                        <a:spcBef>
                          <a:spcPct val="20000"/>
                        </a:spcBef>
                        <a:spcAft>
                          <a:spcPct val="0"/>
                        </a:spcAft>
                        <a:defRPr>
                          <a:solidFill>
                            <a:schemeClr val="tx1"/>
                          </a:solidFill>
                          <a:latin typeface="Times New Roman" charset="0"/>
                        </a:defRPr>
                      </a:lvl7pPr>
                      <a:lvl8pPr fontAlgn="base">
                        <a:spcBef>
                          <a:spcPct val="20000"/>
                        </a:spcBef>
                        <a:spcAft>
                          <a:spcPct val="0"/>
                        </a:spcAft>
                        <a:defRPr>
                          <a:solidFill>
                            <a:schemeClr val="tx1"/>
                          </a:solidFill>
                          <a:latin typeface="Times New Roman" charset="0"/>
                        </a:defRPr>
                      </a:lvl8pPr>
                      <a:lvl9pPr fontAlgn="base">
                        <a:spcBef>
                          <a:spcPct val="20000"/>
                        </a:spcBef>
                        <a:spcAft>
                          <a:spcPct val="0"/>
                        </a:spcAft>
                        <a:defRPr>
                          <a:solidFill>
                            <a:schemeClr val="tx1"/>
                          </a:solidFill>
                          <a:latin typeface="Times New Roman"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accent2"/>
                          </a:solidFill>
                          <a:effectLst/>
                          <a:latin typeface="Times New Roman" charset="0"/>
                        </a:rPr>
                        <a:t>PName</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charset="0"/>
                        </a:defRPr>
                      </a:lvl1pPr>
                      <a:lvl2pPr>
                        <a:spcBef>
                          <a:spcPct val="20000"/>
                        </a:spcBef>
                        <a:defRPr sz="2400">
                          <a:solidFill>
                            <a:schemeClr val="tx1"/>
                          </a:solidFill>
                          <a:latin typeface="Times New Roman" charset="0"/>
                        </a:defRPr>
                      </a:lvl2pPr>
                      <a:lvl3pPr>
                        <a:spcBef>
                          <a:spcPct val="20000"/>
                        </a:spcBef>
                        <a:defRPr sz="2000">
                          <a:solidFill>
                            <a:schemeClr val="tx1"/>
                          </a:solidFill>
                          <a:latin typeface="Times New Roman" charset="0"/>
                        </a:defRPr>
                      </a:lvl3pPr>
                      <a:lvl4pPr>
                        <a:spcBef>
                          <a:spcPct val="20000"/>
                        </a:spcBef>
                        <a:defRPr>
                          <a:solidFill>
                            <a:schemeClr val="tx1"/>
                          </a:solidFill>
                          <a:latin typeface="Times New Roman" charset="0"/>
                        </a:defRPr>
                      </a:lvl4pPr>
                      <a:lvl5pPr>
                        <a:spcBef>
                          <a:spcPct val="20000"/>
                        </a:spcBef>
                        <a:defRPr>
                          <a:solidFill>
                            <a:schemeClr val="tx1"/>
                          </a:solidFill>
                          <a:latin typeface="Times New Roman" charset="0"/>
                        </a:defRPr>
                      </a:lvl5pPr>
                      <a:lvl6pPr fontAlgn="base">
                        <a:spcBef>
                          <a:spcPct val="20000"/>
                        </a:spcBef>
                        <a:spcAft>
                          <a:spcPct val="0"/>
                        </a:spcAft>
                        <a:defRPr>
                          <a:solidFill>
                            <a:schemeClr val="tx1"/>
                          </a:solidFill>
                          <a:latin typeface="Times New Roman" charset="0"/>
                        </a:defRPr>
                      </a:lvl6pPr>
                      <a:lvl7pPr fontAlgn="base">
                        <a:spcBef>
                          <a:spcPct val="20000"/>
                        </a:spcBef>
                        <a:spcAft>
                          <a:spcPct val="0"/>
                        </a:spcAft>
                        <a:defRPr>
                          <a:solidFill>
                            <a:schemeClr val="tx1"/>
                          </a:solidFill>
                          <a:latin typeface="Times New Roman" charset="0"/>
                        </a:defRPr>
                      </a:lvl7pPr>
                      <a:lvl8pPr fontAlgn="base">
                        <a:spcBef>
                          <a:spcPct val="20000"/>
                        </a:spcBef>
                        <a:spcAft>
                          <a:spcPct val="0"/>
                        </a:spcAft>
                        <a:defRPr>
                          <a:solidFill>
                            <a:schemeClr val="tx1"/>
                          </a:solidFill>
                          <a:latin typeface="Times New Roman" charset="0"/>
                        </a:defRPr>
                      </a:lvl8pPr>
                      <a:lvl9pPr fontAlgn="base">
                        <a:spcBef>
                          <a:spcPct val="20000"/>
                        </a:spcBef>
                        <a:spcAft>
                          <a:spcPct val="0"/>
                        </a:spcAft>
                        <a:defRPr>
                          <a:solidFill>
                            <a:schemeClr val="tx1"/>
                          </a:solidFill>
                          <a:latin typeface="Times New Roman"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accent2"/>
                          </a:solidFill>
                          <a:effectLst/>
                          <a:latin typeface="Times New Roman" charset="0"/>
                        </a:rPr>
                        <a:t>Price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charset="0"/>
                        </a:defRPr>
                      </a:lvl1pPr>
                      <a:lvl2pPr>
                        <a:spcBef>
                          <a:spcPct val="20000"/>
                        </a:spcBef>
                        <a:defRPr sz="2400">
                          <a:solidFill>
                            <a:schemeClr val="tx1"/>
                          </a:solidFill>
                          <a:latin typeface="Times New Roman" charset="0"/>
                        </a:defRPr>
                      </a:lvl2pPr>
                      <a:lvl3pPr>
                        <a:spcBef>
                          <a:spcPct val="20000"/>
                        </a:spcBef>
                        <a:defRPr sz="2000">
                          <a:solidFill>
                            <a:schemeClr val="tx1"/>
                          </a:solidFill>
                          <a:latin typeface="Times New Roman" charset="0"/>
                        </a:defRPr>
                      </a:lvl3pPr>
                      <a:lvl4pPr>
                        <a:spcBef>
                          <a:spcPct val="20000"/>
                        </a:spcBef>
                        <a:defRPr>
                          <a:solidFill>
                            <a:schemeClr val="tx1"/>
                          </a:solidFill>
                          <a:latin typeface="Times New Roman" charset="0"/>
                        </a:defRPr>
                      </a:lvl4pPr>
                      <a:lvl5pPr>
                        <a:spcBef>
                          <a:spcPct val="20000"/>
                        </a:spcBef>
                        <a:defRPr>
                          <a:solidFill>
                            <a:schemeClr val="tx1"/>
                          </a:solidFill>
                          <a:latin typeface="Times New Roman" charset="0"/>
                        </a:defRPr>
                      </a:lvl5pPr>
                      <a:lvl6pPr fontAlgn="base">
                        <a:spcBef>
                          <a:spcPct val="20000"/>
                        </a:spcBef>
                        <a:spcAft>
                          <a:spcPct val="0"/>
                        </a:spcAft>
                        <a:defRPr>
                          <a:solidFill>
                            <a:schemeClr val="tx1"/>
                          </a:solidFill>
                          <a:latin typeface="Times New Roman" charset="0"/>
                        </a:defRPr>
                      </a:lvl6pPr>
                      <a:lvl7pPr fontAlgn="base">
                        <a:spcBef>
                          <a:spcPct val="20000"/>
                        </a:spcBef>
                        <a:spcAft>
                          <a:spcPct val="0"/>
                        </a:spcAft>
                        <a:defRPr>
                          <a:solidFill>
                            <a:schemeClr val="tx1"/>
                          </a:solidFill>
                          <a:latin typeface="Times New Roman" charset="0"/>
                        </a:defRPr>
                      </a:lvl7pPr>
                      <a:lvl8pPr fontAlgn="base">
                        <a:spcBef>
                          <a:spcPct val="20000"/>
                        </a:spcBef>
                        <a:spcAft>
                          <a:spcPct val="0"/>
                        </a:spcAft>
                        <a:defRPr>
                          <a:solidFill>
                            <a:schemeClr val="tx1"/>
                          </a:solidFill>
                          <a:latin typeface="Times New Roman" charset="0"/>
                        </a:defRPr>
                      </a:lvl8pPr>
                      <a:lvl9pPr fontAlgn="base">
                        <a:spcBef>
                          <a:spcPct val="20000"/>
                        </a:spcBef>
                        <a:spcAft>
                          <a:spcPct val="0"/>
                        </a:spcAft>
                        <a:defRPr>
                          <a:solidFill>
                            <a:schemeClr val="tx1"/>
                          </a:solidFill>
                          <a:latin typeface="Times New Roman"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accent2"/>
                          </a:solidFill>
                          <a:effectLst/>
                          <a:latin typeface="Times New Roman" charset="0"/>
                        </a:rPr>
                        <a:t>Category</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charset="0"/>
                        </a:defRPr>
                      </a:lvl1pPr>
                      <a:lvl2pPr>
                        <a:spcBef>
                          <a:spcPct val="20000"/>
                        </a:spcBef>
                        <a:defRPr sz="2400">
                          <a:solidFill>
                            <a:schemeClr val="tx1"/>
                          </a:solidFill>
                          <a:latin typeface="Times New Roman" charset="0"/>
                        </a:defRPr>
                      </a:lvl2pPr>
                      <a:lvl3pPr>
                        <a:spcBef>
                          <a:spcPct val="20000"/>
                        </a:spcBef>
                        <a:defRPr sz="2000">
                          <a:solidFill>
                            <a:schemeClr val="tx1"/>
                          </a:solidFill>
                          <a:latin typeface="Times New Roman" charset="0"/>
                        </a:defRPr>
                      </a:lvl3pPr>
                      <a:lvl4pPr>
                        <a:spcBef>
                          <a:spcPct val="20000"/>
                        </a:spcBef>
                        <a:defRPr>
                          <a:solidFill>
                            <a:schemeClr val="tx1"/>
                          </a:solidFill>
                          <a:latin typeface="Times New Roman" charset="0"/>
                        </a:defRPr>
                      </a:lvl4pPr>
                      <a:lvl5pPr>
                        <a:spcBef>
                          <a:spcPct val="20000"/>
                        </a:spcBef>
                        <a:defRPr>
                          <a:solidFill>
                            <a:schemeClr val="tx1"/>
                          </a:solidFill>
                          <a:latin typeface="Times New Roman" charset="0"/>
                        </a:defRPr>
                      </a:lvl5pPr>
                      <a:lvl6pPr fontAlgn="base">
                        <a:spcBef>
                          <a:spcPct val="20000"/>
                        </a:spcBef>
                        <a:spcAft>
                          <a:spcPct val="0"/>
                        </a:spcAft>
                        <a:defRPr>
                          <a:solidFill>
                            <a:schemeClr val="tx1"/>
                          </a:solidFill>
                          <a:latin typeface="Times New Roman" charset="0"/>
                        </a:defRPr>
                      </a:lvl6pPr>
                      <a:lvl7pPr fontAlgn="base">
                        <a:spcBef>
                          <a:spcPct val="20000"/>
                        </a:spcBef>
                        <a:spcAft>
                          <a:spcPct val="0"/>
                        </a:spcAft>
                        <a:defRPr>
                          <a:solidFill>
                            <a:schemeClr val="tx1"/>
                          </a:solidFill>
                          <a:latin typeface="Times New Roman" charset="0"/>
                        </a:defRPr>
                      </a:lvl7pPr>
                      <a:lvl8pPr fontAlgn="base">
                        <a:spcBef>
                          <a:spcPct val="20000"/>
                        </a:spcBef>
                        <a:spcAft>
                          <a:spcPct val="0"/>
                        </a:spcAft>
                        <a:defRPr>
                          <a:solidFill>
                            <a:schemeClr val="tx1"/>
                          </a:solidFill>
                          <a:latin typeface="Times New Roman" charset="0"/>
                        </a:defRPr>
                      </a:lvl8pPr>
                      <a:lvl9pPr fontAlgn="base">
                        <a:spcBef>
                          <a:spcPct val="20000"/>
                        </a:spcBef>
                        <a:spcAft>
                          <a:spcPct val="0"/>
                        </a:spcAft>
                        <a:defRPr>
                          <a:solidFill>
                            <a:schemeClr val="tx1"/>
                          </a:solidFill>
                          <a:latin typeface="Times New Roman"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accent2"/>
                          </a:solidFill>
                          <a:effectLst/>
                          <a:latin typeface="Times New Roman" charset="0"/>
                        </a:rPr>
                        <a:t>Manufacturer</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320675">
                <a:tc>
                  <a:txBody>
                    <a:bodyPr/>
                    <a:lstStyle>
                      <a:lvl1pPr>
                        <a:spcBef>
                          <a:spcPct val="20000"/>
                        </a:spcBef>
                        <a:defRPr sz="2800">
                          <a:solidFill>
                            <a:schemeClr val="tx1"/>
                          </a:solidFill>
                          <a:latin typeface="Times New Roman" charset="0"/>
                        </a:defRPr>
                      </a:lvl1pPr>
                      <a:lvl2pPr>
                        <a:spcBef>
                          <a:spcPct val="20000"/>
                        </a:spcBef>
                        <a:defRPr sz="2400">
                          <a:solidFill>
                            <a:schemeClr val="tx1"/>
                          </a:solidFill>
                          <a:latin typeface="Times New Roman" charset="0"/>
                        </a:defRPr>
                      </a:lvl2pPr>
                      <a:lvl3pPr>
                        <a:spcBef>
                          <a:spcPct val="20000"/>
                        </a:spcBef>
                        <a:defRPr sz="2000">
                          <a:solidFill>
                            <a:schemeClr val="tx1"/>
                          </a:solidFill>
                          <a:latin typeface="Times New Roman" charset="0"/>
                        </a:defRPr>
                      </a:lvl3pPr>
                      <a:lvl4pPr>
                        <a:spcBef>
                          <a:spcPct val="20000"/>
                        </a:spcBef>
                        <a:defRPr>
                          <a:solidFill>
                            <a:schemeClr val="tx1"/>
                          </a:solidFill>
                          <a:latin typeface="Times New Roman" charset="0"/>
                        </a:defRPr>
                      </a:lvl4pPr>
                      <a:lvl5pPr>
                        <a:spcBef>
                          <a:spcPct val="20000"/>
                        </a:spcBef>
                        <a:defRPr>
                          <a:solidFill>
                            <a:schemeClr val="tx1"/>
                          </a:solidFill>
                          <a:latin typeface="Times New Roman" charset="0"/>
                        </a:defRPr>
                      </a:lvl5pPr>
                      <a:lvl6pPr fontAlgn="base">
                        <a:spcBef>
                          <a:spcPct val="20000"/>
                        </a:spcBef>
                        <a:spcAft>
                          <a:spcPct val="0"/>
                        </a:spcAft>
                        <a:defRPr>
                          <a:solidFill>
                            <a:schemeClr val="tx1"/>
                          </a:solidFill>
                          <a:latin typeface="Times New Roman" charset="0"/>
                        </a:defRPr>
                      </a:lvl6pPr>
                      <a:lvl7pPr fontAlgn="base">
                        <a:spcBef>
                          <a:spcPct val="20000"/>
                        </a:spcBef>
                        <a:spcAft>
                          <a:spcPct val="0"/>
                        </a:spcAft>
                        <a:defRPr>
                          <a:solidFill>
                            <a:schemeClr val="tx1"/>
                          </a:solidFill>
                          <a:latin typeface="Times New Roman" charset="0"/>
                        </a:defRPr>
                      </a:lvl7pPr>
                      <a:lvl8pPr fontAlgn="base">
                        <a:spcBef>
                          <a:spcPct val="20000"/>
                        </a:spcBef>
                        <a:spcAft>
                          <a:spcPct val="0"/>
                        </a:spcAft>
                        <a:defRPr>
                          <a:solidFill>
                            <a:schemeClr val="tx1"/>
                          </a:solidFill>
                          <a:latin typeface="Times New Roman" charset="0"/>
                        </a:defRPr>
                      </a:lvl8pPr>
                      <a:lvl9pPr fontAlgn="base">
                        <a:spcBef>
                          <a:spcPct val="20000"/>
                        </a:spcBef>
                        <a:spcAft>
                          <a:spcPct val="0"/>
                        </a:spcAft>
                        <a:defRPr>
                          <a:solidFill>
                            <a:schemeClr val="tx1"/>
                          </a:solidFill>
                          <a:latin typeface="Times New Roman"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tx1"/>
                          </a:solidFill>
                          <a:effectLst/>
                          <a:latin typeface="Times New Roman" charset="0"/>
                        </a:rPr>
                        <a:t>Gizmo</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charset="0"/>
                        </a:defRPr>
                      </a:lvl1pPr>
                      <a:lvl2pPr>
                        <a:spcBef>
                          <a:spcPct val="20000"/>
                        </a:spcBef>
                        <a:defRPr sz="2400">
                          <a:solidFill>
                            <a:schemeClr val="tx1"/>
                          </a:solidFill>
                          <a:latin typeface="Times New Roman" charset="0"/>
                        </a:defRPr>
                      </a:lvl2pPr>
                      <a:lvl3pPr>
                        <a:spcBef>
                          <a:spcPct val="20000"/>
                        </a:spcBef>
                        <a:defRPr sz="2000">
                          <a:solidFill>
                            <a:schemeClr val="tx1"/>
                          </a:solidFill>
                          <a:latin typeface="Times New Roman" charset="0"/>
                        </a:defRPr>
                      </a:lvl3pPr>
                      <a:lvl4pPr>
                        <a:spcBef>
                          <a:spcPct val="20000"/>
                        </a:spcBef>
                        <a:defRPr>
                          <a:solidFill>
                            <a:schemeClr val="tx1"/>
                          </a:solidFill>
                          <a:latin typeface="Times New Roman" charset="0"/>
                        </a:defRPr>
                      </a:lvl4pPr>
                      <a:lvl5pPr>
                        <a:spcBef>
                          <a:spcPct val="20000"/>
                        </a:spcBef>
                        <a:defRPr>
                          <a:solidFill>
                            <a:schemeClr val="tx1"/>
                          </a:solidFill>
                          <a:latin typeface="Times New Roman" charset="0"/>
                        </a:defRPr>
                      </a:lvl5pPr>
                      <a:lvl6pPr fontAlgn="base">
                        <a:spcBef>
                          <a:spcPct val="20000"/>
                        </a:spcBef>
                        <a:spcAft>
                          <a:spcPct val="0"/>
                        </a:spcAft>
                        <a:defRPr>
                          <a:solidFill>
                            <a:schemeClr val="tx1"/>
                          </a:solidFill>
                          <a:latin typeface="Times New Roman" charset="0"/>
                        </a:defRPr>
                      </a:lvl6pPr>
                      <a:lvl7pPr fontAlgn="base">
                        <a:spcBef>
                          <a:spcPct val="20000"/>
                        </a:spcBef>
                        <a:spcAft>
                          <a:spcPct val="0"/>
                        </a:spcAft>
                        <a:defRPr>
                          <a:solidFill>
                            <a:schemeClr val="tx1"/>
                          </a:solidFill>
                          <a:latin typeface="Times New Roman" charset="0"/>
                        </a:defRPr>
                      </a:lvl7pPr>
                      <a:lvl8pPr fontAlgn="base">
                        <a:spcBef>
                          <a:spcPct val="20000"/>
                        </a:spcBef>
                        <a:spcAft>
                          <a:spcPct val="0"/>
                        </a:spcAft>
                        <a:defRPr>
                          <a:solidFill>
                            <a:schemeClr val="tx1"/>
                          </a:solidFill>
                          <a:latin typeface="Times New Roman" charset="0"/>
                        </a:defRPr>
                      </a:lvl8pPr>
                      <a:lvl9pPr fontAlgn="base">
                        <a:spcBef>
                          <a:spcPct val="20000"/>
                        </a:spcBef>
                        <a:spcAft>
                          <a:spcPct val="0"/>
                        </a:spcAft>
                        <a:defRPr>
                          <a:solidFill>
                            <a:schemeClr val="tx1"/>
                          </a:solidFill>
                          <a:latin typeface="Times New Roman"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tx1"/>
                          </a:solidFill>
                          <a:effectLst/>
                          <a:latin typeface="Times New Roman" charset="0"/>
                        </a:rPr>
                        <a:t>$19.99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charset="0"/>
                        </a:defRPr>
                      </a:lvl1pPr>
                      <a:lvl2pPr>
                        <a:spcBef>
                          <a:spcPct val="20000"/>
                        </a:spcBef>
                        <a:defRPr sz="2400">
                          <a:solidFill>
                            <a:schemeClr val="tx1"/>
                          </a:solidFill>
                          <a:latin typeface="Times New Roman" charset="0"/>
                        </a:defRPr>
                      </a:lvl2pPr>
                      <a:lvl3pPr>
                        <a:spcBef>
                          <a:spcPct val="20000"/>
                        </a:spcBef>
                        <a:defRPr sz="2000">
                          <a:solidFill>
                            <a:schemeClr val="tx1"/>
                          </a:solidFill>
                          <a:latin typeface="Times New Roman" charset="0"/>
                        </a:defRPr>
                      </a:lvl3pPr>
                      <a:lvl4pPr>
                        <a:spcBef>
                          <a:spcPct val="20000"/>
                        </a:spcBef>
                        <a:defRPr>
                          <a:solidFill>
                            <a:schemeClr val="tx1"/>
                          </a:solidFill>
                          <a:latin typeface="Times New Roman" charset="0"/>
                        </a:defRPr>
                      </a:lvl4pPr>
                      <a:lvl5pPr>
                        <a:spcBef>
                          <a:spcPct val="20000"/>
                        </a:spcBef>
                        <a:defRPr>
                          <a:solidFill>
                            <a:schemeClr val="tx1"/>
                          </a:solidFill>
                          <a:latin typeface="Times New Roman" charset="0"/>
                        </a:defRPr>
                      </a:lvl5pPr>
                      <a:lvl6pPr fontAlgn="base">
                        <a:spcBef>
                          <a:spcPct val="20000"/>
                        </a:spcBef>
                        <a:spcAft>
                          <a:spcPct val="0"/>
                        </a:spcAft>
                        <a:defRPr>
                          <a:solidFill>
                            <a:schemeClr val="tx1"/>
                          </a:solidFill>
                          <a:latin typeface="Times New Roman" charset="0"/>
                        </a:defRPr>
                      </a:lvl6pPr>
                      <a:lvl7pPr fontAlgn="base">
                        <a:spcBef>
                          <a:spcPct val="20000"/>
                        </a:spcBef>
                        <a:spcAft>
                          <a:spcPct val="0"/>
                        </a:spcAft>
                        <a:defRPr>
                          <a:solidFill>
                            <a:schemeClr val="tx1"/>
                          </a:solidFill>
                          <a:latin typeface="Times New Roman" charset="0"/>
                        </a:defRPr>
                      </a:lvl7pPr>
                      <a:lvl8pPr fontAlgn="base">
                        <a:spcBef>
                          <a:spcPct val="20000"/>
                        </a:spcBef>
                        <a:spcAft>
                          <a:spcPct val="0"/>
                        </a:spcAft>
                        <a:defRPr>
                          <a:solidFill>
                            <a:schemeClr val="tx1"/>
                          </a:solidFill>
                          <a:latin typeface="Times New Roman" charset="0"/>
                        </a:defRPr>
                      </a:lvl8pPr>
                      <a:lvl9pPr fontAlgn="base">
                        <a:spcBef>
                          <a:spcPct val="20000"/>
                        </a:spcBef>
                        <a:spcAft>
                          <a:spcPct val="0"/>
                        </a:spcAft>
                        <a:defRPr>
                          <a:solidFill>
                            <a:schemeClr val="tx1"/>
                          </a:solidFill>
                          <a:latin typeface="Times New Roman"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tx1"/>
                          </a:solidFill>
                          <a:effectLst/>
                          <a:latin typeface="Times New Roman" charset="0"/>
                        </a:rPr>
                        <a:t>Gadgets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charset="0"/>
                        </a:defRPr>
                      </a:lvl1pPr>
                      <a:lvl2pPr>
                        <a:spcBef>
                          <a:spcPct val="20000"/>
                        </a:spcBef>
                        <a:defRPr sz="2400">
                          <a:solidFill>
                            <a:schemeClr val="tx1"/>
                          </a:solidFill>
                          <a:latin typeface="Times New Roman" charset="0"/>
                        </a:defRPr>
                      </a:lvl2pPr>
                      <a:lvl3pPr>
                        <a:spcBef>
                          <a:spcPct val="20000"/>
                        </a:spcBef>
                        <a:defRPr sz="2000">
                          <a:solidFill>
                            <a:schemeClr val="tx1"/>
                          </a:solidFill>
                          <a:latin typeface="Times New Roman" charset="0"/>
                        </a:defRPr>
                      </a:lvl3pPr>
                      <a:lvl4pPr>
                        <a:spcBef>
                          <a:spcPct val="20000"/>
                        </a:spcBef>
                        <a:defRPr>
                          <a:solidFill>
                            <a:schemeClr val="tx1"/>
                          </a:solidFill>
                          <a:latin typeface="Times New Roman" charset="0"/>
                        </a:defRPr>
                      </a:lvl4pPr>
                      <a:lvl5pPr>
                        <a:spcBef>
                          <a:spcPct val="20000"/>
                        </a:spcBef>
                        <a:defRPr>
                          <a:solidFill>
                            <a:schemeClr val="tx1"/>
                          </a:solidFill>
                          <a:latin typeface="Times New Roman" charset="0"/>
                        </a:defRPr>
                      </a:lvl5pPr>
                      <a:lvl6pPr fontAlgn="base">
                        <a:spcBef>
                          <a:spcPct val="20000"/>
                        </a:spcBef>
                        <a:spcAft>
                          <a:spcPct val="0"/>
                        </a:spcAft>
                        <a:defRPr>
                          <a:solidFill>
                            <a:schemeClr val="tx1"/>
                          </a:solidFill>
                          <a:latin typeface="Times New Roman" charset="0"/>
                        </a:defRPr>
                      </a:lvl6pPr>
                      <a:lvl7pPr fontAlgn="base">
                        <a:spcBef>
                          <a:spcPct val="20000"/>
                        </a:spcBef>
                        <a:spcAft>
                          <a:spcPct val="0"/>
                        </a:spcAft>
                        <a:defRPr>
                          <a:solidFill>
                            <a:schemeClr val="tx1"/>
                          </a:solidFill>
                          <a:latin typeface="Times New Roman" charset="0"/>
                        </a:defRPr>
                      </a:lvl7pPr>
                      <a:lvl8pPr fontAlgn="base">
                        <a:spcBef>
                          <a:spcPct val="20000"/>
                        </a:spcBef>
                        <a:spcAft>
                          <a:spcPct val="0"/>
                        </a:spcAft>
                        <a:defRPr>
                          <a:solidFill>
                            <a:schemeClr val="tx1"/>
                          </a:solidFill>
                          <a:latin typeface="Times New Roman" charset="0"/>
                        </a:defRPr>
                      </a:lvl8pPr>
                      <a:lvl9pPr fontAlgn="base">
                        <a:spcBef>
                          <a:spcPct val="20000"/>
                        </a:spcBef>
                        <a:spcAft>
                          <a:spcPct val="0"/>
                        </a:spcAft>
                        <a:defRPr>
                          <a:solidFill>
                            <a:schemeClr val="tx1"/>
                          </a:solidFill>
                          <a:latin typeface="Times New Roman"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tx1"/>
                          </a:solidFill>
                          <a:effectLst/>
                          <a:latin typeface="Times New Roman" charset="0"/>
                        </a:rPr>
                        <a:t>GizmoWorks</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0675">
                <a:tc>
                  <a:txBody>
                    <a:bodyPr/>
                    <a:lstStyle>
                      <a:lvl1pPr>
                        <a:spcBef>
                          <a:spcPct val="20000"/>
                        </a:spcBef>
                        <a:defRPr sz="2800">
                          <a:solidFill>
                            <a:schemeClr val="tx1"/>
                          </a:solidFill>
                          <a:latin typeface="Times New Roman" charset="0"/>
                        </a:defRPr>
                      </a:lvl1pPr>
                      <a:lvl2pPr>
                        <a:spcBef>
                          <a:spcPct val="20000"/>
                        </a:spcBef>
                        <a:defRPr sz="2400">
                          <a:solidFill>
                            <a:schemeClr val="tx1"/>
                          </a:solidFill>
                          <a:latin typeface="Times New Roman" charset="0"/>
                        </a:defRPr>
                      </a:lvl2pPr>
                      <a:lvl3pPr>
                        <a:spcBef>
                          <a:spcPct val="20000"/>
                        </a:spcBef>
                        <a:defRPr sz="2000">
                          <a:solidFill>
                            <a:schemeClr val="tx1"/>
                          </a:solidFill>
                          <a:latin typeface="Times New Roman" charset="0"/>
                        </a:defRPr>
                      </a:lvl3pPr>
                      <a:lvl4pPr>
                        <a:spcBef>
                          <a:spcPct val="20000"/>
                        </a:spcBef>
                        <a:defRPr>
                          <a:solidFill>
                            <a:schemeClr val="tx1"/>
                          </a:solidFill>
                          <a:latin typeface="Times New Roman" charset="0"/>
                        </a:defRPr>
                      </a:lvl4pPr>
                      <a:lvl5pPr>
                        <a:spcBef>
                          <a:spcPct val="20000"/>
                        </a:spcBef>
                        <a:defRPr>
                          <a:solidFill>
                            <a:schemeClr val="tx1"/>
                          </a:solidFill>
                          <a:latin typeface="Times New Roman" charset="0"/>
                        </a:defRPr>
                      </a:lvl5pPr>
                      <a:lvl6pPr fontAlgn="base">
                        <a:spcBef>
                          <a:spcPct val="20000"/>
                        </a:spcBef>
                        <a:spcAft>
                          <a:spcPct val="0"/>
                        </a:spcAft>
                        <a:defRPr>
                          <a:solidFill>
                            <a:schemeClr val="tx1"/>
                          </a:solidFill>
                          <a:latin typeface="Times New Roman" charset="0"/>
                        </a:defRPr>
                      </a:lvl6pPr>
                      <a:lvl7pPr fontAlgn="base">
                        <a:spcBef>
                          <a:spcPct val="20000"/>
                        </a:spcBef>
                        <a:spcAft>
                          <a:spcPct val="0"/>
                        </a:spcAft>
                        <a:defRPr>
                          <a:solidFill>
                            <a:schemeClr val="tx1"/>
                          </a:solidFill>
                          <a:latin typeface="Times New Roman" charset="0"/>
                        </a:defRPr>
                      </a:lvl7pPr>
                      <a:lvl8pPr fontAlgn="base">
                        <a:spcBef>
                          <a:spcPct val="20000"/>
                        </a:spcBef>
                        <a:spcAft>
                          <a:spcPct val="0"/>
                        </a:spcAft>
                        <a:defRPr>
                          <a:solidFill>
                            <a:schemeClr val="tx1"/>
                          </a:solidFill>
                          <a:latin typeface="Times New Roman" charset="0"/>
                        </a:defRPr>
                      </a:lvl8pPr>
                      <a:lvl9pPr fontAlgn="base">
                        <a:spcBef>
                          <a:spcPct val="20000"/>
                        </a:spcBef>
                        <a:spcAft>
                          <a:spcPct val="0"/>
                        </a:spcAft>
                        <a:defRPr>
                          <a:solidFill>
                            <a:schemeClr val="tx1"/>
                          </a:solidFill>
                          <a:latin typeface="Times New Roman"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tx1"/>
                          </a:solidFill>
                          <a:effectLst/>
                          <a:latin typeface="Times New Roman" charset="0"/>
                        </a:rPr>
                        <a:t>Powergizmo</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charset="0"/>
                        </a:defRPr>
                      </a:lvl1pPr>
                      <a:lvl2pPr>
                        <a:spcBef>
                          <a:spcPct val="20000"/>
                        </a:spcBef>
                        <a:defRPr sz="2400">
                          <a:solidFill>
                            <a:schemeClr val="tx1"/>
                          </a:solidFill>
                          <a:latin typeface="Times New Roman" charset="0"/>
                        </a:defRPr>
                      </a:lvl2pPr>
                      <a:lvl3pPr>
                        <a:spcBef>
                          <a:spcPct val="20000"/>
                        </a:spcBef>
                        <a:defRPr sz="2000">
                          <a:solidFill>
                            <a:schemeClr val="tx1"/>
                          </a:solidFill>
                          <a:latin typeface="Times New Roman" charset="0"/>
                        </a:defRPr>
                      </a:lvl3pPr>
                      <a:lvl4pPr>
                        <a:spcBef>
                          <a:spcPct val="20000"/>
                        </a:spcBef>
                        <a:defRPr>
                          <a:solidFill>
                            <a:schemeClr val="tx1"/>
                          </a:solidFill>
                          <a:latin typeface="Times New Roman" charset="0"/>
                        </a:defRPr>
                      </a:lvl4pPr>
                      <a:lvl5pPr>
                        <a:spcBef>
                          <a:spcPct val="20000"/>
                        </a:spcBef>
                        <a:defRPr>
                          <a:solidFill>
                            <a:schemeClr val="tx1"/>
                          </a:solidFill>
                          <a:latin typeface="Times New Roman" charset="0"/>
                        </a:defRPr>
                      </a:lvl5pPr>
                      <a:lvl6pPr fontAlgn="base">
                        <a:spcBef>
                          <a:spcPct val="20000"/>
                        </a:spcBef>
                        <a:spcAft>
                          <a:spcPct val="0"/>
                        </a:spcAft>
                        <a:defRPr>
                          <a:solidFill>
                            <a:schemeClr val="tx1"/>
                          </a:solidFill>
                          <a:latin typeface="Times New Roman" charset="0"/>
                        </a:defRPr>
                      </a:lvl6pPr>
                      <a:lvl7pPr fontAlgn="base">
                        <a:spcBef>
                          <a:spcPct val="20000"/>
                        </a:spcBef>
                        <a:spcAft>
                          <a:spcPct val="0"/>
                        </a:spcAft>
                        <a:defRPr>
                          <a:solidFill>
                            <a:schemeClr val="tx1"/>
                          </a:solidFill>
                          <a:latin typeface="Times New Roman" charset="0"/>
                        </a:defRPr>
                      </a:lvl7pPr>
                      <a:lvl8pPr fontAlgn="base">
                        <a:spcBef>
                          <a:spcPct val="20000"/>
                        </a:spcBef>
                        <a:spcAft>
                          <a:spcPct val="0"/>
                        </a:spcAft>
                        <a:defRPr>
                          <a:solidFill>
                            <a:schemeClr val="tx1"/>
                          </a:solidFill>
                          <a:latin typeface="Times New Roman" charset="0"/>
                        </a:defRPr>
                      </a:lvl8pPr>
                      <a:lvl9pPr fontAlgn="base">
                        <a:spcBef>
                          <a:spcPct val="20000"/>
                        </a:spcBef>
                        <a:spcAft>
                          <a:spcPct val="0"/>
                        </a:spcAft>
                        <a:defRPr>
                          <a:solidFill>
                            <a:schemeClr val="tx1"/>
                          </a:solidFill>
                          <a:latin typeface="Times New Roman"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tx1"/>
                          </a:solidFill>
                          <a:effectLst/>
                          <a:latin typeface="Times New Roman" charset="0"/>
                        </a:rPr>
                        <a:t>$29.99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charset="0"/>
                        </a:defRPr>
                      </a:lvl1pPr>
                      <a:lvl2pPr>
                        <a:spcBef>
                          <a:spcPct val="20000"/>
                        </a:spcBef>
                        <a:defRPr sz="2400">
                          <a:solidFill>
                            <a:schemeClr val="tx1"/>
                          </a:solidFill>
                          <a:latin typeface="Times New Roman" charset="0"/>
                        </a:defRPr>
                      </a:lvl2pPr>
                      <a:lvl3pPr>
                        <a:spcBef>
                          <a:spcPct val="20000"/>
                        </a:spcBef>
                        <a:defRPr sz="2000">
                          <a:solidFill>
                            <a:schemeClr val="tx1"/>
                          </a:solidFill>
                          <a:latin typeface="Times New Roman" charset="0"/>
                        </a:defRPr>
                      </a:lvl3pPr>
                      <a:lvl4pPr>
                        <a:spcBef>
                          <a:spcPct val="20000"/>
                        </a:spcBef>
                        <a:defRPr>
                          <a:solidFill>
                            <a:schemeClr val="tx1"/>
                          </a:solidFill>
                          <a:latin typeface="Times New Roman" charset="0"/>
                        </a:defRPr>
                      </a:lvl4pPr>
                      <a:lvl5pPr>
                        <a:spcBef>
                          <a:spcPct val="20000"/>
                        </a:spcBef>
                        <a:defRPr>
                          <a:solidFill>
                            <a:schemeClr val="tx1"/>
                          </a:solidFill>
                          <a:latin typeface="Times New Roman" charset="0"/>
                        </a:defRPr>
                      </a:lvl5pPr>
                      <a:lvl6pPr fontAlgn="base">
                        <a:spcBef>
                          <a:spcPct val="20000"/>
                        </a:spcBef>
                        <a:spcAft>
                          <a:spcPct val="0"/>
                        </a:spcAft>
                        <a:defRPr>
                          <a:solidFill>
                            <a:schemeClr val="tx1"/>
                          </a:solidFill>
                          <a:latin typeface="Times New Roman" charset="0"/>
                        </a:defRPr>
                      </a:lvl6pPr>
                      <a:lvl7pPr fontAlgn="base">
                        <a:spcBef>
                          <a:spcPct val="20000"/>
                        </a:spcBef>
                        <a:spcAft>
                          <a:spcPct val="0"/>
                        </a:spcAft>
                        <a:defRPr>
                          <a:solidFill>
                            <a:schemeClr val="tx1"/>
                          </a:solidFill>
                          <a:latin typeface="Times New Roman" charset="0"/>
                        </a:defRPr>
                      </a:lvl7pPr>
                      <a:lvl8pPr fontAlgn="base">
                        <a:spcBef>
                          <a:spcPct val="20000"/>
                        </a:spcBef>
                        <a:spcAft>
                          <a:spcPct val="0"/>
                        </a:spcAft>
                        <a:defRPr>
                          <a:solidFill>
                            <a:schemeClr val="tx1"/>
                          </a:solidFill>
                          <a:latin typeface="Times New Roman" charset="0"/>
                        </a:defRPr>
                      </a:lvl8pPr>
                      <a:lvl9pPr fontAlgn="base">
                        <a:spcBef>
                          <a:spcPct val="20000"/>
                        </a:spcBef>
                        <a:spcAft>
                          <a:spcPct val="0"/>
                        </a:spcAft>
                        <a:defRPr>
                          <a:solidFill>
                            <a:schemeClr val="tx1"/>
                          </a:solidFill>
                          <a:latin typeface="Times New Roman"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tx1"/>
                          </a:solidFill>
                          <a:effectLst/>
                          <a:latin typeface="Times New Roman" charset="0"/>
                        </a:rPr>
                        <a:t>Gadgets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charset="0"/>
                        </a:defRPr>
                      </a:lvl1pPr>
                      <a:lvl2pPr>
                        <a:spcBef>
                          <a:spcPct val="20000"/>
                        </a:spcBef>
                        <a:defRPr sz="2400">
                          <a:solidFill>
                            <a:schemeClr val="tx1"/>
                          </a:solidFill>
                          <a:latin typeface="Times New Roman" charset="0"/>
                        </a:defRPr>
                      </a:lvl2pPr>
                      <a:lvl3pPr>
                        <a:spcBef>
                          <a:spcPct val="20000"/>
                        </a:spcBef>
                        <a:defRPr sz="2000">
                          <a:solidFill>
                            <a:schemeClr val="tx1"/>
                          </a:solidFill>
                          <a:latin typeface="Times New Roman" charset="0"/>
                        </a:defRPr>
                      </a:lvl3pPr>
                      <a:lvl4pPr>
                        <a:spcBef>
                          <a:spcPct val="20000"/>
                        </a:spcBef>
                        <a:defRPr>
                          <a:solidFill>
                            <a:schemeClr val="tx1"/>
                          </a:solidFill>
                          <a:latin typeface="Times New Roman" charset="0"/>
                        </a:defRPr>
                      </a:lvl4pPr>
                      <a:lvl5pPr>
                        <a:spcBef>
                          <a:spcPct val="20000"/>
                        </a:spcBef>
                        <a:defRPr>
                          <a:solidFill>
                            <a:schemeClr val="tx1"/>
                          </a:solidFill>
                          <a:latin typeface="Times New Roman" charset="0"/>
                        </a:defRPr>
                      </a:lvl5pPr>
                      <a:lvl6pPr fontAlgn="base">
                        <a:spcBef>
                          <a:spcPct val="20000"/>
                        </a:spcBef>
                        <a:spcAft>
                          <a:spcPct val="0"/>
                        </a:spcAft>
                        <a:defRPr>
                          <a:solidFill>
                            <a:schemeClr val="tx1"/>
                          </a:solidFill>
                          <a:latin typeface="Times New Roman" charset="0"/>
                        </a:defRPr>
                      </a:lvl6pPr>
                      <a:lvl7pPr fontAlgn="base">
                        <a:spcBef>
                          <a:spcPct val="20000"/>
                        </a:spcBef>
                        <a:spcAft>
                          <a:spcPct val="0"/>
                        </a:spcAft>
                        <a:defRPr>
                          <a:solidFill>
                            <a:schemeClr val="tx1"/>
                          </a:solidFill>
                          <a:latin typeface="Times New Roman" charset="0"/>
                        </a:defRPr>
                      </a:lvl7pPr>
                      <a:lvl8pPr fontAlgn="base">
                        <a:spcBef>
                          <a:spcPct val="20000"/>
                        </a:spcBef>
                        <a:spcAft>
                          <a:spcPct val="0"/>
                        </a:spcAft>
                        <a:defRPr>
                          <a:solidFill>
                            <a:schemeClr val="tx1"/>
                          </a:solidFill>
                          <a:latin typeface="Times New Roman" charset="0"/>
                        </a:defRPr>
                      </a:lvl8pPr>
                      <a:lvl9pPr fontAlgn="base">
                        <a:spcBef>
                          <a:spcPct val="20000"/>
                        </a:spcBef>
                        <a:spcAft>
                          <a:spcPct val="0"/>
                        </a:spcAft>
                        <a:defRPr>
                          <a:solidFill>
                            <a:schemeClr val="tx1"/>
                          </a:solidFill>
                          <a:latin typeface="Times New Roman"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tx1"/>
                          </a:solidFill>
                          <a:effectLst/>
                          <a:latin typeface="Times New Roman" charset="0"/>
                        </a:rPr>
                        <a:t>GizmoWorks</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0675">
                <a:tc>
                  <a:txBody>
                    <a:bodyPr/>
                    <a:lstStyle>
                      <a:lvl1pPr>
                        <a:spcBef>
                          <a:spcPct val="20000"/>
                        </a:spcBef>
                        <a:defRPr sz="2800">
                          <a:solidFill>
                            <a:schemeClr val="tx1"/>
                          </a:solidFill>
                          <a:latin typeface="Times New Roman" charset="0"/>
                        </a:defRPr>
                      </a:lvl1pPr>
                      <a:lvl2pPr>
                        <a:spcBef>
                          <a:spcPct val="20000"/>
                        </a:spcBef>
                        <a:defRPr sz="2400">
                          <a:solidFill>
                            <a:schemeClr val="tx1"/>
                          </a:solidFill>
                          <a:latin typeface="Times New Roman" charset="0"/>
                        </a:defRPr>
                      </a:lvl2pPr>
                      <a:lvl3pPr>
                        <a:spcBef>
                          <a:spcPct val="20000"/>
                        </a:spcBef>
                        <a:defRPr sz="2000">
                          <a:solidFill>
                            <a:schemeClr val="tx1"/>
                          </a:solidFill>
                          <a:latin typeface="Times New Roman" charset="0"/>
                        </a:defRPr>
                      </a:lvl3pPr>
                      <a:lvl4pPr>
                        <a:spcBef>
                          <a:spcPct val="20000"/>
                        </a:spcBef>
                        <a:defRPr>
                          <a:solidFill>
                            <a:schemeClr val="tx1"/>
                          </a:solidFill>
                          <a:latin typeface="Times New Roman" charset="0"/>
                        </a:defRPr>
                      </a:lvl4pPr>
                      <a:lvl5pPr>
                        <a:spcBef>
                          <a:spcPct val="20000"/>
                        </a:spcBef>
                        <a:defRPr>
                          <a:solidFill>
                            <a:schemeClr val="tx1"/>
                          </a:solidFill>
                          <a:latin typeface="Times New Roman" charset="0"/>
                        </a:defRPr>
                      </a:lvl5pPr>
                      <a:lvl6pPr fontAlgn="base">
                        <a:spcBef>
                          <a:spcPct val="20000"/>
                        </a:spcBef>
                        <a:spcAft>
                          <a:spcPct val="0"/>
                        </a:spcAft>
                        <a:defRPr>
                          <a:solidFill>
                            <a:schemeClr val="tx1"/>
                          </a:solidFill>
                          <a:latin typeface="Times New Roman" charset="0"/>
                        </a:defRPr>
                      </a:lvl6pPr>
                      <a:lvl7pPr fontAlgn="base">
                        <a:spcBef>
                          <a:spcPct val="20000"/>
                        </a:spcBef>
                        <a:spcAft>
                          <a:spcPct val="0"/>
                        </a:spcAft>
                        <a:defRPr>
                          <a:solidFill>
                            <a:schemeClr val="tx1"/>
                          </a:solidFill>
                          <a:latin typeface="Times New Roman" charset="0"/>
                        </a:defRPr>
                      </a:lvl7pPr>
                      <a:lvl8pPr fontAlgn="base">
                        <a:spcBef>
                          <a:spcPct val="20000"/>
                        </a:spcBef>
                        <a:spcAft>
                          <a:spcPct val="0"/>
                        </a:spcAft>
                        <a:defRPr>
                          <a:solidFill>
                            <a:schemeClr val="tx1"/>
                          </a:solidFill>
                          <a:latin typeface="Times New Roman" charset="0"/>
                        </a:defRPr>
                      </a:lvl8pPr>
                      <a:lvl9pPr fontAlgn="base">
                        <a:spcBef>
                          <a:spcPct val="20000"/>
                        </a:spcBef>
                        <a:spcAft>
                          <a:spcPct val="0"/>
                        </a:spcAft>
                        <a:defRPr>
                          <a:solidFill>
                            <a:schemeClr val="tx1"/>
                          </a:solidFill>
                          <a:latin typeface="Times New Roman"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tx1"/>
                          </a:solidFill>
                          <a:effectLst/>
                          <a:latin typeface="Times New Roman" charset="0"/>
                        </a:rPr>
                        <a:t>SingleTouch</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charset="0"/>
                        </a:defRPr>
                      </a:lvl1pPr>
                      <a:lvl2pPr>
                        <a:spcBef>
                          <a:spcPct val="20000"/>
                        </a:spcBef>
                        <a:defRPr sz="2400">
                          <a:solidFill>
                            <a:schemeClr val="tx1"/>
                          </a:solidFill>
                          <a:latin typeface="Times New Roman" charset="0"/>
                        </a:defRPr>
                      </a:lvl2pPr>
                      <a:lvl3pPr>
                        <a:spcBef>
                          <a:spcPct val="20000"/>
                        </a:spcBef>
                        <a:defRPr sz="2000">
                          <a:solidFill>
                            <a:schemeClr val="tx1"/>
                          </a:solidFill>
                          <a:latin typeface="Times New Roman" charset="0"/>
                        </a:defRPr>
                      </a:lvl3pPr>
                      <a:lvl4pPr>
                        <a:spcBef>
                          <a:spcPct val="20000"/>
                        </a:spcBef>
                        <a:defRPr>
                          <a:solidFill>
                            <a:schemeClr val="tx1"/>
                          </a:solidFill>
                          <a:latin typeface="Times New Roman" charset="0"/>
                        </a:defRPr>
                      </a:lvl4pPr>
                      <a:lvl5pPr>
                        <a:spcBef>
                          <a:spcPct val="20000"/>
                        </a:spcBef>
                        <a:defRPr>
                          <a:solidFill>
                            <a:schemeClr val="tx1"/>
                          </a:solidFill>
                          <a:latin typeface="Times New Roman" charset="0"/>
                        </a:defRPr>
                      </a:lvl5pPr>
                      <a:lvl6pPr fontAlgn="base">
                        <a:spcBef>
                          <a:spcPct val="20000"/>
                        </a:spcBef>
                        <a:spcAft>
                          <a:spcPct val="0"/>
                        </a:spcAft>
                        <a:defRPr>
                          <a:solidFill>
                            <a:schemeClr val="tx1"/>
                          </a:solidFill>
                          <a:latin typeface="Times New Roman" charset="0"/>
                        </a:defRPr>
                      </a:lvl6pPr>
                      <a:lvl7pPr fontAlgn="base">
                        <a:spcBef>
                          <a:spcPct val="20000"/>
                        </a:spcBef>
                        <a:spcAft>
                          <a:spcPct val="0"/>
                        </a:spcAft>
                        <a:defRPr>
                          <a:solidFill>
                            <a:schemeClr val="tx1"/>
                          </a:solidFill>
                          <a:latin typeface="Times New Roman" charset="0"/>
                        </a:defRPr>
                      </a:lvl7pPr>
                      <a:lvl8pPr fontAlgn="base">
                        <a:spcBef>
                          <a:spcPct val="20000"/>
                        </a:spcBef>
                        <a:spcAft>
                          <a:spcPct val="0"/>
                        </a:spcAft>
                        <a:defRPr>
                          <a:solidFill>
                            <a:schemeClr val="tx1"/>
                          </a:solidFill>
                          <a:latin typeface="Times New Roman" charset="0"/>
                        </a:defRPr>
                      </a:lvl8pPr>
                      <a:lvl9pPr fontAlgn="base">
                        <a:spcBef>
                          <a:spcPct val="20000"/>
                        </a:spcBef>
                        <a:spcAft>
                          <a:spcPct val="0"/>
                        </a:spcAft>
                        <a:defRPr>
                          <a:solidFill>
                            <a:schemeClr val="tx1"/>
                          </a:solidFill>
                          <a:latin typeface="Times New Roman"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tx1"/>
                          </a:solidFill>
                          <a:effectLst/>
                          <a:latin typeface="Times New Roman" charset="0"/>
                        </a:rPr>
                        <a:t>$149.99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charset="0"/>
                        </a:defRPr>
                      </a:lvl1pPr>
                      <a:lvl2pPr>
                        <a:spcBef>
                          <a:spcPct val="20000"/>
                        </a:spcBef>
                        <a:defRPr sz="2400">
                          <a:solidFill>
                            <a:schemeClr val="tx1"/>
                          </a:solidFill>
                          <a:latin typeface="Times New Roman" charset="0"/>
                        </a:defRPr>
                      </a:lvl2pPr>
                      <a:lvl3pPr>
                        <a:spcBef>
                          <a:spcPct val="20000"/>
                        </a:spcBef>
                        <a:defRPr sz="2000">
                          <a:solidFill>
                            <a:schemeClr val="tx1"/>
                          </a:solidFill>
                          <a:latin typeface="Times New Roman" charset="0"/>
                        </a:defRPr>
                      </a:lvl3pPr>
                      <a:lvl4pPr>
                        <a:spcBef>
                          <a:spcPct val="20000"/>
                        </a:spcBef>
                        <a:defRPr>
                          <a:solidFill>
                            <a:schemeClr val="tx1"/>
                          </a:solidFill>
                          <a:latin typeface="Times New Roman" charset="0"/>
                        </a:defRPr>
                      </a:lvl4pPr>
                      <a:lvl5pPr>
                        <a:spcBef>
                          <a:spcPct val="20000"/>
                        </a:spcBef>
                        <a:defRPr>
                          <a:solidFill>
                            <a:schemeClr val="tx1"/>
                          </a:solidFill>
                          <a:latin typeface="Times New Roman" charset="0"/>
                        </a:defRPr>
                      </a:lvl5pPr>
                      <a:lvl6pPr fontAlgn="base">
                        <a:spcBef>
                          <a:spcPct val="20000"/>
                        </a:spcBef>
                        <a:spcAft>
                          <a:spcPct val="0"/>
                        </a:spcAft>
                        <a:defRPr>
                          <a:solidFill>
                            <a:schemeClr val="tx1"/>
                          </a:solidFill>
                          <a:latin typeface="Times New Roman" charset="0"/>
                        </a:defRPr>
                      </a:lvl6pPr>
                      <a:lvl7pPr fontAlgn="base">
                        <a:spcBef>
                          <a:spcPct val="20000"/>
                        </a:spcBef>
                        <a:spcAft>
                          <a:spcPct val="0"/>
                        </a:spcAft>
                        <a:defRPr>
                          <a:solidFill>
                            <a:schemeClr val="tx1"/>
                          </a:solidFill>
                          <a:latin typeface="Times New Roman" charset="0"/>
                        </a:defRPr>
                      </a:lvl7pPr>
                      <a:lvl8pPr fontAlgn="base">
                        <a:spcBef>
                          <a:spcPct val="20000"/>
                        </a:spcBef>
                        <a:spcAft>
                          <a:spcPct val="0"/>
                        </a:spcAft>
                        <a:defRPr>
                          <a:solidFill>
                            <a:schemeClr val="tx1"/>
                          </a:solidFill>
                          <a:latin typeface="Times New Roman" charset="0"/>
                        </a:defRPr>
                      </a:lvl8pPr>
                      <a:lvl9pPr fontAlgn="base">
                        <a:spcBef>
                          <a:spcPct val="20000"/>
                        </a:spcBef>
                        <a:spcAft>
                          <a:spcPct val="0"/>
                        </a:spcAft>
                        <a:defRPr>
                          <a:solidFill>
                            <a:schemeClr val="tx1"/>
                          </a:solidFill>
                          <a:latin typeface="Times New Roman"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tx1"/>
                          </a:solidFill>
                          <a:effectLst/>
                          <a:latin typeface="Times New Roman" charset="0"/>
                        </a:rPr>
                        <a:t>Photography</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charset="0"/>
                        </a:defRPr>
                      </a:lvl1pPr>
                      <a:lvl2pPr>
                        <a:spcBef>
                          <a:spcPct val="20000"/>
                        </a:spcBef>
                        <a:defRPr sz="2400">
                          <a:solidFill>
                            <a:schemeClr val="tx1"/>
                          </a:solidFill>
                          <a:latin typeface="Times New Roman" charset="0"/>
                        </a:defRPr>
                      </a:lvl2pPr>
                      <a:lvl3pPr>
                        <a:spcBef>
                          <a:spcPct val="20000"/>
                        </a:spcBef>
                        <a:defRPr sz="2000">
                          <a:solidFill>
                            <a:schemeClr val="tx1"/>
                          </a:solidFill>
                          <a:latin typeface="Times New Roman" charset="0"/>
                        </a:defRPr>
                      </a:lvl3pPr>
                      <a:lvl4pPr>
                        <a:spcBef>
                          <a:spcPct val="20000"/>
                        </a:spcBef>
                        <a:defRPr>
                          <a:solidFill>
                            <a:schemeClr val="tx1"/>
                          </a:solidFill>
                          <a:latin typeface="Times New Roman" charset="0"/>
                        </a:defRPr>
                      </a:lvl4pPr>
                      <a:lvl5pPr>
                        <a:spcBef>
                          <a:spcPct val="20000"/>
                        </a:spcBef>
                        <a:defRPr>
                          <a:solidFill>
                            <a:schemeClr val="tx1"/>
                          </a:solidFill>
                          <a:latin typeface="Times New Roman" charset="0"/>
                        </a:defRPr>
                      </a:lvl5pPr>
                      <a:lvl6pPr fontAlgn="base">
                        <a:spcBef>
                          <a:spcPct val="20000"/>
                        </a:spcBef>
                        <a:spcAft>
                          <a:spcPct val="0"/>
                        </a:spcAft>
                        <a:defRPr>
                          <a:solidFill>
                            <a:schemeClr val="tx1"/>
                          </a:solidFill>
                          <a:latin typeface="Times New Roman" charset="0"/>
                        </a:defRPr>
                      </a:lvl6pPr>
                      <a:lvl7pPr fontAlgn="base">
                        <a:spcBef>
                          <a:spcPct val="20000"/>
                        </a:spcBef>
                        <a:spcAft>
                          <a:spcPct val="0"/>
                        </a:spcAft>
                        <a:defRPr>
                          <a:solidFill>
                            <a:schemeClr val="tx1"/>
                          </a:solidFill>
                          <a:latin typeface="Times New Roman" charset="0"/>
                        </a:defRPr>
                      </a:lvl7pPr>
                      <a:lvl8pPr fontAlgn="base">
                        <a:spcBef>
                          <a:spcPct val="20000"/>
                        </a:spcBef>
                        <a:spcAft>
                          <a:spcPct val="0"/>
                        </a:spcAft>
                        <a:defRPr>
                          <a:solidFill>
                            <a:schemeClr val="tx1"/>
                          </a:solidFill>
                          <a:latin typeface="Times New Roman" charset="0"/>
                        </a:defRPr>
                      </a:lvl8pPr>
                      <a:lvl9pPr fontAlgn="base">
                        <a:spcBef>
                          <a:spcPct val="20000"/>
                        </a:spcBef>
                        <a:spcAft>
                          <a:spcPct val="0"/>
                        </a:spcAft>
                        <a:defRPr>
                          <a:solidFill>
                            <a:schemeClr val="tx1"/>
                          </a:solidFill>
                          <a:latin typeface="Times New Roman"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tx1"/>
                          </a:solidFill>
                          <a:effectLst/>
                          <a:latin typeface="Times New Roman" charset="0"/>
                        </a:rPr>
                        <a:t>Canon</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9088">
                <a:tc>
                  <a:txBody>
                    <a:bodyPr/>
                    <a:lstStyle>
                      <a:lvl1pPr>
                        <a:spcBef>
                          <a:spcPct val="20000"/>
                        </a:spcBef>
                        <a:defRPr sz="2800">
                          <a:solidFill>
                            <a:schemeClr val="tx1"/>
                          </a:solidFill>
                          <a:latin typeface="Times New Roman" charset="0"/>
                        </a:defRPr>
                      </a:lvl1pPr>
                      <a:lvl2pPr>
                        <a:spcBef>
                          <a:spcPct val="20000"/>
                        </a:spcBef>
                        <a:defRPr sz="2400">
                          <a:solidFill>
                            <a:schemeClr val="tx1"/>
                          </a:solidFill>
                          <a:latin typeface="Times New Roman" charset="0"/>
                        </a:defRPr>
                      </a:lvl2pPr>
                      <a:lvl3pPr>
                        <a:spcBef>
                          <a:spcPct val="20000"/>
                        </a:spcBef>
                        <a:defRPr sz="2000">
                          <a:solidFill>
                            <a:schemeClr val="tx1"/>
                          </a:solidFill>
                          <a:latin typeface="Times New Roman" charset="0"/>
                        </a:defRPr>
                      </a:lvl3pPr>
                      <a:lvl4pPr>
                        <a:spcBef>
                          <a:spcPct val="20000"/>
                        </a:spcBef>
                        <a:defRPr>
                          <a:solidFill>
                            <a:schemeClr val="tx1"/>
                          </a:solidFill>
                          <a:latin typeface="Times New Roman" charset="0"/>
                        </a:defRPr>
                      </a:lvl4pPr>
                      <a:lvl5pPr>
                        <a:spcBef>
                          <a:spcPct val="20000"/>
                        </a:spcBef>
                        <a:defRPr>
                          <a:solidFill>
                            <a:schemeClr val="tx1"/>
                          </a:solidFill>
                          <a:latin typeface="Times New Roman" charset="0"/>
                        </a:defRPr>
                      </a:lvl5pPr>
                      <a:lvl6pPr fontAlgn="base">
                        <a:spcBef>
                          <a:spcPct val="20000"/>
                        </a:spcBef>
                        <a:spcAft>
                          <a:spcPct val="0"/>
                        </a:spcAft>
                        <a:defRPr>
                          <a:solidFill>
                            <a:schemeClr val="tx1"/>
                          </a:solidFill>
                          <a:latin typeface="Times New Roman" charset="0"/>
                        </a:defRPr>
                      </a:lvl6pPr>
                      <a:lvl7pPr fontAlgn="base">
                        <a:spcBef>
                          <a:spcPct val="20000"/>
                        </a:spcBef>
                        <a:spcAft>
                          <a:spcPct val="0"/>
                        </a:spcAft>
                        <a:defRPr>
                          <a:solidFill>
                            <a:schemeClr val="tx1"/>
                          </a:solidFill>
                          <a:latin typeface="Times New Roman" charset="0"/>
                        </a:defRPr>
                      </a:lvl7pPr>
                      <a:lvl8pPr fontAlgn="base">
                        <a:spcBef>
                          <a:spcPct val="20000"/>
                        </a:spcBef>
                        <a:spcAft>
                          <a:spcPct val="0"/>
                        </a:spcAft>
                        <a:defRPr>
                          <a:solidFill>
                            <a:schemeClr val="tx1"/>
                          </a:solidFill>
                          <a:latin typeface="Times New Roman" charset="0"/>
                        </a:defRPr>
                      </a:lvl8pPr>
                      <a:lvl9pPr fontAlgn="base">
                        <a:spcBef>
                          <a:spcPct val="20000"/>
                        </a:spcBef>
                        <a:spcAft>
                          <a:spcPct val="0"/>
                        </a:spcAft>
                        <a:defRPr>
                          <a:solidFill>
                            <a:schemeClr val="tx1"/>
                          </a:solidFill>
                          <a:latin typeface="Times New Roman"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tx1"/>
                          </a:solidFill>
                          <a:effectLst/>
                          <a:latin typeface="Times New Roman" charset="0"/>
                        </a:rPr>
                        <a:t>MultiTouch</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charset="0"/>
                        </a:defRPr>
                      </a:lvl1pPr>
                      <a:lvl2pPr>
                        <a:spcBef>
                          <a:spcPct val="20000"/>
                        </a:spcBef>
                        <a:defRPr sz="2400">
                          <a:solidFill>
                            <a:schemeClr val="tx1"/>
                          </a:solidFill>
                          <a:latin typeface="Times New Roman" charset="0"/>
                        </a:defRPr>
                      </a:lvl2pPr>
                      <a:lvl3pPr>
                        <a:spcBef>
                          <a:spcPct val="20000"/>
                        </a:spcBef>
                        <a:defRPr sz="2000">
                          <a:solidFill>
                            <a:schemeClr val="tx1"/>
                          </a:solidFill>
                          <a:latin typeface="Times New Roman" charset="0"/>
                        </a:defRPr>
                      </a:lvl3pPr>
                      <a:lvl4pPr>
                        <a:spcBef>
                          <a:spcPct val="20000"/>
                        </a:spcBef>
                        <a:defRPr>
                          <a:solidFill>
                            <a:schemeClr val="tx1"/>
                          </a:solidFill>
                          <a:latin typeface="Times New Roman" charset="0"/>
                        </a:defRPr>
                      </a:lvl4pPr>
                      <a:lvl5pPr>
                        <a:spcBef>
                          <a:spcPct val="20000"/>
                        </a:spcBef>
                        <a:defRPr>
                          <a:solidFill>
                            <a:schemeClr val="tx1"/>
                          </a:solidFill>
                          <a:latin typeface="Times New Roman" charset="0"/>
                        </a:defRPr>
                      </a:lvl5pPr>
                      <a:lvl6pPr fontAlgn="base">
                        <a:spcBef>
                          <a:spcPct val="20000"/>
                        </a:spcBef>
                        <a:spcAft>
                          <a:spcPct val="0"/>
                        </a:spcAft>
                        <a:defRPr>
                          <a:solidFill>
                            <a:schemeClr val="tx1"/>
                          </a:solidFill>
                          <a:latin typeface="Times New Roman" charset="0"/>
                        </a:defRPr>
                      </a:lvl6pPr>
                      <a:lvl7pPr fontAlgn="base">
                        <a:spcBef>
                          <a:spcPct val="20000"/>
                        </a:spcBef>
                        <a:spcAft>
                          <a:spcPct val="0"/>
                        </a:spcAft>
                        <a:defRPr>
                          <a:solidFill>
                            <a:schemeClr val="tx1"/>
                          </a:solidFill>
                          <a:latin typeface="Times New Roman" charset="0"/>
                        </a:defRPr>
                      </a:lvl7pPr>
                      <a:lvl8pPr fontAlgn="base">
                        <a:spcBef>
                          <a:spcPct val="20000"/>
                        </a:spcBef>
                        <a:spcAft>
                          <a:spcPct val="0"/>
                        </a:spcAft>
                        <a:defRPr>
                          <a:solidFill>
                            <a:schemeClr val="tx1"/>
                          </a:solidFill>
                          <a:latin typeface="Times New Roman" charset="0"/>
                        </a:defRPr>
                      </a:lvl8pPr>
                      <a:lvl9pPr fontAlgn="base">
                        <a:spcBef>
                          <a:spcPct val="20000"/>
                        </a:spcBef>
                        <a:spcAft>
                          <a:spcPct val="0"/>
                        </a:spcAft>
                        <a:defRPr>
                          <a:solidFill>
                            <a:schemeClr val="tx1"/>
                          </a:solidFill>
                          <a:latin typeface="Times New Roman"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tx1"/>
                          </a:solidFill>
                          <a:effectLst/>
                          <a:latin typeface="Times New Roman" charset="0"/>
                        </a:rPr>
                        <a:t>$203.99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charset="0"/>
                        </a:defRPr>
                      </a:lvl1pPr>
                      <a:lvl2pPr>
                        <a:spcBef>
                          <a:spcPct val="20000"/>
                        </a:spcBef>
                        <a:defRPr sz="2400">
                          <a:solidFill>
                            <a:schemeClr val="tx1"/>
                          </a:solidFill>
                          <a:latin typeface="Times New Roman" charset="0"/>
                        </a:defRPr>
                      </a:lvl2pPr>
                      <a:lvl3pPr>
                        <a:spcBef>
                          <a:spcPct val="20000"/>
                        </a:spcBef>
                        <a:defRPr sz="2000">
                          <a:solidFill>
                            <a:schemeClr val="tx1"/>
                          </a:solidFill>
                          <a:latin typeface="Times New Roman" charset="0"/>
                        </a:defRPr>
                      </a:lvl3pPr>
                      <a:lvl4pPr>
                        <a:spcBef>
                          <a:spcPct val="20000"/>
                        </a:spcBef>
                        <a:defRPr>
                          <a:solidFill>
                            <a:schemeClr val="tx1"/>
                          </a:solidFill>
                          <a:latin typeface="Times New Roman" charset="0"/>
                        </a:defRPr>
                      </a:lvl4pPr>
                      <a:lvl5pPr>
                        <a:spcBef>
                          <a:spcPct val="20000"/>
                        </a:spcBef>
                        <a:defRPr>
                          <a:solidFill>
                            <a:schemeClr val="tx1"/>
                          </a:solidFill>
                          <a:latin typeface="Times New Roman" charset="0"/>
                        </a:defRPr>
                      </a:lvl5pPr>
                      <a:lvl6pPr fontAlgn="base">
                        <a:spcBef>
                          <a:spcPct val="20000"/>
                        </a:spcBef>
                        <a:spcAft>
                          <a:spcPct val="0"/>
                        </a:spcAft>
                        <a:defRPr>
                          <a:solidFill>
                            <a:schemeClr val="tx1"/>
                          </a:solidFill>
                          <a:latin typeface="Times New Roman" charset="0"/>
                        </a:defRPr>
                      </a:lvl6pPr>
                      <a:lvl7pPr fontAlgn="base">
                        <a:spcBef>
                          <a:spcPct val="20000"/>
                        </a:spcBef>
                        <a:spcAft>
                          <a:spcPct val="0"/>
                        </a:spcAft>
                        <a:defRPr>
                          <a:solidFill>
                            <a:schemeClr val="tx1"/>
                          </a:solidFill>
                          <a:latin typeface="Times New Roman" charset="0"/>
                        </a:defRPr>
                      </a:lvl7pPr>
                      <a:lvl8pPr fontAlgn="base">
                        <a:spcBef>
                          <a:spcPct val="20000"/>
                        </a:spcBef>
                        <a:spcAft>
                          <a:spcPct val="0"/>
                        </a:spcAft>
                        <a:defRPr>
                          <a:solidFill>
                            <a:schemeClr val="tx1"/>
                          </a:solidFill>
                          <a:latin typeface="Times New Roman" charset="0"/>
                        </a:defRPr>
                      </a:lvl8pPr>
                      <a:lvl9pPr fontAlgn="base">
                        <a:spcBef>
                          <a:spcPct val="20000"/>
                        </a:spcBef>
                        <a:spcAft>
                          <a:spcPct val="0"/>
                        </a:spcAft>
                        <a:defRPr>
                          <a:solidFill>
                            <a:schemeClr val="tx1"/>
                          </a:solidFill>
                          <a:latin typeface="Times New Roman"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tx1"/>
                          </a:solidFill>
                          <a:effectLst/>
                          <a:latin typeface="Times New Roman" charset="0"/>
                        </a:rPr>
                        <a:t>Household</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charset="0"/>
                        </a:defRPr>
                      </a:lvl1pPr>
                      <a:lvl2pPr>
                        <a:spcBef>
                          <a:spcPct val="20000"/>
                        </a:spcBef>
                        <a:defRPr sz="2400">
                          <a:solidFill>
                            <a:schemeClr val="tx1"/>
                          </a:solidFill>
                          <a:latin typeface="Times New Roman" charset="0"/>
                        </a:defRPr>
                      </a:lvl2pPr>
                      <a:lvl3pPr>
                        <a:spcBef>
                          <a:spcPct val="20000"/>
                        </a:spcBef>
                        <a:defRPr sz="2000">
                          <a:solidFill>
                            <a:schemeClr val="tx1"/>
                          </a:solidFill>
                          <a:latin typeface="Times New Roman" charset="0"/>
                        </a:defRPr>
                      </a:lvl3pPr>
                      <a:lvl4pPr>
                        <a:spcBef>
                          <a:spcPct val="20000"/>
                        </a:spcBef>
                        <a:defRPr>
                          <a:solidFill>
                            <a:schemeClr val="tx1"/>
                          </a:solidFill>
                          <a:latin typeface="Times New Roman" charset="0"/>
                        </a:defRPr>
                      </a:lvl4pPr>
                      <a:lvl5pPr>
                        <a:spcBef>
                          <a:spcPct val="20000"/>
                        </a:spcBef>
                        <a:defRPr>
                          <a:solidFill>
                            <a:schemeClr val="tx1"/>
                          </a:solidFill>
                          <a:latin typeface="Times New Roman" charset="0"/>
                        </a:defRPr>
                      </a:lvl5pPr>
                      <a:lvl6pPr fontAlgn="base">
                        <a:spcBef>
                          <a:spcPct val="20000"/>
                        </a:spcBef>
                        <a:spcAft>
                          <a:spcPct val="0"/>
                        </a:spcAft>
                        <a:defRPr>
                          <a:solidFill>
                            <a:schemeClr val="tx1"/>
                          </a:solidFill>
                          <a:latin typeface="Times New Roman" charset="0"/>
                        </a:defRPr>
                      </a:lvl6pPr>
                      <a:lvl7pPr fontAlgn="base">
                        <a:spcBef>
                          <a:spcPct val="20000"/>
                        </a:spcBef>
                        <a:spcAft>
                          <a:spcPct val="0"/>
                        </a:spcAft>
                        <a:defRPr>
                          <a:solidFill>
                            <a:schemeClr val="tx1"/>
                          </a:solidFill>
                          <a:latin typeface="Times New Roman" charset="0"/>
                        </a:defRPr>
                      </a:lvl7pPr>
                      <a:lvl8pPr fontAlgn="base">
                        <a:spcBef>
                          <a:spcPct val="20000"/>
                        </a:spcBef>
                        <a:spcAft>
                          <a:spcPct val="0"/>
                        </a:spcAft>
                        <a:defRPr>
                          <a:solidFill>
                            <a:schemeClr val="tx1"/>
                          </a:solidFill>
                          <a:latin typeface="Times New Roman" charset="0"/>
                        </a:defRPr>
                      </a:lvl8pPr>
                      <a:lvl9pPr fontAlgn="base">
                        <a:spcBef>
                          <a:spcPct val="20000"/>
                        </a:spcBef>
                        <a:spcAft>
                          <a:spcPct val="0"/>
                        </a:spcAft>
                        <a:defRPr>
                          <a:solidFill>
                            <a:schemeClr val="tx1"/>
                          </a:solidFill>
                          <a:latin typeface="Times New Roman"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tx1"/>
                          </a:solidFill>
                          <a:effectLst/>
                          <a:latin typeface="Times New Roman" charset="0"/>
                        </a:rPr>
                        <a:t>Hitachi</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44419" name="Rectangle 35"/>
          <p:cNvSpPr>
            <a:spLocks noChangeArrowheads="1"/>
          </p:cNvSpPr>
          <p:nvPr/>
        </p:nvSpPr>
        <p:spPr bwMode="auto">
          <a:xfrm>
            <a:off x="228600" y="3810000"/>
            <a:ext cx="3925888" cy="1196975"/>
          </a:xfrm>
          <a:prstGeom prst="rect">
            <a:avLst/>
          </a:prstGeom>
          <a:solidFill>
            <a:schemeClr val="bg1"/>
          </a:solidFill>
          <a:ln w="9525">
            <a:solidFill>
              <a:schemeClr val="tx1"/>
            </a:solidFill>
            <a:miter lim="800000"/>
            <a:headEnd/>
            <a:tailEnd/>
          </a:ln>
          <a:effectLst>
            <a:outerShdw blurRad="63500" dist="107763" dir="2700000" algn="ctr" rotWithShape="0">
              <a:schemeClr val="bg2">
                <a:alpha val="74998"/>
              </a:schemeClr>
            </a:outerShdw>
          </a:effectLst>
        </p:spPr>
        <p:txBody>
          <a:bodyPr wrap="none">
            <a:spAutoFit/>
          </a:bodyPr>
          <a:lstStyle/>
          <a:p>
            <a:pPr>
              <a:spcBef>
                <a:spcPct val="50000"/>
              </a:spcBef>
              <a:defRPr/>
            </a:pPr>
            <a:r>
              <a:rPr lang="en-US" altLang="en-US">
                <a:solidFill>
                  <a:schemeClr val="accent2"/>
                </a:solidFill>
              </a:rPr>
              <a:t>SELECT</a:t>
            </a:r>
            <a:r>
              <a:rPr lang="en-US" altLang="en-US"/>
              <a:t>   *</a:t>
            </a:r>
            <a:br>
              <a:rPr lang="en-US" altLang="en-US"/>
            </a:br>
            <a:r>
              <a:rPr lang="en-US" altLang="en-US">
                <a:solidFill>
                  <a:schemeClr val="accent2"/>
                </a:solidFill>
              </a:rPr>
              <a:t>FROM</a:t>
            </a:r>
            <a:r>
              <a:rPr lang="en-US" altLang="en-US"/>
              <a:t>      Product</a:t>
            </a:r>
            <a:br>
              <a:rPr lang="en-US" altLang="en-US"/>
            </a:br>
            <a:r>
              <a:rPr lang="en-US" altLang="en-US">
                <a:solidFill>
                  <a:schemeClr val="accent2"/>
                </a:solidFill>
              </a:rPr>
              <a:t>WHERE</a:t>
            </a:r>
            <a:r>
              <a:rPr lang="en-US" altLang="en-US"/>
              <a:t>   category=‘Gadgets’</a:t>
            </a:r>
          </a:p>
        </p:txBody>
      </p:sp>
      <p:sp>
        <p:nvSpPr>
          <p:cNvPr id="144420" name="Text Box 36"/>
          <p:cNvSpPr txBox="1">
            <a:spLocks noChangeArrowheads="1"/>
          </p:cNvSpPr>
          <p:nvPr/>
        </p:nvSpPr>
        <p:spPr bwMode="auto">
          <a:xfrm>
            <a:off x="2362200" y="1981200"/>
            <a:ext cx="81756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en-US" altLang="en-US" sz="1600">
                <a:solidFill>
                  <a:schemeClr val="accent2"/>
                </a:solidFill>
              </a:rPr>
              <a:t>Product</a:t>
            </a:r>
          </a:p>
        </p:txBody>
      </p:sp>
      <p:sp>
        <p:nvSpPr>
          <p:cNvPr id="144421" name="AutoShape 37"/>
          <p:cNvSpPr>
            <a:spLocks noChangeArrowheads="1"/>
          </p:cNvSpPr>
          <p:nvPr/>
        </p:nvSpPr>
        <p:spPr bwMode="auto">
          <a:xfrm>
            <a:off x="6019800" y="3962400"/>
            <a:ext cx="609600" cy="609600"/>
          </a:xfrm>
          <a:prstGeom prst="downArrow">
            <a:avLst>
              <a:gd name="adj1" fmla="val 50000"/>
              <a:gd name="adj2" fmla="val 25000"/>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en-US"/>
          </a:p>
        </p:txBody>
      </p:sp>
      <p:graphicFrame>
        <p:nvGraphicFramePr>
          <p:cNvPr id="144454" name="Group 70"/>
          <p:cNvGraphicFramePr>
            <a:graphicFrameLocks noGrp="1"/>
          </p:cNvGraphicFramePr>
          <p:nvPr/>
        </p:nvGraphicFramePr>
        <p:xfrm>
          <a:off x="3276600" y="5257800"/>
          <a:ext cx="5410200" cy="1006476"/>
        </p:xfrm>
        <a:graphic>
          <a:graphicData uri="http://schemas.openxmlformats.org/drawingml/2006/table">
            <a:tbl>
              <a:tblPr/>
              <a:tblGrid>
                <a:gridCol w="1352550"/>
                <a:gridCol w="1352550"/>
                <a:gridCol w="1352550"/>
                <a:gridCol w="1352550"/>
              </a:tblGrid>
              <a:tr h="335492">
                <a:tc>
                  <a:txBody>
                    <a:bodyPr/>
                    <a:lstStyle>
                      <a:lvl1pPr>
                        <a:spcBef>
                          <a:spcPct val="20000"/>
                        </a:spcBef>
                        <a:defRPr sz="2800">
                          <a:solidFill>
                            <a:schemeClr val="tx1"/>
                          </a:solidFill>
                          <a:latin typeface="Times New Roman" charset="0"/>
                        </a:defRPr>
                      </a:lvl1pPr>
                      <a:lvl2pPr>
                        <a:spcBef>
                          <a:spcPct val="20000"/>
                        </a:spcBef>
                        <a:defRPr sz="2400">
                          <a:solidFill>
                            <a:schemeClr val="tx1"/>
                          </a:solidFill>
                          <a:latin typeface="Times New Roman" charset="0"/>
                        </a:defRPr>
                      </a:lvl2pPr>
                      <a:lvl3pPr>
                        <a:spcBef>
                          <a:spcPct val="20000"/>
                        </a:spcBef>
                        <a:defRPr sz="2000">
                          <a:solidFill>
                            <a:schemeClr val="tx1"/>
                          </a:solidFill>
                          <a:latin typeface="Times New Roman" charset="0"/>
                        </a:defRPr>
                      </a:lvl3pPr>
                      <a:lvl4pPr>
                        <a:spcBef>
                          <a:spcPct val="20000"/>
                        </a:spcBef>
                        <a:defRPr>
                          <a:solidFill>
                            <a:schemeClr val="tx1"/>
                          </a:solidFill>
                          <a:latin typeface="Times New Roman" charset="0"/>
                        </a:defRPr>
                      </a:lvl4pPr>
                      <a:lvl5pPr>
                        <a:spcBef>
                          <a:spcPct val="20000"/>
                        </a:spcBef>
                        <a:defRPr>
                          <a:solidFill>
                            <a:schemeClr val="tx1"/>
                          </a:solidFill>
                          <a:latin typeface="Times New Roman" charset="0"/>
                        </a:defRPr>
                      </a:lvl5pPr>
                      <a:lvl6pPr fontAlgn="base">
                        <a:spcBef>
                          <a:spcPct val="20000"/>
                        </a:spcBef>
                        <a:spcAft>
                          <a:spcPct val="0"/>
                        </a:spcAft>
                        <a:defRPr>
                          <a:solidFill>
                            <a:schemeClr val="tx1"/>
                          </a:solidFill>
                          <a:latin typeface="Times New Roman" charset="0"/>
                        </a:defRPr>
                      </a:lvl6pPr>
                      <a:lvl7pPr fontAlgn="base">
                        <a:spcBef>
                          <a:spcPct val="20000"/>
                        </a:spcBef>
                        <a:spcAft>
                          <a:spcPct val="0"/>
                        </a:spcAft>
                        <a:defRPr>
                          <a:solidFill>
                            <a:schemeClr val="tx1"/>
                          </a:solidFill>
                          <a:latin typeface="Times New Roman" charset="0"/>
                        </a:defRPr>
                      </a:lvl7pPr>
                      <a:lvl8pPr fontAlgn="base">
                        <a:spcBef>
                          <a:spcPct val="20000"/>
                        </a:spcBef>
                        <a:spcAft>
                          <a:spcPct val="0"/>
                        </a:spcAft>
                        <a:defRPr>
                          <a:solidFill>
                            <a:schemeClr val="tx1"/>
                          </a:solidFill>
                          <a:latin typeface="Times New Roman" charset="0"/>
                        </a:defRPr>
                      </a:lvl8pPr>
                      <a:lvl9pPr fontAlgn="base">
                        <a:spcBef>
                          <a:spcPct val="20000"/>
                        </a:spcBef>
                        <a:spcAft>
                          <a:spcPct val="0"/>
                        </a:spcAft>
                        <a:defRPr>
                          <a:solidFill>
                            <a:schemeClr val="tx1"/>
                          </a:solidFill>
                          <a:latin typeface="Times New Roman"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accent2"/>
                          </a:solidFill>
                          <a:effectLst/>
                          <a:latin typeface="Times New Roman" charset="0"/>
                        </a:rPr>
                        <a:t>PName</a:t>
                      </a:r>
                    </a:p>
                  </a:txBody>
                  <a:tcPr marT="45749" marB="45749"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charset="0"/>
                        </a:defRPr>
                      </a:lvl1pPr>
                      <a:lvl2pPr>
                        <a:spcBef>
                          <a:spcPct val="20000"/>
                        </a:spcBef>
                        <a:defRPr sz="2400">
                          <a:solidFill>
                            <a:schemeClr val="tx1"/>
                          </a:solidFill>
                          <a:latin typeface="Times New Roman" charset="0"/>
                        </a:defRPr>
                      </a:lvl2pPr>
                      <a:lvl3pPr>
                        <a:spcBef>
                          <a:spcPct val="20000"/>
                        </a:spcBef>
                        <a:defRPr sz="2000">
                          <a:solidFill>
                            <a:schemeClr val="tx1"/>
                          </a:solidFill>
                          <a:latin typeface="Times New Roman" charset="0"/>
                        </a:defRPr>
                      </a:lvl3pPr>
                      <a:lvl4pPr>
                        <a:spcBef>
                          <a:spcPct val="20000"/>
                        </a:spcBef>
                        <a:defRPr>
                          <a:solidFill>
                            <a:schemeClr val="tx1"/>
                          </a:solidFill>
                          <a:latin typeface="Times New Roman" charset="0"/>
                        </a:defRPr>
                      </a:lvl4pPr>
                      <a:lvl5pPr>
                        <a:spcBef>
                          <a:spcPct val="20000"/>
                        </a:spcBef>
                        <a:defRPr>
                          <a:solidFill>
                            <a:schemeClr val="tx1"/>
                          </a:solidFill>
                          <a:latin typeface="Times New Roman" charset="0"/>
                        </a:defRPr>
                      </a:lvl5pPr>
                      <a:lvl6pPr fontAlgn="base">
                        <a:spcBef>
                          <a:spcPct val="20000"/>
                        </a:spcBef>
                        <a:spcAft>
                          <a:spcPct val="0"/>
                        </a:spcAft>
                        <a:defRPr>
                          <a:solidFill>
                            <a:schemeClr val="tx1"/>
                          </a:solidFill>
                          <a:latin typeface="Times New Roman" charset="0"/>
                        </a:defRPr>
                      </a:lvl6pPr>
                      <a:lvl7pPr fontAlgn="base">
                        <a:spcBef>
                          <a:spcPct val="20000"/>
                        </a:spcBef>
                        <a:spcAft>
                          <a:spcPct val="0"/>
                        </a:spcAft>
                        <a:defRPr>
                          <a:solidFill>
                            <a:schemeClr val="tx1"/>
                          </a:solidFill>
                          <a:latin typeface="Times New Roman" charset="0"/>
                        </a:defRPr>
                      </a:lvl7pPr>
                      <a:lvl8pPr fontAlgn="base">
                        <a:spcBef>
                          <a:spcPct val="20000"/>
                        </a:spcBef>
                        <a:spcAft>
                          <a:spcPct val="0"/>
                        </a:spcAft>
                        <a:defRPr>
                          <a:solidFill>
                            <a:schemeClr val="tx1"/>
                          </a:solidFill>
                          <a:latin typeface="Times New Roman" charset="0"/>
                        </a:defRPr>
                      </a:lvl8pPr>
                      <a:lvl9pPr fontAlgn="base">
                        <a:spcBef>
                          <a:spcPct val="20000"/>
                        </a:spcBef>
                        <a:spcAft>
                          <a:spcPct val="0"/>
                        </a:spcAft>
                        <a:defRPr>
                          <a:solidFill>
                            <a:schemeClr val="tx1"/>
                          </a:solidFill>
                          <a:latin typeface="Times New Roman"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accent2"/>
                          </a:solidFill>
                          <a:effectLst/>
                          <a:latin typeface="Times New Roman" charset="0"/>
                        </a:rPr>
                        <a:t>Price</a:t>
                      </a:r>
                    </a:p>
                  </a:txBody>
                  <a:tcPr marT="45749" marB="4574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charset="0"/>
                        </a:defRPr>
                      </a:lvl1pPr>
                      <a:lvl2pPr>
                        <a:spcBef>
                          <a:spcPct val="20000"/>
                        </a:spcBef>
                        <a:defRPr sz="2400">
                          <a:solidFill>
                            <a:schemeClr val="tx1"/>
                          </a:solidFill>
                          <a:latin typeface="Times New Roman" charset="0"/>
                        </a:defRPr>
                      </a:lvl2pPr>
                      <a:lvl3pPr>
                        <a:spcBef>
                          <a:spcPct val="20000"/>
                        </a:spcBef>
                        <a:defRPr sz="2000">
                          <a:solidFill>
                            <a:schemeClr val="tx1"/>
                          </a:solidFill>
                          <a:latin typeface="Times New Roman" charset="0"/>
                        </a:defRPr>
                      </a:lvl3pPr>
                      <a:lvl4pPr>
                        <a:spcBef>
                          <a:spcPct val="20000"/>
                        </a:spcBef>
                        <a:defRPr>
                          <a:solidFill>
                            <a:schemeClr val="tx1"/>
                          </a:solidFill>
                          <a:latin typeface="Times New Roman" charset="0"/>
                        </a:defRPr>
                      </a:lvl4pPr>
                      <a:lvl5pPr>
                        <a:spcBef>
                          <a:spcPct val="20000"/>
                        </a:spcBef>
                        <a:defRPr>
                          <a:solidFill>
                            <a:schemeClr val="tx1"/>
                          </a:solidFill>
                          <a:latin typeface="Times New Roman" charset="0"/>
                        </a:defRPr>
                      </a:lvl5pPr>
                      <a:lvl6pPr fontAlgn="base">
                        <a:spcBef>
                          <a:spcPct val="20000"/>
                        </a:spcBef>
                        <a:spcAft>
                          <a:spcPct val="0"/>
                        </a:spcAft>
                        <a:defRPr>
                          <a:solidFill>
                            <a:schemeClr val="tx1"/>
                          </a:solidFill>
                          <a:latin typeface="Times New Roman" charset="0"/>
                        </a:defRPr>
                      </a:lvl6pPr>
                      <a:lvl7pPr fontAlgn="base">
                        <a:spcBef>
                          <a:spcPct val="20000"/>
                        </a:spcBef>
                        <a:spcAft>
                          <a:spcPct val="0"/>
                        </a:spcAft>
                        <a:defRPr>
                          <a:solidFill>
                            <a:schemeClr val="tx1"/>
                          </a:solidFill>
                          <a:latin typeface="Times New Roman" charset="0"/>
                        </a:defRPr>
                      </a:lvl7pPr>
                      <a:lvl8pPr fontAlgn="base">
                        <a:spcBef>
                          <a:spcPct val="20000"/>
                        </a:spcBef>
                        <a:spcAft>
                          <a:spcPct val="0"/>
                        </a:spcAft>
                        <a:defRPr>
                          <a:solidFill>
                            <a:schemeClr val="tx1"/>
                          </a:solidFill>
                          <a:latin typeface="Times New Roman" charset="0"/>
                        </a:defRPr>
                      </a:lvl8pPr>
                      <a:lvl9pPr fontAlgn="base">
                        <a:spcBef>
                          <a:spcPct val="20000"/>
                        </a:spcBef>
                        <a:spcAft>
                          <a:spcPct val="0"/>
                        </a:spcAft>
                        <a:defRPr>
                          <a:solidFill>
                            <a:schemeClr val="tx1"/>
                          </a:solidFill>
                          <a:latin typeface="Times New Roman"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accent2"/>
                          </a:solidFill>
                          <a:effectLst/>
                          <a:latin typeface="Times New Roman" charset="0"/>
                        </a:rPr>
                        <a:t>Category</a:t>
                      </a:r>
                    </a:p>
                  </a:txBody>
                  <a:tcPr marT="45749" marB="4574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charset="0"/>
                        </a:defRPr>
                      </a:lvl1pPr>
                      <a:lvl2pPr>
                        <a:spcBef>
                          <a:spcPct val="20000"/>
                        </a:spcBef>
                        <a:defRPr sz="2400">
                          <a:solidFill>
                            <a:schemeClr val="tx1"/>
                          </a:solidFill>
                          <a:latin typeface="Times New Roman" charset="0"/>
                        </a:defRPr>
                      </a:lvl2pPr>
                      <a:lvl3pPr>
                        <a:spcBef>
                          <a:spcPct val="20000"/>
                        </a:spcBef>
                        <a:defRPr sz="2000">
                          <a:solidFill>
                            <a:schemeClr val="tx1"/>
                          </a:solidFill>
                          <a:latin typeface="Times New Roman" charset="0"/>
                        </a:defRPr>
                      </a:lvl3pPr>
                      <a:lvl4pPr>
                        <a:spcBef>
                          <a:spcPct val="20000"/>
                        </a:spcBef>
                        <a:defRPr>
                          <a:solidFill>
                            <a:schemeClr val="tx1"/>
                          </a:solidFill>
                          <a:latin typeface="Times New Roman" charset="0"/>
                        </a:defRPr>
                      </a:lvl4pPr>
                      <a:lvl5pPr>
                        <a:spcBef>
                          <a:spcPct val="20000"/>
                        </a:spcBef>
                        <a:defRPr>
                          <a:solidFill>
                            <a:schemeClr val="tx1"/>
                          </a:solidFill>
                          <a:latin typeface="Times New Roman" charset="0"/>
                        </a:defRPr>
                      </a:lvl5pPr>
                      <a:lvl6pPr fontAlgn="base">
                        <a:spcBef>
                          <a:spcPct val="20000"/>
                        </a:spcBef>
                        <a:spcAft>
                          <a:spcPct val="0"/>
                        </a:spcAft>
                        <a:defRPr>
                          <a:solidFill>
                            <a:schemeClr val="tx1"/>
                          </a:solidFill>
                          <a:latin typeface="Times New Roman" charset="0"/>
                        </a:defRPr>
                      </a:lvl6pPr>
                      <a:lvl7pPr fontAlgn="base">
                        <a:spcBef>
                          <a:spcPct val="20000"/>
                        </a:spcBef>
                        <a:spcAft>
                          <a:spcPct val="0"/>
                        </a:spcAft>
                        <a:defRPr>
                          <a:solidFill>
                            <a:schemeClr val="tx1"/>
                          </a:solidFill>
                          <a:latin typeface="Times New Roman" charset="0"/>
                        </a:defRPr>
                      </a:lvl7pPr>
                      <a:lvl8pPr fontAlgn="base">
                        <a:spcBef>
                          <a:spcPct val="20000"/>
                        </a:spcBef>
                        <a:spcAft>
                          <a:spcPct val="0"/>
                        </a:spcAft>
                        <a:defRPr>
                          <a:solidFill>
                            <a:schemeClr val="tx1"/>
                          </a:solidFill>
                          <a:latin typeface="Times New Roman" charset="0"/>
                        </a:defRPr>
                      </a:lvl8pPr>
                      <a:lvl9pPr fontAlgn="base">
                        <a:spcBef>
                          <a:spcPct val="20000"/>
                        </a:spcBef>
                        <a:spcAft>
                          <a:spcPct val="0"/>
                        </a:spcAft>
                        <a:defRPr>
                          <a:solidFill>
                            <a:schemeClr val="tx1"/>
                          </a:solidFill>
                          <a:latin typeface="Times New Roman"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accent2"/>
                          </a:solidFill>
                          <a:effectLst/>
                          <a:latin typeface="Times New Roman" charset="0"/>
                        </a:rPr>
                        <a:t>Manufacturer</a:t>
                      </a:r>
                    </a:p>
                  </a:txBody>
                  <a:tcPr marT="45749" marB="45749"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335492">
                <a:tc>
                  <a:txBody>
                    <a:bodyPr/>
                    <a:lstStyle>
                      <a:lvl1pPr>
                        <a:spcBef>
                          <a:spcPct val="20000"/>
                        </a:spcBef>
                        <a:defRPr sz="2800">
                          <a:solidFill>
                            <a:schemeClr val="tx1"/>
                          </a:solidFill>
                          <a:latin typeface="Times New Roman" charset="0"/>
                        </a:defRPr>
                      </a:lvl1pPr>
                      <a:lvl2pPr>
                        <a:spcBef>
                          <a:spcPct val="20000"/>
                        </a:spcBef>
                        <a:defRPr sz="2400">
                          <a:solidFill>
                            <a:schemeClr val="tx1"/>
                          </a:solidFill>
                          <a:latin typeface="Times New Roman" charset="0"/>
                        </a:defRPr>
                      </a:lvl2pPr>
                      <a:lvl3pPr>
                        <a:spcBef>
                          <a:spcPct val="20000"/>
                        </a:spcBef>
                        <a:defRPr sz="2000">
                          <a:solidFill>
                            <a:schemeClr val="tx1"/>
                          </a:solidFill>
                          <a:latin typeface="Times New Roman" charset="0"/>
                        </a:defRPr>
                      </a:lvl3pPr>
                      <a:lvl4pPr>
                        <a:spcBef>
                          <a:spcPct val="20000"/>
                        </a:spcBef>
                        <a:defRPr>
                          <a:solidFill>
                            <a:schemeClr val="tx1"/>
                          </a:solidFill>
                          <a:latin typeface="Times New Roman" charset="0"/>
                        </a:defRPr>
                      </a:lvl4pPr>
                      <a:lvl5pPr>
                        <a:spcBef>
                          <a:spcPct val="20000"/>
                        </a:spcBef>
                        <a:defRPr>
                          <a:solidFill>
                            <a:schemeClr val="tx1"/>
                          </a:solidFill>
                          <a:latin typeface="Times New Roman" charset="0"/>
                        </a:defRPr>
                      </a:lvl5pPr>
                      <a:lvl6pPr fontAlgn="base">
                        <a:spcBef>
                          <a:spcPct val="20000"/>
                        </a:spcBef>
                        <a:spcAft>
                          <a:spcPct val="0"/>
                        </a:spcAft>
                        <a:defRPr>
                          <a:solidFill>
                            <a:schemeClr val="tx1"/>
                          </a:solidFill>
                          <a:latin typeface="Times New Roman" charset="0"/>
                        </a:defRPr>
                      </a:lvl6pPr>
                      <a:lvl7pPr fontAlgn="base">
                        <a:spcBef>
                          <a:spcPct val="20000"/>
                        </a:spcBef>
                        <a:spcAft>
                          <a:spcPct val="0"/>
                        </a:spcAft>
                        <a:defRPr>
                          <a:solidFill>
                            <a:schemeClr val="tx1"/>
                          </a:solidFill>
                          <a:latin typeface="Times New Roman" charset="0"/>
                        </a:defRPr>
                      </a:lvl7pPr>
                      <a:lvl8pPr fontAlgn="base">
                        <a:spcBef>
                          <a:spcPct val="20000"/>
                        </a:spcBef>
                        <a:spcAft>
                          <a:spcPct val="0"/>
                        </a:spcAft>
                        <a:defRPr>
                          <a:solidFill>
                            <a:schemeClr val="tx1"/>
                          </a:solidFill>
                          <a:latin typeface="Times New Roman" charset="0"/>
                        </a:defRPr>
                      </a:lvl8pPr>
                      <a:lvl9pPr fontAlgn="base">
                        <a:spcBef>
                          <a:spcPct val="20000"/>
                        </a:spcBef>
                        <a:spcAft>
                          <a:spcPct val="0"/>
                        </a:spcAft>
                        <a:defRPr>
                          <a:solidFill>
                            <a:schemeClr val="tx1"/>
                          </a:solidFill>
                          <a:latin typeface="Times New Roman"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tx1"/>
                          </a:solidFill>
                          <a:effectLst/>
                          <a:latin typeface="Times New Roman" charset="0"/>
                        </a:rPr>
                        <a:t>Gizmo</a:t>
                      </a:r>
                    </a:p>
                  </a:txBody>
                  <a:tcPr marT="45749" marB="45749"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charset="0"/>
                        </a:defRPr>
                      </a:lvl1pPr>
                      <a:lvl2pPr>
                        <a:spcBef>
                          <a:spcPct val="20000"/>
                        </a:spcBef>
                        <a:defRPr sz="2400">
                          <a:solidFill>
                            <a:schemeClr val="tx1"/>
                          </a:solidFill>
                          <a:latin typeface="Times New Roman" charset="0"/>
                        </a:defRPr>
                      </a:lvl2pPr>
                      <a:lvl3pPr>
                        <a:spcBef>
                          <a:spcPct val="20000"/>
                        </a:spcBef>
                        <a:defRPr sz="2000">
                          <a:solidFill>
                            <a:schemeClr val="tx1"/>
                          </a:solidFill>
                          <a:latin typeface="Times New Roman" charset="0"/>
                        </a:defRPr>
                      </a:lvl3pPr>
                      <a:lvl4pPr>
                        <a:spcBef>
                          <a:spcPct val="20000"/>
                        </a:spcBef>
                        <a:defRPr>
                          <a:solidFill>
                            <a:schemeClr val="tx1"/>
                          </a:solidFill>
                          <a:latin typeface="Times New Roman" charset="0"/>
                        </a:defRPr>
                      </a:lvl4pPr>
                      <a:lvl5pPr>
                        <a:spcBef>
                          <a:spcPct val="20000"/>
                        </a:spcBef>
                        <a:defRPr>
                          <a:solidFill>
                            <a:schemeClr val="tx1"/>
                          </a:solidFill>
                          <a:latin typeface="Times New Roman" charset="0"/>
                        </a:defRPr>
                      </a:lvl5pPr>
                      <a:lvl6pPr fontAlgn="base">
                        <a:spcBef>
                          <a:spcPct val="20000"/>
                        </a:spcBef>
                        <a:spcAft>
                          <a:spcPct val="0"/>
                        </a:spcAft>
                        <a:defRPr>
                          <a:solidFill>
                            <a:schemeClr val="tx1"/>
                          </a:solidFill>
                          <a:latin typeface="Times New Roman" charset="0"/>
                        </a:defRPr>
                      </a:lvl6pPr>
                      <a:lvl7pPr fontAlgn="base">
                        <a:spcBef>
                          <a:spcPct val="20000"/>
                        </a:spcBef>
                        <a:spcAft>
                          <a:spcPct val="0"/>
                        </a:spcAft>
                        <a:defRPr>
                          <a:solidFill>
                            <a:schemeClr val="tx1"/>
                          </a:solidFill>
                          <a:latin typeface="Times New Roman" charset="0"/>
                        </a:defRPr>
                      </a:lvl7pPr>
                      <a:lvl8pPr fontAlgn="base">
                        <a:spcBef>
                          <a:spcPct val="20000"/>
                        </a:spcBef>
                        <a:spcAft>
                          <a:spcPct val="0"/>
                        </a:spcAft>
                        <a:defRPr>
                          <a:solidFill>
                            <a:schemeClr val="tx1"/>
                          </a:solidFill>
                          <a:latin typeface="Times New Roman" charset="0"/>
                        </a:defRPr>
                      </a:lvl8pPr>
                      <a:lvl9pPr fontAlgn="base">
                        <a:spcBef>
                          <a:spcPct val="20000"/>
                        </a:spcBef>
                        <a:spcAft>
                          <a:spcPct val="0"/>
                        </a:spcAft>
                        <a:defRPr>
                          <a:solidFill>
                            <a:schemeClr val="tx1"/>
                          </a:solidFill>
                          <a:latin typeface="Times New Roman"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tx1"/>
                          </a:solidFill>
                          <a:effectLst/>
                          <a:latin typeface="Times New Roman" charset="0"/>
                        </a:rPr>
                        <a:t>$19.99</a:t>
                      </a:r>
                    </a:p>
                  </a:txBody>
                  <a:tcPr marT="45749" marB="4574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charset="0"/>
                        </a:defRPr>
                      </a:lvl1pPr>
                      <a:lvl2pPr>
                        <a:spcBef>
                          <a:spcPct val="20000"/>
                        </a:spcBef>
                        <a:defRPr sz="2400">
                          <a:solidFill>
                            <a:schemeClr val="tx1"/>
                          </a:solidFill>
                          <a:latin typeface="Times New Roman" charset="0"/>
                        </a:defRPr>
                      </a:lvl2pPr>
                      <a:lvl3pPr>
                        <a:spcBef>
                          <a:spcPct val="20000"/>
                        </a:spcBef>
                        <a:defRPr sz="2000">
                          <a:solidFill>
                            <a:schemeClr val="tx1"/>
                          </a:solidFill>
                          <a:latin typeface="Times New Roman" charset="0"/>
                        </a:defRPr>
                      </a:lvl3pPr>
                      <a:lvl4pPr>
                        <a:spcBef>
                          <a:spcPct val="20000"/>
                        </a:spcBef>
                        <a:defRPr>
                          <a:solidFill>
                            <a:schemeClr val="tx1"/>
                          </a:solidFill>
                          <a:latin typeface="Times New Roman" charset="0"/>
                        </a:defRPr>
                      </a:lvl4pPr>
                      <a:lvl5pPr>
                        <a:spcBef>
                          <a:spcPct val="20000"/>
                        </a:spcBef>
                        <a:defRPr>
                          <a:solidFill>
                            <a:schemeClr val="tx1"/>
                          </a:solidFill>
                          <a:latin typeface="Times New Roman" charset="0"/>
                        </a:defRPr>
                      </a:lvl5pPr>
                      <a:lvl6pPr fontAlgn="base">
                        <a:spcBef>
                          <a:spcPct val="20000"/>
                        </a:spcBef>
                        <a:spcAft>
                          <a:spcPct val="0"/>
                        </a:spcAft>
                        <a:defRPr>
                          <a:solidFill>
                            <a:schemeClr val="tx1"/>
                          </a:solidFill>
                          <a:latin typeface="Times New Roman" charset="0"/>
                        </a:defRPr>
                      </a:lvl6pPr>
                      <a:lvl7pPr fontAlgn="base">
                        <a:spcBef>
                          <a:spcPct val="20000"/>
                        </a:spcBef>
                        <a:spcAft>
                          <a:spcPct val="0"/>
                        </a:spcAft>
                        <a:defRPr>
                          <a:solidFill>
                            <a:schemeClr val="tx1"/>
                          </a:solidFill>
                          <a:latin typeface="Times New Roman" charset="0"/>
                        </a:defRPr>
                      </a:lvl7pPr>
                      <a:lvl8pPr fontAlgn="base">
                        <a:spcBef>
                          <a:spcPct val="20000"/>
                        </a:spcBef>
                        <a:spcAft>
                          <a:spcPct val="0"/>
                        </a:spcAft>
                        <a:defRPr>
                          <a:solidFill>
                            <a:schemeClr val="tx1"/>
                          </a:solidFill>
                          <a:latin typeface="Times New Roman" charset="0"/>
                        </a:defRPr>
                      </a:lvl8pPr>
                      <a:lvl9pPr fontAlgn="base">
                        <a:spcBef>
                          <a:spcPct val="20000"/>
                        </a:spcBef>
                        <a:spcAft>
                          <a:spcPct val="0"/>
                        </a:spcAft>
                        <a:defRPr>
                          <a:solidFill>
                            <a:schemeClr val="tx1"/>
                          </a:solidFill>
                          <a:latin typeface="Times New Roman"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tx1"/>
                          </a:solidFill>
                          <a:effectLst/>
                          <a:latin typeface="Times New Roman" charset="0"/>
                        </a:rPr>
                        <a:t>Gadgets</a:t>
                      </a:r>
                    </a:p>
                  </a:txBody>
                  <a:tcPr marT="45749" marB="4574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charset="0"/>
                        </a:defRPr>
                      </a:lvl1pPr>
                      <a:lvl2pPr>
                        <a:spcBef>
                          <a:spcPct val="20000"/>
                        </a:spcBef>
                        <a:defRPr sz="2400">
                          <a:solidFill>
                            <a:schemeClr val="tx1"/>
                          </a:solidFill>
                          <a:latin typeface="Times New Roman" charset="0"/>
                        </a:defRPr>
                      </a:lvl2pPr>
                      <a:lvl3pPr>
                        <a:spcBef>
                          <a:spcPct val="20000"/>
                        </a:spcBef>
                        <a:defRPr sz="2000">
                          <a:solidFill>
                            <a:schemeClr val="tx1"/>
                          </a:solidFill>
                          <a:latin typeface="Times New Roman" charset="0"/>
                        </a:defRPr>
                      </a:lvl3pPr>
                      <a:lvl4pPr>
                        <a:spcBef>
                          <a:spcPct val="20000"/>
                        </a:spcBef>
                        <a:defRPr>
                          <a:solidFill>
                            <a:schemeClr val="tx1"/>
                          </a:solidFill>
                          <a:latin typeface="Times New Roman" charset="0"/>
                        </a:defRPr>
                      </a:lvl4pPr>
                      <a:lvl5pPr>
                        <a:spcBef>
                          <a:spcPct val="20000"/>
                        </a:spcBef>
                        <a:defRPr>
                          <a:solidFill>
                            <a:schemeClr val="tx1"/>
                          </a:solidFill>
                          <a:latin typeface="Times New Roman" charset="0"/>
                        </a:defRPr>
                      </a:lvl5pPr>
                      <a:lvl6pPr fontAlgn="base">
                        <a:spcBef>
                          <a:spcPct val="20000"/>
                        </a:spcBef>
                        <a:spcAft>
                          <a:spcPct val="0"/>
                        </a:spcAft>
                        <a:defRPr>
                          <a:solidFill>
                            <a:schemeClr val="tx1"/>
                          </a:solidFill>
                          <a:latin typeface="Times New Roman" charset="0"/>
                        </a:defRPr>
                      </a:lvl6pPr>
                      <a:lvl7pPr fontAlgn="base">
                        <a:spcBef>
                          <a:spcPct val="20000"/>
                        </a:spcBef>
                        <a:spcAft>
                          <a:spcPct val="0"/>
                        </a:spcAft>
                        <a:defRPr>
                          <a:solidFill>
                            <a:schemeClr val="tx1"/>
                          </a:solidFill>
                          <a:latin typeface="Times New Roman" charset="0"/>
                        </a:defRPr>
                      </a:lvl7pPr>
                      <a:lvl8pPr fontAlgn="base">
                        <a:spcBef>
                          <a:spcPct val="20000"/>
                        </a:spcBef>
                        <a:spcAft>
                          <a:spcPct val="0"/>
                        </a:spcAft>
                        <a:defRPr>
                          <a:solidFill>
                            <a:schemeClr val="tx1"/>
                          </a:solidFill>
                          <a:latin typeface="Times New Roman" charset="0"/>
                        </a:defRPr>
                      </a:lvl8pPr>
                      <a:lvl9pPr fontAlgn="base">
                        <a:spcBef>
                          <a:spcPct val="20000"/>
                        </a:spcBef>
                        <a:spcAft>
                          <a:spcPct val="0"/>
                        </a:spcAft>
                        <a:defRPr>
                          <a:solidFill>
                            <a:schemeClr val="tx1"/>
                          </a:solidFill>
                          <a:latin typeface="Times New Roman"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tx1"/>
                          </a:solidFill>
                          <a:effectLst/>
                          <a:latin typeface="Times New Roman" charset="0"/>
                        </a:rPr>
                        <a:t>GizmoWorks</a:t>
                      </a:r>
                    </a:p>
                  </a:txBody>
                  <a:tcPr marT="45749" marB="45749"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5492">
                <a:tc>
                  <a:txBody>
                    <a:bodyPr/>
                    <a:lstStyle>
                      <a:lvl1pPr>
                        <a:spcBef>
                          <a:spcPct val="20000"/>
                        </a:spcBef>
                        <a:defRPr sz="2800">
                          <a:solidFill>
                            <a:schemeClr val="tx1"/>
                          </a:solidFill>
                          <a:latin typeface="Times New Roman" charset="0"/>
                        </a:defRPr>
                      </a:lvl1pPr>
                      <a:lvl2pPr>
                        <a:spcBef>
                          <a:spcPct val="20000"/>
                        </a:spcBef>
                        <a:defRPr sz="2400">
                          <a:solidFill>
                            <a:schemeClr val="tx1"/>
                          </a:solidFill>
                          <a:latin typeface="Times New Roman" charset="0"/>
                        </a:defRPr>
                      </a:lvl2pPr>
                      <a:lvl3pPr>
                        <a:spcBef>
                          <a:spcPct val="20000"/>
                        </a:spcBef>
                        <a:defRPr sz="2000">
                          <a:solidFill>
                            <a:schemeClr val="tx1"/>
                          </a:solidFill>
                          <a:latin typeface="Times New Roman" charset="0"/>
                        </a:defRPr>
                      </a:lvl3pPr>
                      <a:lvl4pPr>
                        <a:spcBef>
                          <a:spcPct val="20000"/>
                        </a:spcBef>
                        <a:defRPr>
                          <a:solidFill>
                            <a:schemeClr val="tx1"/>
                          </a:solidFill>
                          <a:latin typeface="Times New Roman" charset="0"/>
                        </a:defRPr>
                      </a:lvl4pPr>
                      <a:lvl5pPr>
                        <a:spcBef>
                          <a:spcPct val="20000"/>
                        </a:spcBef>
                        <a:defRPr>
                          <a:solidFill>
                            <a:schemeClr val="tx1"/>
                          </a:solidFill>
                          <a:latin typeface="Times New Roman" charset="0"/>
                        </a:defRPr>
                      </a:lvl5pPr>
                      <a:lvl6pPr fontAlgn="base">
                        <a:spcBef>
                          <a:spcPct val="20000"/>
                        </a:spcBef>
                        <a:spcAft>
                          <a:spcPct val="0"/>
                        </a:spcAft>
                        <a:defRPr>
                          <a:solidFill>
                            <a:schemeClr val="tx1"/>
                          </a:solidFill>
                          <a:latin typeface="Times New Roman" charset="0"/>
                        </a:defRPr>
                      </a:lvl6pPr>
                      <a:lvl7pPr fontAlgn="base">
                        <a:spcBef>
                          <a:spcPct val="20000"/>
                        </a:spcBef>
                        <a:spcAft>
                          <a:spcPct val="0"/>
                        </a:spcAft>
                        <a:defRPr>
                          <a:solidFill>
                            <a:schemeClr val="tx1"/>
                          </a:solidFill>
                          <a:latin typeface="Times New Roman" charset="0"/>
                        </a:defRPr>
                      </a:lvl7pPr>
                      <a:lvl8pPr fontAlgn="base">
                        <a:spcBef>
                          <a:spcPct val="20000"/>
                        </a:spcBef>
                        <a:spcAft>
                          <a:spcPct val="0"/>
                        </a:spcAft>
                        <a:defRPr>
                          <a:solidFill>
                            <a:schemeClr val="tx1"/>
                          </a:solidFill>
                          <a:latin typeface="Times New Roman" charset="0"/>
                        </a:defRPr>
                      </a:lvl8pPr>
                      <a:lvl9pPr fontAlgn="base">
                        <a:spcBef>
                          <a:spcPct val="20000"/>
                        </a:spcBef>
                        <a:spcAft>
                          <a:spcPct val="0"/>
                        </a:spcAft>
                        <a:defRPr>
                          <a:solidFill>
                            <a:schemeClr val="tx1"/>
                          </a:solidFill>
                          <a:latin typeface="Times New Roman"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tx1"/>
                          </a:solidFill>
                          <a:effectLst/>
                          <a:latin typeface="Times New Roman" charset="0"/>
                        </a:rPr>
                        <a:t>Powergizmo</a:t>
                      </a:r>
                    </a:p>
                  </a:txBody>
                  <a:tcPr marT="45749" marB="45749"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charset="0"/>
                        </a:defRPr>
                      </a:lvl1pPr>
                      <a:lvl2pPr>
                        <a:spcBef>
                          <a:spcPct val="20000"/>
                        </a:spcBef>
                        <a:defRPr sz="2400">
                          <a:solidFill>
                            <a:schemeClr val="tx1"/>
                          </a:solidFill>
                          <a:latin typeface="Times New Roman" charset="0"/>
                        </a:defRPr>
                      </a:lvl2pPr>
                      <a:lvl3pPr>
                        <a:spcBef>
                          <a:spcPct val="20000"/>
                        </a:spcBef>
                        <a:defRPr sz="2000">
                          <a:solidFill>
                            <a:schemeClr val="tx1"/>
                          </a:solidFill>
                          <a:latin typeface="Times New Roman" charset="0"/>
                        </a:defRPr>
                      </a:lvl3pPr>
                      <a:lvl4pPr>
                        <a:spcBef>
                          <a:spcPct val="20000"/>
                        </a:spcBef>
                        <a:defRPr>
                          <a:solidFill>
                            <a:schemeClr val="tx1"/>
                          </a:solidFill>
                          <a:latin typeface="Times New Roman" charset="0"/>
                        </a:defRPr>
                      </a:lvl4pPr>
                      <a:lvl5pPr>
                        <a:spcBef>
                          <a:spcPct val="20000"/>
                        </a:spcBef>
                        <a:defRPr>
                          <a:solidFill>
                            <a:schemeClr val="tx1"/>
                          </a:solidFill>
                          <a:latin typeface="Times New Roman" charset="0"/>
                        </a:defRPr>
                      </a:lvl5pPr>
                      <a:lvl6pPr fontAlgn="base">
                        <a:spcBef>
                          <a:spcPct val="20000"/>
                        </a:spcBef>
                        <a:spcAft>
                          <a:spcPct val="0"/>
                        </a:spcAft>
                        <a:defRPr>
                          <a:solidFill>
                            <a:schemeClr val="tx1"/>
                          </a:solidFill>
                          <a:latin typeface="Times New Roman" charset="0"/>
                        </a:defRPr>
                      </a:lvl6pPr>
                      <a:lvl7pPr fontAlgn="base">
                        <a:spcBef>
                          <a:spcPct val="20000"/>
                        </a:spcBef>
                        <a:spcAft>
                          <a:spcPct val="0"/>
                        </a:spcAft>
                        <a:defRPr>
                          <a:solidFill>
                            <a:schemeClr val="tx1"/>
                          </a:solidFill>
                          <a:latin typeface="Times New Roman" charset="0"/>
                        </a:defRPr>
                      </a:lvl7pPr>
                      <a:lvl8pPr fontAlgn="base">
                        <a:spcBef>
                          <a:spcPct val="20000"/>
                        </a:spcBef>
                        <a:spcAft>
                          <a:spcPct val="0"/>
                        </a:spcAft>
                        <a:defRPr>
                          <a:solidFill>
                            <a:schemeClr val="tx1"/>
                          </a:solidFill>
                          <a:latin typeface="Times New Roman" charset="0"/>
                        </a:defRPr>
                      </a:lvl8pPr>
                      <a:lvl9pPr fontAlgn="base">
                        <a:spcBef>
                          <a:spcPct val="20000"/>
                        </a:spcBef>
                        <a:spcAft>
                          <a:spcPct val="0"/>
                        </a:spcAft>
                        <a:defRPr>
                          <a:solidFill>
                            <a:schemeClr val="tx1"/>
                          </a:solidFill>
                          <a:latin typeface="Times New Roman"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tx1"/>
                          </a:solidFill>
                          <a:effectLst/>
                          <a:latin typeface="Times New Roman" charset="0"/>
                        </a:rPr>
                        <a:t>$29.99</a:t>
                      </a:r>
                    </a:p>
                  </a:txBody>
                  <a:tcPr marT="45749" marB="4574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charset="0"/>
                        </a:defRPr>
                      </a:lvl1pPr>
                      <a:lvl2pPr>
                        <a:spcBef>
                          <a:spcPct val="20000"/>
                        </a:spcBef>
                        <a:defRPr sz="2400">
                          <a:solidFill>
                            <a:schemeClr val="tx1"/>
                          </a:solidFill>
                          <a:latin typeface="Times New Roman" charset="0"/>
                        </a:defRPr>
                      </a:lvl2pPr>
                      <a:lvl3pPr>
                        <a:spcBef>
                          <a:spcPct val="20000"/>
                        </a:spcBef>
                        <a:defRPr sz="2000">
                          <a:solidFill>
                            <a:schemeClr val="tx1"/>
                          </a:solidFill>
                          <a:latin typeface="Times New Roman" charset="0"/>
                        </a:defRPr>
                      </a:lvl3pPr>
                      <a:lvl4pPr>
                        <a:spcBef>
                          <a:spcPct val="20000"/>
                        </a:spcBef>
                        <a:defRPr>
                          <a:solidFill>
                            <a:schemeClr val="tx1"/>
                          </a:solidFill>
                          <a:latin typeface="Times New Roman" charset="0"/>
                        </a:defRPr>
                      </a:lvl4pPr>
                      <a:lvl5pPr>
                        <a:spcBef>
                          <a:spcPct val="20000"/>
                        </a:spcBef>
                        <a:defRPr>
                          <a:solidFill>
                            <a:schemeClr val="tx1"/>
                          </a:solidFill>
                          <a:latin typeface="Times New Roman" charset="0"/>
                        </a:defRPr>
                      </a:lvl5pPr>
                      <a:lvl6pPr fontAlgn="base">
                        <a:spcBef>
                          <a:spcPct val="20000"/>
                        </a:spcBef>
                        <a:spcAft>
                          <a:spcPct val="0"/>
                        </a:spcAft>
                        <a:defRPr>
                          <a:solidFill>
                            <a:schemeClr val="tx1"/>
                          </a:solidFill>
                          <a:latin typeface="Times New Roman" charset="0"/>
                        </a:defRPr>
                      </a:lvl6pPr>
                      <a:lvl7pPr fontAlgn="base">
                        <a:spcBef>
                          <a:spcPct val="20000"/>
                        </a:spcBef>
                        <a:spcAft>
                          <a:spcPct val="0"/>
                        </a:spcAft>
                        <a:defRPr>
                          <a:solidFill>
                            <a:schemeClr val="tx1"/>
                          </a:solidFill>
                          <a:latin typeface="Times New Roman" charset="0"/>
                        </a:defRPr>
                      </a:lvl7pPr>
                      <a:lvl8pPr fontAlgn="base">
                        <a:spcBef>
                          <a:spcPct val="20000"/>
                        </a:spcBef>
                        <a:spcAft>
                          <a:spcPct val="0"/>
                        </a:spcAft>
                        <a:defRPr>
                          <a:solidFill>
                            <a:schemeClr val="tx1"/>
                          </a:solidFill>
                          <a:latin typeface="Times New Roman" charset="0"/>
                        </a:defRPr>
                      </a:lvl8pPr>
                      <a:lvl9pPr fontAlgn="base">
                        <a:spcBef>
                          <a:spcPct val="20000"/>
                        </a:spcBef>
                        <a:spcAft>
                          <a:spcPct val="0"/>
                        </a:spcAft>
                        <a:defRPr>
                          <a:solidFill>
                            <a:schemeClr val="tx1"/>
                          </a:solidFill>
                          <a:latin typeface="Times New Roman"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tx1"/>
                          </a:solidFill>
                          <a:effectLst/>
                          <a:latin typeface="Times New Roman" charset="0"/>
                        </a:rPr>
                        <a:t>Gadgets</a:t>
                      </a:r>
                    </a:p>
                  </a:txBody>
                  <a:tcPr marT="45749" marB="4574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charset="0"/>
                        </a:defRPr>
                      </a:lvl1pPr>
                      <a:lvl2pPr>
                        <a:spcBef>
                          <a:spcPct val="20000"/>
                        </a:spcBef>
                        <a:defRPr sz="2400">
                          <a:solidFill>
                            <a:schemeClr val="tx1"/>
                          </a:solidFill>
                          <a:latin typeface="Times New Roman" charset="0"/>
                        </a:defRPr>
                      </a:lvl2pPr>
                      <a:lvl3pPr>
                        <a:spcBef>
                          <a:spcPct val="20000"/>
                        </a:spcBef>
                        <a:defRPr sz="2000">
                          <a:solidFill>
                            <a:schemeClr val="tx1"/>
                          </a:solidFill>
                          <a:latin typeface="Times New Roman" charset="0"/>
                        </a:defRPr>
                      </a:lvl3pPr>
                      <a:lvl4pPr>
                        <a:spcBef>
                          <a:spcPct val="20000"/>
                        </a:spcBef>
                        <a:defRPr>
                          <a:solidFill>
                            <a:schemeClr val="tx1"/>
                          </a:solidFill>
                          <a:latin typeface="Times New Roman" charset="0"/>
                        </a:defRPr>
                      </a:lvl4pPr>
                      <a:lvl5pPr>
                        <a:spcBef>
                          <a:spcPct val="20000"/>
                        </a:spcBef>
                        <a:defRPr>
                          <a:solidFill>
                            <a:schemeClr val="tx1"/>
                          </a:solidFill>
                          <a:latin typeface="Times New Roman" charset="0"/>
                        </a:defRPr>
                      </a:lvl5pPr>
                      <a:lvl6pPr fontAlgn="base">
                        <a:spcBef>
                          <a:spcPct val="20000"/>
                        </a:spcBef>
                        <a:spcAft>
                          <a:spcPct val="0"/>
                        </a:spcAft>
                        <a:defRPr>
                          <a:solidFill>
                            <a:schemeClr val="tx1"/>
                          </a:solidFill>
                          <a:latin typeface="Times New Roman" charset="0"/>
                        </a:defRPr>
                      </a:lvl6pPr>
                      <a:lvl7pPr fontAlgn="base">
                        <a:spcBef>
                          <a:spcPct val="20000"/>
                        </a:spcBef>
                        <a:spcAft>
                          <a:spcPct val="0"/>
                        </a:spcAft>
                        <a:defRPr>
                          <a:solidFill>
                            <a:schemeClr val="tx1"/>
                          </a:solidFill>
                          <a:latin typeface="Times New Roman" charset="0"/>
                        </a:defRPr>
                      </a:lvl7pPr>
                      <a:lvl8pPr fontAlgn="base">
                        <a:spcBef>
                          <a:spcPct val="20000"/>
                        </a:spcBef>
                        <a:spcAft>
                          <a:spcPct val="0"/>
                        </a:spcAft>
                        <a:defRPr>
                          <a:solidFill>
                            <a:schemeClr val="tx1"/>
                          </a:solidFill>
                          <a:latin typeface="Times New Roman" charset="0"/>
                        </a:defRPr>
                      </a:lvl8pPr>
                      <a:lvl9pPr fontAlgn="base">
                        <a:spcBef>
                          <a:spcPct val="20000"/>
                        </a:spcBef>
                        <a:spcAft>
                          <a:spcPct val="0"/>
                        </a:spcAft>
                        <a:defRPr>
                          <a:solidFill>
                            <a:schemeClr val="tx1"/>
                          </a:solidFill>
                          <a:latin typeface="Times New Roman"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tx1"/>
                          </a:solidFill>
                          <a:effectLst/>
                          <a:latin typeface="Times New Roman" charset="0"/>
                        </a:rPr>
                        <a:t>GizmoWorks</a:t>
                      </a:r>
                    </a:p>
                  </a:txBody>
                  <a:tcPr marT="45749" marB="45749"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44455" name="Oval 71"/>
          <p:cNvSpPr>
            <a:spLocks noChangeArrowheads="1"/>
          </p:cNvSpPr>
          <p:nvPr/>
        </p:nvSpPr>
        <p:spPr bwMode="auto">
          <a:xfrm>
            <a:off x="304800" y="5867400"/>
            <a:ext cx="2106613" cy="619125"/>
          </a:xfrm>
          <a:prstGeom prst="ellipse">
            <a:avLst/>
          </a:prstGeom>
          <a:solidFill>
            <a:srgbClr val="C0C0C0">
              <a:alpha val="50000"/>
            </a:srgbClr>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lgn="ctr" eaLnBrk="1" hangingPunct="1">
              <a:defRPr/>
            </a:pPr>
            <a:r>
              <a:rPr lang="en-US" altLang="en-US"/>
              <a:t>“selection”</a:t>
            </a:r>
          </a:p>
        </p:txBody>
      </p:sp>
    </p:spTree>
    <p:extLst>
      <p:ext uri="{BB962C8B-B14F-4D97-AF65-F5344CB8AC3E}">
        <p14:creationId xmlns:p14="http://schemas.microsoft.com/office/powerpoint/2010/main" val="105212673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44420"/>
                                        </p:tgtEl>
                                        <p:attrNameLst>
                                          <p:attrName>style.visibility</p:attrName>
                                        </p:attrNameLst>
                                      </p:cBhvr>
                                      <p:to>
                                        <p:strVal val="visible"/>
                                      </p:to>
                                    </p:set>
                                    <p:animEffect transition="in" filter="dissolve">
                                      <p:cBhvr>
                                        <p:cTn id="7" dur="500"/>
                                        <p:tgtEl>
                                          <p:spTgt spid="144420"/>
                                        </p:tgtEl>
                                      </p:cBhvr>
                                    </p:animEffect>
                                  </p:childTnLst>
                                </p:cTn>
                              </p:par>
                            </p:childTnLst>
                          </p:cTn>
                        </p:par>
                        <p:par>
                          <p:cTn id="8" fill="hold" nodeType="afterGroup">
                            <p:stCondLst>
                              <p:cond delay="500"/>
                            </p:stCondLst>
                            <p:childTnLst>
                              <p:par>
                                <p:cTn id="9" presetID="9" presetClass="entr" presetSubtype="0" fill="hold" nodeType="afterEffect">
                                  <p:stCondLst>
                                    <p:cond delay="0"/>
                                  </p:stCondLst>
                                  <p:childTnLst>
                                    <p:set>
                                      <p:cBhvr>
                                        <p:cTn id="10" dur="1" fill="hold">
                                          <p:stCondLst>
                                            <p:cond delay="0"/>
                                          </p:stCondLst>
                                        </p:cTn>
                                        <p:tgtEl>
                                          <p:spTgt spid="144387"/>
                                        </p:tgtEl>
                                        <p:attrNameLst>
                                          <p:attrName>style.visibility</p:attrName>
                                        </p:attrNameLst>
                                      </p:cBhvr>
                                      <p:to>
                                        <p:strVal val="visible"/>
                                      </p:to>
                                    </p:set>
                                    <p:animEffect transition="in" filter="dissolve">
                                      <p:cBhvr>
                                        <p:cTn id="11" dur="500"/>
                                        <p:tgtEl>
                                          <p:spTgt spid="144387"/>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9" presetClass="entr" presetSubtype="0" fill="hold" grpId="0" nodeType="clickEffect">
                                  <p:stCondLst>
                                    <p:cond delay="0"/>
                                  </p:stCondLst>
                                  <p:childTnLst>
                                    <p:set>
                                      <p:cBhvr>
                                        <p:cTn id="15" dur="1" fill="hold">
                                          <p:stCondLst>
                                            <p:cond delay="0"/>
                                          </p:stCondLst>
                                        </p:cTn>
                                        <p:tgtEl>
                                          <p:spTgt spid="144421"/>
                                        </p:tgtEl>
                                        <p:attrNameLst>
                                          <p:attrName>style.visibility</p:attrName>
                                        </p:attrNameLst>
                                      </p:cBhvr>
                                      <p:to>
                                        <p:strVal val="visible"/>
                                      </p:to>
                                    </p:set>
                                    <p:animEffect transition="in" filter="dissolve">
                                      <p:cBhvr>
                                        <p:cTn id="16" dur="500"/>
                                        <p:tgtEl>
                                          <p:spTgt spid="144421"/>
                                        </p:tgtEl>
                                      </p:cBhvr>
                                    </p:animEffect>
                                  </p:childTnLst>
                                </p:cTn>
                              </p:par>
                            </p:childTnLst>
                          </p:cTn>
                        </p:par>
                        <p:par>
                          <p:cTn id="17" fill="hold" nodeType="afterGroup">
                            <p:stCondLst>
                              <p:cond delay="500"/>
                            </p:stCondLst>
                            <p:childTnLst>
                              <p:par>
                                <p:cTn id="18" presetID="9" presetClass="entr" presetSubtype="0" fill="hold" nodeType="afterEffect">
                                  <p:stCondLst>
                                    <p:cond delay="0"/>
                                  </p:stCondLst>
                                  <p:childTnLst>
                                    <p:set>
                                      <p:cBhvr>
                                        <p:cTn id="19" dur="1" fill="hold">
                                          <p:stCondLst>
                                            <p:cond delay="0"/>
                                          </p:stCondLst>
                                        </p:cTn>
                                        <p:tgtEl>
                                          <p:spTgt spid="144454"/>
                                        </p:tgtEl>
                                        <p:attrNameLst>
                                          <p:attrName>style.visibility</p:attrName>
                                        </p:attrNameLst>
                                      </p:cBhvr>
                                      <p:to>
                                        <p:strVal val="visible"/>
                                      </p:to>
                                    </p:set>
                                    <p:animEffect transition="in" filter="dissolve">
                                      <p:cBhvr>
                                        <p:cTn id="20" dur="500"/>
                                        <p:tgtEl>
                                          <p:spTgt spid="144454"/>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144455"/>
                                        </p:tgtEl>
                                        <p:attrNameLst>
                                          <p:attrName>style.visibility</p:attrName>
                                        </p:attrNameLst>
                                      </p:cBhvr>
                                      <p:to>
                                        <p:strVal val="visible"/>
                                      </p:to>
                                    </p:set>
                                    <p:animEffect transition="in" filter="dissolve">
                                      <p:cBhvr>
                                        <p:cTn id="25" dur="500"/>
                                        <p:tgtEl>
                                          <p:spTgt spid="1444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420" grpId="0" autoUpdateAnimBg="0"/>
      <p:bldP spid="144421" grpId="0" animBg="1"/>
      <p:bldP spid="144455" grpId="0" animBg="1"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Slide Number Placeholder 4"/>
          <p:cNvSpPr>
            <a:spLocks noGrp="1"/>
          </p:cNvSpPr>
          <p:nvPr>
            <p:ph type="sldNum" sz="quarter" idx="12"/>
          </p:nvPr>
        </p:nvSpPr>
        <p:spPr/>
        <p:txBody>
          <a:bodyPr/>
          <a:lstStyle>
            <a:lvl1pPr>
              <a:spcBef>
                <a:spcPct val="20000"/>
              </a:spcBef>
              <a:buChar char="•"/>
              <a:defRPr sz="3200">
                <a:solidFill>
                  <a:schemeClr val="tx1"/>
                </a:solidFill>
                <a:latin typeface="Times New Roman" charset="0"/>
              </a:defRPr>
            </a:lvl1pPr>
            <a:lvl2pPr marL="742950" indent="-285750">
              <a:spcBef>
                <a:spcPct val="20000"/>
              </a:spcBef>
              <a:buChar char="–"/>
              <a:defRPr sz="2800">
                <a:solidFill>
                  <a:schemeClr val="tx1"/>
                </a:solidFill>
                <a:latin typeface="Times New Roman" charset="0"/>
              </a:defRPr>
            </a:lvl2pPr>
            <a:lvl3pPr marL="1143000" indent="-228600">
              <a:spcBef>
                <a:spcPct val="20000"/>
              </a:spcBef>
              <a:buChar char="•"/>
              <a:defRPr sz="2400">
                <a:solidFill>
                  <a:schemeClr val="tx1"/>
                </a:solidFill>
                <a:latin typeface="Times New Roman" charset="0"/>
              </a:defRPr>
            </a:lvl3pPr>
            <a:lvl4pPr marL="1600200" indent="-228600">
              <a:spcBef>
                <a:spcPct val="20000"/>
              </a:spcBef>
              <a:buChar char="–"/>
              <a:defRPr sz="2000">
                <a:solidFill>
                  <a:schemeClr val="tx1"/>
                </a:solidFill>
                <a:latin typeface="Times New Roman" charset="0"/>
              </a:defRPr>
            </a:lvl4pPr>
            <a:lvl5pPr marL="2057400" indent="-22860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spcBef>
                <a:spcPct val="0"/>
              </a:spcBef>
              <a:buFontTx/>
              <a:buNone/>
            </a:pPr>
            <a:fld id="{74AC36A8-B9AB-1546-B875-32FA8F2410AB}" type="slidenum">
              <a:rPr lang="he-IL" altLang="en-US" sz="1400"/>
              <a:pPr>
                <a:spcBef>
                  <a:spcPct val="0"/>
                </a:spcBef>
                <a:buFontTx/>
                <a:buNone/>
              </a:pPr>
              <a:t>46</a:t>
            </a:fld>
            <a:endParaRPr lang="en-US" altLang="en-US" sz="1400"/>
          </a:p>
        </p:txBody>
      </p:sp>
      <p:sp>
        <p:nvSpPr>
          <p:cNvPr id="145410" name="Rectangle 2"/>
          <p:cNvSpPr>
            <a:spLocks noGrp="1" noChangeArrowheads="1"/>
          </p:cNvSpPr>
          <p:nvPr>
            <p:ph type="title"/>
          </p:nvPr>
        </p:nvSpPr>
        <p:spPr/>
        <p:txBody>
          <a:bodyPr/>
          <a:lstStyle/>
          <a:p>
            <a:pPr eaLnBrk="1" hangingPunct="1">
              <a:defRPr/>
            </a:pPr>
            <a:r>
              <a:rPr lang="en-US" altLang="en-US" smtClean="0"/>
              <a:t>Simple SQL Query</a:t>
            </a:r>
          </a:p>
        </p:txBody>
      </p:sp>
      <p:graphicFrame>
        <p:nvGraphicFramePr>
          <p:cNvPr id="145411" name="Group 3"/>
          <p:cNvGraphicFramePr>
            <a:graphicFrameLocks noGrp="1"/>
          </p:cNvGraphicFramePr>
          <p:nvPr/>
        </p:nvGraphicFramePr>
        <p:xfrm>
          <a:off x="3352800" y="1981200"/>
          <a:ext cx="5410200" cy="1676400"/>
        </p:xfrm>
        <a:graphic>
          <a:graphicData uri="http://schemas.openxmlformats.org/drawingml/2006/table">
            <a:tbl>
              <a:tblPr/>
              <a:tblGrid>
                <a:gridCol w="1352550"/>
                <a:gridCol w="1352550"/>
                <a:gridCol w="1352550"/>
                <a:gridCol w="1352550"/>
              </a:tblGrid>
              <a:tr h="319088">
                <a:tc>
                  <a:txBody>
                    <a:bodyPr/>
                    <a:lstStyle>
                      <a:lvl1pPr>
                        <a:spcBef>
                          <a:spcPct val="20000"/>
                        </a:spcBef>
                        <a:defRPr sz="2800">
                          <a:solidFill>
                            <a:schemeClr val="tx1"/>
                          </a:solidFill>
                          <a:latin typeface="Times New Roman" charset="0"/>
                        </a:defRPr>
                      </a:lvl1pPr>
                      <a:lvl2pPr>
                        <a:spcBef>
                          <a:spcPct val="20000"/>
                        </a:spcBef>
                        <a:defRPr sz="2400">
                          <a:solidFill>
                            <a:schemeClr val="tx1"/>
                          </a:solidFill>
                          <a:latin typeface="Times New Roman" charset="0"/>
                        </a:defRPr>
                      </a:lvl2pPr>
                      <a:lvl3pPr>
                        <a:spcBef>
                          <a:spcPct val="20000"/>
                        </a:spcBef>
                        <a:defRPr sz="2000">
                          <a:solidFill>
                            <a:schemeClr val="tx1"/>
                          </a:solidFill>
                          <a:latin typeface="Times New Roman" charset="0"/>
                        </a:defRPr>
                      </a:lvl3pPr>
                      <a:lvl4pPr>
                        <a:spcBef>
                          <a:spcPct val="20000"/>
                        </a:spcBef>
                        <a:defRPr>
                          <a:solidFill>
                            <a:schemeClr val="tx1"/>
                          </a:solidFill>
                          <a:latin typeface="Times New Roman" charset="0"/>
                        </a:defRPr>
                      </a:lvl4pPr>
                      <a:lvl5pPr>
                        <a:spcBef>
                          <a:spcPct val="20000"/>
                        </a:spcBef>
                        <a:defRPr>
                          <a:solidFill>
                            <a:schemeClr val="tx1"/>
                          </a:solidFill>
                          <a:latin typeface="Times New Roman" charset="0"/>
                        </a:defRPr>
                      </a:lvl5pPr>
                      <a:lvl6pPr fontAlgn="base">
                        <a:spcBef>
                          <a:spcPct val="20000"/>
                        </a:spcBef>
                        <a:spcAft>
                          <a:spcPct val="0"/>
                        </a:spcAft>
                        <a:defRPr>
                          <a:solidFill>
                            <a:schemeClr val="tx1"/>
                          </a:solidFill>
                          <a:latin typeface="Times New Roman" charset="0"/>
                        </a:defRPr>
                      </a:lvl6pPr>
                      <a:lvl7pPr fontAlgn="base">
                        <a:spcBef>
                          <a:spcPct val="20000"/>
                        </a:spcBef>
                        <a:spcAft>
                          <a:spcPct val="0"/>
                        </a:spcAft>
                        <a:defRPr>
                          <a:solidFill>
                            <a:schemeClr val="tx1"/>
                          </a:solidFill>
                          <a:latin typeface="Times New Roman" charset="0"/>
                        </a:defRPr>
                      </a:lvl7pPr>
                      <a:lvl8pPr fontAlgn="base">
                        <a:spcBef>
                          <a:spcPct val="20000"/>
                        </a:spcBef>
                        <a:spcAft>
                          <a:spcPct val="0"/>
                        </a:spcAft>
                        <a:defRPr>
                          <a:solidFill>
                            <a:schemeClr val="tx1"/>
                          </a:solidFill>
                          <a:latin typeface="Times New Roman" charset="0"/>
                        </a:defRPr>
                      </a:lvl8pPr>
                      <a:lvl9pPr fontAlgn="base">
                        <a:spcBef>
                          <a:spcPct val="20000"/>
                        </a:spcBef>
                        <a:spcAft>
                          <a:spcPct val="0"/>
                        </a:spcAft>
                        <a:defRPr>
                          <a:solidFill>
                            <a:schemeClr val="tx1"/>
                          </a:solidFill>
                          <a:latin typeface="Times New Roman"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accent2"/>
                          </a:solidFill>
                          <a:effectLst/>
                          <a:latin typeface="Times New Roman" charset="0"/>
                        </a:rPr>
                        <a:t>PName</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charset="0"/>
                        </a:defRPr>
                      </a:lvl1pPr>
                      <a:lvl2pPr>
                        <a:spcBef>
                          <a:spcPct val="20000"/>
                        </a:spcBef>
                        <a:defRPr sz="2400">
                          <a:solidFill>
                            <a:schemeClr val="tx1"/>
                          </a:solidFill>
                          <a:latin typeface="Times New Roman" charset="0"/>
                        </a:defRPr>
                      </a:lvl2pPr>
                      <a:lvl3pPr>
                        <a:spcBef>
                          <a:spcPct val="20000"/>
                        </a:spcBef>
                        <a:defRPr sz="2000">
                          <a:solidFill>
                            <a:schemeClr val="tx1"/>
                          </a:solidFill>
                          <a:latin typeface="Times New Roman" charset="0"/>
                        </a:defRPr>
                      </a:lvl3pPr>
                      <a:lvl4pPr>
                        <a:spcBef>
                          <a:spcPct val="20000"/>
                        </a:spcBef>
                        <a:defRPr>
                          <a:solidFill>
                            <a:schemeClr val="tx1"/>
                          </a:solidFill>
                          <a:latin typeface="Times New Roman" charset="0"/>
                        </a:defRPr>
                      </a:lvl4pPr>
                      <a:lvl5pPr>
                        <a:spcBef>
                          <a:spcPct val="20000"/>
                        </a:spcBef>
                        <a:defRPr>
                          <a:solidFill>
                            <a:schemeClr val="tx1"/>
                          </a:solidFill>
                          <a:latin typeface="Times New Roman" charset="0"/>
                        </a:defRPr>
                      </a:lvl5pPr>
                      <a:lvl6pPr fontAlgn="base">
                        <a:spcBef>
                          <a:spcPct val="20000"/>
                        </a:spcBef>
                        <a:spcAft>
                          <a:spcPct val="0"/>
                        </a:spcAft>
                        <a:defRPr>
                          <a:solidFill>
                            <a:schemeClr val="tx1"/>
                          </a:solidFill>
                          <a:latin typeface="Times New Roman" charset="0"/>
                        </a:defRPr>
                      </a:lvl6pPr>
                      <a:lvl7pPr fontAlgn="base">
                        <a:spcBef>
                          <a:spcPct val="20000"/>
                        </a:spcBef>
                        <a:spcAft>
                          <a:spcPct val="0"/>
                        </a:spcAft>
                        <a:defRPr>
                          <a:solidFill>
                            <a:schemeClr val="tx1"/>
                          </a:solidFill>
                          <a:latin typeface="Times New Roman" charset="0"/>
                        </a:defRPr>
                      </a:lvl7pPr>
                      <a:lvl8pPr fontAlgn="base">
                        <a:spcBef>
                          <a:spcPct val="20000"/>
                        </a:spcBef>
                        <a:spcAft>
                          <a:spcPct val="0"/>
                        </a:spcAft>
                        <a:defRPr>
                          <a:solidFill>
                            <a:schemeClr val="tx1"/>
                          </a:solidFill>
                          <a:latin typeface="Times New Roman" charset="0"/>
                        </a:defRPr>
                      </a:lvl8pPr>
                      <a:lvl9pPr fontAlgn="base">
                        <a:spcBef>
                          <a:spcPct val="20000"/>
                        </a:spcBef>
                        <a:spcAft>
                          <a:spcPct val="0"/>
                        </a:spcAft>
                        <a:defRPr>
                          <a:solidFill>
                            <a:schemeClr val="tx1"/>
                          </a:solidFill>
                          <a:latin typeface="Times New Roman"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accent2"/>
                          </a:solidFill>
                          <a:effectLst/>
                          <a:latin typeface="Times New Roman" charset="0"/>
                        </a:rPr>
                        <a:t>Price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charset="0"/>
                        </a:defRPr>
                      </a:lvl1pPr>
                      <a:lvl2pPr>
                        <a:spcBef>
                          <a:spcPct val="20000"/>
                        </a:spcBef>
                        <a:defRPr sz="2400">
                          <a:solidFill>
                            <a:schemeClr val="tx1"/>
                          </a:solidFill>
                          <a:latin typeface="Times New Roman" charset="0"/>
                        </a:defRPr>
                      </a:lvl2pPr>
                      <a:lvl3pPr>
                        <a:spcBef>
                          <a:spcPct val="20000"/>
                        </a:spcBef>
                        <a:defRPr sz="2000">
                          <a:solidFill>
                            <a:schemeClr val="tx1"/>
                          </a:solidFill>
                          <a:latin typeface="Times New Roman" charset="0"/>
                        </a:defRPr>
                      </a:lvl3pPr>
                      <a:lvl4pPr>
                        <a:spcBef>
                          <a:spcPct val="20000"/>
                        </a:spcBef>
                        <a:defRPr>
                          <a:solidFill>
                            <a:schemeClr val="tx1"/>
                          </a:solidFill>
                          <a:latin typeface="Times New Roman" charset="0"/>
                        </a:defRPr>
                      </a:lvl4pPr>
                      <a:lvl5pPr>
                        <a:spcBef>
                          <a:spcPct val="20000"/>
                        </a:spcBef>
                        <a:defRPr>
                          <a:solidFill>
                            <a:schemeClr val="tx1"/>
                          </a:solidFill>
                          <a:latin typeface="Times New Roman" charset="0"/>
                        </a:defRPr>
                      </a:lvl5pPr>
                      <a:lvl6pPr fontAlgn="base">
                        <a:spcBef>
                          <a:spcPct val="20000"/>
                        </a:spcBef>
                        <a:spcAft>
                          <a:spcPct val="0"/>
                        </a:spcAft>
                        <a:defRPr>
                          <a:solidFill>
                            <a:schemeClr val="tx1"/>
                          </a:solidFill>
                          <a:latin typeface="Times New Roman" charset="0"/>
                        </a:defRPr>
                      </a:lvl6pPr>
                      <a:lvl7pPr fontAlgn="base">
                        <a:spcBef>
                          <a:spcPct val="20000"/>
                        </a:spcBef>
                        <a:spcAft>
                          <a:spcPct val="0"/>
                        </a:spcAft>
                        <a:defRPr>
                          <a:solidFill>
                            <a:schemeClr val="tx1"/>
                          </a:solidFill>
                          <a:latin typeface="Times New Roman" charset="0"/>
                        </a:defRPr>
                      </a:lvl7pPr>
                      <a:lvl8pPr fontAlgn="base">
                        <a:spcBef>
                          <a:spcPct val="20000"/>
                        </a:spcBef>
                        <a:spcAft>
                          <a:spcPct val="0"/>
                        </a:spcAft>
                        <a:defRPr>
                          <a:solidFill>
                            <a:schemeClr val="tx1"/>
                          </a:solidFill>
                          <a:latin typeface="Times New Roman" charset="0"/>
                        </a:defRPr>
                      </a:lvl8pPr>
                      <a:lvl9pPr fontAlgn="base">
                        <a:spcBef>
                          <a:spcPct val="20000"/>
                        </a:spcBef>
                        <a:spcAft>
                          <a:spcPct val="0"/>
                        </a:spcAft>
                        <a:defRPr>
                          <a:solidFill>
                            <a:schemeClr val="tx1"/>
                          </a:solidFill>
                          <a:latin typeface="Times New Roman"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accent2"/>
                          </a:solidFill>
                          <a:effectLst/>
                          <a:latin typeface="Times New Roman" charset="0"/>
                        </a:rPr>
                        <a:t>Category</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charset="0"/>
                        </a:defRPr>
                      </a:lvl1pPr>
                      <a:lvl2pPr>
                        <a:spcBef>
                          <a:spcPct val="20000"/>
                        </a:spcBef>
                        <a:defRPr sz="2400">
                          <a:solidFill>
                            <a:schemeClr val="tx1"/>
                          </a:solidFill>
                          <a:latin typeface="Times New Roman" charset="0"/>
                        </a:defRPr>
                      </a:lvl2pPr>
                      <a:lvl3pPr>
                        <a:spcBef>
                          <a:spcPct val="20000"/>
                        </a:spcBef>
                        <a:defRPr sz="2000">
                          <a:solidFill>
                            <a:schemeClr val="tx1"/>
                          </a:solidFill>
                          <a:latin typeface="Times New Roman" charset="0"/>
                        </a:defRPr>
                      </a:lvl3pPr>
                      <a:lvl4pPr>
                        <a:spcBef>
                          <a:spcPct val="20000"/>
                        </a:spcBef>
                        <a:defRPr>
                          <a:solidFill>
                            <a:schemeClr val="tx1"/>
                          </a:solidFill>
                          <a:latin typeface="Times New Roman" charset="0"/>
                        </a:defRPr>
                      </a:lvl4pPr>
                      <a:lvl5pPr>
                        <a:spcBef>
                          <a:spcPct val="20000"/>
                        </a:spcBef>
                        <a:defRPr>
                          <a:solidFill>
                            <a:schemeClr val="tx1"/>
                          </a:solidFill>
                          <a:latin typeface="Times New Roman" charset="0"/>
                        </a:defRPr>
                      </a:lvl5pPr>
                      <a:lvl6pPr fontAlgn="base">
                        <a:spcBef>
                          <a:spcPct val="20000"/>
                        </a:spcBef>
                        <a:spcAft>
                          <a:spcPct val="0"/>
                        </a:spcAft>
                        <a:defRPr>
                          <a:solidFill>
                            <a:schemeClr val="tx1"/>
                          </a:solidFill>
                          <a:latin typeface="Times New Roman" charset="0"/>
                        </a:defRPr>
                      </a:lvl6pPr>
                      <a:lvl7pPr fontAlgn="base">
                        <a:spcBef>
                          <a:spcPct val="20000"/>
                        </a:spcBef>
                        <a:spcAft>
                          <a:spcPct val="0"/>
                        </a:spcAft>
                        <a:defRPr>
                          <a:solidFill>
                            <a:schemeClr val="tx1"/>
                          </a:solidFill>
                          <a:latin typeface="Times New Roman" charset="0"/>
                        </a:defRPr>
                      </a:lvl7pPr>
                      <a:lvl8pPr fontAlgn="base">
                        <a:spcBef>
                          <a:spcPct val="20000"/>
                        </a:spcBef>
                        <a:spcAft>
                          <a:spcPct val="0"/>
                        </a:spcAft>
                        <a:defRPr>
                          <a:solidFill>
                            <a:schemeClr val="tx1"/>
                          </a:solidFill>
                          <a:latin typeface="Times New Roman" charset="0"/>
                        </a:defRPr>
                      </a:lvl8pPr>
                      <a:lvl9pPr fontAlgn="base">
                        <a:spcBef>
                          <a:spcPct val="20000"/>
                        </a:spcBef>
                        <a:spcAft>
                          <a:spcPct val="0"/>
                        </a:spcAft>
                        <a:defRPr>
                          <a:solidFill>
                            <a:schemeClr val="tx1"/>
                          </a:solidFill>
                          <a:latin typeface="Times New Roman"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accent2"/>
                          </a:solidFill>
                          <a:effectLst/>
                          <a:latin typeface="Times New Roman" charset="0"/>
                        </a:rPr>
                        <a:t>Manufacturer</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320675">
                <a:tc>
                  <a:txBody>
                    <a:bodyPr/>
                    <a:lstStyle>
                      <a:lvl1pPr>
                        <a:spcBef>
                          <a:spcPct val="20000"/>
                        </a:spcBef>
                        <a:defRPr sz="2800">
                          <a:solidFill>
                            <a:schemeClr val="tx1"/>
                          </a:solidFill>
                          <a:latin typeface="Times New Roman" charset="0"/>
                        </a:defRPr>
                      </a:lvl1pPr>
                      <a:lvl2pPr>
                        <a:spcBef>
                          <a:spcPct val="20000"/>
                        </a:spcBef>
                        <a:defRPr sz="2400">
                          <a:solidFill>
                            <a:schemeClr val="tx1"/>
                          </a:solidFill>
                          <a:latin typeface="Times New Roman" charset="0"/>
                        </a:defRPr>
                      </a:lvl2pPr>
                      <a:lvl3pPr>
                        <a:spcBef>
                          <a:spcPct val="20000"/>
                        </a:spcBef>
                        <a:defRPr sz="2000">
                          <a:solidFill>
                            <a:schemeClr val="tx1"/>
                          </a:solidFill>
                          <a:latin typeface="Times New Roman" charset="0"/>
                        </a:defRPr>
                      </a:lvl3pPr>
                      <a:lvl4pPr>
                        <a:spcBef>
                          <a:spcPct val="20000"/>
                        </a:spcBef>
                        <a:defRPr>
                          <a:solidFill>
                            <a:schemeClr val="tx1"/>
                          </a:solidFill>
                          <a:latin typeface="Times New Roman" charset="0"/>
                        </a:defRPr>
                      </a:lvl4pPr>
                      <a:lvl5pPr>
                        <a:spcBef>
                          <a:spcPct val="20000"/>
                        </a:spcBef>
                        <a:defRPr>
                          <a:solidFill>
                            <a:schemeClr val="tx1"/>
                          </a:solidFill>
                          <a:latin typeface="Times New Roman" charset="0"/>
                        </a:defRPr>
                      </a:lvl5pPr>
                      <a:lvl6pPr fontAlgn="base">
                        <a:spcBef>
                          <a:spcPct val="20000"/>
                        </a:spcBef>
                        <a:spcAft>
                          <a:spcPct val="0"/>
                        </a:spcAft>
                        <a:defRPr>
                          <a:solidFill>
                            <a:schemeClr val="tx1"/>
                          </a:solidFill>
                          <a:latin typeface="Times New Roman" charset="0"/>
                        </a:defRPr>
                      </a:lvl6pPr>
                      <a:lvl7pPr fontAlgn="base">
                        <a:spcBef>
                          <a:spcPct val="20000"/>
                        </a:spcBef>
                        <a:spcAft>
                          <a:spcPct val="0"/>
                        </a:spcAft>
                        <a:defRPr>
                          <a:solidFill>
                            <a:schemeClr val="tx1"/>
                          </a:solidFill>
                          <a:latin typeface="Times New Roman" charset="0"/>
                        </a:defRPr>
                      </a:lvl7pPr>
                      <a:lvl8pPr fontAlgn="base">
                        <a:spcBef>
                          <a:spcPct val="20000"/>
                        </a:spcBef>
                        <a:spcAft>
                          <a:spcPct val="0"/>
                        </a:spcAft>
                        <a:defRPr>
                          <a:solidFill>
                            <a:schemeClr val="tx1"/>
                          </a:solidFill>
                          <a:latin typeface="Times New Roman" charset="0"/>
                        </a:defRPr>
                      </a:lvl8pPr>
                      <a:lvl9pPr fontAlgn="base">
                        <a:spcBef>
                          <a:spcPct val="20000"/>
                        </a:spcBef>
                        <a:spcAft>
                          <a:spcPct val="0"/>
                        </a:spcAft>
                        <a:defRPr>
                          <a:solidFill>
                            <a:schemeClr val="tx1"/>
                          </a:solidFill>
                          <a:latin typeface="Times New Roman"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tx1"/>
                          </a:solidFill>
                          <a:effectLst/>
                          <a:latin typeface="Times New Roman" charset="0"/>
                        </a:rPr>
                        <a:t>Gizmo</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charset="0"/>
                        </a:defRPr>
                      </a:lvl1pPr>
                      <a:lvl2pPr>
                        <a:spcBef>
                          <a:spcPct val="20000"/>
                        </a:spcBef>
                        <a:defRPr sz="2400">
                          <a:solidFill>
                            <a:schemeClr val="tx1"/>
                          </a:solidFill>
                          <a:latin typeface="Times New Roman" charset="0"/>
                        </a:defRPr>
                      </a:lvl2pPr>
                      <a:lvl3pPr>
                        <a:spcBef>
                          <a:spcPct val="20000"/>
                        </a:spcBef>
                        <a:defRPr sz="2000">
                          <a:solidFill>
                            <a:schemeClr val="tx1"/>
                          </a:solidFill>
                          <a:latin typeface="Times New Roman" charset="0"/>
                        </a:defRPr>
                      </a:lvl3pPr>
                      <a:lvl4pPr>
                        <a:spcBef>
                          <a:spcPct val="20000"/>
                        </a:spcBef>
                        <a:defRPr>
                          <a:solidFill>
                            <a:schemeClr val="tx1"/>
                          </a:solidFill>
                          <a:latin typeface="Times New Roman" charset="0"/>
                        </a:defRPr>
                      </a:lvl4pPr>
                      <a:lvl5pPr>
                        <a:spcBef>
                          <a:spcPct val="20000"/>
                        </a:spcBef>
                        <a:defRPr>
                          <a:solidFill>
                            <a:schemeClr val="tx1"/>
                          </a:solidFill>
                          <a:latin typeface="Times New Roman" charset="0"/>
                        </a:defRPr>
                      </a:lvl5pPr>
                      <a:lvl6pPr fontAlgn="base">
                        <a:spcBef>
                          <a:spcPct val="20000"/>
                        </a:spcBef>
                        <a:spcAft>
                          <a:spcPct val="0"/>
                        </a:spcAft>
                        <a:defRPr>
                          <a:solidFill>
                            <a:schemeClr val="tx1"/>
                          </a:solidFill>
                          <a:latin typeface="Times New Roman" charset="0"/>
                        </a:defRPr>
                      </a:lvl6pPr>
                      <a:lvl7pPr fontAlgn="base">
                        <a:spcBef>
                          <a:spcPct val="20000"/>
                        </a:spcBef>
                        <a:spcAft>
                          <a:spcPct val="0"/>
                        </a:spcAft>
                        <a:defRPr>
                          <a:solidFill>
                            <a:schemeClr val="tx1"/>
                          </a:solidFill>
                          <a:latin typeface="Times New Roman" charset="0"/>
                        </a:defRPr>
                      </a:lvl7pPr>
                      <a:lvl8pPr fontAlgn="base">
                        <a:spcBef>
                          <a:spcPct val="20000"/>
                        </a:spcBef>
                        <a:spcAft>
                          <a:spcPct val="0"/>
                        </a:spcAft>
                        <a:defRPr>
                          <a:solidFill>
                            <a:schemeClr val="tx1"/>
                          </a:solidFill>
                          <a:latin typeface="Times New Roman" charset="0"/>
                        </a:defRPr>
                      </a:lvl8pPr>
                      <a:lvl9pPr fontAlgn="base">
                        <a:spcBef>
                          <a:spcPct val="20000"/>
                        </a:spcBef>
                        <a:spcAft>
                          <a:spcPct val="0"/>
                        </a:spcAft>
                        <a:defRPr>
                          <a:solidFill>
                            <a:schemeClr val="tx1"/>
                          </a:solidFill>
                          <a:latin typeface="Times New Roman"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tx1"/>
                          </a:solidFill>
                          <a:effectLst/>
                          <a:latin typeface="Times New Roman" charset="0"/>
                        </a:rPr>
                        <a:t>$19.99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charset="0"/>
                        </a:defRPr>
                      </a:lvl1pPr>
                      <a:lvl2pPr>
                        <a:spcBef>
                          <a:spcPct val="20000"/>
                        </a:spcBef>
                        <a:defRPr sz="2400">
                          <a:solidFill>
                            <a:schemeClr val="tx1"/>
                          </a:solidFill>
                          <a:latin typeface="Times New Roman" charset="0"/>
                        </a:defRPr>
                      </a:lvl2pPr>
                      <a:lvl3pPr>
                        <a:spcBef>
                          <a:spcPct val="20000"/>
                        </a:spcBef>
                        <a:defRPr sz="2000">
                          <a:solidFill>
                            <a:schemeClr val="tx1"/>
                          </a:solidFill>
                          <a:latin typeface="Times New Roman" charset="0"/>
                        </a:defRPr>
                      </a:lvl3pPr>
                      <a:lvl4pPr>
                        <a:spcBef>
                          <a:spcPct val="20000"/>
                        </a:spcBef>
                        <a:defRPr>
                          <a:solidFill>
                            <a:schemeClr val="tx1"/>
                          </a:solidFill>
                          <a:latin typeface="Times New Roman" charset="0"/>
                        </a:defRPr>
                      </a:lvl4pPr>
                      <a:lvl5pPr>
                        <a:spcBef>
                          <a:spcPct val="20000"/>
                        </a:spcBef>
                        <a:defRPr>
                          <a:solidFill>
                            <a:schemeClr val="tx1"/>
                          </a:solidFill>
                          <a:latin typeface="Times New Roman" charset="0"/>
                        </a:defRPr>
                      </a:lvl5pPr>
                      <a:lvl6pPr fontAlgn="base">
                        <a:spcBef>
                          <a:spcPct val="20000"/>
                        </a:spcBef>
                        <a:spcAft>
                          <a:spcPct val="0"/>
                        </a:spcAft>
                        <a:defRPr>
                          <a:solidFill>
                            <a:schemeClr val="tx1"/>
                          </a:solidFill>
                          <a:latin typeface="Times New Roman" charset="0"/>
                        </a:defRPr>
                      </a:lvl6pPr>
                      <a:lvl7pPr fontAlgn="base">
                        <a:spcBef>
                          <a:spcPct val="20000"/>
                        </a:spcBef>
                        <a:spcAft>
                          <a:spcPct val="0"/>
                        </a:spcAft>
                        <a:defRPr>
                          <a:solidFill>
                            <a:schemeClr val="tx1"/>
                          </a:solidFill>
                          <a:latin typeface="Times New Roman" charset="0"/>
                        </a:defRPr>
                      </a:lvl7pPr>
                      <a:lvl8pPr fontAlgn="base">
                        <a:spcBef>
                          <a:spcPct val="20000"/>
                        </a:spcBef>
                        <a:spcAft>
                          <a:spcPct val="0"/>
                        </a:spcAft>
                        <a:defRPr>
                          <a:solidFill>
                            <a:schemeClr val="tx1"/>
                          </a:solidFill>
                          <a:latin typeface="Times New Roman" charset="0"/>
                        </a:defRPr>
                      </a:lvl8pPr>
                      <a:lvl9pPr fontAlgn="base">
                        <a:spcBef>
                          <a:spcPct val="20000"/>
                        </a:spcBef>
                        <a:spcAft>
                          <a:spcPct val="0"/>
                        </a:spcAft>
                        <a:defRPr>
                          <a:solidFill>
                            <a:schemeClr val="tx1"/>
                          </a:solidFill>
                          <a:latin typeface="Times New Roman"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tx1"/>
                          </a:solidFill>
                          <a:effectLst/>
                          <a:latin typeface="Times New Roman" charset="0"/>
                        </a:rPr>
                        <a:t>Gadgets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charset="0"/>
                        </a:defRPr>
                      </a:lvl1pPr>
                      <a:lvl2pPr>
                        <a:spcBef>
                          <a:spcPct val="20000"/>
                        </a:spcBef>
                        <a:defRPr sz="2400">
                          <a:solidFill>
                            <a:schemeClr val="tx1"/>
                          </a:solidFill>
                          <a:latin typeface="Times New Roman" charset="0"/>
                        </a:defRPr>
                      </a:lvl2pPr>
                      <a:lvl3pPr>
                        <a:spcBef>
                          <a:spcPct val="20000"/>
                        </a:spcBef>
                        <a:defRPr sz="2000">
                          <a:solidFill>
                            <a:schemeClr val="tx1"/>
                          </a:solidFill>
                          <a:latin typeface="Times New Roman" charset="0"/>
                        </a:defRPr>
                      </a:lvl3pPr>
                      <a:lvl4pPr>
                        <a:spcBef>
                          <a:spcPct val="20000"/>
                        </a:spcBef>
                        <a:defRPr>
                          <a:solidFill>
                            <a:schemeClr val="tx1"/>
                          </a:solidFill>
                          <a:latin typeface="Times New Roman" charset="0"/>
                        </a:defRPr>
                      </a:lvl4pPr>
                      <a:lvl5pPr>
                        <a:spcBef>
                          <a:spcPct val="20000"/>
                        </a:spcBef>
                        <a:defRPr>
                          <a:solidFill>
                            <a:schemeClr val="tx1"/>
                          </a:solidFill>
                          <a:latin typeface="Times New Roman" charset="0"/>
                        </a:defRPr>
                      </a:lvl5pPr>
                      <a:lvl6pPr fontAlgn="base">
                        <a:spcBef>
                          <a:spcPct val="20000"/>
                        </a:spcBef>
                        <a:spcAft>
                          <a:spcPct val="0"/>
                        </a:spcAft>
                        <a:defRPr>
                          <a:solidFill>
                            <a:schemeClr val="tx1"/>
                          </a:solidFill>
                          <a:latin typeface="Times New Roman" charset="0"/>
                        </a:defRPr>
                      </a:lvl6pPr>
                      <a:lvl7pPr fontAlgn="base">
                        <a:spcBef>
                          <a:spcPct val="20000"/>
                        </a:spcBef>
                        <a:spcAft>
                          <a:spcPct val="0"/>
                        </a:spcAft>
                        <a:defRPr>
                          <a:solidFill>
                            <a:schemeClr val="tx1"/>
                          </a:solidFill>
                          <a:latin typeface="Times New Roman" charset="0"/>
                        </a:defRPr>
                      </a:lvl7pPr>
                      <a:lvl8pPr fontAlgn="base">
                        <a:spcBef>
                          <a:spcPct val="20000"/>
                        </a:spcBef>
                        <a:spcAft>
                          <a:spcPct val="0"/>
                        </a:spcAft>
                        <a:defRPr>
                          <a:solidFill>
                            <a:schemeClr val="tx1"/>
                          </a:solidFill>
                          <a:latin typeface="Times New Roman" charset="0"/>
                        </a:defRPr>
                      </a:lvl8pPr>
                      <a:lvl9pPr fontAlgn="base">
                        <a:spcBef>
                          <a:spcPct val="20000"/>
                        </a:spcBef>
                        <a:spcAft>
                          <a:spcPct val="0"/>
                        </a:spcAft>
                        <a:defRPr>
                          <a:solidFill>
                            <a:schemeClr val="tx1"/>
                          </a:solidFill>
                          <a:latin typeface="Times New Roman"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tx1"/>
                          </a:solidFill>
                          <a:effectLst/>
                          <a:latin typeface="Times New Roman" charset="0"/>
                        </a:rPr>
                        <a:t>GizmoWorks</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0675">
                <a:tc>
                  <a:txBody>
                    <a:bodyPr/>
                    <a:lstStyle>
                      <a:lvl1pPr>
                        <a:spcBef>
                          <a:spcPct val="20000"/>
                        </a:spcBef>
                        <a:defRPr sz="2800">
                          <a:solidFill>
                            <a:schemeClr val="tx1"/>
                          </a:solidFill>
                          <a:latin typeface="Times New Roman" charset="0"/>
                        </a:defRPr>
                      </a:lvl1pPr>
                      <a:lvl2pPr>
                        <a:spcBef>
                          <a:spcPct val="20000"/>
                        </a:spcBef>
                        <a:defRPr sz="2400">
                          <a:solidFill>
                            <a:schemeClr val="tx1"/>
                          </a:solidFill>
                          <a:latin typeface="Times New Roman" charset="0"/>
                        </a:defRPr>
                      </a:lvl2pPr>
                      <a:lvl3pPr>
                        <a:spcBef>
                          <a:spcPct val="20000"/>
                        </a:spcBef>
                        <a:defRPr sz="2000">
                          <a:solidFill>
                            <a:schemeClr val="tx1"/>
                          </a:solidFill>
                          <a:latin typeface="Times New Roman" charset="0"/>
                        </a:defRPr>
                      </a:lvl3pPr>
                      <a:lvl4pPr>
                        <a:spcBef>
                          <a:spcPct val="20000"/>
                        </a:spcBef>
                        <a:defRPr>
                          <a:solidFill>
                            <a:schemeClr val="tx1"/>
                          </a:solidFill>
                          <a:latin typeface="Times New Roman" charset="0"/>
                        </a:defRPr>
                      </a:lvl4pPr>
                      <a:lvl5pPr>
                        <a:spcBef>
                          <a:spcPct val="20000"/>
                        </a:spcBef>
                        <a:defRPr>
                          <a:solidFill>
                            <a:schemeClr val="tx1"/>
                          </a:solidFill>
                          <a:latin typeface="Times New Roman" charset="0"/>
                        </a:defRPr>
                      </a:lvl5pPr>
                      <a:lvl6pPr fontAlgn="base">
                        <a:spcBef>
                          <a:spcPct val="20000"/>
                        </a:spcBef>
                        <a:spcAft>
                          <a:spcPct val="0"/>
                        </a:spcAft>
                        <a:defRPr>
                          <a:solidFill>
                            <a:schemeClr val="tx1"/>
                          </a:solidFill>
                          <a:latin typeface="Times New Roman" charset="0"/>
                        </a:defRPr>
                      </a:lvl6pPr>
                      <a:lvl7pPr fontAlgn="base">
                        <a:spcBef>
                          <a:spcPct val="20000"/>
                        </a:spcBef>
                        <a:spcAft>
                          <a:spcPct val="0"/>
                        </a:spcAft>
                        <a:defRPr>
                          <a:solidFill>
                            <a:schemeClr val="tx1"/>
                          </a:solidFill>
                          <a:latin typeface="Times New Roman" charset="0"/>
                        </a:defRPr>
                      </a:lvl7pPr>
                      <a:lvl8pPr fontAlgn="base">
                        <a:spcBef>
                          <a:spcPct val="20000"/>
                        </a:spcBef>
                        <a:spcAft>
                          <a:spcPct val="0"/>
                        </a:spcAft>
                        <a:defRPr>
                          <a:solidFill>
                            <a:schemeClr val="tx1"/>
                          </a:solidFill>
                          <a:latin typeface="Times New Roman" charset="0"/>
                        </a:defRPr>
                      </a:lvl8pPr>
                      <a:lvl9pPr fontAlgn="base">
                        <a:spcBef>
                          <a:spcPct val="20000"/>
                        </a:spcBef>
                        <a:spcAft>
                          <a:spcPct val="0"/>
                        </a:spcAft>
                        <a:defRPr>
                          <a:solidFill>
                            <a:schemeClr val="tx1"/>
                          </a:solidFill>
                          <a:latin typeface="Times New Roman"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tx1"/>
                          </a:solidFill>
                          <a:effectLst/>
                          <a:latin typeface="Times New Roman" charset="0"/>
                        </a:rPr>
                        <a:t>Powergizmo</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charset="0"/>
                        </a:defRPr>
                      </a:lvl1pPr>
                      <a:lvl2pPr>
                        <a:spcBef>
                          <a:spcPct val="20000"/>
                        </a:spcBef>
                        <a:defRPr sz="2400">
                          <a:solidFill>
                            <a:schemeClr val="tx1"/>
                          </a:solidFill>
                          <a:latin typeface="Times New Roman" charset="0"/>
                        </a:defRPr>
                      </a:lvl2pPr>
                      <a:lvl3pPr>
                        <a:spcBef>
                          <a:spcPct val="20000"/>
                        </a:spcBef>
                        <a:defRPr sz="2000">
                          <a:solidFill>
                            <a:schemeClr val="tx1"/>
                          </a:solidFill>
                          <a:latin typeface="Times New Roman" charset="0"/>
                        </a:defRPr>
                      </a:lvl3pPr>
                      <a:lvl4pPr>
                        <a:spcBef>
                          <a:spcPct val="20000"/>
                        </a:spcBef>
                        <a:defRPr>
                          <a:solidFill>
                            <a:schemeClr val="tx1"/>
                          </a:solidFill>
                          <a:latin typeface="Times New Roman" charset="0"/>
                        </a:defRPr>
                      </a:lvl4pPr>
                      <a:lvl5pPr>
                        <a:spcBef>
                          <a:spcPct val="20000"/>
                        </a:spcBef>
                        <a:defRPr>
                          <a:solidFill>
                            <a:schemeClr val="tx1"/>
                          </a:solidFill>
                          <a:latin typeface="Times New Roman" charset="0"/>
                        </a:defRPr>
                      </a:lvl5pPr>
                      <a:lvl6pPr fontAlgn="base">
                        <a:spcBef>
                          <a:spcPct val="20000"/>
                        </a:spcBef>
                        <a:spcAft>
                          <a:spcPct val="0"/>
                        </a:spcAft>
                        <a:defRPr>
                          <a:solidFill>
                            <a:schemeClr val="tx1"/>
                          </a:solidFill>
                          <a:latin typeface="Times New Roman" charset="0"/>
                        </a:defRPr>
                      </a:lvl6pPr>
                      <a:lvl7pPr fontAlgn="base">
                        <a:spcBef>
                          <a:spcPct val="20000"/>
                        </a:spcBef>
                        <a:spcAft>
                          <a:spcPct val="0"/>
                        </a:spcAft>
                        <a:defRPr>
                          <a:solidFill>
                            <a:schemeClr val="tx1"/>
                          </a:solidFill>
                          <a:latin typeface="Times New Roman" charset="0"/>
                        </a:defRPr>
                      </a:lvl7pPr>
                      <a:lvl8pPr fontAlgn="base">
                        <a:spcBef>
                          <a:spcPct val="20000"/>
                        </a:spcBef>
                        <a:spcAft>
                          <a:spcPct val="0"/>
                        </a:spcAft>
                        <a:defRPr>
                          <a:solidFill>
                            <a:schemeClr val="tx1"/>
                          </a:solidFill>
                          <a:latin typeface="Times New Roman" charset="0"/>
                        </a:defRPr>
                      </a:lvl8pPr>
                      <a:lvl9pPr fontAlgn="base">
                        <a:spcBef>
                          <a:spcPct val="20000"/>
                        </a:spcBef>
                        <a:spcAft>
                          <a:spcPct val="0"/>
                        </a:spcAft>
                        <a:defRPr>
                          <a:solidFill>
                            <a:schemeClr val="tx1"/>
                          </a:solidFill>
                          <a:latin typeface="Times New Roman"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tx1"/>
                          </a:solidFill>
                          <a:effectLst/>
                          <a:latin typeface="Times New Roman" charset="0"/>
                        </a:rPr>
                        <a:t>$29.99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charset="0"/>
                        </a:defRPr>
                      </a:lvl1pPr>
                      <a:lvl2pPr>
                        <a:spcBef>
                          <a:spcPct val="20000"/>
                        </a:spcBef>
                        <a:defRPr sz="2400">
                          <a:solidFill>
                            <a:schemeClr val="tx1"/>
                          </a:solidFill>
                          <a:latin typeface="Times New Roman" charset="0"/>
                        </a:defRPr>
                      </a:lvl2pPr>
                      <a:lvl3pPr>
                        <a:spcBef>
                          <a:spcPct val="20000"/>
                        </a:spcBef>
                        <a:defRPr sz="2000">
                          <a:solidFill>
                            <a:schemeClr val="tx1"/>
                          </a:solidFill>
                          <a:latin typeface="Times New Roman" charset="0"/>
                        </a:defRPr>
                      </a:lvl3pPr>
                      <a:lvl4pPr>
                        <a:spcBef>
                          <a:spcPct val="20000"/>
                        </a:spcBef>
                        <a:defRPr>
                          <a:solidFill>
                            <a:schemeClr val="tx1"/>
                          </a:solidFill>
                          <a:latin typeface="Times New Roman" charset="0"/>
                        </a:defRPr>
                      </a:lvl4pPr>
                      <a:lvl5pPr>
                        <a:spcBef>
                          <a:spcPct val="20000"/>
                        </a:spcBef>
                        <a:defRPr>
                          <a:solidFill>
                            <a:schemeClr val="tx1"/>
                          </a:solidFill>
                          <a:latin typeface="Times New Roman" charset="0"/>
                        </a:defRPr>
                      </a:lvl5pPr>
                      <a:lvl6pPr fontAlgn="base">
                        <a:spcBef>
                          <a:spcPct val="20000"/>
                        </a:spcBef>
                        <a:spcAft>
                          <a:spcPct val="0"/>
                        </a:spcAft>
                        <a:defRPr>
                          <a:solidFill>
                            <a:schemeClr val="tx1"/>
                          </a:solidFill>
                          <a:latin typeface="Times New Roman" charset="0"/>
                        </a:defRPr>
                      </a:lvl6pPr>
                      <a:lvl7pPr fontAlgn="base">
                        <a:spcBef>
                          <a:spcPct val="20000"/>
                        </a:spcBef>
                        <a:spcAft>
                          <a:spcPct val="0"/>
                        </a:spcAft>
                        <a:defRPr>
                          <a:solidFill>
                            <a:schemeClr val="tx1"/>
                          </a:solidFill>
                          <a:latin typeface="Times New Roman" charset="0"/>
                        </a:defRPr>
                      </a:lvl7pPr>
                      <a:lvl8pPr fontAlgn="base">
                        <a:spcBef>
                          <a:spcPct val="20000"/>
                        </a:spcBef>
                        <a:spcAft>
                          <a:spcPct val="0"/>
                        </a:spcAft>
                        <a:defRPr>
                          <a:solidFill>
                            <a:schemeClr val="tx1"/>
                          </a:solidFill>
                          <a:latin typeface="Times New Roman" charset="0"/>
                        </a:defRPr>
                      </a:lvl8pPr>
                      <a:lvl9pPr fontAlgn="base">
                        <a:spcBef>
                          <a:spcPct val="20000"/>
                        </a:spcBef>
                        <a:spcAft>
                          <a:spcPct val="0"/>
                        </a:spcAft>
                        <a:defRPr>
                          <a:solidFill>
                            <a:schemeClr val="tx1"/>
                          </a:solidFill>
                          <a:latin typeface="Times New Roman"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tx1"/>
                          </a:solidFill>
                          <a:effectLst/>
                          <a:latin typeface="Times New Roman" charset="0"/>
                        </a:rPr>
                        <a:t>Gadgets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charset="0"/>
                        </a:defRPr>
                      </a:lvl1pPr>
                      <a:lvl2pPr>
                        <a:spcBef>
                          <a:spcPct val="20000"/>
                        </a:spcBef>
                        <a:defRPr sz="2400">
                          <a:solidFill>
                            <a:schemeClr val="tx1"/>
                          </a:solidFill>
                          <a:latin typeface="Times New Roman" charset="0"/>
                        </a:defRPr>
                      </a:lvl2pPr>
                      <a:lvl3pPr>
                        <a:spcBef>
                          <a:spcPct val="20000"/>
                        </a:spcBef>
                        <a:defRPr sz="2000">
                          <a:solidFill>
                            <a:schemeClr val="tx1"/>
                          </a:solidFill>
                          <a:latin typeface="Times New Roman" charset="0"/>
                        </a:defRPr>
                      </a:lvl3pPr>
                      <a:lvl4pPr>
                        <a:spcBef>
                          <a:spcPct val="20000"/>
                        </a:spcBef>
                        <a:defRPr>
                          <a:solidFill>
                            <a:schemeClr val="tx1"/>
                          </a:solidFill>
                          <a:latin typeface="Times New Roman" charset="0"/>
                        </a:defRPr>
                      </a:lvl4pPr>
                      <a:lvl5pPr>
                        <a:spcBef>
                          <a:spcPct val="20000"/>
                        </a:spcBef>
                        <a:defRPr>
                          <a:solidFill>
                            <a:schemeClr val="tx1"/>
                          </a:solidFill>
                          <a:latin typeface="Times New Roman" charset="0"/>
                        </a:defRPr>
                      </a:lvl5pPr>
                      <a:lvl6pPr fontAlgn="base">
                        <a:spcBef>
                          <a:spcPct val="20000"/>
                        </a:spcBef>
                        <a:spcAft>
                          <a:spcPct val="0"/>
                        </a:spcAft>
                        <a:defRPr>
                          <a:solidFill>
                            <a:schemeClr val="tx1"/>
                          </a:solidFill>
                          <a:latin typeface="Times New Roman" charset="0"/>
                        </a:defRPr>
                      </a:lvl6pPr>
                      <a:lvl7pPr fontAlgn="base">
                        <a:spcBef>
                          <a:spcPct val="20000"/>
                        </a:spcBef>
                        <a:spcAft>
                          <a:spcPct val="0"/>
                        </a:spcAft>
                        <a:defRPr>
                          <a:solidFill>
                            <a:schemeClr val="tx1"/>
                          </a:solidFill>
                          <a:latin typeface="Times New Roman" charset="0"/>
                        </a:defRPr>
                      </a:lvl7pPr>
                      <a:lvl8pPr fontAlgn="base">
                        <a:spcBef>
                          <a:spcPct val="20000"/>
                        </a:spcBef>
                        <a:spcAft>
                          <a:spcPct val="0"/>
                        </a:spcAft>
                        <a:defRPr>
                          <a:solidFill>
                            <a:schemeClr val="tx1"/>
                          </a:solidFill>
                          <a:latin typeface="Times New Roman" charset="0"/>
                        </a:defRPr>
                      </a:lvl8pPr>
                      <a:lvl9pPr fontAlgn="base">
                        <a:spcBef>
                          <a:spcPct val="20000"/>
                        </a:spcBef>
                        <a:spcAft>
                          <a:spcPct val="0"/>
                        </a:spcAft>
                        <a:defRPr>
                          <a:solidFill>
                            <a:schemeClr val="tx1"/>
                          </a:solidFill>
                          <a:latin typeface="Times New Roman"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tx1"/>
                          </a:solidFill>
                          <a:effectLst/>
                          <a:latin typeface="Times New Roman" charset="0"/>
                        </a:rPr>
                        <a:t>GizmoWorks</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0675">
                <a:tc>
                  <a:txBody>
                    <a:bodyPr/>
                    <a:lstStyle>
                      <a:lvl1pPr>
                        <a:spcBef>
                          <a:spcPct val="20000"/>
                        </a:spcBef>
                        <a:defRPr sz="2800">
                          <a:solidFill>
                            <a:schemeClr val="tx1"/>
                          </a:solidFill>
                          <a:latin typeface="Times New Roman" charset="0"/>
                        </a:defRPr>
                      </a:lvl1pPr>
                      <a:lvl2pPr>
                        <a:spcBef>
                          <a:spcPct val="20000"/>
                        </a:spcBef>
                        <a:defRPr sz="2400">
                          <a:solidFill>
                            <a:schemeClr val="tx1"/>
                          </a:solidFill>
                          <a:latin typeface="Times New Roman" charset="0"/>
                        </a:defRPr>
                      </a:lvl2pPr>
                      <a:lvl3pPr>
                        <a:spcBef>
                          <a:spcPct val="20000"/>
                        </a:spcBef>
                        <a:defRPr sz="2000">
                          <a:solidFill>
                            <a:schemeClr val="tx1"/>
                          </a:solidFill>
                          <a:latin typeface="Times New Roman" charset="0"/>
                        </a:defRPr>
                      </a:lvl3pPr>
                      <a:lvl4pPr>
                        <a:spcBef>
                          <a:spcPct val="20000"/>
                        </a:spcBef>
                        <a:defRPr>
                          <a:solidFill>
                            <a:schemeClr val="tx1"/>
                          </a:solidFill>
                          <a:latin typeface="Times New Roman" charset="0"/>
                        </a:defRPr>
                      </a:lvl4pPr>
                      <a:lvl5pPr>
                        <a:spcBef>
                          <a:spcPct val="20000"/>
                        </a:spcBef>
                        <a:defRPr>
                          <a:solidFill>
                            <a:schemeClr val="tx1"/>
                          </a:solidFill>
                          <a:latin typeface="Times New Roman" charset="0"/>
                        </a:defRPr>
                      </a:lvl5pPr>
                      <a:lvl6pPr fontAlgn="base">
                        <a:spcBef>
                          <a:spcPct val="20000"/>
                        </a:spcBef>
                        <a:spcAft>
                          <a:spcPct val="0"/>
                        </a:spcAft>
                        <a:defRPr>
                          <a:solidFill>
                            <a:schemeClr val="tx1"/>
                          </a:solidFill>
                          <a:latin typeface="Times New Roman" charset="0"/>
                        </a:defRPr>
                      </a:lvl6pPr>
                      <a:lvl7pPr fontAlgn="base">
                        <a:spcBef>
                          <a:spcPct val="20000"/>
                        </a:spcBef>
                        <a:spcAft>
                          <a:spcPct val="0"/>
                        </a:spcAft>
                        <a:defRPr>
                          <a:solidFill>
                            <a:schemeClr val="tx1"/>
                          </a:solidFill>
                          <a:latin typeface="Times New Roman" charset="0"/>
                        </a:defRPr>
                      </a:lvl7pPr>
                      <a:lvl8pPr fontAlgn="base">
                        <a:spcBef>
                          <a:spcPct val="20000"/>
                        </a:spcBef>
                        <a:spcAft>
                          <a:spcPct val="0"/>
                        </a:spcAft>
                        <a:defRPr>
                          <a:solidFill>
                            <a:schemeClr val="tx1"/>
                          </a:solidFill>
                          <a:latin typeface="Times New Roman" charset="0"/>
                        </a:defRPr>
                      </a:lvl8pPr>
                      <a:lvl9pPr fontAlgn="base">
                        <a:spcBef>
                          <a:spcPct val="20000"/>
                        </a:spcBef>
                        <a:spcAft>
                          <a:spcPct val="0"/>
                        </a:spcAft>
                        <a:defRPr>
                          <a:solidFill>
                            <a:schemeClr val="tx1"/>
                          </a:solidFill>
                          <a:latin typeface="Times New Roman"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tx1"/>
                          </a:solidFill>
                          <a:effectLst/>
                          <a:latin typeface="Times New Roman" charset="0"/>
                        </a:rPr>
                        <a:t>SingleTouch</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charset="0"/>
                        </a:defRPr>
                      </a:lvl1pPr>
                      <a:lvl2pPr>
                        <a:spcBef>
                          <a:spcPct val="20000"/>
                        </a:spcBef>
                        <a:defRPr sz="2400">
                          <a:solidFill>
                            <a:schemeClr val="tx1"/>
                          </a:solidFill>
                          <a:latin typeface="Times New Roman" charset="0"/>
                        </a:defRPr>
                      </a:lvl2pPr>
                      <a:lvl3pPr>
                        <a:spcBef>
                          <a:spcPct val="20000"/>
                        </a:spcBef>
                        <a:defRPr sz="2000">
                          <a:solidFill>
                            <a:schemeClr val="tx1"/>
                          </a:solidFill>
                          <a:latin typeface="Times New Roman" charset="0"/>
                        </a:defRPr>
                      </a:lvl3pPr>
                      <a:lvl4pPr>
                        <a:spcBef>
                          <a:spcPct val="20000"/>
                        </a:spcBef>
                        <a:defRPr>
                          <a:solidFill>
                            <a:schemeClr val="tx1"/>
                          </a:solidFill>
                          <a:latin typeface="Times New Roman" charset="0"/>
                        </a:defRPr>
                      </a:lvl4pPr>
                      <a:lvl5pPr>
                        <a:spcBef>
                          <a:spcPct val="20000"/>
                        </a:spcBef>
                        <a:defRPr>
                          <a:solidFill>
                            <a:schemeClr val="tx1"/>
                          </a:solidFill>
                          <a:latin typeface="Times New Roman" charset="0"/>
                        </a:defRPr>
                      </a:lvl5pPr>
                      <a:lvl6pPr fontAlgn="base">
                        <a:spcBef>
                          <a:spcPct val="20000"/>
                        </a:spcBef>
                        <a:spcAft>
                          <a:spcPct val="0"/>
                        </a:spcAft>
                        <a:defRPr>
                          <a:solidFill>
                            <a:schemeClr val="tx1"/>
                          </a:solidFill>
                          <a:latin typeface="Times New Roman" charset="0"/>
                        </a:defRPr>
                      </a:lvl6pPr>
                      <a:lvl7pPr fontAlgn="base">
                        <a:spcBef>
                          <a:spcPct val="20000"/>
                        </a:spcBef>
                        <a:spcAft>
                          <a:spcPct val="0"/>
                        </a:spcAft>
                        <a:defRPr>
                          <a:solidFill>
                            <a:schemeClr val="tx1"/>
                          </a:solidFill>
                          <a:latin typeface="Times New Roman" charset="0"/>
                        </a:defRPr>
                      </a:lvl7pPr>
                      <a:lvl8pPr fontAlgn="base">
                        <a:spcBef>
                          <a:spcPct val="20000"/>
                        </a:spcBef>
                        <a:spcAft>
                          <a:spcPct val="0"/>
                        </a:spcAft>
                        <a:defRPr>
                          <a:solidFill>
                            <a:schemeClr val="tx1"/>
                          </a:solidFill>
                          <a:latin typeface="Times New Roman" charset="0"/>
                        </a:defRPr>
                      </a:lvl8pPr>
                      <a:lvl9pPr fontAlgn="base">
                        <a:spcBef>
                          <a:spcPct val="20000"/>
                        </a:spcBef>
                        <a:spcAft>
                          <a:spcPct val="0"/>
                        </a:spcAft>
                        <a:defRPr>
                          <a:solidFill>
                            <a:schemeClr val="tx1"/>
                          </a:solidFill>
                          <a:latin typeface="Times New Roman"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tx1"/>
                          </a:solidFill>
                          <a:effectLst/>
                          <a:latin typeface="Times New Roman" charset="0"/>
                        </a:rPr>
                        <a:t>$149.99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charset="0"/>
                        </a:defRPr>
                      </a:lvl1pPr>
                      <a:lvl2pPr>
                        <a:spcBef>
                          <a:spcPct val="20000"/>
                        </a:spcBef>
                        <a:defRPr sz="2400">
                          <a:solidFill>
                            <a:schemeClr val="tx1"/>
                          </a:solidFill>
                          <a:latin typeface="Times New Roman" charset="0"/>
                        </a:defRPr>
                      </a:lvl2pPr>
                      <a:lvl3pPr>
                        <a:spcBef>
                          <a:spcPct val="20000"/>
                        </a:spcBef>
                        <a:defRPr sz="2000">
                          <a:solidFill>
                            <a:schemeClr val="tx1"/>
                          </a:solidFill>
                          <a:latin typeface="Times New Roman" charset="0"/>
                        </a:defRPr>
                      </a:lvl3pPr>
                      <a:lvl4pPr>
                        <a:spcBef>
                          <a:spcPct val="20000"/>
                        </a:spcBef>
                        <a:defRPr>
                          <a:solidFill>
                            <a:schemeClr val="tx1"/>
                          </a:solidFill>
                          <a:latin typeface="Times New Roman" charset="0"/>
                        </a:defRPr>
                      </a:lvl4pPr>
                      <a:lvl5pPr>
                        <a:spcBef>
                          <a:spcPct val="20000"/>
                        </a:spcBef>
                        <a:defRPr>
                          <a:solidFill>
                            <a:schemeClr val="tx1"/>
                          </a:solidFill>
                          <a:latin typeface="Times New Roman" charset="0"/>
                        </a:defRPr>
                      </a:lvl5pPr>
                      <a:lvl6pPr fontAlgn="base">
                        <a:spcBef>
                          <a:spcPct val="20000"/>
                        </a:spcBef>
                        <a:spcAft>
                          <a:spcPct val="0"/>
                        </a:spcAft>
                        <a:defRPr>
                          <a:solidFill>
                            <a:schemeClr val="tx1"/>
                          </a:solidFill>
                          <a:latin typeface="Times New Roman" charset="0"/>
                        </a:defRPr>
                      </a:lvl6pPr>
                      <a:lvl7pPr fontAlgn="base">
                        <a:spcBef>
                          <a:spcPct val="20000"/>
                        </a:spcBef>
                        <a:spcAft>
                          <a:spcPct val="0"/>
                        </a:spcAft>
                        <a:defRPr>
                          <a:solidFill>
                            <a:schemeClr val="tx1"/>
                          </a:solidFill>
                          <a:latin typeface="Times New Roman" charset="0"/>
                        </a:defRPr>
                      </a:lvl7pPr>
                      <a:lvl8pPr fontAlgn="base">
                        <a:spcBef>
                          <a:spcPct val="20000"/>
                        </a:spcBef>
                        <a:spcAft>
                          <a:spcPct val="0"/>
                        </a:spcAft>
                        <a:defRPr>
                          <a:solidFill>
                            <a:schemeClr val="tx1"/>
                          </a:solidFill>
                          <a:latin typeface="Times New Roman" charset="0"/>
                        </a:defRPr>
                      </a:lvl8pPr>
                      <a:lvl9pPr fontAlgn="base">
                        <a:spcBef>
                          <a:spcPct val="20000"/>
                        </a:spcBef>
                        <a:spcAft>
                          <a:spcPct val="0"/>
                        </a:spcAft>
                        <a:defRPr>
                          <a:solidFill>
                            <a:schemeClr val="tx1"/>
                          </a:solidFill>
                          <a:latin typeface="Times New Roman"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tx1"/>
                          </a:solidFill>
                          <a:effectLst/>
                          <a:latin typeface="Times New Roman" charset="0"/>
                        </a:rPr>
                        <a:t>Photography</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charset="0"/>
                        </a:defRPr>
                      </a:lvl1pPr>
                      <a:lvl2pPr>
                        <a:spcBef>
                          <a:spcPct val="20000"/>
                        </a:spcBef>
                        <a:defRPr sz="2400">
                          <a:solidFill>
                            <a:schemeClr val="tx1"/>
                          </a:solidFill>
                          <a:latin typeface="Times New Roman" charset="0"/>
                        </a:defRPr>
                      </a:lvl2pPr>
                      <a:lvl3pPr>
                        <a:spcBef>
                          <a:spcPct val="20000"/>
                        </a:spcBef>
                        <a:defRPr sz="2000">
                          <a:solidFill>
                            <a:schemeClr val="tx1"/>
                          </a:solidFill>
                          <a:latin typeface="Times New Roman" charset="0"/>
                        </a:defRPr>
                      </a:lvl3pPr>
                      <a:lvl4pPr>
                        <a:spcBef>
                          <a:spcPct val="20000"/>
                        </a:spcBef>
                        <a:defRPr>
                          <a:solidFill>
                            <a:schemeClr val="tx1"/>
                          </a:solidFill>
                          <a:latin typeface="Times New Roman" charset="0"/>
                        </a:defRPr>
                      </a:lvl4pPr>
                      <a:lvl5pPr>
                        <a:spcBef>
                          <a:spcPct val="20000"/>
                        </a:spcBef>
                        <a:defRPr>
                          <a:solidFill>
                            <a:schemeClr val="tx1"/>
                          </a:solidFill>
                          <a:latin typeface="Times New Roman" charset="0"/>
                        </a:defRPr>
                      </a:lvl5pPr>
                      <a:lvl6pPr fontAlgn="base">
                        <a:spcBef>
                          <a:spcPct val="20000"/>
                        </a:spcBef>
                        <a:spcAft>
                          <a:spcPct val="0"/>
                        </a:spcAft>
                        <a:defRPr>
                          <a:solidFill>
                            <a:schemeClr val="tx1"/>
                          </a:solidFill>
                          <a:latin typeface="Times New Roman" charset="0"/>
                        </a:defRPr>
                      </a:lvl6pPr>
                      <a:lvl7pPr fontAlgn="base">
                        <a:spcBef>
                          <a:spcPct val="20000"/>
                        </a:spcBef>
                        <a:spcAft>
                          <a:spcPct val="0"/>
                        </a:spcAft>
                        <a:defRPr>
                          <a:solidFill>
                            <a:schemeClr val="tx1"/>
                          </a:solidFill>
                          <a:latin typeface="Times New Roman" charset="0"/>
                        </a:defRPr>
                      </a:lvl7pPr>
                      <a:lvl8pPr fontAlgn="base">
                        <a:spcBef>
                          <a:spcPct val="20000"/>
                        </a:spcBef>
                        <a:spcAft>
                          <a:spcPct val="0"/>
                        </a:spcAft>
                        <a:defRPr>
                          <a:solidFill>
                            <a:schemeClr val="tx1"/>
                          </a:solidFill>
                          <a:latin typeface="Times New Roman" charset="0"/>
                        </a:defRPr>
                      </a:lvl8pPr>
                      <a:lvl9pPr fontAlgn="base">
                        <a:spcBef>
                          <a:spcPct val="20000"/>
                        </a:spcBef>
                        <a:spcAft>
                          <a:spcPct val="0"/>
                        </a:spcAft>
                        <a:defRPr>
                          <a:solidFill>
                            <a:schemeClr val="tx1"/>
                          </a:solidFill>
                          <a:latin typeface="Times New Roman"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tx1"/>
                          </a:solidFill>
                          <a:effectLst/>
                          <a:latin typeface="Times New Roman" charset="0"/>
                        </a:rPr>
                        <a:t>Canon</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9088">
                <a:tc>
                  <a:txBody>
                    <a:bodyPr/>
                    <a:lstStyle>
                      <a:lvl1pPr>
                        <a:spcBef>
                          <a:spcPct val="20000"/>
                        </a:spcBef>
                        <a:defRPr sz="2800">
                          <a:solidFill>
                            <a:schemeClr val="tx1"/>
                          </a:solidFill>
                          <a:latin typeface="Times New Roman" charset="0"/>
                        </a:defRPr>
                      </a:lvl1pPr>
                      <a:lvl2pPr>
                        <a:spcBef>
                          <a:spcPct val="20000"/>
                        </a:spcBef>
                        <a:defRPr sz="2400">
                          <a:solidFill>
                            <a:schemeClr val="tx1"/>
                          </a:solidFill>
                          <a:latin typeface="Times New Roman" charset="0"/>
                        </a:defRPr>
                      </a:lvl2pPr>
                      <a:lvl3pPr>
                        <a:spcBef>
                          <a:spcPct val="20000"/>
                        </a:spcBef>
                        <a:defRPr sz="2000">
                          <a:solidFill>
                            <a:schemeClr val="tx1"/>
                          </a:solidFill>
                          <a:latin typeface="Times New Roman" charset="0"/>
                        </a:defRPr>
                      </a:lvl3pPr>
                      <a:lvl4pPr>
                        <a:spcBef>
                          <a:spcPct val="20000"/>
                        </a:spcBef>
                        <a:defRPr>
                          <a:solidFill>
                            <a:schemeClr val="tx1"/>
                          </a:solidFill>
                          <a:latin typeface="Times New Roman" charset="0"/>
                        </a:defRPr>
                      </a:lvl4pPr>
                      <a:lvl5pPr>
                        <a:spcBef>
                          <a:spcPct val="20000"/>
                        </a:spcBef>
                        <a:defRPr>
                          <a:solidFill>
                            <a:schemeClr val="tx1"/>
                          </a:solidFill>
                          <a:latin typeface="Times New Roman" charset="0"/>
                        </a:defRPr>
                      </a:lvl5pPr>
                      <a:lvl6pPr fontAlgn="base">
                        <a:spcBef>
                          <a:spcPct val="20000"/>
                        </a:spcBef>
                        <a:spcAft>
                          <a:spcPct val="0"/>
                        </a:spcAft>
                        <a:defRPr>
                          <a:solidFill>
                            <a:schemeClr val="tx1"/>
                          </a:solidFill>
                          <a:latin typeface="Times New Roman" charset="0"/>
                        </a:defRPr>
                      </a:lvl6pPr>
                      <a:lvl7pPr fontAlgn="base">
                        <a:spcBef>
                          <a:spcPct val="20000"/>
                        </a:spcBef>
                        <a:spcAft>
                          <a:spcPct val="0"/>
                        </a:spcAft>
                        <a:defRPr>
                          <a:solidFill>
                            <a:schemeClr val="tx1"/>
                          </a:solidFill>
                          <a:latin typeface="Times New Roman" charset="0"/>
                        </a:defRPr>
                      </a:lvl7pPr>
                      <a:lvl8pPr fontAlgn="base">
                        <a:spcBef>
                          <a:spcPct val="20000"/>
                        </a:spcBef>
                        <a:spcAft>
                          <a:spcPct val="0"/>
                        </a:spcAft>
                        <a:defRPr>
                          <a:solidFill>
                            <a:schemeClr val="tx1"/>
                          </a:solidFill>
                          <a:latin typeface="Times New Roman" charset="0"/>
                        </a:defRPr>
                      </a:lvl8pPr>
                      <a:lvl9pPr fontAlgn="base">
                        <a:spcBef>
                          <a:spcPct val="20000"/>
                        </a:spcBef>
                        <a:spcAft>
                          <a:spcPct val="0"/>
                        </a:spcAft>
                        <a:defRPr>
                          <a:solidFill>
                            <a:schemeClr val="tx1"/>
                          </a:solidFill>
                          <a:latin typeface="Times New Roman"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tx1"/>
                          </a:solidFill>
                          <a:effectLst/>
                          <a:latin typeface="Times New Roman" charset="0"/>
                        </a:rPr>
                        <a:t>MultiTouch</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charset="0"/>
                        </a:defRPr>
                      </a:lvl1pPr>
                      <a:lvl2pPr>
                        <a:spcBef>
                          <a:spcPct val="20000"/>
                        </a:spcBef>
                        <a:defRPr sz="2400">
                          <a:solidFill>
                            <a:schemeClr val="tx1"/>
                          </a:solidFill>
                          <a:latin typeface="Times New Roman" charset="0"/>
                        </a:defRPr>
                      </a:lvl2pPr>
                      <a:lvl3pPr>
                        <a:spcBef>
                          <a:spcPct val="20000"/>
                        </a:spcBef>
                        <a:defRPr sz="2000">
                          <a:solidFill>
                            <a:schemeClr val="tx1"/>
                          </a:solidFill>
                          <a:latin typeface="Times New Roman" charset="0"/>
                        </a:defRPr>
                      </a:lvl3pPr>
                      <a:lvl4pPr>
                        <a:spcBef>
                          <a:spcPct val="20000"/>
                        </a:spcBef>
                        <a:defRPr>
                          <a:solidFill>
                            <a:schemeClr val="tx1"/>
                          </a:solidFill>
                          <a:latin typeface="Times New Roman" charset="0"/>
                        </a:defRPr>
                      </a:lvl4pPr>
                      <a:lvl5pPr>
                        <a:spcBef>
                          <a:spcPct val="20000"/>
                        </a:spcBef>
                        <a:defRPr>
                          <a:solidFill>
                            <a:schemeClr val="tx1"/>
                          </a:solidFill>
                          <a:latin typeface="Times New Roman" charset="0"/>
                        </a:defRPr>
                      </a:lvl5pPr>
                      <a:lvl6pPr fontAlgn="base">
                        <a:spcBef>
                          <a:spcPct val="20000"/>
                        </a:spcBef>
                        <a:spcAft>
                          <a:spcPct val="0"/>
                        </a:spcAft>
                        <a:defRPr>
                          <a:solidFill>
                            <a:schemeClr val="tx1"/>
                          </a:solidFill>
                          <a:latin typeface="Times New Roman" charset="0"/>
                        </a:defRPr>
                      </a:lvl6pPr>
                      <a:lvl7pPr fontAlgn="base">
                        <a:spcBef>
                          <a:spcPct val="20000"/>
                        </a:spcBef>
                        <a:spcAft>
                          <a:spcPct val="0"/>
                        </a:spcAft>
                        <a:defRPr>
                          <a:solidFill>
                            <a:schemeClr val="tx1"/>
                          </a:solidFill>
                          <a:latin typeface="Times New Roman" charset="0"/>
                        </a:defRPr>
                      </a:lvl7pPr>
                      <a:lvl8pPr fontAlgn="base">
                        <a:spcBef>
                          <a:spcPct val="20000"/>
                        </a:spcBef>
                        <a:spcAft>
                          <a:spcPct val="0"/>
                        </a:spcAft>
                        <a:defRPr>
                          <a:solidFill>
                            <a:schemeClr val="tx1"/>
                          </a:solidFill>
                          <a:latin typeface="Times New Roman" charset="0"/>
                        </a:defRPr>
                      </a:lvl8pPr>
                      <a:lvl9pPr fontAlgn="base">
                        <a:spcBef>
                          <a:spcPct val="20000"/>
                        </a:spcBef>
                        <a:spcAft>
                          <a:spcPct val="0"/>
                        </a:spcAft>
                        <a:defRPr>
                          <a:solidFill>
                            <a:schemeClr val="tx1"/>
                          </a:solidFill>
                          <a:latin typeface="Times New Roman"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tx1"/>
                          </a:solidFill>
                          <a:effectLst/>
                          <a:latin typeface="Times New Roman" charset="0"/>
                        </a:rPr>
                        <a:t>$203.99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charset="0"/>
                        </a:defRPr>
                      </a:lvl1pPr>
                      <a:lvl2pPr>
                        <a:spcBef>
                          <a:spcPct val="20000"/>
                        </a:spcBef>
                        <a:defRPr sz="2400">
                          <a:solidFill>
                            <a:schemeClr val="tx1"/>
                          </a:solidFill>
                          <a:latin typeface="Times New Roman" charset="0"/>
                        </a:defRPr>
                      </a:lvl2pPr>
                      <a:lvl3pPr>
                        <a:spcBef>
                          <a:spcPct val="20000"/>
                        </a:spcBef>
                        <a:defRPr sz="2000">
                          <a:solidFill>
                            <a:schemeClr val="tx1"/>
                          </a:solidFill>
                          <a:latin typeface="Times New Roman" charset="0"/>
                        </a:defRPr>
                      </a:lvl3pPr>
                      <a:lvl4pPr>
                        <a:spcBef>
                          <a:spcPct val="20000"/>
                        </a:spcBef>
                        <a:defRPr>
                          <a:solidFill>
                            <a:schemeClr val="tx1"/>
                          </a:solidFill>
                          <a:latin typeface="Times New Roman" charset="0"/>
                        </a:defRPr>
                      </a:lvl4pPr>
                      <a:lvl5pPr>
                        <a:spcBef>
                          <a:spcPct val="20000"/>
                        </a:spcBef>
                        <a:defRPr>
                          <a:solidFill>
                            <a:schemeClr val="tx1"/>
                          </a:solidFill>
                          <a:latin typeface="Times New Roman" charset="0"/>
                        </a:defRPr>
                      </a:lvl5pPr>
                      <a:lvl6pPr fontAlgn="base">
                        <a:spcBef>
                          <a:spcPct val="20000"/>
                        </a:spcBef>
                        <a:spcAft>
                          <a:spcPct val="0"/>
                        </a:spcAft>
                        <a:defRPr>
                          <a:solidFill>
                            <a:schemeClr val="tx1"/>
                          </a:solidFill>
                          <a:latin typeface="Times New Roman" charset="0"/>
                        </a:defRPr>
                      </a:lvl6pPr>
                      <a:lvl7pPr fontAlgn="base">
                        <a:spcBef>
                          <a:spcPct val="20000"/>
                        </a:spcBef>
                        <a:spcAft>
                          <a:spcPct val="0"/>
                        </a:spcAft>
                        <a:defRPr>
                          <a:solidFill>
                            <a:schemeClr val="tx1"/>
                          </a:solidFill>
                          <a:latin typeface="Times New Roman" charset="0"/>
                        </a:defRPr>
                      </a:lvl7pPr>
                      <a:lvl8pPr fontAlgn="base">
                        <a:spcBef>
                          <a:spcPct val="20000"/>
                        </a:spcBef>
                        <a:spcAft>
                          <a:spcPct val="0"/>
                        </a:spcAft>
                        <a:defRPr>
                          <a:solidFill>
                            <a:schemeClr val="tx1"/>
                          </a:solidFill>
                          <a:latin typeface="Times New Roman" charset="0"/>
                        </a:defRPr>
                      </a:lvl8pPr>
                      <a:lvl9pPr fontAlgn="base">
                        <a:spcBef>
                          <a:spcPct val="20000"/>
                        </a:spcBef>
                        <a:spcAft>
                          <a:spcPct val="0"/>
                        </a:spcAft>
                        <a:defRPr>
                          <a:solidFill>
                            <a:schemeClr val="tx1"/>
                          </a:solidFill>
                          <a:latin typeface="Times New Roman"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tx1"/>
                          </a:solidFill>
                          <a:effectLst/>
                          <a:latin typeface="Times New Roman" charset="0"/>
                        </a:rPr>
                        <a:t>Household</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charset="0"/>
                        </a:defRPr>
                      </a:lvl1pPr>
                      <a:lvl2pPr>
                        <a:spcBef>
                          <a:spcPct val="20000"/>
                        </a:spcBef>
                        <a:defRPr sz="2400">
                          <a:solidFill>
                            <a:schemeClr val="tx1"/>
                          </a:solidFill>
                          <a:latin typeface="Times New Roman" charset="0"/>
                        </a:defRPr>
                      </a:lvl2pPr>
                      <a:lvl3pPr>
                        <a:spcBef>
                          <a:spcPct val="20000"/>
                        </a:spcBef>
                        <a:defRPr sz="2000">
                          <a:solidFill>
                            <a:schemeClr val="tx1"/>
                          </a:solidFill>
                          <a:latin typeface="Times New Roman" charset="0"/>
                        </a:defRPr>
                      </a:lvl3pPr>
                      <a:lvl4pPr>
                        <a:spcBef>
                          <a:spcPct val="20000"/>
                        </a:spcBef>
                        <a:defRPr>
                          <a:solidFill>
                            <a:schemeClr val="tx1"/>
                          </a:solidFill>
                          <a:latin typeface="Times New Roman" charset="0"/>
                        </a:defRPr>
                      </a:lvl4pPr>
                      <a:lvl5pPr>
                        <a:spcBef>
                          <a:spcPct val="20000"/>
                        </a:spcBef>
                        <a:defRPr>
                          <a:solidFill>
                            <a:schemeClr val="tx1"/>
                          </a:solidFill>
                          <a:latin typeface="Times New Roman" charset="0"/>
                        </a:defRPr>
                      </a:lvl5pPr>
                      <a:lvl6pPr fontAlgn="base">
                        <a:spcBef>
                          <a:spcPct val="20000"/>
                        </a:spcBef>
                        <a:spcAft>
                          <a:spcPct val="0"/>
                        </a:spcAft>
                        <a:defRPr>
                          <a:solidFill>
                            <a:schemeClr val="tx1"/>
                          </a:solidFill>
                          <a:latin typeface="Times New Roman" charset="0"/>
                        </a:defRPr>
                      </a:lvl6pPr>
                      <a:lvl7pPr fontAlgn="base">
                        <a:spcBef>
                          <a:spcPct val="20000"/>
                        </a:spcBef>
                        <a:spcAft>
                          <a:spcPct val="0"/>
                        </a:spcAft>
                        <a:defRPr>
                          <a:solidFill>
                            <a:schemeClr val="tx1"/>
                          </a:solidFill>
                          <a:latin typeface="Times New Roman" charset="0"/>
                        </a:defRPr>
                      </a:lvl7pPr>
                      <a:lvl8pPr fontAlgn="base">
                        <a:spcBef>
                          <a:spcPct val="20000"/>
                        </a:spcBef>
                        <a:spcAft>
                          <a:spcPct val="0"/>
                        </a:spcAft>
                        <a:defRPr>
                          <a:solidFill>
                            <a:schemeClr val="tx1"/>
                          </a:solidFill>
                          <a:latin typeface="Times New Roman" charset="0"/>
                        </a:defRPr>
                      </a:lvl8pPr>
                      <a:lvl9pPr fontAlgn="base">
                        <a:spcBef>
                          <a:spcPct val="20000"/>
                        </a:spcBef>
                        <a:spcAft>
                          <a:spcPct val="0"/>
                        </a:spcAft>
                        <a:defRPr>
                          <a:solidFill>
                            <a:schemeClr val="tx1"/>
                          </a:solidFill>
                          <a:latin typeface="Times New Roman"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tx1"/>
                          </a:solidFill>
                          <a:effectLst/>
                          <a:latin typeface="Times New Roman" charset="0"/>
                        </a:rPr>
                        <a:t>Hitachi</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45443" name="Rectangle 35"/>
          <p:cNvSpPr>
            <a:spLocks noChangeArrowheads="1"/>
          </p:cNvSpPr>
          <p:nvPr/>
        </p:nvSpPr>
        <p:spPr bwMode="auto">
          <a:xfrm>
            <a:off x="228600" y="3810000"/>
            <a:ext cx="5022850" cy="1196975"/>
          </a:xfrm>
          <a:prstGeom prst="rect">
            <a:avLst/>
          </a:prstGeom>
          <a:solidFill>
            <a:schemeClr val="bg1"/>
          </a:solidFill>
          <a:ln w="9525">
            <a:solidFill>
              <a:schemeClr val="tx1"/>
            </a:solidFill>
            <a:miter lim="800000"/>
            <a:headEnd/>
            <a:tailEnd/>
          </a:ln>
          <a:effectLst>
            <a:outerShdw blurRad="63500" dist="107763" dir="2700000" algn="ctr" rotWithShape="0">
              <a:schemeClr val="bg2">
                <a:alpha val="74998"/>
              </a:schemeClr>
            </a:outerShdw>
          </a:effectLst>
        </p:spPr>
        <p:txBody>
          <a:bodyPr wrap="none">
            <a:spAutoFit/>
          </a:bodyPr>
          <a:lstStyle/>
          <a:p>
            <a:pPr>
              <a:spcBef>
                <a:spcPct val="50000"/>
              </a:spcBef>
              <a:defRPr/>
            </a:pPr>
            <a:r>
              <a:rPr lang="en-US" altLang="en-US">
                <a:solidFill>
                  <a:schemeClr val="accent2"/>
                </a:solidFill>
              </a:rPr>
              <a:t>SELECT</a:t>
            </a:r>
            <a:r>
              <a:rPr lang="en-US" altLang="en-US"/>
              <a:t>   PName, Price, Manufacturer</a:t>
            </a:r>
            <a:br>
              <a:rPr lang="en-US" altLang="en-US"/>
            </a:br>
            <a:r>
              <a:rPr lang="en-US" altLang="en-US">
                <a:solidFill>
                  <a:schemeClr val="accent2"/>
                </a:solidFill>
              </a:rPr>
              <a:t>FROM</a:t>
            </a:r>
            <a:r>
              <a:rPr lang="en-US" altLang="en-US"/>
              <a:t>      Product</a:t>
            </a:r>
            <a:br>
              <a:rPr lang="en-US" altLang="en-US"/>
            </a:br>
            <a:r>
              <a:rPr lang="en-US" altLang="en-US">
                <a:solidFill>
                  <a:schemeClr val="accent2"/>
                </a:solidFill>
              </a:rPr>
              <a:t>WHERE</a:t>
            </a:r>
            <a:r>
              <a:rPr lang="en-US" altLang="en-US"/>
              <a:t>   Price &gt; 100</a:t>
            </a:r>
          </a:p>
        </p:txBody>
      </p:sp>
      <p:sp>
        <p:nvSpPr>
          <p:cNvPr id="145444" name="Text Box 36"/>
          <p:cNvSpPr txBox="1">
            <a:spLocks noChangeArrowheads="1"/>
          </p:cNvSpPr>
          <p:nvPr/>
        </p:nvSpPr>
        <p:spPr bwMode="auto">
          <a:xfrm>
            <a:off x="2362200" y="1981200"/>
            <a:ext cx="81756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en-US" altLang="en-US" sz="1600">
                <a:solidFill>
                  <a:schemeClr val="accent2"/>
                </a:solidFill>
              </a:rPr>
              <a:t>Product</a:t>
            </a:r>
          </a:p>
        </p:txBody>
      </p:sp>
      <p:sp>
        <p:nvSpPr>
          <p:cNvPr id="145445" name="AutoShape 37"/>
          <p:cNvSpPr>
            <a:spLocks noChangeArrowheads="1"/>
          </p:cNvSpPr>
          <p:nvPr/>
        </p:nvSpPr>
        <p:spPr bwMode="auto">
          <a:xfrm>
            <a:off x="6019800" y="3962400"/>
            <a:ext cx="609600" cy="609600"/>
          </a:xfrm>
          <a:prstGeom prst="downArrow">
            <a:avLst>
              <a:gd name="adj1" fmla="val 50000"/>
              <a:gd name="adj2" fmla="val 25000"/>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en-US"/>
          </a:p>
        </p:txBody>
      </p:sp>
      <p:graphicFrame>
        <p:nvGraphicFramePr>
          <p:cNvPr id="145468" name="Group 60"/>
          <p:cNvGraphicFramePr>
            <a:graphicFrameLocks noGrp="1"/>
          </p:cNvGraphicFramePr>
          <p:nvPr/>
        </p:nvGraphicFramePr>
        <p:xfrm>
          <a:off x="4114800" y="5257800"/>
          <a:ext cx="4057650" cy="1006476"/>
        </p:xfrm>
        <a:graphic>
          <a:graphicData uri="http://schemas.openxmlformats.org/drawingml/2006/table">
            <a:tbl>
              <a:tblPr/>
              <a:tblGrid>
                <a:gridCol w="1352550"/>
                <a:gridCol w="1352550"/>
                <a:gridCol w="1352550"/>
              </a:tblGrid>
              <a:tr h="335492">
                <a:tc>
                  <a:txBody>
                    <a:bodyPr/>
                    <a:lstStyle>
                      <a:lvl1pPr>
                        <a:spcBef>
                          <a:spcPct val="20000"/>
                        </a:spcBef>
                        <a:defRPr sz="2800">
                          <a:solidFill>
                            <a:schemeClr val="tx1"/>
                          </a:solidFill>
                          <a:latin typeface="Times New Roman" charset="0"/>
                        </a:defRPr>
                      </a:lvl1pPr>
                      <a:lvl2pPr>
                        <a:spcBef>
                          <a:spcPct val="20000"/>
                        </a:spcBef>
                        <a:defRPr sz="2400">
                          <a:solidFill>
                            <a:schemeClr val="tx1"/>
                          </a:solidFill>
                          <a:latin typeface="Times New Roman" charset="0"/>
                        </a:defRPr>
                      </a:lvl2pPr>
                      <a:lvl3pPr>
                        <a:spcBef>
                          <a:spcPct val="20000"/>
                        </a:spcBef>
                        <a:defRPr sz="2000">
                          <a:solidFill>
                            <a:schemeClr val="tx1"/>
                          </a:solidFill>
                          <a:latin typeface="Times New Roman" charset="0"/>
                        </a:defRPr>
                      </a:lvl3pPr>
                      <a:lvl4pPr>
                        <a:spcBef>
                          <a:spcPct val="20000"/>
                        </a:spcBef>
                        <a:defRPr>
                          <a:solidFill>
                            <a:schemeClr val="tx1"/>
                          </a:solidFill>
                          <a:latin typeface="Times New Roman" charset="0"/>
                        </a:defRPr>
                      </a:lvl4pPr>
                      <a:lvl5pPr>
                        <a:spcBef>
                          <a:spcPct val="20000"/>
                        </a:spcBef>
                        <a:defRPr>
                          <a:solidFill>
                            <a:schemeClr val="tx1"/>
                          </a:solidFill>
                          <a:latin typeface="Times New Roman" charset="0"/>
                        </a:defRPr>
                      </a:lvl5pPr>
                      <a:lvl6pPr fontAlgn="base">
                        <a:spcBef>
                          <a:spcPct val="20000"/>
                        </a:spcBef>
                        <a:spcAft>
                          <a:spcPct val="0"/>
                        </a:spcAft>
                        <a:defRPr>
                          <a:solidFill>
                            <a:schemeClr val="tx1"/>
                          </a:solidFill>
                          <a:latin typeface="Times New Roman" charset="0"/>
                        </a:defRPr>
                      </a:lvl6pPr>
                      <a:lvl7pPr fontAlgn="base">
                        <a:spcBef>
                          <a:spcPct val="20000"/>
                        </a:spcBef>
                        <a:spcAft>
                          <a:spcPct val="0"/>
                        </a:spcAft>
                        <a:defRPr>
                          <a:solidFill>
                            <a:schemeClr val="tx1"/>
                          </a:solidFill>
                          <a:latin typeface="Times New Roman" charset="0"/>
                        </a:defRPr>
                      </a:lvl7pPr>
                      <a:lvl8pPr fontAlgn="base">
                        <a:spcBef>
                          <a:spcPct val="20000"/>
                        </a:spcBef>
                        <a:spcAft>
                          <a:spcPct val="0"/>
                        </a:spcAft>
                        <a:defRPr>
                          <a:solidFill>
                            <a:schemeClr val="tx1"/>
                          </a:solidFill>
                          <a:latin typeface="Times New Roman" charset="0"/>
                        </a:defRPr>
                      </a:lvl8pPr>
                      <a:lvl9pPr fontAlgn="base">
                        <a:spcBef>
                          <a:spcPct val="20000"/>
                        </a:spcBef>
                        <a:spcAft>
                          <a:spcPct val="0"/>
                        </a:spcAft>
                        <a:defRPr>
                          <a:solidFill>
                            <a:schemeClr val="tx1"/>
                          </a:solidFill>
                          <a:latin typeface="Times New Roman"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accent2"/>
                          </a:solidFill>
                          <a:effectLst/>
                          <a:latin typeface="Times New Roman" charset="0"/>
                        </a:rPr>
                        <a:t>PName</a:t>
                      </a:r>
                    </a:p>
                  </a:txBody>
                  <a:tcPr marT="45749" marB="45749"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charset="0"/>
                        </a:defRPr>
                      </a:lvl1pPr>
                      <a:lvl2pPr>
                        <a:spcBef>
                          <a:spcPct val="20000"/>
                        </a:spcBef>
                        <a:defRPr sz="2400">
                          <a:solidFill>
                            <a:schemeClr val="tx1"/>
                          </a:solidFill>
                          <a:latin typeface="Times New Roman" charset="0"/>
                        </a:defRPr>
                      </a:lvl2pPr>
                      <a:lvl3pPr>
                        <a:spcBef>
                          <a:spcPct val="20000"/>
                        </a:spcBef>
                        <a:defRPr sz="2000">
                          <a:solidFill>
                            <a:schemeClr val="tx1"/>
                          </a:solidFill>
                          <a:latin typeface="Times New Roman" charset="0"/>
                        </a:defRPr>
                      </a:lvl3pPr>
                      <a:lvl4pPr>
                        <a:spcBef>
                          <a:spcPct val="20000"/>
                        </a:spcBef>
                        <a:defRPr>
                          <a:solidFill>
                            <a:schemeClr val="tx1"/>
                          </a:solidFill>
                          <a:latin typeface="Times New Roman" charset="0"/>
                        </a:defRPr>
                      </a:lvl4pPr>
                      <a:lvl5pPr>
                        <a:spcBef>
                          <a:spcPct val="20000"/>
                        </a:spcBef>
                        <a:defRPr>
                          <a:solidFill>
                            <a:schemeClr val="tx1"/>
                          </a:solidFill>
                          <a:latin typeface="Times New Roman" charset="0"/>
                        </a:defRPr>
                      </a:lvl5pPr>
                      <a:lvl6pPr fontAlgn="base">
                        <a:spcBef>
                          <a:spcPct val="20000"/>
                        </a:spcBef>
                        <a:spcAft>
                          <a:spcPct val="0"/>
                        </a:spcAft>
                        <a:defRPr>
                          <a:solidFill>
                            <a:schemeClr val="tx1"/>
                          </a:solidFill>
                          <a:latin typeface="Times New Roman" charset="0"/>
                        </a:defRPr>
                      </a:lvl6pPr>
                      <a:lvl7pPr fontAlgn="base">
                        <a:spcBef>
                          <a:spcPct val="20000"/>
                        </a:spcBef>
                        <a:spcAft>
                          <a:spcPct val="0"/>
                        </a:spcAft>
                        <a:defRPr>
                          <a:solidFill>
                            <a:schemeClr val="tx1"/>
                          </a:solidFill>
                          <a:latin typeface="Times New Roman" charset="0"/>
                        </a:defRPr>
                      </a:lvl7pPr>
                      <a:lvl8pPr fontAlgn="base">
                        <a:spcBef>
                          <a:spcPct val="20000"/>
                        </a:spcBef>
                        <a:spcAft>
                          <a:spcPct val="0"/>
                        </a:spcAft>
                        <a:defRPr>
                          <a:solidFill>
                            <a:schemeClr val="tx1"/>
                          </a:solidFill>
                          <a:latin typeface="Times New Roman" charset="0"/>
                        </a:defRPr>
                      </a:lvl8pPr>
                      <a:lvl9pPr fontAlgn="base">
                        <a:spcBef>
                          <a:spcPct val="20000"/>
                        </a:spcBef>
                        <a:spcAft>
                          <a:spcPct val="0"/>
                        </a:spcAft>
                        <a:defRPr>
                          <a:solidFill>
                            <a:schemeClr val="tx1"/>
                          </a:solidFill>
                          <a:latin typeface="Times New Roman"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accent2"/>
                          </a:solidFill>
                          <a:effectLst/>
                          <a:latin typeface="Times New Roman" charset="0"/>
                        </a:rPr>
                        <a:t>Price</a:t>
                      </a:r>
                    </a:p>
                  </a:txBody>
                  <a:tcPr marT="45749" marB="4574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charset="0"/>
                        </a:defRPr>
                      </a:lvl1pPr>
                      <a:lvl2pPr>
                        <a:spcBef>
                          <a:spcPct val="20000"/>
                        </a:spcBef>
                        <a:defRPr sz="2400">
                          <a:solidFill>
                            <a:schemeClr val="tx1"/>
                          </a:solidFill>
                          <a:latin typeface="Times New Roman" charset="0"/>
                        </a:defRPr>
                      </a:lvl2pPr>
                      <a:lvl3pPr>
                        <a:spcBef>
                          <a:spcPct val="20000"/>
                        </a:spcBef>
                        <a:defRPr sz="2000">
                          <a:solidFill>
                            <a:schemeClr val="tx1"/>
                          </a:solidFill>
                          <a:latin typeface="Times New Roman" charset="0"/>
                        </a:defRPr>
                      </a:lvl3pPr>
                      <a:lvl4pPr>
                        <a:spcBef>
                          <a:spcPct val="20000"/>
                        </a:spcBef>
                        <a:defRPr>
                          <a:solidFill>
                            <a:schemeClr val="tx1"/>
                          </a:solidFill>
                          <a:latin typeface="Times New Roman" charset="0"/>
                        </a:defRPr>
                      </a:lvl4pPr>
                      <a:lvl5pPr>
                        <a:spcBef>
                          <a:spcPct val="20000"/>
                        </a:spcBef>
                        <a:defRPr>
                          <a:solidFill>
                            <a:schemeClr val="tx1"/>
                          </a:solidFill>
                          <a:latin typeface="Times New Roman" charset="0"/>
                        </a:defRPr>
                      </a:lvl5pPr>
                      <a:lvl6pPr fontAlgn="base">
                        <a:spcBef>
                          <a:spcPct val="20000"/>
                        </a:spcBef>
                        <a:spcAft>
                          <a:spcPct val="0"/>
                        </a:spcAft>
                        <a:defRPr>
                          <a:solidFill>
                            <a:schemeClr val="tx1"/>
                          </a:solidFill>
                          <a:latin typeface="Times New Roman" charset="0"/>
                        </a:defRPr>
                      </a:lvl6pPr>
                      <a:lvl7pPr fontAlgn="base">
                        <a:spcBef>
                          <a:spcPct val="20000"/>
                        </a:spcBef>
                        <a:spcAft>
                          <a:spcPct val="0"/>
                        </a:spcAft>
                        <a:defRPr>
                          <a:solidFill>
                            <a:schemeClr val="tx1"/>
                          </a:solidFill>
                          <a:latin typeface="Times New Roman" charset="0"/>
                        </a:defRPr>
                      </a:lvl7pPr>
                      <a:lvl8pPr fontAlgn="base">
                        <a:spcBef>
                          <a:spcPct val="20000"/>
                        </a:spcBef>
                        <a:spcAft>
                          <a:spcPct val="0"/>
                        </a:spcAft>
                        <a:defRPr>
                          <a:solidFill>
                            <a:schemeClr val="tx1"/>
                          </a:solidFill>
                          <a:latin typeface="Times New Roman" charset="0"/>
                        </a:defRPr>
                      </a:lvl8pPr>
                      <a:lvl9pPr fontAlgn="base">
                        <a:spcBef>
                          <a:spcPct val="20000"/>
                        </a:spcBef>
                        <a:spcAft>
                          <a:spcPct val="0"/>
                        </a:spcAft>
                        <a:defRPr>
                          <a:solidFill>
                            <a:schemeClr val="tx1"/>
                          </a:solidFill>
                          <a:latin typeface="Times New Roman"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accent2"/>
                          </a:solidFill>
                          <a:effectLst/>
                          <a:latin typeface="Times New Roman" charset="0"/>
                        </a:rPr>
                        <a:t>Manufacturer</a:t>
                      </a:r>
                    </a:p>
                  </a:txBody>
                  <a:tcPr marT="45749" marB="45749"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335492">
                <a:tc>
                  <a:txBody>
                    <a:bodyPr/>
                    <a:lstStyle>
                      <a:lvl1pPr>
                        <a:spcBef>
                          <a:spcPct val="20000"/>
                        </a:spcBef>
                        <a:defRPr sz="2800">
                          <a:solidFill>
                            <a:schemeClr val="tx1"/>
                          </a:solidFill>
                          <a:latin typeface="Times New Roman" charset="0"/>
                        </a:defRPr>
                      </a:lvl1pPr>
                      <a:lvl2pPr>
                        <a:spcBef>
                          <a:spcPct val="20000"/>
                        </a:spcBef>
                        <a:defRPr sz="2400">
                          <a:solidFill>
                            <a:schemeClr val="tx1"/>
                          </a:solidFill>
                          <a:latin typeface="Times New Roman" charset="0"/>
                        </a:defRPr>
                      </a:lvl2pPr>
                      <a:lvl3pPr>
                        <a:spcBef>
                          <a:spcPct val="20000"/>
                        </a:spcBef>
                        <a:defRPr sz="2000">
                          <a:solidFill>
                            <a:schemeClr val="tx1"/>
                          </a:solidFill>
                          <a:latin typeface="Times New Roman" charset="0"/>
                        </a:defRPr>
                      </a:lvl3pPr>
                      <a:lvl4pPr>
                        <a:spcBef>
                          <a:spcPct val="20000"/>
                        </a:spcBef>
                        <a:defRPr>
                          <a:solidFill>
                            <a:schemeClr val="tx1"/>
                          </a:solidFill>
                          <a:latin typeface="Times New Roman" charset="0"/>
                        </a:defRPr>
                      </a:lvl4pPr>
                      <a:lvl5pPr>
                        <a:spcBef>
                          <a:spcPct val="20000"/>
                        </a:spcBef>
                        <a:defRPr>
                          <a:solidFill>
                            <a:schemeClr val="tx1"/>
                          </a:solidFill>
                          <a:latin typeface="Times New Roman" charset="0"/>
                        </a:defRPr>
                      </a:lvl5pPr>
                      <a:lvl6pPr fontAlgn="base">
                        <a:spcBef>
                          <a:spcPct val="20000"/>
                        </a:spcBef>
                        <a:spcAft>
                          <a:spcPct val="0"/>
                        </a:spcAft>
                        <a:defRPr>
                          <a:solidFill>
                            <a:schemeClr val="tx1"/>
                          </a:solidFill>
                          <a:latin typeface="Times New Roman" charset="0"/>
                        </a:defRPr>
                      </a:lvl6pPr>
                      <a:lvl7pPr fontAlgn="base">
                        <a:spcBef>
                          <a:spcPct val="20000"/>
                        </a:spcBef>
                        <a:spcAft>
                          <a:spcPct val="0"/>
                        </a:spcAft>
                        <a:defRPr>
                          <a:solidFill>
                            <a:schemeClr val="tx1"/>
                          </a:solidFill>
                          <a:latin typeface="Times New Roman" charset="0"/>
                        </a:defRPr>
                      </a:lvl7pPr>
                      <a:lvl8pPr fontAlgn="base">
                        <a:spcBef>
                          <a:spcPct val="20000"/>
                        </a:spcBef>
                        <a:spcAft>
                          <a:spcPct val="0"/>
                        </a:spcAft>
                        <a:defRPr>
                          <a:solidFill>
                            <a:schemeClr val="tx1"/>
                          </a:solidFill>
                          <a:latin typeface="Times New Roman" charset="0"/>
                        </a:defRPr>
                      </a:lvl8pPr>
                      <a:lvl9pPr fontAlgn="base">
                        <a:spcBef>
                          <a:spcPct val="20000"/>
                        </a:spcBef>
                        <a:spcAft>
                          <a:spcPct val="0"/>
                        </a:spcAft>
                        <a:defRPr>
                          <a:solidFill>
                            <a:schemeClr val="tx1"/>
                          </a:solidFill>
                          <a:latin typeface="Times New Roman"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tx1"/>
                          </a:solidFill>
                          <a:effectLst/>
                          <a:latin typeface="Times New Roman" charset="0"/>
                        </a:rPr>
                        <a:t>SingleTouch</a:t>
                      </a:r>
                    </a:p>
                  </a:txBody>
                  <a:tcPr marT="45749" marB="45749"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charset="0"/>
                        </a:defRPr>
                      </a:lvl1pPr>
                      <a:lvl2pPr>
                        <a:spcBef>
                          <a:spcPct val="20000"/>
                        </a:spcBef>
                        <a:defRPr sz="2400">
                          <a:solidFill>
                            <a:schemeClr val="tx1"/>
                          </a:solidFill>
                          <a:latin typeface="Times New Roman" charset="0"/>
                        </a:defRPr>
                      </a:lvl2pPr>
                      <a:lvl3pPr>
                        <a:spcBef>
                          <a:spcPct val="20000"/>
                        </a:spcBef>
                        <a:defRPr sz="2000">
                          <a:solidFill>
                            <a:schemeClr val="tx1"/>
                          </a:solidFill>
                          <a:latin typeface="Times New Roman" charset="0"/>
                        </a:defRPr>
                      </a:lvl3pPr>
                      <a:lvl4pPr>
                        <a:spcBef>
                          <a:spcPct val="20000"/>
                        </a:spcBef>
                        <a:defRPr>
                          <a:solidFill>
                            <a:schemeClr val="tx1"/>
                          </a:solidFill>
                          <a:latin typeface="Times New Roman" charset="0"/>
                        </a:defRPr>
                      </a:lvl4pPr>
                      <a:lvl5pPr>
                        <a:spcBef>
                          <a:spcPct val="20000"/>
                        </a:spcBef>
                        <a:defRPr>
                          <a:solidFill>
                            <a:schemeClr val="tx1"/>
                          </a:solidFill>
                          <a:latin typeface="Times New Roman" charset="0"/>
                        </a:defRPr>
                      </a:lvl5pPr>
                      <a:lvl6pPr fontAlgn="base">
                        <a:spcBef>
                          <a:spcPct val="20000"/>
                        </a:spcBef>
                        <a:spcAft>
                          <a:spcPct val="0"/>
                        </a:spcAft>
                        <a:defRPr>
                          <a:solidFill>
                            <a:schemeClr val="tx1"/>
                          </a:solidFill>
                          <a:latin typeface="Times New Roman" charset="0"/>
                        </a:defRPr>
                      </a:lvl6pPr>
                      <a:lvl7pPr fontAlgn="base">
                        <a:spcBef>
                          <a:spcPct val="20000"/>
                        </a:spcBef>
                        <a:spcAft>
                          <a:spcPct val="0"/>
                        </a:spcAft>
                        <a:defRPr>
                          <a:solidFill>
                            <a:schemeClr val="tx1"/>
                          </a:solidFill>
                          <a:latin typeface="Times New Roman" charset="0"/>
                        </a:defRPr>
                      </a:lvl7pPr>
                      <a:lvl8pPr fontAlgn="base">
                        <a:spcBef>
                          <a:spcPct val="20000"/>
                        </a:spcBef>
                        <a:spcAft>
                          <a:spcPct val="0"/>
                        </a:spcAft>
                        <a:defRPr>
                          <a:solidFill>
                            <a:schemeClr val="tx1"/>
                          </a:solidFill>
                          <a:latin typeface="Times New Roman" charset="0"/>
                        </a:defRPr>
                      </a:lvl8pPr>
                      <a:lvl9pPr fontAlgn="base">
                        <a:spcBef>
                          <a:spcPct val="20000"/>
                        </a:spcBef>
                        <a:spcAft>
                          <a:spcPct val="0"/>
                        </a:spcAft>
                        <a:defRPr>
                          <a:solidFill>
                            <a:schemeClr val="tx1"/>
                          </a:solidFill>
                          <a:latin typeface="Times New Roman"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tx1"/>
                          </a:solidFill>
                          <a:effectLst/>
                          <a:latin typeface="Times New Roman" charset="0"/>
                        </a:rPr>
                        <a:t>$149.99</a:t>
                      </a:r>
                    </a:p>
                  </a:txBody>
                  <a:tcPr marT="45749" marB="4574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charset="0"/>
                        </a:defRPr>
                      </a:lvl1pPr>
                      <a:lvl2pPr>
                        <a:spcBef>
                          <a:spcPct val="20000"/>
                        </a:spcBef>
                        <a:defRPr sz="2400">
                          <a:solidFill>
                            <a:schemeClr val="tx1"/>
                          </a:solidFill>
                          <a:latin typeface="Times New Roman" charset="0"/>
                        </a:defRPr>
                      </a:lvl2pPr>
                      <a:lvl3pPr>
                        <a:spcBef>
                          <a:spcPct val="20000"/>
                        </a:spcBef>
                        <a:defRPr sz="2000">
                          <a:solidFill>
                            <a:schemeClr val="tx1"/>
                          </a:solidFill>
                          <a:latin typeface="Times New Roman" charset="0"/>
                        </a:defRPr>
                      </a:lvl3pPr>
                      <a:lvl4pPr>
                        <a:spcBef>
                          <a:spcPct val="20000"/>
                        </a:spcBef>
                        <a:defRPr>
                          <a:solidFill>
                            <a:schemeClr val="tx1"/>
                          </a:solidFill>
                          <a:latin typeface="Times New Roman" charset="0"/>
                        </a:defRPr>
                      </a:lvl4pPr>
                      <a:lvl5pPr>
                        <a:spcBef>
                          <a:spcPct val="20000"/>
                        </a:spcBef>
                        <a:defRPr>
                          <a:solidFill>
                            <a:schemeClr val="tx1"/>
                          </a:solidFill>
                          <a:latin typeface="Times New Roman" charset="0"/>
                        </a:defRPr>
                      </a:lvl5pPr>
                      <a:lvl6pPr fontAlgn="base">
                        <a:spcBef>
                          <a:spcPct val="20000"/>
                        </a:spcBef>
                        <a:spcAft>
                          <a:spcPct val="0"/>
                        </a:spcAft>
                        <a:defRPr>
                          <a:solidFill>
                            <a:schemeClr val="tx1"/>
                          </a:solidFill>
                          <a:latin typeface="Times New Roman" charset="0"/>
                        </a:defRPr>
                      </a:lvl6pPr>
                      <a:lvl7pPr fontAlgn="base">
                        <a:spcBef>
                          <a:spcPct val="20000"/>
                        </a:spcBef>
                        <a:spcAft>
                          <a:spcPct val="0"/>
                        </a:spcAft>
                        <a:defRPr>
                          <a:solidFill>
                            <a:schemeClr val="tx1"/>
                          </a:solidFill>
                          <a:latin typeface="Times New Roman" charset="0"/>
                        </a:defRPr>
                      </a:lvl7pPr>
                      <a:lvl8pPr fontAlgn="base">
                        <a:spcBef>
                          <a:spcPct val="20000"/>
                        </a:spcBef>
                        <a:spcAft>
                          <a:spcPct val="0"/>
                        </a:spcAft>
                        <a:defRPr>
                          <a:solidFill>
                            <a:schemeClr val="tx1"/>
                          </a:solidFill>
                          <a:latin typeface="Times New Roman" charset="0"/>
                        </a:defRPr>
                      </a:lvl8pPr>
                      <a:lvl9pPr fontAlgn="base">
                        <a:spcBef>
                          <a:spcPct val="20000"/>
                        </a:spcBef>
                        <a:spcAft>
                          <a:spcPct val="0"/>
                        </a:spcAft>
                        <a:defRPr>
                          <a:solidFill>
                            <a:schemeClr val="tx1"/>
                          </a:solidFill>
                          <a:latin typeface="Times New Roman"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tx1"/>
                          </a:solidFill>
                          <a:effectLst/>
                          <a:latin typeface="Times New Roman" charset="0"/>
                        </a:rPr>
                        <a:t>Canon</a:t>
                      </a:r>
                    </a:p>
                  </a:txBody>
                  <a:tcPr marT="45749" marB="45749"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5492">
                <a:tc>
                  <a:txBody>
                    <a:bodyPr/>
                    <a:lstStyle>
                      <a:lvl1pPr>
                        <a:spcBef>
                          <a:spcPct val="20000"/>
                        </a:spcBef>
                        <a:defRPr sz="2800">
                          <a:solidFill>
                            <a:schemeClr val="tx1"/>
                          </a:solidFill>
                          <a:latin typeface="Times New Roman" charset="0"/>
                        </a:defRPr>
                      </a:lvl1pPr>
                      <a:lvl2pPr>
                        <a:spcBef>
                          <a:spcPct val="20000"/>
                        </a:spcBef>
                        <a:defRPr sz="2400">
                          <a:solidFill>
                            <a:schemeClr val="tx1"/>
                          </a:solidFill>
                          <a:latin typeface="Times New Roman" charset="0"/>
                        </a:defRPr>
                      </a:lvl2pPr>
                      <a:lvl3pPr>
                        <a:spcBef>
                          <a:spcPct val="20000"/>
                        </a:spcBef>
                        <a:defRPr sz="2000">
                          <a:solidFill>
                            <a:schemeClr val="tx1"/>
                          </a:solidFill>
                          <a:latin typeface="Times New Roman" charset="0"/>
                        </a:defRPr>
                      </a:lvl3pPr>
                      <a:lvl4pPr>
                        <a:spcBef>
                          <a:spcPct val="20000"/>
                        </a:spcBef>
                        <a:defRPr>
                          <a:solidFill>
                            <a:schemeClr val="tx1"/>
                          </a:solidFill>
                          <a:latin typeface="Times New Roman" charset="0"/>
                        </a:defRPr>
                      </a:lvl4pPr>
                      <a:lvl5pPr>
                        <a:spcBef>
                          <a:spcPct val="20000"/>
                        </a:spcBef>
                        <a:defRPr>
                          <a:solidFill>
                            <a:schemeClr val="tx1"/>
                          </a:solidFill>
                          <a:latin typeface="Times New Roman" charset="0"/>
                        </a:defRPr>
                      </a:lvl5pPr>
                      <a:lvl6pPr fontAlgn="base">
                        <a:spcBef>
                          <a:spcPct val="20000"/>
                        </a:spcBef>
                        <a:spcAft>
                          <a:spcPct val="0"/>
                        </a:spcAft>
                        <a:defRPr>
                          <a:solidFill>
                            <a:schemeClr val="tx1"/>
                          </a:solidFill>
                          <a:latin typeface="Times New Roman" charset="0"/>
                        </a:defRPr>
                      </a:lvl6pPr>
                      <a:lvl7pPr fontAlgn="base">
                        <a:spcBef>
                          <a:spcPct val="20000"/>
                        </a:spcBef>
                        <a:spcAft>
                          <a:spcPct val="0"/>
                        </a:spcAft>
                        <a:defRPr>
                          <a:solidFill>
                            <a:schemeClr val="tx1"/>
                          </a:solidFill>
                          <a:latin typeface="Times New Roman" charset="0"/>
                        </a:defRPr>
                      </a:lvl7pPr>
                      <a:lvl8pPr fontAlgn="base">
                        <a:spcBef>
                          <a:spcPct val="20000"/>
                        </a:spcBef>
                        <a:spcAft>
                          <a:spcPct val="0"/>
                        </a:spcAft>
                        <a:defRPr>
                          <a:solidFill>
                            <a:schemeClr val="tx1"/>
                          </a:solidFill>
                          <a:latin typeface="Times New Roman" charset="0"/>
                        </a:defRPr>
                      </a:lvl8pPr>
                      <a:lvl9pPr fontAlgn="base">
                        <a:spcBef>
                          <a:spcPct val="20000"/>
                        </a:spcBef>
                        <a:spcAft>
                          <a:spcPct val="0"/>
                        </a:spcAft>
                        <a:defRPr>
                          <a:solidFill>
                            <a:schemeClr val="tx1"/>
                          </a:solidFill>
                          <a:latin typeface="Times New Roman"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tx1"/>
                          </a:solidFill>
                          <a:effectLst/>
                          <a:latin typeface="Times New Roman" charset="0"/>
                        </a:rPr>
                        <a:t>MultiTouch</a:t>
                      </a:r>
                    </a:p>
                  </a:txBody>
                  <a:tcPr marT="45749" marB="45749"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charset="0"/>
                        </a:defRPr>
                      </a:lvl1pPr>
                      <a:lvl2pPr>
                        <a:spcBef>
                          <a:spcPct val="20000"/>
                        </a:spcBef>
                        <a:defRPr sz="2400">
                          <a:solidFill>
                            <a:schemeClr val="tx1"/>
                          </a:solidFill>
                          <a:latin typeface="Times New Roman" charset="0"/>
                        </a:defRPr>
                      </a:lvl2pPr>
                      <a:lvl3pPr>
                        <a:spcBef>
                          <a:spcPct val="20000"/>
                        </a:spcBef>
                        <a:defRPr sz="2000">
                          <a:solidFill>
                            <a:schemeClr val="tx1"/>
                          </a:solidFill>
                          <a:latin typeface="Times New Roman" charset="0"/>
                        </a:defRPr>
                      </a:lvl3pPr>
                      <a:lvl4pPr>
                        <a:spcBef>
                          <a:spcPct val="20000"/>
                        </a:spcBef>
                        <a:defRPr>
                          <a:solidFill>
                            <a:schemeClr val="tx1"/>
                          </a:solidFill>
                          <a:latin typeface="Times New Roman" charset="0"/>
                        </a:defRPr>
                      </a:lvl4pPr>
                      <a:lvl5pPr>
                        <a:spcBef>
                          <a:spcPct val="20000"/>
                        </a:spcBef>
                        <a:defRPr>
                          <a:solidFill>
                            <a:schemeClr val="tx1"/>
                          </a:solidFill>
                          <a:latin typeface="Times New Roman" charset="0"/>
                        </a:defRPr>
                      </a:lvl5pPr>
                      <a:lvl6pPr fontAlgn="base">
                        <a:spcBef>
                          <a:spcPct val="20000"/>
                        </a:spcBef>
                        <a:spcAft>
                          <a:spcPct val="0"/>
                        </a:spcAft>
                        <a:defRPr>
                          <a:solidFill>
                            <a:schemeClr val="tx1"/>
                          </a:solidFill>
                          <a:latin typeface="Times New Roman" charset="0"/>
                        </a:defRPr>
                      </a:lvl6pPr>
                      <a:lvl7pPr fontAlgn="base">
                        <a:spcBef>
                          <a:spcPct val="20000"/>
                        </a:spcBef>
                        <a:spcAft>
                          <a:spcPct val="0"/>
                        </a:spcAft>
                        <a:defRPr>
                          <a:solidFill>
                            <a:schemeClr val="tx1"/>
                          </a:solidFill>
                          <a:latin typeface="Times New Roman" charset="0"/>
                        </a:defRPr>
                      </a:lvl7pPr>
                      <a:lvl8pPr fontAlgn="base">
                        <a:spcBef>
                          <a:spcPct val="20000"/>
                        </a:spcBef>
                        <a:spcAft>
                          <a:spcPct val="0"/>
                        </a:spcAft>
                        <a:defRPr>
                          <a:solidFill>
                            <a:schemeClr val="tx1"/>
                          </a:solidFill>
                          <a:latin typeface="Times New Roman" charset="0"/>
                        </a:defRPr>
                      </a:lvl8pPr>
                      <a:lvl9pPr fontAlgn="base">
                        <a:spcBef>
                          <a:spcPct val="20000"/>
                        </a:spcBef>
                        <a:spcAft>
                          <a:spcPct val="0"/>
                        </a:spcAft>
                        <a:defRPr>
                          <a:solidFill>
                            <a:schemeClr val="tx1"/>
                          </a:solidFill>
                          <a:latin typeface="Times New Roman"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tx1"/>
                          </a:solidFill>
                          <a:effectLst/>
                          <a:latin typeface="Times New Roman" charset="0"/>
                        </a:rPr>
                        <a:t>$203.99</a:t>
                      </a:r>
                    </a:p>
                  </a:txBody>
                  <a:tcPr marT="45749" marB="4574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charset="0"/>
                        </a:defRPr>
                      </a:lvl1pPr>
                      <a:lvl2pPr>
                        <a:spcBef>
                          <a:spcPct val="20000"/>
                        </a:spcBef>
                        <a:defRPr sz="2400">
                          <a:solidFill>
                            <a:schemeClr val="tx1"/>
                          </a:solidFill>
                          <a:latin typeface="Times New Roman" charset="0"/>
                        </a:defRPr>
                      </a:lvl2pPr>
                      <a:lvl3pPr>
                        <a:spcBef>
                          <a:spcPct val="20000"/>
                        </a:spcBef>
                        <a:defRPr sz="2000">
                          <a:solidFill>
                            <a:schemeClr val="tx1"/>
                          </a:solidFill>
                          <a:latin typeface="Times New Roman" charset="0"/>
                        </a:defRPr>
                      </a:lvl3pPr>
                      <a:lvl4pPr>
                        <a:spcBef>
                          <a:spcPct val="20000"/>
                        </a:spcBef>
                        <a:defRPr>
                          <a:solidFill>
                            <a:schemeClr val="tx1"/>
                          </a:solidFill>
                          <a:latin typeface="Times New Roman" charset="0"/>
                        </a:defRPr>
                      </a:lvl4pPr>
                      <a:lvl5pPr>
                        <a:spcBef>
                          <a:spcPct val="20000"/>
                        </a:spcBef>
                        <a:defRPr>
                          <a:solidFill>
                            <a:schemeClr val="tx1"/>
                          </a:solidFill>
                          <a:latin typeface="Times New Roman" charset="0"/>
                        </a:defRPr>
                      </a:lvl5pPr>
                      <a:lvl6pPr fontAlgn="base">
                        <a:spcBef>
                          <a:spcPct val="20000"/>
                        </a:spcBef>
                        <a:spcAft>
                          <a:spcPct val="0"/>
                        </a:spcAft>
                        <a:defRPr>
                          <a:solidFill>
                            <a:schemeClr val="tx1"/>
                          </a:solidFill>
                          <a:latin typeface="Times New Roman" charset="0"/>
                        </a:defRPr>
                      </a:lvl6pPr>
                      <a:lvl7pPr fontAlgn="base">
                        <a:spcBef>
                          <a:spcPct val="20000"/>
                        </a:spcBef>
                        <a:spcAft>
                          <a:spcPct val="0"/>
                        </a:spcAft>
                        <a:defRPr>
                          <a:solidFill>
                            <a:schemeClr val="tx1"/>
                          </a:solidFill>
                          <a:latin typeface="Times New Roman" charset="0"/>
                        </a:defRPr>
                      </a:lvl7pPr>
                      <a:lvl8pPr fontAlgn="base">
                        <a:spcBef>
                          <a:spcPct val="20000"/>
                        </a:spcBef>
                        <a:spcAft>
                          <a:spcPct val="0"/>
                        </a:spcAft>
                        <a:defRPr>
                          <a:solidFill>
                            <a:schemeClr val="tx1"/>
                          </a:solidFill>
                          <a:latin typeface="Times New Roman" charset="0"/>
                        </a:defRPr>
                      </a:lvl8pPr>
                      <a:lvl9pPr fontAlgn="base">
                        <a:spcBef>
                          <a:spcPct val="20000"/>
                        </a:spcBef>
                        <a:spcAft>
                          <a:spcPct val="0"/>
                        </a:spcAft>
                        <a:defRPr>
                          <a:solidFill>
                            <a:schemeClr val="tx1"/>
                          </a:solidFill>
                          <a:latin typeface="Times New Roman"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tx1"/>
                          </a:solidFill>
                          <a:effectLst/>
                          <a:latin typeface="Times New Roman" charset="0"/>
                        </a:rPr>
                        <a:t>Hitachi</a:t>
                      </a:r>
                    </a:p>
                  </a:txBody>
                  <a:tcPr marT="45749" marB="45749"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45470" name="Oval 62"/>
          <p:cNvSpPr>
            <a:spLocks noChangeArrowheads="1"/>
          </p:cNvSpPr>
          <p:nvPr/>
        </p:nvSpPr>
        <p:spPr bwMode="auto">
          <a:xfrm>
            <a:off x="381000" y="5334000"/>
            <a:ext cx="2835275" cy="1136650"/>
          </a:xfrm>
          <a:prstGeom prst="ellipse">
            <a:avLst/>
          </a:prstGeom>
          <a:solidFill>
            <a:srgbClr val="C0C0C0">
              <a:alpha val="50000"/>
            </a:srgbClr>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lgn="ctr" eaLnBrk="1" hangingPunct="1">
              <a:defRPr/>
            </a:pPr>
            <a:r>
              <a:rPr lang="en-US" altLang="en-US"/>
              <a:t>“selection” and</a:t>
            </a:r>
          </a:p>
          <a:p>
            <a:pPr algn="ctr" eaLnBrk="1" hangingPunct="1">
              <a:defRPr/>
            </a:pPr>
            <a:r>
              <a:rPr lang="en-US" altLang="en-US"/>
              <a:t>“projection”</a:t>
            </a:r>
          </a:p>
        </p:txBody>
      </p:sp>
    </p:spTree>
    <p:extLst>
      <p:ext uri="{BB962C8B-B14F-4D97-AF65-F5344CB8AC3E}">
        <p14:creationId xmlns:p14="http://schemas.microsoft.com/office/powerpoint/2010/main" val="71366894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45444"/>
                                        </p:tgtEl>
                                        <p:attrNameLst>
                                          <p:attrName>style.visibility</p:attrName>
                                        </p:attrNameLst>
                                      </p:cBhvr>
                                      <p:to>
                                        <p:strVal val="visible"/>
                                      </p:to>
                                    </p:set>
                                    <p:animEffect transition="in" filter="dissolve">
                                      <p:cBhvr>
                                        <p:cTn id="7" dur="500"/>
                                        <p:tgtEl>
                                          <p:spTgt spid="145444"/>
                                        </p:tgtEl>
                                      </p:cBhvr>
                                    </p:animEffect>
                                  </p:childTnLst>
                                </p:cTn>
                              </p:par>
                            </p:childTnLst>
                          </p:cTn>
                        </p:par>
                        <p:par>
                          <p:cTn id="8" fill="hold" nodeType="afterGroup">
                            <p:stCondLst>
                              <p:cond delay="500"/>
                            </p:stCondLst>
                            <p:childTnLst>
                              <p:par>
                                <p:cTn id="9" presetID="9" presetClass="entr" presetSubtype="0" fill="hold" nodeType="afterEffect">
                                  <p:stCondLst>
                                    <p:cond delay="0"/>
                                  </p:stCondLst>
                                  <p:childTnLst>
                                    <p:set>
                                      <p:cBhvr>
                                        <p:cTn id="10" dur="1" fill="hold">
                                          <p:stCondLst>
                                            <p:cond delay="0"/>
                                          </p:stCondLst>
                                        </p:cTn>
                                        <p:tgtEl>
                                          <p:spTgt spid="145411"/>
                                        </p:tgtEl>
                                        <p:attrNameLst>
                                          <p:attrName>style.visibility</p:attrName>
                                        </p:attrNameLst>
                                      </p:cBhvr>
                                      <p:to>
                                        <p:strVal val="visible"/>
                                      </p:to>
                                    </p:set>
                                    <p:animEffect transition="in" filter="dissolve">
                                      <p:cBhvr>
                                        <p:cTn id="11" dur="500"/>
                                        <p:tgtEl>
                                          <p:spTgt spid="145411"/>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9" presetClass="entr" presetSubtype="0" fill="hold" grpId="0" nodeType="clickEffect">
                                  <p:stCondLst>
                                    <p:cond delay="0"/>
                                  </p:stCondLst>
                                  <p:childTnLst>
                                    <p:set>
                                      <p:cBhvr>
                                        <p:cTn id="15" dur="1" fill="hold">
                                          <p:stCondLst>
                                            <p:cond delay="0"/>
                                          </p:stCondLst>
                                        </p:cTn>
                                        <p:tgtEl>
                                          <p:spTgt spid="145445"/>
                                        </p:tgtEl>
                                        <p:attrNameLst>
                                          <p:attrName>style.visibility</p:attrName>
                                        </p:attrNameLst>
                                      </p:cBhvr>
                                      <p:to>
                                        <p:strVal val="visible"/>
                                      </p:to>
                                    </p:set>
                                    <p:animEffect transition="in" filter="dissolve">
                                      <p:cBhvr>
                                        <p:cTn id="16" dur="500"/>
                                        <p:tgtEl>
                                          <p:spTgt spid="145445"/>
                                        </p:tgtEl>
                                      </p:cBhvr>
                                    </p:animEffect>
                                  </p:childTnLst>
                                </p:cTn>
                              </p:par>
                            </p:childTnLst>
                          </p:cTn>
                        </p:par>
                        <p:par>
                          <p:cTn id="17" fill="hold" nodeType="afterGroup">
                            <p:stCondLst>
                              <p:cond delay="500"/>
                            </p:stCondLst>
                            <p:childTnLst>
                              <p:par>
                                <p:cTn id="18" presetID="9" presetClass="entr" presetSubtype="0" fill="hold" nodeType="afterEffect">
                                  <p:stCondLst>
                                    <p:cond delay="0"/>
                                  </p:stCondLst>
                                  <p:childTnLst>
                                    <p:set>
                                      <p:cBhvr>
                                        <p:cTn id="19" dur="1" fill="hold">
                                          <p:stCondLst>
                                            <p:cond delay="0"/>
                                          </p:stCondLst>
                                        </p:cTn>
                                        <p:tgtEl>
                                          <p:spTgt spid="145468"/>
                                        </p:tgtEl>
                                        <p:attrNameLst>
                                          <p:attrName>style.visibility</p:attrName>
                                        </p:attrNameLst>
                                      </p:cBhvr>
                                      <p:to>
                                        <p:strVal val="visible"/>
                                      </p:to>
                                    </p:set>
                                    <p:animEffect transition="in" filter="dissolve">
                                      <p:cBhvr>
                                        <p:cTn id="20" dur="500"/>
                                        <p:tgtEl>
                                          <p:spTgt spid="145468"/>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145470"/>
                                        </p:tgtEl>
                                        <p:attrNameLst>
                                          <p:attrName>style.visibility</p:attrName>
                                        </p:attrNameLst>
                                      </p:cBhvr>
                                      <p:to>
                                        <p:strVal val="visible"/>
                                      </p:to>
                                    </p:set>
                                    <p:animEffect transition="in" filter="dissolve">
                                      <p:cBhvr>
                                        <p:cTn id="25" dur="500"/>
                                        <p:tgtEl>
                                          <p:spTgt spid="1454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444" grpId="0" autoUpdateAnimBg="0"/>
      <p:bldP spid="145445" grpId="0" animBg="1"/>
      <p:bldP spid="145470" grpId="0" animBg="1"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4"/>
          <p:cNvSpPr>
            <a:spLocks noGrp="1"/>
          </p:cNvSpPr>
          <p:nvPr>
            <p:ph type="sldNum" sz="quarter" idx="12"/>
          </p:nvPr>
        </p:nvSpPr>
        <p:spPr/>
        <p:txBody>
          <a:bodyPr/>
          <a:lstStyle>
            <a:lvl1pPr>
              <a:spcBef>
                <a:spcPct val="20000"/>
              </a:spcBef>
              <a:buChar char="•"/>
              <a:defRPr sz="3200">
                <a:solidFill>
                  <a:schemeClr val="tx1"/>
                </a:solidFill>
                <a:latin typeface="Times New Roman" charset="0"/>
              </a:defRPr>
            </a:lvl1pPr>
            <a:lvl2pPr marL="742950" indent="-285750">
              <a:spcBef>
                <a:spcPct val="20000"/>
              </a:spcBef>
              <a:buChar char="–"/>
              <a:defRPr sz="2800">
                <a:solidFill>
                  <a:schemeClr val="tx1"/>
                </a:solidFill>
                <a:latin typeface="Times New Roman" charset="0"/>
              </a:defRPr>
            </a:lvl2pPr>
            <a:lvl3pPr marL="1143000" indent="-228600">
              <a:spcBef>
                <a:spcPct val="20000"/>
              </a:spcBef>
              <a:buChar char="•"/>
              <a:defRPr sz="2400">
                <a:solidFill>
                  <a:schemeClr val="tx1"/>
                </a:solidFill>
                <a:latin typeface="Times New Roman" charset="0"/>
              </a:defRPr>
            </a:lvl3pPr>
            <a:lvl4pPr marL="1600200" indent="-228600">
              <a:spcBef>
                <a:spcPct val="20000"/>
              </a:spcBef>
              <a:buChar char="–"/>
              <a:defRPr sz="2000">
                <a:solidFill>
                  <a:schemeClr val="tx1"/>
                </a:solidFill>
                <a:latin typeface="Times New Roman" charset="0"/>
              </a:defRPr>
            </a:lvl4pPr>
            <a:lvl5pPr marL="2057400" indent="-22860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spcBef>
                <a:spcPct val="0"/>
              </a:spcBef>
              <a:buFontTx/>
              <a:buNone/>
            </a:pPr>
            <a:fld id="{163E50EF-EFDF-9344-B8C4-79E1C4541968}" type="slidenum">
              <a:rPr lang="he-IL" altLang="en-US" sz="1400"/>
              <a:pPr>
                <a:spcBef>
                  <a:spcPct val="0"/>
                </a:spcBef>
                <a:buFontTx/>
                <a:buNone/>
              </a:pPr>
              <a:t>47</a:t>
            </a:fld>
            <a:endParaRPr lang="en-US" altLang="en-US" sz="1400"/>
          </a:p>
        </p:txBody>
      </p:sp>
      <p:sp>
        <p:nvSpPr>
          <p:cNvPr id="146434" name="Rectangle 2"/>
          <p:cNvSpPr>
            <a:spLocks noGrp="1" noChangeArrowheads="1"/>
          </p:cNvSpPr>
          <p:nvPr>
            <p:ph type="title"/>
          </p:nvPr>
        </p:nvSpPr>
        <p:spPr/>
        <p:txBody>
          <a:bodyPr/>
          <a:lstStyle/>
          <a:p>
            <a:pPr eaLnBrk="1" hangingPunct="1">
              <a:defRPr/>
            </a:pPr>
            <a:r>
              <a:rPr lang="en-US" altLang="en-US" smtClean="0"/>
              <a:t>A Notation for SQL Queries</a:t>
            </a:r>
          </a:p>
        </p:txBody>
      </p:sp>
      <p:sp>
        <p:nvSpPr>
          <p:cNvPr id="146467" name="Rectangle 35"/>
          <p:cNvSpPr>
            <a:spLocks noChangeArrowheads="1"/>
          </p:cNvSpPr>
          <p:nvPr/>
        </p:nvSpPr>
        <p:spPr bwMode="auto">
          <a:xfrm>
            <a:off x="228600" y="3810000"/>
            <a:ext cx="5022850" cy="1196975"/>
          </a:xfrm>
          <a:prstGeom prst="rect">
            <a:avLst/>
          </a:prstGeom>
          <a:solidFill>
            <a:schemeClr val="bg1"/>
          </a:solidFill>
          <a:ln w="9525">
            <a:solidFill>
              <a:schemeClr val="tx1"/>
            </a:solidFill>
            <a:miter lim="800000"/>
            <a:headEnd/>
            <a:tailEnd/>
          </a:ln>
          <a:effectLst>
            <a:outerShdw blurRad="63500" dist="107763" dir="2700000" algn="ctr" rotWithShape="0">
              <a:schemeClr val="bg2">
                <a:alpha val="74998"/>
              </a:schemeClr>
            </a:outerShdw>
          </a:effectLst>
        </p:spPr>
        <p:txBody>
          <a:bodyPr wrap="none">
            <a:spAutoFit/>
          </a:bodyPr>
          <a:lstStyle/>
          <a:p>
            <a:pPr>
              <a:spcBef>
                <a:spcPct val="50000"/>
              </a:spcBef>
              <a:defRPr/>
            </a:pPr>
            <a:r>
              <a:rPr lang="en-US" altLang="en-US">
                <a:solidFill>
                  <a:schemeClr val="accent2"/>
                </a:solidFill>
              </a:rPr>
              <a:t>SELECT</a:t>
            </a:r>
            <a:r>
              <a:rPr lang="en-US" altLang="en-US"/>
              <a:t>   PName, Price, Manufacturer</a:t>
            </a:r>
            <a:br>
              <a:rPr lang="en-US" altLang="en-US"/>
            </a:br>
            <a:r>
              <a:rPr lang="en-US" altLang="en-US">
                <a:solidFill>
                  <a:schemeClr val="accent2"/>
                </a:solidFill>
              </a:rPr>
              <a:t>FROM</a:t>
            </a:r>
            <a:r>
              <a:rPr lang="en-US" altLang="en-US"/>
              <a:t>      Product</a:t>
            </a:r>
            <a:br>
              <a:rPr lang="en-US" altLang="en-US"/>
            </a:br>
            <a:r>
              <a:rPr lang="en-US" altLang="en-US">
                <a:solidFill>
                  <a:schemeClr val="accent2"/>
                </a:solidFill>
              </a:rPr>
              <a:t>WHERE</a:t>
            </a:r>
            <a:r>
              <a:rPr lang="en-US" altLang="en-US"/>
              <a:t>   Price &gt; 100</a:t>
            </a:r>
          </a:p>
        </p:txBody>
      </p:sp>
      <p:sp>
        <p:nvSpPr>
          <p:cNvPr id="146468" name="Text Box 36"/>
          <p:cNvSpPr txBox="1">
            <a:spLocks noChangeArrowheads="1"/>
          </p:cNvSpPr>
          <p:nvPr/>
        </p:nvSpPr>
        <p:spPr bwMode="auto">
          <a:xfrm>
            <a:off x="3962400" y="3200400"/>
            <a:ext cx="49736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en-US" altLang="en-US" sz="2000">
                <a:solidFill>
                  <a:schemeClr val="accent2"/>
                </a:solidFill>
              </a:rPr>
              <a:t>Product(</a:t>
            </a:r>
            <a:r>
              <a:rPr lang="en-US" altLang="en-US" sz="2000" u="sng">
                <a:solidFill>
                  <a:schemeClr val="accent2"/>
                </a:solidFill>
              </a:rPr>
              <a:t>PName</a:t>
            </a:r>
            <a:r>
              <a:rPr lang="en-US" altLang="en-US" sz="2000">
                <a:solidFill>
                  <a:schemeClr val="accent2"/>
                </a:solidFill>
              </a:rPr>
              <a:t>, Price, Category, Manfacturer)</a:t>
            </a:r>
          </a:p>
        </p:txBody>
      </p:sp>
      <p:sp>
        <p:nvSpPr>
          <p:cNvPr id="146469" name="AutoShape 37"/>
          <p:cNvSpPr>
            <a:spLocks noChangeArrowheads="1"/>
          </p:cNvSpPr>
          <p:nvPr/>
        </p:nvSpPr>
        <p:spPr bwMode="auto">
          <a:xfrm>
            <a:off x="6019800" y="3962400"/>
            <a:ext cx="609600" cy="609600"/>
          </a:xfrm>
          <a:prstGeom prst="downArrow">
            <a:avLst>
              <a:gd name="adj1" fmla="val 50000"/>
              <a:gd name="adj2" fmla="val 25000"/>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en-US"/>
          </a:p>
        </p:txBody>
      </p:sp>
      <p:sp>
        <p:nvSpPr>
          <p:cNvPr id="146488" name="Text Box 56"/>
          <p:cNvSpPr txBox="1">
            <a:spLocks noChangeArrowheads="1"/>
          </p:cNvSpPr>
          <p:nvPr/>
        </p:nvSpPr>
        <p:spPr bwMode="auto">
          <a:xfrm>
            <a:off x="4648200" y="5257800"/>
            <a:ext cx="39179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en-US" altLang="en-US" sz="2000">
                <a:solidFill>
                  <a:schemeClr val="accent2"/>
                </a:solidFill>
              </a:rPr>
              <a:t>Answer(PName, Price, Manfacturer)</a:t>
            </a:r>
          </a:p>
        </p:txBody>
      </p:sp>
      <p:sp>
        <p:nvSpPr>
          <p:cNvPr id="146489" name="AutoShape 57"/>
          <p:cNvSpPr>
            <a:spLocks noChangeArrowheads="1"/>
          </p:cNvSpPr>
          <p:nvPr/>
        </p:nvSpPr>
        <p:spPr bwMode="auto">
          <a:xfrm>
            <a:off x="6248400" y="1752600"/>
            <a:ext cx="2574925" cy="619125"/>
          </a:xfrm>
          <a:prstGeom prst="wedgeEllipseCallout">
            <a:avLst>
              <a:gd name="adj1" fmla="val -39088"/>
              <a:gd name="adj2" fmla="val 180769"/>
            </a:avLst>
          </a:prstGeom>
          <a:solidFill>
            <a:srgbClr val="C0C0C0">
              <a:alpha val="50000"/>
            </a:srgbClr>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eaLnBrk="1" hangingPunct="1">
              <a:defRPr/>
            </a:pPr>
            <a:r>
              <a:rPr lang="en-US" altLang="en-US"/>
              <a:t>Input Schema</a:t>
            </a:r>
          </a:p>
        </p:txBody>
      </p:sp>
      <p:sp>
        <p:nvSpPr>
          <p:cNvPr id="146490" name="AutoShape 58"/>
          <p:cNvSpPr>
            <a:spLocks noChangeArrowheads="1"/>
          </p:cNvSpPr>
          <p:nvPr/>
        </p:nvSpPr>
        <p:spPr bwMode="auto">
          <a:xfrm>
            <a:off x="3590925" y="6019800"/>
            <a:ext cx="2863850" cy="619125"/>
          </a:xfrm>
          <a:prstGeom prst="wedgeEllipseCallout">
            <a:avLst>
              <a:gd name="adj1" fmla="val 20593"/>
              <a:gd name="adj2" fmla="val -106412"/>
            </a:avLst>
          </a:prstGeom>
          <a:solidFill>
            <a:srgbClr val="C0C0C0">
              <a:alpha val="50000"/>
            </a:srgbClr>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eaLnBrk="1" hangingPunct="1">
              <a:defRPr/>
            </a:pPr>
            <a:r>
              <a:rPr lang="en-US" altLang="en-US"/>
              <a:t>Output Schema</a:t>
            </a:r>
          </a:p>
        </p:txBody>
      </p:sp>
    </p:spTree>
    <p:extLst>
      <p:ext uri="{BB962C8B-B14F-4D97-AF65-F5344CB8AC3E}">
        <p14:creationId xmlns:p14="http://schemas.microsoft.com/office/powerpoint/2010/main" val="93770608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46468"/>
                                        </p:tgtEl>
                                        <p:attrNameLst>
                                          <p:attrName>style.visibility</p:attrName>
                                        </p:attrNameLst>
                                      </p:cBhvr>
                                      <p:to>
                                        <p:strVal val="visible"/>
                                      </p:to>
                                    </p:set>
                                    <p:animEffect transition="in" filter="dissolve">
                                      <p:cBhvr>
                                        <p:cTn id="7" dur="500"/>
                                        <p:tgtEl>
                                          <p:spTgt spid="146468"/>
                                        </p:tgtEl>
                                      </p:cBhvr>
                                    </p:animEffect>
                                  </p:childTnLst>
                                </p:cTn>
                              </p:par>
                            </p:childTnLst>
                          </p:cTn>
                        </p:par>
                        <p:par>
                          <p:cTn id="8" fill="hold" nodeType="afterGroup">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146469"/>
                                        </p:tgtEl>
                                        <p:attrNameLst>
                                          <p:attrName>style.visibility</p:attrName>
                                        </p:attrNameLst>
                                      </p:cBhvr>
                                      <p:to>
                                        <p:strVal val="visible"/>
                                      </p:to>
                                    </p:set>
                                    <p:animEffect transition="in" filter="dissolve">
                                      <p:cBhvr>
                                        <p:cTn id="11" dur="500"/>
                                        <p:tgtEl>
                                          <p:spTgt spid="146469"/>
                                        </p:tgtEl>
                                      </p:cBhvr>
                                    </p:animEffect>
                                  </p:childTnLst>
                                </p:cTn>
                              </p:par>
                            </p:childTnLst>
                          </p:cTn>
                        </p:par>
                        <p:par>
                          <p:cTn id="12" fill="hold" nodeType="afterGroup">
                            <p:stCondLst>
                              <p:cond delay="1000"/>
                            </p:stCondLst>
                            <p:childTnLst>
                              <p:par>
                                <p:cTn id="13" presetID="9" presetClass="entr" presetSubtype="0" fill="hold" grpId="0" nodeType="afterEffect">
                                  <p:stCondLst>
                                    <p:cond delay="0"/>
                                  </p:stCondLst>
                                  <p:childTnLst>
                                    <p:set>
                                      <p:cBhvr>
                                        <p:cTn id="14" dur="1" fill="hold">
                                          <p:stCondLst>
                                            <p:cond delay="0"/>
                                          </p:stCondLst>
                                        </p:cTn>
                                        <p:tgtEl>
                                          <p:spTgt spid="146488"/>
                                        </p:tgtEl>
                                        <p:attrNameLst>
                                          <p:attrName>style.visibility</p:attrName>
                                        </p:attrNameLst>
                                      </p:cBhvr>
                                      <p:to>
                                        <p:strVal val="visible"/>
                                      </p:to>
                                    </p:set>
                                    <p:animEffect transition="in" filter="dissolve">
                                      <p:cBhvr>
                                        <p:cTn id="15" dur="500"/>
                                        <p:tgtEl>
                                          <p:spTgt spid="146488"/>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146489"/>
                                        </p:tgtEl>
                                        <p:attrNameLst>
                                          <p:attrName>style.visibility</p:attrName>
                                        </p:attrNameLst>
                                      </p:cBhvr>
                                      <p:to>
                                        <p:strVal val="visible"/>
                                      </p:to>
                                    </p:set>
                                    <p:animEffect transition="in" filter="dissolve">
                                      <p:cBhvr>
                                        <p:cTn id="20" dur="500"/>
                                        <p:tgtEl>
                                          <p:spTgt spid="146489"/>
                                        </p:tgtEl>
                                      </p:cBhvr>
                                    </p:animEffect>
                                  </p:childTnLst>
                                </p:cTn>
                              </p:par>
                            </p:childTnLst>
                          </p:cTn>
                        </p:par>
                        <p:par>
                          <p:cTn id="21" fill="hold" nodeType="afterGroup">
                            <p:stCondLst>
                              <p:cond delay="500"/>
                            </p:stCondLst>
                            <p:childTnLst>
                              <p:par>
                                <p:cTn id="22" presetID="9" presetClass="entr" presetSubtype="0" fill="hold" grpId="0" nodeType="afterEffect">
                                  <p:stCondLst>
                                    <p:cond delay="0"/>
                                  </p:stCondLst>
                                  <p:childTnLst>
                                    <p:set>
                                      <p:cBhvr>
                                        <p:cTn id="23" dur="1" fill="hold">
                                          <p:stCondLst>
                                            <p:cond delay="0"/>
                                          </p:stCondLst>
                                        </p:cTn>
                                        <p:tgtEl>
                                          <p:spTgt spid="146490"/>
                                        </p:tgtEl>
                                        <p:attrNameLst>
                                          <p:attrName>style.visibility</p:attrName>
                                        </p:attrNameLst>
                                      </p:cBhvr>
                                      <p:to>
                                        <p:strVal val="visible"/>
                                      </p:to>
                                    </p:set>
                                    <p:animEffect transition="in" filter="dissolve">
                                      <p:cBhvr>
                                        <p:cTn id="24" dur="500"/>
                                        <p:tgtEl>
                                          <p:spTgt spid="1464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468" grpId="0" autoUpdateAnimBg="0"/>
      <p:bldP spid="146469" grpId="0" animBg="1"/>
      <p:bldP spid="146488" grpId="0" autoUpdateAnimBg="0"/>
      <p:bldP spid="146489" grpId="0" animBg="1" autoUpdateAnimBg="0"/>
      <p:bldP spid="146490" grpId="0" animBg="1"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lvl1pPr>
              <a:spcBef>
                <a:spcPct val="20000"/>
              </a:spcBef>
              <a:buChar char="•"/>
              <a:defRPr sz="3200">
                <a:solidFill>
                  <a:schemeClr val="tx1"/>
                </a:solidFill>
                <a:latin typeface="Times New Roman" charset="0"/>
              </a:defRPr>
            </a:lvl1pPr>
            <a:lvl2pPr marL="742950" indent="-285750">
              <a:spcBef>
                <a:spcPct val="20000"/>
              </a:spcBef>
              <a:buChar char="–"/>
              <a:defRPr sz="2800">
                <a:solidFill>
                  <a:schemeClr val="tx1"/>
                </a:solidFill>
                <a:latin typeface="Times New Roman" charset="0"/>
              </a:defRPr>
            </a:lvl2pPr>
            <a:lvl3pPr marL="1143000" indent="-228600">
              <a:spcBef>
                <a:spcPct val="20000"/>
              </a:spcBef>
              <a:buChar char="•"/>
              <a:defRPr sz="2400">
                <a:solidFill>
                  <a:schemeClr val="tx1"/>
                </a:solidFill>
                <a:latin typeface="Times New Roman" charset="0"/>
              </a:defRPr>
            </a:lvl3pPr>
            <a:lvl4pPr marL="1600200" indent="-228600">
              <a:spcBef>
                <a:spcPct val="20000"/>
              </a:spcBef>
              <a:buChar char="–"/>
              <a:defRPr sz="2000">
                <a:solidFill>
                  <a:schemeClr val="tx1"/>
                </a:solidFill>
                <a:latin typeface="Times New Roman" charset="0"/>
              </a:defRPr>
            </a:lvl4pPr>
            <a:lvl5pPr marL="2057400" indent="-22860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spcBef>
                <a:spcPct val="0"/>
              </a:spcBef>
              <a:buFontTx/>
              <a:buNone/>
            </a:pPr>
            <a:fld id="{04FA0EBF-434F-9741-9692-9FC3DC1595C9}" type="slidenum">
              <a:rPr lang="he-IL" altLang="en-US" sz="1400"/>
              <a:pPr>
                <a:spcBef>
                  <a:spcPct val="0"/>
                </a:spcBef>
                <a:buFontTx/>
                <a:buNone/>
              </a:pPr>
              <a:t>48</a:t>
            </a:fld>
            <a:endParaRPr lang="en-US" altLang="en-US" sz="1400"/>
          </a:p>
        </p:txBody>
      </p:sp>
      <p:sp>
        <p:nvSpPr>
          <p:cNvPr id="111618" name="Rectangle 2"/>
          <p:cNvSpPr>
            <a:spLocks noGrp="1" noChangeArrowheads="1"/>
          </p:cNvSpPr>
          <p:nvPr>
            <p:ph type="title"/>
          </p:nvPr>
        </p:nvSpPr>
        <p:spPr/>
        <p:txBody>
          <a:bodyPr/>
          <a:lstStyle/>
          <a:p>
            <a:pPr eaLnBrk="1" hangingPunct="1">
              <a:defRPr/>
            </a:pPr>
            <a:r>
              <a:rPr lang="en-US" altLang="en-US" smtClean="0"/>
              <a:t>Selections</a:t>
            </a:r>
          </a:p>
        </p:txBody>
      </p:sp>
      <p:sp>
        <p:nvSpPr>
          <p:cNvPr id="111620" name="Rectangle 4"/>
          <p:cNvSpPr>
            <a:spLocks noGrp="1" noChangeArrowheads="1"/>
          </p:cNvSpPr>
          <p:nvPr>
            <p:ph type="body" idx="1"/>
          </p:nvPr>
        </p:nvSpPr>
        <p:spPr/>
        <p:txBody>
          <a:bodyPr/>
          <a:lstStyle/>
          <a:p>
            <a:pPr eaLnBrk="1" hangingPunct="1">
              <a:buFontTx/>
              <a:buNone/>
              <a:defRPr/>
            </a:pPr>
            <a:r>
              <a:rPr lang="en-US" altLang="en-US" sz="2800" smtClean="0"/>
              <a:t>What goes in the </a:t>
            </a:r>
            <a:r>
              <a:rPr lang="en-US" altLang="en-US" sz="2800" smtClean="0">
                <a:solidFill>
                  <a:schemeClr val="accent2"/>
                </a:solidFill>
              </a:rPr>
              <a:t>WHERE</a:t>
            </a:r>
            <a:r>
              <a:rPr lang="en-US" altLang="en-US" sz="2800" smtClean="0"/>
              <a:t> clause:</a:t>
            </a:r>
          </a:p>
          <a:p>
            <a:pPr eaLnBrk="1" hangingPunct="1">
              <a:defRPr/>
            </a:pPr>
            <a:r>
              <a:rPr lang="en-US" altLang="en-US" sz="2800" smtClean="0"/>
              <a:t> x = y, x &lt; y, x &lt;= y, etc</a:t>
            </a:r>
          </a:p>
          <a:p>
            <a:pPr lvl="1" eaLnBrk="1" hangingPunct="1">
              <a:defRPr/>
            </a:pPr>
            <a:r>
              <a:rPr lang="en-US" altLang="en-US" sz="2400" smtClean="0"/>
              <a:t>For number, they have the usual meanings</a:t>
            </a:r>
          </a:p>
          <a:p>
            <a:pPr lvl="1" eaLnBrk="1" hangingPunct="1">
              <a:defRPr/>
            </a:pPr>
            <a:r>
              <a:rPr lang="en-US" altLang="en-US" sz="2400" smtClean="0"/>
              <a:t>For CHAR and VARCHAR: lexicographic ordering</a:t>
            </a:r>
          </a:p>
          <a:p>
            <a:pPr lvl="2" eaLnBrk="1" hangingPunct="1">
              <a:defRPr/>
            </a:pPr>
            <a:r>
              <a:rPr lang="en-US" altLang="en-US" sz="2000" smtClean="0"/>
              <a:t>Expected conversion between CHAR and VARCHAR</a:t>
            </a:r>
          </a:p>
          <a:p>
            <a:pPr lvl="1" eaLnBrk="1" hangingPunct="1">
              <a:defRPr/>
            </a:pPr>
            <a:r>
              <a:rPr lang="en-US" altLang="en-US" sz="2400" smtClean="0"/>
              <a:t>For dates and times, what you expect...</a:t>
            </a:r>
          </a:p>
          <a:p>
            <a:pPr eaLnBrk="1" hangingPunct="1">
              <a:defRPr/>
            </a:pPr>
            <a:r>
              <a:rPr lang="en-US" altLang="en-US" sz="2800" smtClean="0"/>
              <a:t>Pattern matching on strings...</a:t>
            </a:r>
          </a:p>
        </p:txBody>
      </p:sp>
    </p:spTree>
    <p:extLst>
      <p:ext uri="{BB962C8B-B14F-4D97-AF65-F5344CB8AC3E}">
        <p14:creationId xmlns:p14="http://schemas.microsoft.com/office/powerpoint/2010/main" val="179116890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lvl1pPr>
              <a:spcBef>
                <a:spcPct val="20000"/>
              </a:spcBef>
              <a:buChar char="•"/>
              <a:defRPr sz="3200">
                <a:solidFill>
                  <a:schemeClr val="tx1"/>
                </a:solidFill>
                <a:latin typeface="Times New Roman" charset="0"/>
              </a:defRPr>
            </a:lvl1pPr>
            <a:lvl2pPr marL="742950" indent="-285750">
              <a:spcBef>
                <a:spcPct val="20000"/>
              </a:spcBef>
              <a:buChar char="–"/>
              <a:defRPr sz="2800">
                <a:solidFill>
                  <a:schemeClr val="tx1"/>
                </a:solidFill>
                <a:latin typeface="Times New Roman" charset="0"/>
              </a:defRPr>
            </a:lvl2pPr>
            <a:lvl3pPr marL="1143000" indent="-228600">
              <a:spcBef>
                <a:spcPct val="20000"/>
              </a:spcBef>
              <a:buChar char="•"/>
              <a:defRPr sz="2400">
                <a:solidFill>
                  <a:schemeClr val="tx1"/>
                </a:solidFill>
                <a:latin typeface="Times New Roman" charset="0"/>
              </a:defRPr>
            </a:lvl3pPr>
            <a:lvl4pPr marL="1600200" indent="-228600">
              <a:spcBef>
                <a:spcPct val="20000"/>
              </a:spcBef>
              <a:buChar char="–"/>
              <a:defRPr sz="2000">
                <a:solidFill>
                  <a:schemeClr val="tx1"/>
                </a:solidFill>
                <a:latin typeface="Times New Roman" charset="0"/>
              </a:defRPr>
            </a:lvl4pPr>
            <a:lvl5pPr marL="2057400" indent="-22860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spcBef>
                <a:spcPct val="0"/>
              </a:spcBef>
              <a:buFontTx/>
              <a:buNone/>
            </a:pPr>
            <a:fld id="{02B01275-D44D-7C44-B864-AD51D8C43570}" type="slidenum">
              <a:rPr lang="he-IL" altLang="en-US" sz="1400"/>
              <a:pPr>
                <a:spcBef>
                  <a:spcPct val="0"/>
                </a:spcBef>
                <a:buFontTx/>
                <a:buNone/>
              </a:pPr>
              <a:t>49</a:t>
            </a:fld>
            <a:endParaRPr lang="en-US" altLang="en-US" sz="1400"/>
          </a:p>
        </p:txBody>
      </p:sp>
      <p:sp>
        <p:nvSpPr>
          <p:cNvPr id="112642" name="Rectangle 2"/>
          <p:cNvSpPr>
            <a:spLocks noGrp="1" noChangeArrowheads="1"/>
          </p:cNvSpPr>
          <p:nvPr>
            <p:ph type="title"/>
          </p:nvPr>
        </p:nvSpPr>
        <p:spPr/>
        <p:txBody>
          <a:bodyPr/>
          <a:lstStyle/>
          <a:p>
            <a:pPr eaLnBrk="1" hangingPunct="1">
              <a:defRPr/>
            </a:pPr>
            <a:r>
              <a:rPr lang="en-US" altLang="en-US" smtClean="0"/>
              <a:t>The </a:t>
            </a:r>
            <a:r>
              <a:rPr lang="en-US" altLang="en-US" b="1" smtClean="0"/>
              <a:t>LIKE</a:t>
            </a:r>
            <a:r>
              <a:rPr lang="en-US" altLang="en-US" smtClean="0"/>
              <a:t> operator</a:t>
            </a:r>
          </a:p>
        </p:txBody>
      </p:sp>
      <p:sp>
        <p:nvSpPr>
          <p:cNvPr id="112643" name="Rectangle 3"/>
          <p:cNvSpPr>
            <a:spLocks noGrp="1" noChangeArrowheads="1"/>
          </p:cNvSpPr>
          <p:nvPr>
            <p:ph type="body" idx="1"/>
          </p:nvPr>
        </p:nvSpPr>
        <p:spPr/>
        <p:txBody>
          <a:bodyPr/>
          <a:lstStyle/>
          <a:p>
            <a:pPr marL="609600" indent="-609600" eaLnBrk="1" hangingPunct="1">
              <a:defRPr/>
            </a:pPr>
            <a:r>
              <a:rPr lang="en-US" altLang="en-US" sz="2800" smtClean="0"/>
              <a:t>s </a:t>
            </a:r>
            <a:r>
              <a:rPr lang="en-US" altLang="en-US" sz="2800" b="1" smtClean="0"/>
              <a:t>LIKE</a:t>
            </a:r>
            <a:r>
              <a:rPr lang="en-US" altLang="en-US" sz="2800" smtClean="0"/>
              <a:t> p:  pattern matching on strings</a:t>
            </a:r>
          </a:p>
          <a:p>
            <a:pPr marL="609600" indent="-609600" eaLnBrk="1" hangingPunct="1">
              <a:defRPr/>
            </a:pPr>
            <a:r>
              <a:rPr lang="en-US" altLang="en-US" sz="2800" smtClean="0"/>
              <a:t>p may contain two special symbols:</a:t>
            </a:r>
          </a:p>
          <a:p>
            <a:pPr marL="990600" lvl="1" indent="-533400" eaLnBrk="1" hangingPunct="1">
              <a:defRPr/>
            </a:pPr>
            <a:r>
              <a:rPr lang="en-US" altLang="en-US" sz="2400" smtClean="0"/>
              <a:t>%  = any sequence of characters</a:t>
            </a:r>
          </a:p>
          <a:p>
            <a:pPr marL="990600" lvl="1" indent="-533400" eaLnBrk="1" hangingPunct="1">
              <a:defRPr/>
            </a:pPr>
            <a:r>
              <a:rPr lang="en-US" altLang="en-US" sz="2400" smtClean="0"/>
              <a:t>_   = any single character</a:t>
            </a:r>
          </a:p>
          <a:p>
            <a:pPr marL="609600" indent="-609600">
              <a:spcBef>
                <a:spcPct val="0"/>
              </a:spcBef>
              <a:buFontTx/>
              <a:buNone/>
              <a:defRPr/>
            </a:pPr>
            <a:endParaRPr lang="en-US" altLang="en-US" sz="2000" smtClean="0"/>
          </a:p>
          <a:p>
            <a:pPr marL="609600" indent="-609600" eaLnBrk="1" hangingPunct="1">
              <a:spcBef>
                <a:spcPct val="0"/>
              </a:spcBef>
              <a:buFontTx/>
              <a:buNone/>
              <a:defRPr/>
            </a:pPr>
            <a:r>
              <a:rPr lang="en-US" altLang="en-US" sz="2000" smtClean="0">
                <a:solidFill>
                  <a:schemeClr val="accent2"/>
                </a:solidFill>
              </a:rPr>
              <a:t>Product(PName, Price, Category, Manufacturer)</a:t>
            </a:r>
          </a:p>
          <a:p>
            <a:pPr marL="609600" indent="-609600">
              <a:spcBef>
                <a:spcPct val="0"/>
              </a:spcBef>
              <a:buFontTx/>
              <a:buNone/>
              <a:defRPr/>
            </a:pPr>
            <a:r>
              <a:rPr lang="en-US" altLang="en-US" sz="2000" smtClean="0"/>
              <a:t>Find all products whose name mentions ‘gizmo’:</a:t>
            </a:r>
          </a:p>
          <a:p>
            <a:pPr marL="609600" indent="-609600">
              <a:spcBef>
                <a:spcPct val="0"/>
              </a:spcBef>
              <a:buFontTx/>
              <a:buNone/>
              <a:defRPr/>
            </a:pPr>
            <a:endParaRPr lang="en-US" altLang="en-US" sz="2000" smtClean="0"/>
          </a:p>
          <a:p>
            <a:pPr marL="609600" indent="-609600">
              <a:spcBef>
                <a:spcPct val="0"/>
              </a:spcBef>
              <a:buFontTx/>
              <a:buNone/>
              <a:defRPr/>
            </a:pPr>
            <a:endParaRPr lang="en-US" altLang="en-US" sz="2800" smtClean="0"/>
          </a:p>
        </p:txBody>
      </p:sp>
      <p:sp>
        <p:nvSpPr>
          <p:cNvPr id="112644" name="Rectangle 4"/>
          <p:cNvSpPr>
            <a:spLocks noChangeArrowheads="1"/>
          </p:cNvSpPr>
          <p:nvPr/>
        </p:nvSpPr>
        <p:spPr bwMode="auto">
          <a:xfrm>
            <a:off x="1752600" y="5029200"/>
            <a:ext cx="4022725" cy="925513"/>
          </a:xfrm>
          <a:prstGeom prst="rect">
            <a:avLst/>
          </a:prstGeom>
          <a:solidFill>
            <a:schemeClr val="bg1"/>
          </a:solidFill>
          <a:ln w="9525">
            <a:solidFill>
              <a:schemeClr val="tx1"/>
            </a:solidFill>
            <a:miter lim="800000"/>
            <a:headEnd/>
            <a:tailEnd/>
          </a:ln>
          <a:effectLst>
            <a:outerShdw blurRad="63500" dist="107763" dir="2700000" algn="ctr" rotWithShape="0">
              <a:schemeClr val="bg2">
                <a:alpha val="74998"/>
              </a:schemeClr>
            </a:outerShdw>
          </a:effectLst>
        </p:spPr>
        <p:txBody>
          <a:bodyPr wrap="none">
            <a:spAutoFit/>
          </a:bodyPr>
          <a:lstStyle/>
          <a:p>
            <a:pPr>
              <a:lnSpc>
                <a:spcPct val="90000"/>
              </a:lnSpc>
              <a:spcBef>
                <a:spcPct val="50000"/>
              </a:spcBef>
              <a:defRPr/>
            </a:pPr>
            <a:r>
              <a:rPr lang="en-US" altLang="en-US" sz="2000">
                <a:solidFill>
                  <a:schemeClr val="accent2"/>
                </a:solidFill>
              </a:rPr>
              <a:t>SELECT</a:t>
            </a:r>
            <a:r>
              <a:rPr lang="en-US" altLang="en-US" sz="2000"/>
              <a:t>   *</a:t>
            </a:r>
            <a:br>
              <a:rPr lang="en-US" altLang="en-US" sz="2000"/>
            </a:br>
            <a:r>
              <a:rPr lang="en-US" altLang="en-US" sz="2000">
                <a:solidFill>
                  <a:schemeClr val="accent2"/>
                </a:solidFill>
              </a:rPr>
              <a:t>FROM</a:t>
            </a:r>
            <a:r>
              <a:rPr lang="en-US" altLang="en-US" sz="2000"/>
              <a:t>      Products</a:t>
            </a:r>
            <a:br>
              <a:rPr lang="en-US" altLang="en-US" sz="2000"/>
            </a:br>
            <a:r>
              <a:rPr lang="en-US" altLang="en-US" sz="2000">
                <a:solidFill>
                  <a:schemeClr val="accent2"/>
                </a:solidFill>
              </a:rPr>
              <a:t>WHERE</a:t>
            </a:r>
            <a:r>
              <a:rPr lang="en-US" altLang="en-US" sz="2000"/>
              <a:t>   PName </a:t>
            </a:r>
            <a:r>
              <a:rPr lang="en-US" altLang="en-US" sz="2000" b="1"/>
              <a:t>LIKE</a:t>
            </a:r>
            <a:r>
              <a:rPr lang="en-US" altLang="en-US" sz="2000"/>
              <a:t> ‘%gizmo%’</a:t>
            </a:r>
          </a:p>
        </p:txBody>
      </p:sp>
    </p:spTree>
    <p:extLst>
      <p:ext uri="{BB962C8B-B14F-4D97-AF65-F5344CB8AC3E}">
        <p14:creationId xmlns:p14="http://schemas.microsoft.com/office/powerpoint/2010/main" val="75008991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dirty="0"/>
              <a:t>应用间</a:t>
            </a:r>
            <a:r>
              <a:rPr lang="zh-CN" altLang="en-US" dirty="0" smtClean="0"/>
              <a:t>调度（</a:t>
            </a:r>
            <a:r>
              <a:rPr lang="en-US" altLang="zh-CN" dirty="0" smtClean="0"/>
              <a:t>1</a:t>
            </a:r>
            <a:r>
              <a:rPr lang="zh-CN" altLang="en-US" dirty="0" smtClean="0"/>
              <a:t>）</a:t>
            </a:r>
            <a:endParaRPr lang="en-US" dirty="0"/>
          </a:p>
        </p:txBody>
      </p:sp>
      <p:sp>
        <p:nvSpPr>
          <p:cNvPr id="3" name="Content Placeholder 2"/>
          <p:cNvSpPr>
            <a:spLocks noGrp="1"/>
          </p:cNvSpPr>
          <p:nvPr>
            <p:ph idx="1"/>
          </p:nvPr>
        </p:nvSpPr>
        <p:spPr/>
        <p:txBody>
          <a:bodyPr>
            <a:normAutofit fontScale="92500" lnSpcReduction="20000"/>
          </a:bodyPr>
          <a:lstStyle/>
          <a:p>
            <a:r>
              <a:rPr lang="zh-CN" altLang="en-US" dirty="0"/>
              <a:t>调度策略</a:t>
            </a:r>
            <a:r>
              <a:rPr lang="en-US" altLang="zh-CN" dirty="0"/>
              <a:t>1: </a:t>
            </a:r>
            <a:r>
              <a:rPr lang="zh-CN" altLang="en-US" dirty="0"/>
              <a:t>资源静态</a:t>
            </a:r>
            <a:r>
              <a:rPr lang="zh-CN" altLang="en-US" dirty="0" smtClean="0"/>
              <a:t>分区</a:t>
            </a:r>
            <a:endParaRPr lang="en-US" altLang="zh-CN" dirty="0" smtClean="0"/>
          </a:p>
          <a:p>
            <a:pPr lvl="1"/>
            <a:r>
              <a:rPr lang="zh-CN" altLang="en-US" dirty="0"/>
              <a:t>资源静态分区是指整个集群的资源被预先划分为多个</a:t>
            </a:r>
            <a:r>
              <a:rPr lang="en-US" altLang="zh-CN" dirty="0"/>
              <a:t>partitions</a:t>
            </a:r>
            <a:r>
              <a:rPr lang="zh-CN" altLang="en-US" dirty="0"/>
              <a:t>，资源分配时的最小粒度是一个静态的</a:t>
            </a:r>
            <a:r>
              <a:rPr lang="en-US" altLang="zh-CN" dirty="0"/>
              <a:t>partition</a:t>
            </a:r>
            <a:r>
              <a:rPr lang="zh-CN" altLang="en-US" dirty="0" smtClean="0"/>
              <a:t>。</a:t>
            </a:r>
            <a:endParaRPr lang="en-US" altLang="zh-CN" dirty="0" smtClean="0"/>
          </a:p>
          <a:p>
            <a:pPr lvl="1"/>
            <a:r>
              <a:rPr lang="zh-CN" altLang="en-US" dirty="0" smtClean="0"/>
              <a:t>根据</a:t>
            </a:r>
            <a:r>
              <a:rPr lang="zh-CN" altLang="en-US" dirty="0"/>
              <a:t>应用对资源的申请需求为其分配静态的</a:t>
            </a:r>
            <a:r>
              <a:rPr lang="en-US" altLang="zh-CN" dirty="0"/>
              <a:t>partition(s)</a:t>
            </a:r>
            <a:r>
              <a:rPr lang="zh-CN" altLang="en-US" dirty="0"/>
              <a:t>是</a:t>
            </a:r>
            <a:r>
              <a:rPr lang="en-US" altLang="zh-CN" dirty="0"/>
              <a:t>Spark</a:t>
            </a:r>
            <a:r>
              <a:rPr lang="zh-CN" altLang="en-US" dirty="0"/>
              <a:t>支持的最简单的调度策略</a:t>
            </a:r>
            <a:r>
              <a:rPr lang="zh-CN" altLang="en-US" dirty="0" smtClean="0"/>
              <a:t>。</a:t>
            </a:r>
            <a:endParaRPr lang="en-US" altLang="zh-CN" dirty="0" smtClean="0"/>
          </a:p>
          <a:p>
            <a:pPr lvl="1"/>
            <a:r>
              <a:rPr lang="zh-CN" altLang="en-US" dirty="0"/>
              <a:t>若</a:t>
            </a:r>
            <a:r>
              <a:rPr lang="en-US" altLang="zh-CN" dirty="0"/>
              <a:t>Spark</a:t>
            </a:r>
            <a:r>
              <a:rPr lang="zh-CN" altLang="en-US" dirty="0"/>
              <a:t>集群配置了</a:t>
            </a:r>
            <a:r>
              <a:rPr lang="en-US" altLang="zh-CN" dirty="0"/>
              <a:t>static partitioning</a:t>
            </a:r>
            <a:r>
              <a:rPr lang="zh-CN" altLang="en-US" dirty="0"/>
              <a:t>的调度策略，则它对提交的多个应用间默认采用</a:t>
            </a:r>
            <a:r>
              <a:rPr lang="en-US" altLang="zh-CN" dirty="0"/>
              <a:t>FIFO</a:t>
            </a:r>
            <a:r>
              <a:rPr lang="zh-CN" altLang="en-US" dirty="0"/>
              <a:t>顺序进行调度</a:t>
            </a:r>
            <a:r>
              <a:rPr lang="zh-CN" altLang="en-US" dirty="0" smtClean="0"/>
              <a:t>，</a:t>
            </a:r>
            <a:endParaRPr lang="en-US" altLang="zh-CN" dirty="0" smtClean="0"/>
          </a:p>
          <a:p>
            <a:pPr lvl="1"/>
            <a:r>
              <a:rPr lang="zh-CN" altLang="en-US" dirty="0"/>
              <a:t>每个获得执行机会的应用在运行期间可占用整个集群的资源，这样做明显不友好，所以应用提交者通常需要通过设置</a:t>
            </a:r>
            <a:r>
              <a:rPr lang="en-US" altLang="zh-CN" dirty="0" err="1"/>
              <a:t>spark.cores.max</a:t>
            </a:r>
            <a:r>
              <a:rPr lang="zh-CN" altLang="en-US" dirty="0"/>
              <a:t>来控制其占用的</a:t>
            </a:r>
            <a:r>
              <a:rPr lang="en-US" altLang="zh-CN" dirty="0"/>
              <a:t>core/memory</a:t>
            </a:r>
            <a:r>
              <a:rPr lang="zh-CN" altLang="en-US" dirty="0"/>
              <a:t>资源。</a:t>
            </a:r>
            <a:r>
              <a:rPr lang="en-US" altLang="zh-CN" dirty="0" smtClean="0"/>
              <a:t>	</a:t>
            </a:r>
            <a:endParaRPr lang="en-US" altLang="zh-CN" dirty="0"/>
          </a:p>
          <a:p>
            <a:endParaRPr lang="en-US" dirty="0"/>
          </a:p>
        </p:txBody>
      </p:sp>
      <p:sp>
        <p:nvSpPr>
          <p:cNvPr id="4" name="Date Placeholder 3"/>
          <p:cNvSpPr>
            <a:spLocks noGrp="1"/>
          </p:cNvSpPr>
          <p:nvPr>
            <p:ph type="dt" sz="half" idx="10"/>
          </p:nvPr>
        </p:nvSpPr>
        <p:spPr/>
        <p:txBody>
          <a:bodyPr/>
          <a:lstStyle/>
          <a:p>
            <a:fld id="{5AC8EB17-5290-4DBE-B95A-78F7652B1597}" type="datetime1">
              <a:rPr lang="zh-CN" altLang="en-US" smtClean="0"/>
              <a:t>2018/4/24</a:t>
            </a:fld>
            <a:endParaRPr lang="zh-CN" altLang="en-US"/>
          </a:p>
        </p:txBody>
      </p:sp>
      <p:sp>
        <p:nvSpPr>
          <p:cNvPr id="5" name="Slide Number Placeholder 4"/>
          <p:cNvSpPr>
            <a:spLocks noGrp="1"/>
          </p:cNvSpPr>
          <p:nvPr>
            <p:ph type="sldNum" sz="quarter" idx="12"/>
          </p:nvPr>
        </p:nvSpPr>
        <p:spPr/>
        <p:txBody>
          <a:bodyPr/>
          <a:lstStyle/>
          <a:p>
            <a:fld id="{0C913308-F349-4B6D-A68A-DD1791B4A57B}" type="slidenum">
              <a:rPr lang="zh-CN" altLang="en-US" smtClean="0"/>
              <a:t>5</a:t>
            </a:fld>
            <a:endParaRPr lang="zh-CN" altLang="en-US"/>
          </a:p>
        </p:txBody>
      </p:sp>
    </p:spTree>
    <p:extLst>
      <p:ext uri="{BB962C8B-B14F-4D97-AF65-F5344CB8AC3E}">
        <p14:creationId xmlns:p14="http://schemas.microsoft.com/office/powerpoint/2010/main" val="52391369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Slide Number Placeholder 4"/>
          <p:cNvSpPr>
            <a:spLocks noGrp="1"/>
          </p:cNvSpPr>
          <p:nvPr>
            <p:ph type="sldNum" sz="quarter" idx="12"/>
          </p:nvPr>
        </p:nvSpPr>
        <p:spPr/>
        <p:txBody>
          <a:bodyPr/>
          <a:lstStyle>
            <a:lvl1pPr>
              <a:spcBef>
                <a:spcPct val="20000"/>
              </a:spcBef>
              <a:buChar char="•"/>
              <a:defRPr sz="3200">
                <a:solidFill>
                  <a:schemeClr val="tx1"/>
                </a:solidFill>
                <a:latin typeface="Times New Roman" charset="0"/>
              </a:defRPr>
            </a:lvl1pPr>
            <a:lvl2pPr marL="742950" indent="-285750">
              <a:spcBef>
                <a:spcPct val="20000"/>
              </a:spcBef>
              <a:buChar char="–"/>
              <a:defRPr sz="2800">
                <a:solidFill>
                  <a:schemeClr val="tx1"/>
                </a:solidFill>
                <a:latin typeface="Times New Roman" charset="0"/>
              </a:defRPr>
            </a:lvl2pPr>
            <a:lvl3pPr marL="1143000" indent="-228600">
              <a:spcBef>
                <a:spcPct val="20000"/>
              </a:spcBef>
              <a:buChar char="•"/>
              <a:defRPr sz="2400">
                <a:solidFill>
                  <a:schemeClr val="tx1"/>
                </a:solidFill>
                <a:latin typeface="Times New Roman" charset="0"/>
              </a:defRPr>
            </a:lvl3pPr>
            <a:lvl4pPr marL="1600200" indent="-228600">
              <a:spcBef>
                <a:spcPct val="20000"/>
              </a:spcBef>
              <a:buChar char="–"/>
              <a:defRPr sz="2000">
                <a:solidFill>
                  <a:schemeClr val="tx1"/>
                </a:solidFill>
                <a:latin typeface="Times New Roman" charset="0"/>
              </a:defRPr>
            </a:lvl4pPr>
            <a:lvl5pPr marL="2057400" indent="-22860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spcBef>
                <a:spcPct val="0"/>
              </a:spcBef>
              <a:buFontTx/>
              <a:buNone/>
            </a:pPr>
            <a:fld id="{94494F3C-1A51-D94F-B5BE-15305979079E}" type="slidenum">
              <a:rPr lang="he-IL" altLang="en-US" sz="1400"/>
              <a:pPr>
                <a:spcBef>
                  <a:spcPct val="0"/>
                </a:spcBef>
                <a:buFontTx/>
                <a:buNone/>
              </a:pPr>
              <a:t>50</a:t>
            </a:fld>
            <a:endParaRPr lang="en-US" altLang="en-US" sz="1400"/>
          </a:p>
        </p:txBody>
      </p:sp>
      <p:sp>
        <p:nvSpPr>
          <p:cNvPr id="150530" name="Rectangle 2"/>
          <p:cNvSpPr>
            <a:spLocks noGrp="1" noChangeArrowheads="1"/>
          </p:cNvSpPr>
          <p:nvPr>
            <p:ph type="title"/>
          </p:nvPr>
        </p:nvSpPr>
        <p:spPr/>
        <p:txBody>
          <a:bodyPr/>
          <a:lstStyle/>
          <a:p>
            <a:pPr eaLnBrk="1" hangingPunct="1">
              <a:defRPr/>
            </a:pPr>
            <a:r>
              <a:rPr lang="en-US" altLang="en-US" smtClean="0"/>
              <a:t>Eliminating Duplicates</a:t>
            </a:r>
          </a:p>
        </p:txBody>
      </p:sp>
      <p:sp>
        <p:nvSpPr>
          <p:cNvPr id="150531" name="Rectangle 3"/>
          <p:cNvSpPr>
            <a:spLocks noChangeArrowheads="1"/>
          </p:cNvSpPr>
          <p:nvPr/>
        </p:nvSpPr>
        <p:spPr bwMode="auto">
          <a:xfrm>
            <a:off x="762000" y="2133600"/>
            <a:ext cx="4051300" cy="831850"/>
          </a:xfrm>
          <a:prstGeom prst="rect">
            <a:avLst/>
          </a:prstGeom>
          <a:solidFill>
            <a:schemeClr val="bg1"/>
          </a:solidFill>
          <a:ln w="9525">
            <a:solidFill>
              <a:schemeClr val="tx1"/>
            </a:solidFill>
            <a:miter lim="800000"/>
            <a:headEnd/>
            <a:tailEnd/>
          </a:ln>
          <a:effectLst>
            <a:outerShdw blurRad="63500" dist="107763" dir="2700000" algn="ctr" rotWithShape="0">
              <a:schemeClr val="bg2">
                <a:alpha val="74998"/>
              </a:schemeClr>
            </a:outerShdw>
          </a:effectLst>
        </p:spPr>
        <p:txBody>
          <a:bodyPr wrap="none">
            <a:spAutoFit/>
          </a:bodyPr>
          <a:lstStyle/>
          <a:p>
            <a:pPr>
              <a:defRPr/>
            </a:pPr>
            <a:r>
              <a:rPr lang="en-US" altLang="en-US">
                <a:solidFill>
                  <a:schemeClr val="accent2"/>
                </a:solidFill>
              </a:rPr>
              <a:t>SELECT</a:t>
            </a:r>
            <a:r>
              <a:rPr lang="en-US" altLang="en-US"/>
              <a:t>   </a:t>
            </a:r>
            <a:r>
              <a:rPr lang="en-US" altLang="en-US">
                <a:solidFill>
                  <a:srgbClr val="FF5050"/>
                </a:solidFill>
              </a:rPr>
              <a:t>DISTINCT</a:t>
            </a:r>
            <a:r>
              <a:rPr lang="en-US" altLang="en-US"/>
              <a:t> category</a:t>
            </a:r>
          </a:p>
          <a:p>
            <a:pPr>
              <a:defRPr/>
            </a:pPr>
            <a:r>
              <a:rPr lang="en-US" altLang="en-US">
                <a:solidFill>
                  <a:schemeClr val="accent2"/>
                </a:solidFill>
              </a:rPr>
              <a:t>FROM</a:t>
            </a:r>
            <a:r>
              <a:rPr lang="en-US" altLang="en-US"/>
              <a:t>     Product</a:t>
            </a:r>
          </a:p>
        </p:txBody>
      </p:sp>
      <p:sp>
        <p:nvSpPr>
          <p:cNvPr id="150532" name="Text Box 4"/>
          <p:cNvSpPr txBox="1">
            <a:spLocks noChangeArrowheads="1"/>
          </p:cNvSpPr>
          <p:nvPr/>
        </p:nvSpPr>
        <p:spPr bwMode="auto">
          <a:xfrm>
            <a:off x="1524000" y="3733800"/>
            <a:ext cx="16970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altLang="en-US"/>
              <a:t>Compare to:</a:t>
            </a:r>
          </a:p>
        </p:txBody>
      </p:sp>
      <p:sp>
        <p:nvSpPr>
          <p:cNvPr id="150533" name="Rectangle 5"/>
          <p:cNvSpPr>
            <a:spLocks noChangeArrowheads="1"/>
          </p:cNvSpPr>
          <p:nvPr/>
        </p:nvSpPr>
        <p:spPr bwMode="auto">
          <a:xfrm>
            <a:off x="838200" y="4876800"/>
            <a:ext cx="2586038" cy="831850"/>
          </a:xfrm>
          <a:prstGeom prst="rect">
            <a:avLst/>
          </a:prstGeom>
          <a:solidFill>
            <a:schemeClr val="bg1"/>
          </a:solidFill>
          <a:ln w="9525">
            <a:solidFill>
              <a:schemeClr val="tx1"/>
            </a:solidFill>
            <a:miter lim="800000"/>
            <a:headEnd/>
            <a:tailEnd/>
          </a:ln>
          <a:effectLst>
            <a:outerShdw blurRad="63500" dist="107763" dir="2700000" algn="ctr" rotWithShape="0">
              <a:schemeClr val="bg2">
                <a:alpha val="74998"/>
              </a:schemeClr>
            </a:outerShdw>
          </a:effectLst>
        </p:spPr>
        <p:txBody>
          <a:bodyPr wrap="none">
            <a:spAutoFit/>
          </a:bodyPr>
          <a:lstStyle/>
          <a:p>
            <a:pPr>
              <a:defRPr/>
            </a:pPr>
            <a:r>
              <a:rPr lang="en-US" altLang="en-US">
                <a:solidFill>
                  <a:schemeClr val="accent2"/>
                </a:solidFill>
              </a:rPr>
              <a:t>SELECT</a:t>
            </a:r>
            <a:r>
              <a:rPr lang="en-US" altLang="en-US"/>
              <a:t>   category</a:t>
            </a:r>
          </a:p>
          <a:p>
            <a:pPr>
              <a:defRPr/>
            </a:pPr>
            <a:r>
              <a:rPr lang="en-US" altLang="en-US">
                <a:solidFill>
                  <a:schemeClr val="accent2"/>
                </a:solidFill>
              </a:rPr>
              <a:t>FROM</a:t>
            </a:r>
            <a:r>
              <a:rPr lang="en-US" altLang="en-US"/>
              <a:t>     Product</a:t>
            </a:r>
          </a:p>
        </p:txBody>
      </p:sp>
      <p:graphicFrame>
        <p:nvGraphicFramePr>
          <p:cNvPr id="150567" name="Group 39"/>
          <p:cNvGraphicFramePr>
            <a:graphicFrameLocks noGrp="1"/>
          </p:cNvGraphicFramePr>
          <p:nvPr/>
        </p:nvGraphicFramePr>
        <p:xfrm>
          <a:off x="6324600" y="4343400"/>
          <a:ext cx="1352550" cy="1676400"/>
        </p:xfrm>
        <a:graphic>
          <a:graphicData uri="http://schemas.openxmlformats.org/drawingml/2006/table">
            <a:tbl>
              <a:tblPr/>
              <a:tblGrid>
                <a:gridCol w="1352550"/>
              </a:tblGrid>
              <a:tr h="319088">
                <a:tc>
                  <a:txBody>
                    <a:bodyPr/>
                    <a:lstStyle>
                      <a:lvl1pPr>
                        <a:spcBef>
                          <a:spcPct val="20000"/>
                        </a:spcBef>
                        <a:defRPr sz="2800">
                          <a:solidFill>
                            <a:schemeClr val="tx1"/>
                          </a:solidFill>
                          <a:latin typeface="Times New Roman" charset="0"/>
                        </a:defRPr>
                      </a:lvl1pPr>
                      <a:lvl2pPr>
                        <a:spcBef>
                          <a:spcPct val="20000"/>
                        </a:spcBef>
                        <a:defRPr sz="2400">
                          <a:solidFill>
                            <a:schemeClr val="tx1"/>
                          </a:solidFill>
                          <a:latin typeface="Times New Roman" charset="0"/>
                        </a:defRPr>
                      </a:lvl2pPr>
                      <a:lvl3pPr>
                        <a:spcBef>
                          <a:spcPct val="20000"/>
                        </a:spcBef>
                        <a:defRPr sz="2000">
                          <a:solidFill>
                            <a:schemeClr val="tx1"/>
                          </a:solidFill>
                          <a:latin typeface="Times New Roman" charset="0"/>
                        </a:defRPr>
                      </a:lvl3pPr>
                      <a:lvl4pPr>
                        <a:spcBef>
                          <a:spcPct val="20000"/>
                        </a:spcBef>
                        <a:defRPr>
                          <a:solidFill>
                            <a:schemeClr val="tx1"/>
                          </a:solidFill>
                          <a:latin typeface="Times New Roman" charset="0"/>
                        </a:defRPr>
                      </a:lvl4pPr>
                      <a:lvl5pPr>
                        <a:spcBef>
                          <a:spcPct val="20000"/>
                        </a:spcBef>
                        <a:defRPr>
                          <a:solidFill>
                            <a:schemeClr val="tx1"/>
                          </a:solidFill>
                          <a:latin typeface="Times New Roman" charset="0"/>
                        </a:defRPr>
                      </a:lvl5pPr>
                      <a:lvl6pPr fontAlgn="base">
                        <a:spcBef>
                          <a:spcPct val="20000"/>
                        </a:spcBef>
                        <a:spcAft>
                          <a:spcPct val="0"/>
                        </a:spcAft>
                        <a:defRPr>
                          <a:solidFill>
                            <a:schemeClr val="tx1"/>
                          </a:solidFill>
                          <a:latin typeface="Times New Roman" charset="0"/>
                        </a:defRPr>
                      </a:lvl6pPr>
                      <a:lvl7pPr fontAlgn="base">
                        <a:spcBef>
                          <a:spcPct val="20000"/>
                        </a:spcBef>
                        <a:spcAft>
                          <a:spcPct val="0"/>
                        </a:spcAft>
                        <a:defRPr>
                          <a:solidFill>
                            <a:schemeClr val="tx1"/>
                          </a:solidFill>
                          <a:latin typeface="Times New Roman" charset="0"/>
                        </a:defRPr>
                      </a:lvl7pPr>
                      <a:lvl8pPr fontAlgn="base">
                        <a:spcBef>
                          <a:spcPct val="20000"/>
                        </a:spcBef>
                        <a:spcAft>
                          <a:spcPct val="0"/>
                        </a:spcAft>
                        <a:defRPr>
                          <a:solidFill>
                            <a:schemeClr val="tx1"/>
                          </a:solidFill>
                          <a:latin typeface="Times New Roman" charset="0"/>
                        </a:defRPr>
                      </a:lvl8pPr>
                      <a:lvl9pPr fontAlgn="base">
                        <a:spcBef>
                          <a:spcPct val="20000"/>
                        </a:spcBef>
                        <a:spcAft>
                          <a:spcPct val="0"/>
                        </a:spcAft>
                        <a:defRPr>
                          <a:solidFill>
                            <a:schemeClr val="tx1"/>
                          </a:solidFill>
                          <a:latin typeface="Times New Roman"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accent2"/>
                          </a:solidFill>
                          <a:effectLst/>
                          <a:latin typeface="Times New Roman" charset="0"/>
                        </a:rPr>
                        <a:t>Category</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320675">
                <a:tc>
                  <a:txBody>
                    <a:bodyPr/>
                    <a:lstStyle>
                      <a:lvl1pPr>
                        <a:spcBef>
                          <a:spcPct val="20000"/>
                        </a:spcBef>
                        <a:defRPr sz="2800">
                          <a:solidFill>
                            <a:schemeClr val="tx1"/>
                          </a:solidFill>
                          <a:latin typeface="Times New Roman" charset="0"/>
                        </a:defRPr>
                      </a:lvl1pPr>
                      <a:lvl2pPr>
                        <a:spcBef>
                          <a:spcPct val="20000"/>
                        </a:spcBef>
                        <a:defRPr sz="2400">
                          <a:solidFill>
                            <a:schemeClr val="tx1"/>
                          </a:solidFill>
                          <a:latin typeface="Times New Roman" charset="0"/>
                        </a:defRPr>
                      </a:lvl2pPr>
                      <a:lvl3pPr>
                        <a:spcBef>
                          <a:spcPct val="20000"/>
                        </a:spcBef>
                        <a:defRPr sz="2000">
                          <a:solidFill>
                            <a:schemeClr val="tx1"/>
                          </a:solidFill>
                          <a:latin typeface="Times New Roman" charset="0"/>
                        </a:defRPr>
                      </a:lvl3pPr>
                      <a:lvl4pPr>
                        <a:spcBef>
                          <a:spcPct val="20000"/>
                        </a:spcBef>
                        <a:defRPr>
                          <a:solidFill>
                            <a:schemeClr val="tx1"/>
                          </a:solidFill>
                          <a:latin typeface="Times New Roman" charset="0"/>
                        </a:defRPr>
                      </a:lvl4pPr>
                      <a:lvl5pPr>
                        <a:spcBef>
                          <a:spcPct val="20000"/>
                        </a:spcBef>
                        <a:defRPr>
                          <a:solidFill>
                            <a:schemeClr val="tx1"/>
                          </a:solidFill>
                          <a:latin typeface="Times New Roman" charset="0"/>
                        </a:defRPr>
                      </a:lvl5pPr>
                      <a:lvl6pPr fontAlgn="base">
                        <a:spcBef>
                          <a:spcPct val="20000"/>
                        </a:spcBef>
                        <a:spcAft>
                          <a:spcPct val="0"/>
                        </a:spcAft>
                        <a:defRPr>
                          <a:solidFill>
                            <a:schemeClr val="tx1"/>
                          </a:solidFill>
                          <a:latin typeface="Times New Roman" charset="0"/>
                        </a:defRPr>
                      </a:lvl6pPr>
                      <a:lvl7pPr fontAlgn="base">
                        <a:spcBef>
                          <a:spcPct val="20000"/>
                        </a:spcBef>
                        <a:spcAft>
                          <a:spcPct val="0"/>
                        </a:spcAft>
                        <a:defRPr>
                          <a:solidFill>
                            <a:schemeClr val="tx1"/>
                          </a:solidFill>
                          <a:latin typeface="Times New Roman" charset="0"/>
                        </a:defRPr>
                      </a:lvl7pPr>
                      <a:lvl8pPr fontAlgn="base">
                        <a:spcBef>
                          <a:spcPct val="20000"/>
                        </a:spcBef>
                        <a:spcAft>
                          <a:spcPct val="0"/>
                        </a:spcAft>
                        <a:defRPr>
                          <a:solidFill>
                            <a:schemeClr val="tx1"/>
                          </a:solidFill>
                          <a:latin typeface="Times New Roman" charset="0"/>
                        </a:defRPr>
                      </a:lvl8pPr>
                      <a:lvl9pPr fontAlgn="base">
                        <a:spcBef>
                          <a:spcPct val="20000"/>
                        </a:spcBef>
                        <a:spcAft>
                          <a:spcPct val="0"/>
                        </a:spcAft>
                        <a:defRPr>
                          <a:solidFill>
                            <a:schemeClr val="tx1"/>
                          </a:solidFill>
                          <a:latin typeface="Times New Roman"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tx1"/>
                          </a:solidFill>
                          <a:effectLst/>
                          <a:latin typeface="Times New Roman" charset="0"/>
                        </a:rPr>
                        <a:t>Gadgets</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0675">
                <a:tc>
                  <a:txBody>
                    <a:bodyPr/>
                    <a:lstStyle>
                      <a:lvl1pPr>
                        <a:spcBef>
                          <a:spcPct val="20000"/>
                        </a:spcBef>
                        <a:defRPr sz="2800">
                          <a:solidFill>
                            <a:schemeClr val="tx1"/>
                          </a:solidFill>
                          <a:latin typeface="Times New Roman" charset="0"/>
                        </a:defRPr>
                      </a:lvl1pPr>
                      <a:lvl2pPr>
                        <a:spcBef>
                          <a:spcPct val="20000"/>
                        </a:spcBef>
                        <a:defRPr sz="2400">
                          <a:solidFill>
                            <a:schemeClr val="tx1"/>
                          </a:solidFill>
                          <a:latin typeface="Times New Roman" charset="0"/>
                        </a:defRPr>
                      </a:lvl2pPr>
                      <a:lvl3pPr>
                        <a:spcBef>
                          <a:spcPct val="20000"/>
                        </a:spcBef>
                        <a:defRPr sz="2000">
                          <a:solidFill>
                            <a:schemeClr val="tx1"/>
                          </a:solidFill>
                          <a:latin typeface="Times New Roman" charset="0"/>
                        </a:defRPr>
                      </a:lvl3pPr>
                      <a:lvl4pPr>
                        <a:spcBef>
                          <a:spcPct val="20000"/>
                        </a:spcBef>
                        <a:defRPr>
                          <a:solidFill>
                            <a:schemeClr val="tx1"/>
                          </a:solidFill>
                          <a:latin typeface="Times New Roman" charset="0"/>
                        </a:defRPr>
                      </a:lvl4pPr>
                      <a:lvl5pPr>
                        <a:spcBef>
                          <a:spcPct val="20000"/>
                        </a:spcBef>
                        <a:defRPr>
                          <a:solidFill>
                            <a:schemeClr val="tx1"/>
                          </a:solidFill>
                          <a:latin typeface="Times New Roman" charset="0"/>
                        </a:defRPr>
                      </a:lvl5pPr>
                      <a:lvl6pPr fontAlgn="base">
                        <a:spcBef>
                          <a:spcPct val="20000"/>
                        </a:spcBef>
                        <a:spcAft>
                          <a:spcPct val="0"/>
                        </a:spcAft>
                        <a:defRPr>
                          <a:solidFill>
                            <a:schemeClr val="tx1"/>
                          </a:solidFill>
                          <a:latin typeface="Times New Roman" charset="0"/>
                        </a:defRPr>
                      </a:lvl6pPr>
                      <a:lvl7pPr fontAlgn="base">
                        <a:spcBef>
                          <a:spcPct val="20000"/>
                        </a:spcBef>
                        <a:spcAft>
                          <a:spcPct val="0"/>
                        </a:spcAft>
                        <a:defRPr>
                          <a:solidFill>
                            <a:schemeClr val="tx1"/>
                          </a:solidFill>
                          <a:latin typeface="Times New Roman" charset="0"/>
                        </a:defRPr>
                      </a:lvl7pPr>
                      <a:lvl8pPr fontAlgn="base">
                        <a:spcBef>
                          <a:spcPct val="20000"/>
                        </a:spcBef>
                        <a:spcAft>
                          <a:spcPct val="0"/>
                        </a:spcAft>
                        <a:defRPr>
                          <a:solidFill>
                            <a:schemeClr val="tx1"/>
                          </a:solidFill>
                          <a:latin typeface="Times New Roman" charset="0"/>
                        </a:defRPr>
                      </a:lvl8pPr>
                      <a:lvl9pPr fontAlgn="base">
                        <a:spcBef>
                          <a:spcPct val="20000"/>
                        </a:spcBef>
                        <a:spcAft>
                          <a:spcPct val="0"/>
                        </a:spcAft>
                        <a:defRPr>
                          <a:solidFill>
                            <a:schemeClr val="tx1"/>
                          </a:solidFill>
                          <a:latin typeface="Times New Roman"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tx1"/>
                          </a:solidFill>
                          <a:effectLst/>
                          <a:latin typeface="Times New Roman" charset="0"/>
                        </a:rPr>
                        <a:t>Gadgets</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0675">
                <a:tc>
                  <a:txBody>
                    <a:bodyPr/>
                    <a:lstStyle>
                      <a:lvl1pPr>
                        <a:spcBef>
                          <a:spcPct val="20000"/>
                        </a:spcBef>
                        <a:defRPr sz="2800">
                          <a:solidFill>
                            <a:schemeClr val="tx1"/>
                          </a:solidFill>
                          <a:latin typeface="Times New Roman" charset="0"/>
                        </a:defRPr>
                      </a:lvl1pPr>
                      <a:lvl2pPr>
                        <a:spcBef>
                          <a:spcPct val="20000"/>
                        </a:spcBef>
                        <a:defRPr sz="2400">
                          <a:solidFill>
                            <a:schemeClr val="tx1"/>
                          </a:solidFill>
                          <a:latin typeface="Times New Roman" charset="0"/>
                        </a:defRPr>
                      </a:lvl2pPr>
                      <a:lvl3pPr>
                        <a:spcBef>
                          <a:spcPct val="20000"/>
                        </a:spcBef>
                        <a:defRPr sz="2000">
                          <a:solidFill>
                            <a:schemeClr val="tx1"/>
                          </a:solidFill>
                          <a:latin typeface="Times New Roman" charset="0"/>
                        </a:defRPr>
                      </a:lvl3pPr>
                      <a:lvl4pPr>
                        <a:spcBef>
                          <a:spcPct val="20000"/>
                        </a:spcBef>
                        <a:defRPr>
                          <a:solidFill>
                            <a:schemeClr val="tx1"/>
                          </a:solidFill>
                          <a:latin typeface="Times New Roman" charset="0"/>
                        </a:defRPr>
                      </a:lvl4pPr>
                      <a:lvl5pPr>
                        <a:spcBef>
                          <a:spcPct val="20000"/>
                        </a:spcBef>
                        <a:defRPr>
                          <a:solidFill>
                            <a:schemeClr val="tx1"/>
                          </a:solidFill>
                          <a:latin typeface="Times New Roman" charset="0"/>
                        </a:defRPr>
                      </a:lvl5pPr>
                      <a:lvl6pPr fontAlgn="base">
                        <a:spcBef>
                          <a:spcPct val="20000"/>
                        </a:spcBef>
                        <a:spcAft>
                          <a:spcPct val="0"/>
                        </a:spcAft>
                        <a:defRPr>
                          <a:solidFill>
                            <a:schemeClr val="tx1"/>
                          </a:solidFill>
                          <a:latin typeface="Times New Roman" charset="0"/>
                        </a:defRPr>
                      </a:lvl6pPr>
                      <a:lvl7pPr fontAlgn="base">
                        <a:spcBef>
                          <a:spcPct val="20000"/>
                        </a:spcBef>
                        <a:spcAft>
                          <a:spcPct val="0"/>
                        </a:spcAft>
                        <a:defRPr>
                          <a:solidFill>
                            <a:schemeClr val="tx1"/>
                          </a:solidFill>
                          <a:latin typeface="Times New Roman" charset="0"/>
                        </a:defRPr>
                      </a:lvl7pPr>
                      <a:lvl8pPr fontAlgn="base">
                        <a:spcBef>
                          <a:spcPct val="20000"/>
                        </a:spcBef>
                        <a:spcAft>
                          <a:spcPct val="0"/>
                        </a:spcAft>
                        <a:defRPr>
                          <a:solidFill>
                            <a:schemeClr val="tx1"/>
                          </a:solidFill>
                          <a:latin typeface="Times New Roman" charset="0"/>
                        </a:defRPr>
                      </a:lvl8pPr>
                      <a:lvl9pPr fontAlgn="base">
                        <a:spcBef>
                          <a:spcPct val="20000"/>
                        </a:spcBef>
                        <a:spcAft>
                          <a:spcPct val="0"/>
                        </a:spcAft>
                        <a:defRPr>
                          <a:solidFill>
                            <a:schemeClr val="tx1"/>
                          </a:solidFill>
                          <a:latin typeface="Times New Roman"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tx1"/>
                          </a:solidFill>
                          <a:effectLst/>
                          <a:latin typeface="Times New Roman" charset="0"/>
                        </a:rPr>
                        <a:t>Photography</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9088">
                <a:tc>
                  <a:txBody>
                    <a:bodyPr/>
                    <a:lstStyle>
                      <a:lvl1pPr>
                        <a:spcBef>
                          <a:spcPct val="20000"/>
                        </a:spcBef>
                        <a:defRPr sz="2800">
                          <a:solidFill>
                            <a:schemeClr val="tx1"/>
                          </a:solidFill>
                          <a:latin typeface="Times New Roman" charset="0"/>
                        </a:defRPr>
                      </a:lvl1pPr>
                      <a:lvl2pPr>
                        <a:spcBef>
                          <a:spcPct val="20000"/>
                        </a:spcBef>
                        <a:defRPr sz="2400">
                          <a:solidFill>
                            <a:schemeClr val="tx1"/>
                          </a:solidFill>
                          <a:latin typeface="Times New Roman" charset="0"/>
                        </a:defRPr>
                      </a:lvl2pPr>
                      <a:lvl3pPr>
                        <a:spcBef>
                          <a:spcPct val="20000"/>
                        </a:spcBef>
                        <a:defRPr sz="2000">
                          <a:solidFill>
                            <a:schemeClr val="tx1"/>
                          </a:solidFill>
                          <a:latin typeface="Times New Roman" charset="0"/>
                        </a:defRPr>
                      </a:lvl3pPr>
                      <a:lvl4pPr>
                        <a:spcBef>
                          <a:spcPct val="20000"/>
                        </a:spcBef>
                        <a:defRPr>
                          <a:solidFill>
                            <a:schemeClr val="tx1"/>
                          </a:solidFill>
                          <a:latin typeface="Times New Roman" charset="0"/>
                        </a:defRPr>
                      </a:lvl4pPr>
                      <a:lvl5pPr>
                        <a:spcBef>
                          <a:spcPct val="20000"/>
                        </a:spcBef>
                        <a:defRPr>
                          <a:solidFill>
                            <a:schemeClr val="tx1"/>
                          </a:solidFill>
                          <a:latin typeface="Times New Roman" charset="0"/>
                        </a:defRPr>
                      </a:lvl5pPr>
                      <a:lvl6pPr fontAlgn="base">
                        <a:spcBef>
                          <a:spcPct val="20000"/>
                        </a:spcBef>
                        <a:spcAft>
                          <a:spcPct val="0"/>
                        </a:spcAft>
                        <a:defRPr>
                          <a:solidFill>
                            <a:schemeClr val="tx1"/>
                          </a:solidFill>
                          <a:latin typeface="Times New Roman" charset="0"/>
                        </a:defRPr>
                      </a:lvl6pPr>
                      <a:lvl7pPr fontAlgn="base">
                        <a:spcBef>
                          <a:spcPct val="20000"/>
                        </a:spcBef>
                        <a:spcAft>
                          <a:spcPct val="0"/>
                        </a:spcAft>
                        <a:defRPr>
                          <a:solidFill>
                            <a:schemeClr val="tx1"/>
                          </a:solidFill>
                          <a:latin typeface="Times New Roman" charset="0"/>
                        </a:defRPr>
                      </a:lvl7pPr>
                      <a:lvl8pPr fontAlgn="base">
                        <a:spcBef>
                          <a:spcPct val="20000"/>
                        </a:spcBef>
                        <a:spcAft>
                          <a:spcPct val="0"/>
                        </a:spcAft>
                        <a:defRPr>
                          <a:solidFill>
                            <a:schemeClr val="tx1"/>
                          </a:solidFill>
                          <a:latin typeface="Times New Roman" charset="0"/>
                        </a:defRPr>
                      </a:lvl8pPr>
                      <a:lvl9pPr fontAlgn="base">
                        <a:spcBef>
                          <a:spcPct val="20000"/>
                        </a:spcBef>
                        <a:spcAft>
                          <a:spcPct val="0"/>
                        </a:spcAft>
                        <a:defRPr>
                          <a:solidFill>
                            <a:schemeClr val="tx1"/>
                          </a:solidFill>
                          <a:latin typeface="Times New Roman"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tx1"/>
                          </a:solidFill>
                          <a:effectLst/>
                          <a:latin typeface="Times New Roman" charset="0"/>
                        </a:rPr>
                        <a:t>Household</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50582" name="Group 54"/>
          <p:cNvGraphicFramePr>
            <a:graphicFrameLocks noGrp="1"/>
          </p:cNvGraphicFramePr>
          <p:nvPr/>
        </p:nvGraphicFramePr>
        <p:xfrm>
          <a:off x="6248400" y="1905000"/>
          <a:ext cx="1352550" cy="1341440"/>
        </p:xfrm>
        <a:graphic>
          <a:graphicData uri="http://schemas.openxmlformats.org/drawingml/2006/table">
            <a:tbl>
              <a:tblPr/>
              <a:tblGrid>
                <a:gridCol w="1352550"/>
              </a:tblGrid>
              <a:tr h="335360">
                <a:tc>
                  <a:txBody>
                    <a:bodyPr/>
                    <a:lstStyle>
                      <a:lvl1pPr>
                        <a:spcBef>
                          <a:spcPct val="20000"/>
                        </a:spcBef>
                        <a:defRPr sz="2800">
                          <a:solidFill>
                            <a:schemeClr val="tx1"/>
                          </a:solidFill>
                          <a:latin typeface="Times New Roman" charset="0"/>
                        </a:defRPr>
                      </a:lvl1pPr>
                      <a:lvl2pPr>
                        <a:spcBef>
                          <a:spcPct val="20000"/>
                        </a:spcBef>
                        <a:defRPr sz="2400">
                          <a:solidFill>
                            <a:schemeClr val="tx1"/>
                          </a:solidFill>
                          <a:latin typeface="Times New Roman" charset="0"/>
                        </a:defRPr>
                      </a:lvl2pPr>
                      <a:lvl3pPr>
                        <a:spcBef>
                          <a:spcPct val="20000"/>
                        </a:spcBef>
                        <a:defRPr sz="2000">
                          <a:solidFill>
                            <a:schemeClr val="tx1"/>
                          </a:solidFill>
                          <a:latin typeface="Times New Roman" charset="0"/>
                        </a:defRPr>
                      </a:lvl3pPr>
                      <a:lvl4pPr>
                        <a:spcBef>
                          <a:spcPct val="20000"/>
                        </a:spcBef>
                        <a:defRPr>
                          <a:solidFill>
                            <a:schemeClr val="tx1"/>
                          </a:solidFill>
                          <a:latin typeface="Times New Roman" charset="0"/>
                        </a:defRPr>
                      </a:lvl4pPr>
                      <a:lvl5pPr>
                        <a:spcBef>
                          <a:spcPct val="20000"/>
                        </a:spcBef>
                        <a:defRPr>
                          <a:solidFill>
                            <a:schemeClr val="tx1"/>
                          </a:solidFill>
                          <a:latin typeface="Times New Roman" charset="0"/>
                        </a:defRPr>
                      </a:lvl5pPr>
                      <a:lvl6pPr fontAlgn="base">
                        <a:spcBef>
                          <a:spcPct val="20000"/>
                        </a:spcBef>
                        <a:spcAft>
                          <a:spcPct val="0"/>
                        </a:spcAft>
                        <a:defRPr>
                          <a:solidFill>
                            <a:schemeClr val="tx1"/>
                          </a:solidFill>
                          <a:latin typeface="Times New Roman" charset="0"/>
                        </a:defRPr>
                      </a:lvl6pPr>
                      <a:lvl7pPr fontAlgn="base">
                        <a:spcBef>
                          <a:spcPct val="20000"/>
                        </a:spcBef>
                        <a:spcAft>
                          <a:spcPct val="0"/>
                        </a:spcAft>
                        <a:defRPr>
                          <a:solidFill>
                            <a:schemeClr val="tx1"/>
                          </a:solidFill>
                          <a:latin typeface="Times New Roman" charset="0"/>
                        </a:defRPr>
                      </a:lvl7pPr>
                      <a:lvl8pPr fontAlgn="base">
                        <a:spcBef>
                          <a:spcPct val="20000"/>
                        </a:spcBef>
                        <a:spcAft>
                          <a:spcPct val="0"/>
                        </a:spcAft>
                        <a:defRPr>
                          <a:solidFill>
                            <a:schemeClr val="tx1"/>
                          </a:solidFill>
                          <a:latin typeface="Times New Roman" charset="0"/>
                        </a:defRPr>
                      </a:lvl8pPr>
                      <a:lvl9pPr fontAlgn="base">
                        <a:spcBef>
                          <a:spcPct val="20000"/>
                        </a:spcBef>
                        <a:spcAft>
                          <a:spcPct val="0"/>
                        </a:spcAft>
                        <a:defRPr>
                          <a:solidFill>
                            <a:schemeClr val="tx1"/>
                          </a:solidFill>
                          <a:latin typeface="Times New Roman"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accent2"/>
                          </a:solidFill>
                          <a:effectLst/>
                          <a:latin typeface="Times New Roman" charset="0"/>
                        </a:rPr>
                        <a:t>Category</a:t>
                      </a:r>
                    </a:p>
                  </a:txBody>
                  <a:tcPr marT="45731" marB="45731"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335360">
                <a:tc>
                  <a:txBody>
                    <a:bodyPr/>
                    <a:lstStyle>
                      <a:lvl1pPr>
                        <a:spcBef>
                          <a:spcPct val="20000"/>
                        </a:spcBef>
                        <a:defRPr sz="2800">
                          <a:solidFill>
                            <a:schemeClr val="tx1"/>
                          </a:solidFill>
                          <a:latin typeface="Times New Roman" charset="0"/>
                        </a:defRPr>
                      </a:lvl1pPr>
                      <a:lvl2pPr>
                        <a:spcBef>
                          <a:spcPct val="20000"/>
                        </a:spcBef>
                        <a:defRPr sz="2400">
                          <a:solidFill>
                            <a:schemeClr val="tx1"/>
                          </a:solidFill>
                          <a:latin typeface="Times New Roman" charset="0"/>
                        </a:defRPr>
                      </a:lvl2pPr>
                      <a:lvl3pPr>
                        <a:spcBef>
                          <a:spcPct val="20000"/>
                        </a:spcBef>
                        <a:defRPr sz="2000">
                          <a:solidFill>
                            <a:schemeClr val="tx1"/>
                          </a:solidFill>
                          <a:latin typeface="Times New Roman" charset="0"/>
                        </a:defRPr>
                      </a:lvl3pPr>
                      <a:lvl4pPr>
                        <a:spcBef>
                          <a:spcPct val="20000"/>
                        </a:spcBef>
                        <a:defRPr>
                          <a:solidFill>
                            <a:schemeClr val="tx1"/>
                          </a:solidFill>
                          <a:latin typeface="Times New Roman" charset="0"/>
                        </a:defRPr>
                      </a:lvl4pPr>
                      <a:lvl5pPr>
                        <a:spcBef>
                          <a:spcPct val="20000"/>
                        </a:spcBef>
                        <a:defRPr>
                          <a:solidFill>
                            <a:schemeClr val="tx1"/>
                          </a:solidFill>
                          <a:latin typeface="Times New Roman" charset="0"/>
                        </a:defRPr>
                      </a:lvl5pPr>
                      <a:lvl6pPr fontAlgn="base">
                        <a:spcBef>
                          <a:spcPct val="20000"/>
                        </a:spcBef>
                        <a:spcAft>
                          <a:spcPct val="0"/>
                        </a:spcAft>
                        <a:defRPr>
                          <a:solidFill>
                            <a:schemeClr val="tx1"/>
                          </a:solidFill>
                          <a:latin typeface="Times New Roman" charset="0"/>
                        </a:defRPr>
                      </a:lvl6pPr>
                      <a:lvl7pPr fontAlgn="base">
                        <a:spcBef>
                          <a:spcPct val="20000"/>
                        </a:spcBef>
                        <a:spcAft>
                          <a:spcPct val="0"/>
                        </a:spcAft>
                        <a:defRPr>
                          <a:solidFill>
                            <a:schemeClr val="tx1"/>
                          </a:solidFill>
                          <a:latin typeface="Times New Roman" charset="0"/>
                        </a:defRPr>
                      </a:lvl7pPr>
                      <a:lvl8pPr fontAlgn="base">
                        <a:spcBef>
                          <a:spcPct val="20000"/>
                        </a:spcBef>
                        <a:spcAft>
                          <a:spcPct val="0"/>
                        </a:spcAft>
                        <a:defRPr>
                          <a:solidFill>
                            <a:schemeClr val="tx1"/>
                          </a:solidFill>
                          <a:latin typeface="Times New Roman" charset="0"/>
                        </a:defRPr>
                      </a:lvl8pPr>
                      <a:lvl9pPr fontAlgn="base">
                        <a:spcBef>
                          <a:spcPct val="20000"/>
                        </a:spcBef>
                        <a:spcAft>
                          <a:spcPct val="0"/>
                        </a:spcAft>
                        <a:defRPr>
                          <a:solidFill>
                            <a:schemeClr val="tx1"/>
                          </a:solidFill>
                          <a:latin typeface="Times New Roman"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tx1"/>
                          </a:solidFill>
                          <a:effectLst/>
                          <a:latin typeface="Times New Roman" charset="0"/>
                        </a:rPr>
                        <a:t>Gadgets</a:t>
                      </a:r>
                    </a:p>
                  </a:txBody>
                  <a:tcPr marT="45731" marB="45731"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5360">
                <a:tc>
                  <a:txBody>
                    <a:bodyPr/>
                    <a:lstStyle>
                      <a:lvl1pPr>
                        <a:spcBef>
                          <a:spcPct val="20000"/>
                        </a:spcBef>
                        <a:defRPr sz="2800">
                          <a:solidFill>
                            <a:schemeClr val="tx1"/>
                          </a:solidFill>
                          <a:latin typeface="Times New Roman" charset="0"/>
                        </a:defRPr>
                      </a:lvl1pPr>
                      <a:lvl2pPr>
                        <a:spcBef>
                          <a:spcPct val="20000"/>
                        </a:spcBef>
                        <a:defRPr sz="2400">
                          <a:solidFill>
                            <a:schemeClr val="tx1"/>
                          </a:solidFill>
                          <a:latin typeface="Times New Roman" charset="0"/>
                        </a:defRPr>
                      </a:lvl2pPr>
                      <a:lvl3pPr>
                        <a:spcBef>
                          <a:spcPct val="20000"/>
                        </a:spcBef>
                        <a:defRPr sz="2000">
                          <a:solidFill>
                            <a:schemeClr val="tx1"/>
                          </a:solidFill>
                          <a:latin typeface="Times New Roman" charset="0"/>
                        </a:defRPr>
                      </a:lvl3pPr>
                      <a:lvl4pPr>
                        <a:spcBef>
                          <a:spcPct val="20000"/>
                        </a:spcBef>
                        <a:defRPr>
                          <a:solidFill>
                            <a:schemeClr val="tx1"/>
                          </a:solidFill>
                          <a:latin typeface="Times New Roman" charset="0"/>
                        </a:defRPr>
                      </a:lvl4pPr>
                      <a:lvl5pPr>
                        <a:spcBef>
                          <a:spcPct val="20000"/>
                        </a:spcBef>
                        <a:defRPr>
                          <a:solidFill>
                            <a:schemeClr val="tx1"/>
                          </a:solidFill>
                          <a:latin typeface="Times New Roman" charset="0"/>
                        </a:defRPr>
                      </a:lvl5pPr>
                      <a:lvl6pPr fontAlgn="base">
                        <a:spcBef>
                          <a:spcPct val="20000"/>
                        </a:spcBef>
                        <a:spcAft>
                          <a:spcPct val="0"/>
                        </a:spcAft>
                        <a:defRPr>
                          <a:solidFill>
                            <a:schemeClr val="tx1"/>
                          </a:solidFill>
                          <a:latin typeface="Times New Roman" charset="0"/>
                        </a:defRPr>
                      </a:lvl6pPr>
                      <a:lvl7pPr fontAlgn="base">
                        <a:spcBef>
                          <a:spcPct val="20000"/>
                        </a:spcBef>
                        <a:spcAft>
                          <a:spcPct val="0"/>
                        </a:spcAft>
                        <a:defRPr>
                          <a:solidFill>
                            <a:schemeClr val="tx1"/>
                          </a:solidFill>
                          <a:latin typeface="Times New Roman" charset="0"/>
                        </a:defRPr>
                      </a:lvl7pPr>
                      <a:lvl8pPr fontAlgn="base">
                        <a:spcBef>
                          <a:spcPct val="20000"/>
                        </a:spcBef>
                        <a:spcAft>
                          <a:spcPct val="0"/>
                        </a:spcAft>
                        <a:defRPr>
                          <a:solidFill>
                            <a:schemeClr val="tx1"/>
                          </a:solidFill>
                          <a:latin typeface="Times New Roman" charset="0"/>
                        </a:defRPr>
                      </a:lvl8pPr>
                      <a:lvl9pPr fontAlgn="base">
                        <a:spcBef>
                          <a:spcPct val="20000"/>
                        </a:spcBef>
                        <a:spcAft>
                          <a:spcPct val="0"/>
                        </a:spcAft>
                        <a:defRPr>
                          <a:solidFill>
                            <a:schemeClr val="tx1"/>
                          </a:solidFill>
                          <a:latin typeface="Times New Roman"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tx1"/>
                          </a:solidFill>
                          <a:effectLst/>
                          <a:latin typeface="Times New Roman" charset="0"/>
                        </a:rPr>
                        <a:t>Photography</a:t>
                      </a:r>
                    </a:p>
                  </a:txBody>
                  <a:tcPr marT="45731" marB="45731"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5360">
                <a:tc>
                  <a:txBody>
                    <a:bodyPr/>
                    <a:lstStyle>
                      <a:lvl1pPr>
                        <a:spcBef>
                          <a:spcPct val="20000"/>
                        </a:spcBef>
                        <a:defRPr sz="2800">
                          <a:solidFill>
                            <a:schemeClr val="tx1"/>
                          </a:solidFill>
                          <a:latin typeface="Times New Roman" charset="0"/>
                        </a:defRPr>
                      </a:lvl1pPr>
                      <a:lvl2pPr>
                        <a:spcBef>
                          <a:spcPct val="20000"/>
                        </a:spcBef>
                        <a:defRPr sz="2400">
                          <a:solidFill>
                            <a:schemeClr val="tx1"/>
                          </a:solidFill>
                          <a:latin typeface="Times New Roman" charset="0"/>
                        </a:defRPr>
                      </a:lvl2pPr>
                      <a:lvl3pPr>
                        <a:spcBef>
                          <a:spcPct val="20000"/>
                        </a:spcBef>
                        <a:defRPr sz="2000">
                          <a:solidFill>
                            <a:schemeClr val="tx1"/>
                          </a:solidFill>
                          <a:latin typeface="Times New Roman" charset="0"/>
                        </a:defRPr>
                      </a:lvl3pPr>
                      <a:lvl4pPr>
                        <a:spcBef>
                          <a:spcPct val="20000"/>
                        </a:spcBef>
                        <a:defRPr>
                          <a:solidFill>
                            <a:schemeClr val="tx1"/>
                          </a:solidFill>
                          <a:latin typeface="Times New Roman" charset="0"/>
                        </a:defRPr>
                      </a:lvl4pPr>
                      <a:lvl5pPr>
                        <a:spcBef>
                          <a:spcPct val="20000"/>
                        </a:spcBef>
                        <a:defRPr>
                          <a:solidFill>
                            <a:schemeClr val="tx1"/>
                          </a:solidFill>
                          <a:latin typeface="Times New Roman" charset="0"/>
                        </a:defRPr>
                      </a:lvl5pPr>
                      <a:lvl6pPr fontAlgn="base">
                        <a:spcBef>
                          <a:spcPct val="20000"/>
                        </a:spcBef>
                        <a:spcAft>
                          <a:spcPct val="0"/>
                        </a:spcAft>
                        <a:defRPr>
                          <a:solidFill>
                            <a:schemeClr val="tx1"/>
                          </a:solidFill>
                          <a:latin typeface="Times New Roman" charset="0"/>
                        </a:defRPr>
                      </a:lvl6pPr>
                      <a:lvl7pPr fontAlgn="base">
                        <a:spcBef>
                          <a:spcPct val="20000"/>
                        </a:spcBef>
                        <a:spcAft>
                          <a:spcPct val="0"/>
                        </a:spcAft>
                        <a:defRPr>
                          <a:solidFill>
                            <a:schemeClr val="tx1"/>
                          </a:solidFill>
                          <a:latin typeface="Times New Roman" charset="0"/>
                        </a:defRPr>
                      </a:lvl7pPr>
                      <a:lvl8pPr fontAlgn="base">
                        <a:spcBef>
                          <a:spcPct val="20000"/>
                        </a:spcBef>
                        <a:spcAft>
                          <a:spcPct val="0"/>
                        </a:spcAft>
                        <a:defRPr>
                          <a:solidFill>
                            <a:schemeClr val="tx1"/>
                          </a:solidFill>
                          <a:latin typeface="Times New Roman" charset="0"/>
                        </a:defRPr>
                      </a:lvl8pPr>
                      <a:lvl9pPr fontAlgn="base">
                        <a:spcBef>
                          <a:spcPct val="20000"/>
                        </a:spcBef>
                        <a:spcAft>
                          <a:spcPct val="0"/>
                        </a:spcAft>
                        <a:defRPr>
                          <a:solidFill>
                            <a:schemeClr val="tx1"/>
                          </a:solidFill>
                          <a:latin typeface="Times New Roman"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tx1"/>
                          </a:solidFill>
                          <a:effectLst/>
                          <a:latin typeface="Times New Roman" charset="0"/>
                        </a:rPr>
                        <a:t>Household</a:t>
                      </a:r>
                    </a:p>
                  </a:txBody>
                  <a:tcPr marT="45731" marB="45731"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50583" name="AutoShape 55"/>
          <p:cNvSpPr>
            <a:spLocks noChangeArrowheads="1"/>
          </p:cNvSpPr>
          <p:nvPr/>
        </p:nvSpPr>
        <p:spPr bwMode="auto">
          <a:xfrm>
            <a:off x="5181600" y="2362200"/>
            <a:ext cx="976313" cy="485775"/>
          </a:xfrm>
          <a:prstGeom prst="rightArrow">
            <a:avLst>
              <a:gd name="adj1" fmla="val 50000"/>
              <a:gd name="adj2" fmla="val 50245"/>
            </a:avLst>
          </a:prstGeom>
          <a:noFill/>
          <a:ln w="9525">
            <a:solidFill>
              <a:schemeClr val="tx1"/>
            </a:solidFill>
            <a:miter lim="800000"/>
            <a:headEnd/>
            <a:tailEnd/>
          </a:ln>
          <a:effectLst/>
          <a:extLst>
            <a:ext uri="{909E8E84-426E-40DD-AFC4-6F175D3DCCD1}">
              <a14:hiddenFill xmlns:a14="http://schemas.microsoft.com/office/drawing/2010/main">
                <a:solidFill>
                  <a:srgbClr val="C0C0C0">
                    <a:alpha val="50000"/>
                  </a:srgb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eaLnBrk="1" hangingPunct="1">
              <a:defRPr/>
            </a:pPr>
            <a:endParaRPr lang="en-US"/>
          </a:p>
        </p:txBody>
      </p:sp>
      <p:sp>
        <p:nvSpPr>
          <p:cNvPr id="150584" name="AutoShape 56"/>
          <p:cNvSpPr>
            <a:spLocks noChangeArrowheads="1"/>
          </p:cNvSpPr>
          <p:nvPr/>
        </p:nvSpPr>
        <p:spPr bwMode="auto">
          <a:xfrm>
            <a:off x="5105400" y="5029200"/>
            <a:ext cx="976313" cy="485775"/>
          </a:xfrm>
          <a:prstGeom prst="rightArrow">
            <a:avLst>
              <a:gd name="adj1" fmla="val 50000"/>
              <a:gd name="adj2" fmla="val 50245"/>
            </a:avLst>
          </a:prstGeom>
          <a:noFill/>
          <a:ln w="9525">
            <a:solidFill>
              <a:schemeClr val="tx1"/>
            </a:solidFill>
            <a:miter lim="800000"/>
            <a:headEnd/>
            <a:tailEnd/>
          </a:ln>
          <a:effectLst/>
          <a:extLst>
            <a:ext uri="{909E8E84-426E-40DD-AFC4-6F175D3DCCD1}">
              <a14:hiddenFill xmlns:a14="http://schemas.microsoft.com/office/drawing/2010/main">
                <a:solidFill>
                  <a:srgbClr val="C0C0C0">
                    <a:alpha val="50000"/>
                  </a:srgb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eaLnBrk="1" hangingPunct="1">
              <a:defRPr/>
            </a:pPr>
            <a:endParaRPr lang="en-US"/>
          </a:p>
        </p:txBody>
      </p:sp>
    </p:spTree>
    <p:extLst>
      <p:ext uri="{BB962C8B-B14F-4D97-AF65-F5344CB8AC3E}">
        <p14:creationId xmlns:p14="http://schemas.microsoft.com/office/powerpoint/2010/main" val="103222712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12"/>
          </p:nvPr>
        </p:nvSpPr>
        <p:spPr/>
        <p:txBody>
          <a:bodyPr/>
          <a:lstStyle>
            <a:lvl1pPr>
              <a:spcBef>
                <a:spcPct val="20000"/>
              </a:spcBef>
              <a:buChar char="•"/>
              <a:defRPr sz="3200">
                <a:solidFill>
                  <a:schemeClr val="tx1"/>
                </a:solidFill>
                <a:latin typeface="Times New Roman" charset="0"/>
              </a:defRPr>
            </a:lvl1pPr>
            <a:lvl2pPr marL="742950" indent="-285750">
              <a:spcBef>
                <a:spcPct val="20000"/>
              </a:spcBef>
              <a:buChar char="–"/>
              <a:defRPr sz="2800">
                <a:solidFill>
                  <a:schemeClr val="tx1"/>
                </a:solidFill>
                <a:latin typeface="Times New Roman" charset="0"/>
              </a:defRPr>
            </a:lvl2pPr>
            <a:lvl3pPr marL="1143000" indent="-228600">
              <a:spcBef>
                <a:spcPct val="20000"/>
              </a:spcBef>
              <a:buChar char="•"/>
              <a:defRPr sz="2400">
                <a:solidFill>
                  <a:schemeClr val="tx1"/>
                </a:solidFill>
                <a:latin typeface="Times New Roman" charset="0"/>
              </a:defRPr>
            </a:lvl3pPr>
            <a:lvl4pPr marL="1600200" indent="-228600">
              <a:spcBef>
                <a:spcPct val="20000"/>
              </a:spcBef>
              <a:buChar char="–"/>
              <a:defRPr sz="2000">
                <a:solidFill>
                  <a:schemeClr val="tx1"/>
                </a:solidFill>
                <a:latin typeface="Times New Roman" charset="0"/>
              </a:defRPr>
            </a:lvl4pPr>
            <a:lvl5pPr marL="2057400" indent="-22860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spcBef>
                <a:spcPct val="0"/>
              </a:spcBef>
              <a:buFontTx/>
              <a:buNone/>
            </a:pPr>
            <a:fld id="{25A96316-4F18-8649-BE94-BB9CC0B71C5F}" type="slidenum">
              <a:rPr lang="he-IL" altLang="en-US" sz="1400"/>
              <a:pPr>
                <a:spcBef>
                  <a:spcPct val="0"/>
                </a:spcBef>
                <a:buFontTx/>
                <a:buNone/>
              </a:pPr>
              <a:t>51</a:t>
            </a:fld>
            <a:endParaRPr lang="en-US" altLang="en-US" sz="1400"/>
          </a:p>
        </p:txBody>
      </p:sp>
      <p:sp>
        <p:nvSpPr>
          <p:cNvPr id="115714" name="Rectangle 2"/>
          <p:cNvSpPr>
            <a:spLocks noGrp="1" noChangeArrowheads="1"/>
          </p:cNvSpPr>
          <p:nvPr>
            <p:ph type="title"/>
          </p:nvPr>
        </p:nvSpPr>
        <p:spPr/>
        <p:txBody>
          <a:bodyPr/>
          <a:lstStyle/>
          <a:p>
            <a:pPr eaLnBrk="1" hangingPunct="1">
              <a:defRPr/>
            </a:pPr>
            <a:r>
              <a:rPr lang="en-US" altLang="en-US" smtClean="0"/>
              <a:t>Ordering the Results</a:t>
            </a:r>
          </a:p>
        </p:txBody>
      </p:sp>
      <p:sp>
        <p:nvSpPr>
          <p:cNvPr id="115715" name="Rectangle 3"/>
          <p:cNvSpPr>
            <a:spLocks noChangeArrowheads="1"/>
          </p:cNvSpPr>
          <p:nvPr/>
        </p:nvSpPr>
        <p:spPr bwMode="auto">
          <a:xfrm>
            <a:off x="762000" y="2133600"/>
            <a:ext cx="5738813" cy="1562100"/>
          </a:xfrm>
          <a:prstGeom prst="rect">
            <a:avLst/>
          </a:prstGeom>
          <a:solidFill>
            <a:schemeClr val="bg1"/>
          </a:solidFill>
          <a:ln w="9525">
            <a:solidFill>
              <a:schemeClr val="tx1"/>
            </a:solidFill>
            <a:miter lim="800000"/>
            <a:headEnd/>
            <a:tailEnd/>
          </a:ln>
          <a:effectLst>
            <a:outerShdw blurRad="63500" dist="107763" dir="2700000" algn="ctr" rotWithShape="0">
              <a:schemeClr val="bg2">
                <a:alpha val="74998"/>
              </a:schemeClr>
            </a:outerShdw>
          </a:effectLst>
        </p:spPr>
        <p:txBody>
          <a:bodyPr wrap="none">
            <a:spAutoFit/>
          </a:bodyPr>
          <a:lstStyle/>
          <a:p>
            <a:pPr>
              <a:defRPr/>
            </a:pPr>
            <a:r>
              <a:rPr lang="en-US" altLang="en-US">
                <a:solidFill>
                  <a:schemeClr val="accent2"/>
                </a:solidFill>
              </a:rPr>
              <a:t>SELECT</a:t>
            </a:r>
            <a:r>
              <a:rPr lang="en-US" altLang="en-US"/>
              <a:t>   pname, price, manufacturer</a:t>
            </a:r>
          </a:p>
          <a:p>
            <a:pPr>
              <a:defRPr/>
            </a:pPr>
            <a:r>
              <a:rPr lang="en-US" altLang="en-US">
                <a:solidFill>
                  <a:schemeClr val="accent2"/>
                </a:solidFill>
              </a:rPr>
              <a:t>FROM</a:t>
            </a:r>
            <a:r>
              <a:rPr lang="en-US" altLang="en-US"/>
              <a:t>     Product</a:t>
            </a:r>
          </a:p>
          <a:p>
            <a:pPr>
              <a:defRPr/>
            </a:pPr>
            <a:r>
              <a:rPr lang="en-US" altLang="en-US">
                <a:solidFill>
                  <a:schemeClr val="accent2"/>
                </a:solidFill>
              </a:rPr>
              <a:t>WHERE</a:t>
            </a:r>
            <a:r>
              <a:rPr lang="en-US" altLang="en-US"/>
              <a:t>   category=‘gizmo’ AND price &gt; 50</a:t>
            </a:r>
          </a:p>
          <a:p>
            <a:pPr>
              <a:defRPr/>
            </a:pPr>
            <a:r>
              <a:rPr lang="en-US" altLang="en-US">
                <a:solidFill>
                  <a:srgbClr val="FF5050"/>
                </a:solidFill>
              </a:rPr>
              <a:t>ORDER BY</a:t>
            </a:r>
            <a:r>
              <a:rPr lang="en-US" altLang="en-US"/>
              <a:t>  price, pname</a:t>
            </a:r>
          </a:p>
        </p:txBody>
      </p:sp>
      <p:sp>
        <p:nvSpPr>
          <p:cNvPr id="115716" name="Text Box 4"/>
          <p:cNvSpPr txBox="1">
            <a:spLocks noChangeArrowheads="1"/>
          </p:cNvSpPr>
          <p:nvPr/>
        </p:nvSpPr>
        <p:spPr bwMode="auto">
          <a:xfrm>
            <a:off x="441325" y="4079875"/>
            <a:ext cx="8386763"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altLang="en-US"/>
              <a:t>Ordering is ascending, unless you specify the DESC keyword.</a:t>
            </a:r>
          </a:p>
          <a:p>
            <a:pPr>
              <a:defRPr/>
            </a:pPr>
            <a:endParaRPr lang="en-US" altLang="en-US"/>
          </a:p>
          <a:p>
            <a:pPr>
              <a:defRPr/>
            </a:pPr>
            <a:r>
              <a:rPr lang="en-US" altLang="en-US"/>
              <a:t>Ties are broken by the second attribute on the ORDER BY list, etc.</a:t>
            </a:r>
          </a:p>
        </p:txBody>
      </p:sp>
    </p:spTree>
    <p:extLst>
      <p:ext uri="{BB962C8B-B14F-4D97-AF65-F5344CB8AC3E}">
        <p14:creationId xmlns:p14="http://schemas.microsoft.com/office/powerpoint/2010/main" val="126845663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Slide Number Placeholder 4"/>
          <p:cNvSpPr>
            <a:spLocks noGrp="1"/>
          </p:cNvSpPr>
          <p:nvPr>
            <p:ph type="sldNum" sz="quarter" idx="12"/>
          </p:nvPr>
        </p:nvSpPr>
        <p:spPr/>
        <p:txBody>
          <a:bodyPr/>
          <a:lstStyle>
            <a:lvl1pPr>
              <a:spcBef>
                <a:spcPct val="20000"/>
              </a:spcBef>
              <a:buChar char="•"/>
              <a:defRPr sz="3200">
                <a:solidFill>
                  <a:schemeClr val="tx1"/>
                </a:solidFill>
                <a:latin typeface="Times New Roman" charset="0"/>
              </a:defRPr>
            </a:lvl1pPr>
            <a:lvl2pPr marL="742950" indent="-285750">
              <a:spcBef>
                <a:spcPct val="20000"/>
              </a:spcBef>
              <a:buChar char="–"/>
              <a:defRPr sz="2800">
                <a:solidFill>
                  <a:schemeClr val="tx1"/>
                </a:solidFill>
                <a:latin typeface="Times New Roman" charset="0"/>
              </a:defRPr>
            </a:lvl2pPr>
            <a:lvl3pPr marL="1143000" indent="-228600">
              <a:spcBef>
                <a:spcPct val="20000"/>
              </a:spcBef>
              <a:buChar char="•"/>
              <a:defRPr sz="2400">
                <a:solidFill>
                  <a:schemeClr val="tx1"/>
                </a:solidFill>
                <a:latin typeface="Times New Roman" charset="0"/>
              </a:defRPr>
            </a:lvl3pPr>
            <a:lvl4pPr marL="1600200" indent="-228600">
              <a:spcBef>
                <a:spcPct val="20000"/>
              </a:spcBef>
              <a:buChar char="–"/>
              <a:defRPr sz="2000">
                <a:solidFill>
                  <a:schemeClr val="tx1"/>
                </a:solidFill>
                <a:latin typeface="Times New Roman" charset="0"/>
              </a:defRPr>
            </a:lvl4pPr>
            <a:lvl5pPr marL="2057400" indent="-22860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spcBef>
                <a:spcPct val="0"/>
              </a:spcBef>
              <a:buFontTx/>
              <a:buNone/>
            </a:pPr>
            <a:fld id="{69B3A748-C09F-B643-9887-C2C0B350A95E}" type="slidenum">
              <a:rPr lang="he-IL" altLang="en-US" sz="1400"/>
              <a:pPr>
                <a:spcBef>
                  <a:spcPct val="0"/>
                </a:spcBef>
                <a:buFontTx/>
                <a:buNone/>
              </a:pPr>
              <a:t>52</a:t>
            </a:fld>
            <a:endParaRPr lang="en-US" altLang="en-US" sz="1400"/>
          </a:p>
        </p:txBody>
      </p:sp>
      <p:sp>
        <p:nvSpPr>
          <p:cNvPr id="151554" name="Rectangle 2"/>
          <p:cNvSpPr>
            <a:spLocks noGrp="1" noChangeArrowheads="1"/>
          </p:cNvSpPr>
          <p:nvPr>
            <p:ph type="title"/>
          </p:nvPr>
        </p:nvSpPr>
        <p:spPr/>
        <p:txBody>
          <a:bodyPr/>
          <a:lstStyle/>
          <a:p>
            <a:pPr eaLnBrk="1" hangingPunct="1">
              <a:defRPr/>
            </a:pPr>
            <a:r>
              <a:rPr lang="en-US" altLang="en-US" smtClean="0"/>
              <a:t>Ordering the Results</a:t>
            </a:r>
          </a:p>
        </p:txBody>
      </p:sp>
      <p:sp>
        <p:nvSpPr>
          <p:cNvPr id="151555" name="Rectangle 3"/>
          <p:cNvSpPr>
            <a:spLocks noChangeArrowheads="1"/>
          </p:cNvSpPr>
          <p:nvPr/>
        </p:nvSpPr>
        <p:spPr bwMode="auto">
          <a:xfrm>
            <a:off x="762000" y="2133600"/>
            <a:ext cx="2690813" cy="1196975"/>
          </a:xfrm>
          <a:prstGeom prst="rect">
            <a:avLst/>
          </a:prstGeom>
          <a:solidFill>
            <a:schemeClr val="bg1"/>
          </a:solidFill>
          <a:ln w="9525">
            <a:solidFill>
              <a:schemeClr val="tx1"/>
            </a:solidFill>
            <a:miter lim="800000"/>
            <a:headEnd/>
            <a:tailEnd/>
          </a:ln>
          <a:effectLst>
            <a:outerShdw blurRad="63500" dist="107763" dir="2700000" algn="ctr" rotWithShape="0">
              <a:schemeClr val="bg2">
                <a:alpha val="74998"/>
              </a:schemeClr>
            </a:outerShdw>
          </a:effectLst>
        </p:spPr>
        <p:txBody>
          <a:bodyPr wrap="none">
            <a:spAutoFit/>
          </a:bodyPr>
          <a:lstStyle/>
          <a:p>
            <a:pPr>
              <a:defRPr/>
            </a:pPr>
            <a:r>
              <a:rPr lang="en-US" altLang="en-US">
                <a:solidFill>
                  <a:schemeClr val="accent2"/>
                </a:solidFill>
              </a:rPr>
              <a:t>SELECT</a:t>
            </a:r>
            <a:r>
              <a:rPr lang="en-US" altLang="en-US"/>
              <a:t>   category</a:t>
            </a:r>
          </a:p>
          <a:p>
            <a:pPr>
              <a:defRPr/>
            </a:pPr>
            <a:r>
              <a:rPr lang="en-US" altLang="en-US">
                <a:solidFill>
                  <a:schemeClr val="accent2"/>
                </a:solidFill>
              </a:rPr>
              <a:t>FROM</a:t>
            </a:r>
            <a:r>
              <a:rPr lang="en-US" altLang="en-US"/>
              <a:t>     Product</a:t>
            </a:r>
          </a:p>
          <a:p>
            <a:pPr>
              <a:defRPr/>
            </a:pPr>
            <a:r>
              <a:rPr lang="en-US" altLang="en-US">
                <a:solidFill>
                  <a:schemeClr val="accent2"/>
                </a:solidFill>
              </a:rPr>
              <a:t>ORDER BY</a:t>
            </a:r>
            <a:r>
              <a:rPr lang="en-US" altLang="en-US"/>
              <a:t>  pname</a:t>
            </a:r>
          </a:p>
        </p:txBody>
      </p:sp>
      <p:graphicFrame>
        <p:nvGraphicFramePr>
          <p:cNvPr id="151557" name="Group 5"/>
          <p:cNvGraphicFramePr>
            <a:graphicFrameLocks noGrp="1"/>
          </p:cNvGraphicFramePr>
          <p:nvPr/>
        </p:nvGraphicFramePr>
        <p:xfrm>
          <a:off x="228600" y="4038600"/>
          <a:ext cx="5410200" cy="1676400"/>
        </p:xfrm>
        <a:graphic>
          <a:graphicData uri="http://schemas.openxmlformats.org/drawingml/2006/table">
            <a:tbl>
              <a:tblPr/>
              <a:tblGrid>
                <a:gridCol w="1352550"/>
                <a:gridCol w="1352550"/>
                <a:gridCol w="1352550"/>
                <a:gridCol w="1352550"/>
              </a:tblGrid>
              <a:tr h="319088">
                <a:tc>
                  <a:txBody>
                    <a:bodyPr/>
                    <a:lstStyle>
                      <a:lvl1pPr>
                        <a:spcBef>
                          <a:spcPct val="20000"/>
                        </a:spcBef>
                        <a:defRPr sz="2800">
                          <a:solidFill>
                            <a:schemeClr val="tx1"/>
                          </a:solidFill>
                          <a:latin typeface="Times New Roman" charset="0"/>
                        </a:defRPr>
                      </a:lvl1pPr>
                      <a:lvl2pPr>
                        <a:spcBef>
                          <a:spcPct val="20000"/>
                        </a:spcBef>
                        <a:defRPr sz="2400">
                          <a:solidFill>
                            <a:schemeClr val="tx1"/>
                          </a:solidFill>
                          <a:latin typeface="Times New Roman" charset="0"/>
                        </a:defRPr>
                      </a:lvl2pPr>
                      <a:lvl3pPr>
                        <a:spcBef>
                          <a:spcPct val="20000"/>
                        </a:spcBef>
                        <a:defRPr sz="2000">
                          <a:solidFill>
                            <a:schemeClr val="tx1"/>
                          </a:solidFill>
                          <a:latin typeface="Times New Roman" charset="0"/>
                        </a:defRPr>
                      </a:lvl3pPr>
                      <a:lvl4pPr>
                        <a:spcBef>
                          <a:spcPct val="20000"/>
                        </a:spcBef>
                        <a:defRPr>
                          <a:solidFill>
                            <a:schemeClr val="tx1"/>
                          </a:solidFill>
                          <a:latin typeface="Times New Roman" charset="0"/>
                        </a:defRPr>
                      </a:lvl4pPr>
                      <a:lvl5pPr>
                        <a:spcBef>
                          <a:spcPct val="20000"/>
                        </a:spcBef>
                        <a:defRPr>
                          <a:solidFill>
                            <a:schemeClr val="tx1"/>
                          </a:solidFill>
                          <a:latin typeface="Times New Roman" charset="0"/>
                        </a:defRPr>
                      </a:lvl5pPr>
                      <a:lvl6pPr fontAlgn="base">
                        <a:spcBef>
                          <a:spcPct val="20000"/>
                        </a:spcBef>
                        <a:spcAft>
                          <a:spcPct val="0"/>
                        </a:spcAft>
                        <a:defRPr>
                          <a:solidFill>
                            <a:schemeClr val="tx1"/>
                          </a:solidFill>
                          <a:latin typeface="Times New Roman" charset="0"/>
                        </a:defRPr>
                      </a:lvl6pPr>
                      <a:lvl7pPr fontAlgn="base">
                        <a:spcBef>
                          <a:spcPct val="20000"/>
                        </a:spcBef>
                        <a:spcAft>
                          <a:spcPct val="0"/>
                        </a:spcAft>
                        <a:defRPr>
                          <a:solidFill>
                            <a:schemeClr val="tx1"/>
                          </a:solidFill>
                          <a:latin typeface="Times New Roman" charset="0"/>
                        </a:defRPr>
                      </a:lvl7pPr>
                      <a:lvl8pPr fontAlgn="base">
                        <a:spcBef>
                          <a:spcPct val="20000"/>
                        </a:spcBef>
                        <a:spcAft>
                          <a:spcPct val="0"/>
                        </a:spcAft>
                        <a:defRPr>
                          <a:solidFill>
                            <a:schemeClr val="tx1"/>
                          </a:solidFill>
                          <a:latin typeface="Times New Roman" charset="0"/>
                        </a:defRPr>
                      </a:lvl8pPr>
                      <a:lvl9pPr fontAlgn="base">
                        <a:spcBef>
                          <a:spcPct val="20000"/>
                        </a:spcBef>
                        <a:spcAft>
                          <a:spcPct val="0"/>
                        </a:spcAft>
                        <a:defRPr>
                          <a:solidFill>
                            <a:schemeClr val="tx1"/>
                          </a:solidFill>
                          <a:latin typeface="Times New Roman"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accent2"/>
                          </a:solidFill>
                          <a:effectLst/>
                          <a:latin typeface="Times New Roman" charset="0"/>
                        </a:rPr>
                        <a:t>PName</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charset="0"/>
                        </a:defRPr>
                      </a:lvl1pPr>
                      <a:lvl2pPr>
                        <a:spcBef>
                          <a:spcPct val="20000"/>
                        </a:spcBef>
                        <a:defRPr sz="2400">
                          <a:solidFill>
                            <a:schemeClr val="tx1"/>
                          </a:solidFill>
                          <a:latin typeface="Times New Roman" charset="0"/>
                        </a:defRPr>
                      </a:lvl2pPr>
                      <a:lvl3pPr>
                        <a:spcBef>
                          <a:spcPct val="20000"/>
                        </a:spcBef>
                        <a:defRPr sz="2000">
                          <a:solidFill>
                            <a:schemeClr val="tx1"/>
                          </a:solidFill>
                          <a:latin typeface="Times New Roman" charset="0"/>
                        </a:defRPr>
                      </a:lvl3pPr>
                      <a:lvl4pPr>
                        <a:spcBef>
                          <a:spcPct val="20000"/>
                        </a:spcBef>
                        <a:defRPr>
                          <a:solidFill>
                            <a:schemeClr val="tx1"/>
                          </a:solidFill>
                          <a:latin typeface="Times New Roman" charset="0"/>
                        </a:defRPr>
                      </a:lvl4pPr>
                      <a:lvl5pPr>
                        <a:spcBef>
                          <a:spcPct val="20000"/>
                        </a:spcBef>
                        <a:defRPr>
                          <a:solidFill>
                            <a:schemeClr val="tx1"/>
                          </a:solidFill>
                          <a:latin typeface="Times New Roman" charset="0"/>
                        </a:defRPr>
                      </a:lvl5pPr>
                      <a:lvl6pPr fontAlgn="base">
                        <a:spcBef>
                          <a:spcPct val="20000"/>
                        </a:spcBef>
                        <a:spcAft>
                          <a:spcPct val="0"/>
                        </a:spcAft>
                        <a:defRPr>
                          <a:solidFill>
                            <a:schemeClr val="tx1"/>
                          </a:solidFill>
                          <a:latin typeface="Times New Roman" charset="0"/>
                        </a:defRPr>
                      </a:lvl6pPr>
                      <a:lvl7pPr fontAlgn="base">
                        <a:spcBef>
                          <a:spcPct val="20000"/>
                        </a:spcBef>
                        <a:spcAft>
                          <a:spcPct val="0"/>
                        </a:spcAft>
                        <a:defRPr>
                          <a:solidFill>
                            <a:schemeClr val="tx1"/>
                          </a:solidFill>
                          <a:latin typeface="Times New Roman" charset="0"/>
                        </a:defRPr>
                      </a:lvl7pPr>
                      <a:lvl8pPr fontAlgn="base">
                        <a:spcBef>
                          <a:spcPct val="20000"/>
                        </a:spcBef>
                        <a:spcAft>
                          <a:spcPct val="0"/>
                        </a:spcAft>
                        <a:defRPr>
                          <a:solidFill>
                            <a:schemeClr val="tx1"/>
                          </a:solidFill>
                          <a:latin typeface="Times New Roman" charset="0"/>
                        </a:defRPr>
                      </a:lvl8pPr>
                      <a:lvl9pPr fontAlgn="base">
                        <a:spcBef>
                          <a:spcPct val="20000"/>
                        </a:spcBef>
                        <a:spcAft>
                          <a:spcPct val="0"/>
                        </a:spcAft>
                        <a:defRPr>
                          <a:solidFill>
                            <a:schemeClr val="tx1"/>
                          </a:solidFill>
                          <a:latin typeface="Times New Roman"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accent2"/>
                          </a:solidFill>
                          <a:effectLst/>
                          <a:latin typeface="Times New Roman" charset="0"/>
                        </a:rPr>
                        <a:t>Price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charset="0"/>
                        </a:defRPr>
                      </a:lvl1pPr>
                      <a:lvl2pPr>
                        <a:spcBef>
                          <a:spcPct val="20000"/>
                        </a:spcBef>
                        <a:defRPr sz="2400">
                          <a:solidFill>
                            <a:schemeClr val="tx1"/>
                          </a:solidFill>
                          <a:latin typeface="Times New Roman" charset="0"/>
                        </a:defRPr>
                      </a:lvl2pPr>
                      <a:lvl3pPr>
                        <a:spcBef>
                          <a:spcPct val="20000"/>
                        </a:spcBef>
                        <a:defRPr sz="2000">
                          <a:solidFill>
                            <a:schemeClr val="tx1"/>
                          </a:solidFill>
                          <a:latin typeface="Times New Roman" charset="0"/>
                        </a:defRPr>
                      </a:lvl3pPr>
                      <a:lvl4pPr>
                        <a:spcBef>
                          <a:spcPct val="20000"/>
                        </a:spcBef>
                        <a:defRPr>
                          <a:solidFill>
                            <a:schemeClr val="tx1"/>
                          </a:solidFill>
                          <a:latin typeface="Times New Roman" charset="0"/>
                        </a:defRPr>
                      </a:lvl4pPr>
                      <a:lvl5pPr>
                        <a:spcBef>
                          <a:spcPct val="20000"/>
                        </a:spcBef>
                        <a:defRPr>
                          <a:solidFill>
                            <a:schemeClr val="tx1"/>
                          </a:solidFill>
                          <a:latin typeface="Times New Roman" charset="0"/>
                        </a:defRPr>
                      </a:lvl5pPr>
                      <a:lvl6pPr fontAlgn="base">
                        <a:spcBef>
                          <a:spcPct val="20000"/>
                        </a:spcBef>
                        <a:spcAft>
                          <a:spcPct val="0"/>
                        </a:spcAft>
                        <a:defRPr>
                          <a:solidFill>
                            <a:schemeClr val="tx1"/>
                          </a:solidFill>
                          <a:latin typeface="Times New Roman" charset="0"/>
                        </a:defRPr>
                      </a:lvl6pPr>
                      <a:lvl7pPr fontAlgn="base">
                        <a:spcBef>
                          <a:spcPct val="20000"/>
                        </a:spcBef>
                        <a:spcAft>
                          <a:spcPct val="0"/>
                        </a:spcAft>
                        <a:defRPr>
                          <a:solidFill>
                            <a:schemeClr val="tx1"/>
                          </a:solidFill>
                          <a:latin typeface="Times New Roman" charset="0"/>
                        </a:defRPr>
                      </a:lvl7pPr>
                      <a:lvl8pPr fontAlgn="base">
                        <a:spcBef>
                          <a:spcPct val="20000"/>
                        </a:spcBef>
                        <a:spcAft>
                          <a:spcPct val="0"/>
                        </a:spcAft>
                        <a:defRPr>
                          <a:solidFill>
                            <a:schemeClr val="tx1"/>
                          </a:solidFill>
                          <a:latin typeface="Times New Roman" charset="0"/>
                        </a:defRPr>
                      </a:lvl8pPr>
                      <a:lvl9pPr fontAlgn="base">
                        <a:spcBef>
                          <a:spcPct val="20000"/>
                        </a:spcBef>
                        <a:spcAft>
                          <a:spcPct val="0"/>
                        </a:spcAft>
                        <a:defRPr>
                          <a:solidFill>
                            <a:schemeClr val="tx1"/>
                          </a:solidFill>
                          <a:latin typeface="Times New Roman"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accent2"/>
                          </a:solidFill>
                          <a:effectLst/>
                          <a:latin typeface="Times New Roman" charset="0"/>
                        </a:rPr>
                        <a:t>Category</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charset="0"/>
                        </a:defRPr>
                      </a:lvl1pPr>
                      <a:lvl2pPr>
                        <a:spcBef>
                          <a:spcPct val="20000"/>
                        </a:spcBef>
                        <a:defRPr sz="2400">
                          <a:solidFill>
                            <a:schemeClr val="tx1"/>
                          </a:solidFill>
                          <a:latin typeface="Times New Roman" charset="0"/>
                        </a:defRPr>
                      </a:lvl2pPr>
                      <a:lvl3pPr>
                        <a:spcBef>
                          <a:spcPct val="20000"/>
                        </a:spcBef>
                        <a:defRPr sz="2000">
                          <a:solidFill>
                            <a:schemeClr val="tx1"/>
                          </a:solidFill>
                          <a:latin typeface="Times New Roman" charset="0"/>
                        </a:defRPr>
                      </a:lvl3pPr>
                      <a:lvl4pPr>
                        <a:spcBef>
                          <a:spcPct val="20000"/>
                        </a:spcBef>
                        <a:defRPr>
                          <a:solidFill>
                            <a:schemeClr val="tx1"/>
                          </a:solidFill>
                          <a:latin typeface="Times New Roman" charset="0"/>
                        </a:defRPr>
                      </a:lvl4pPr>
                      <a:lvl5pPr>
                        <a:spcBef>
                          <a:spcPct val="20000"/>
                        </a:spcBef>
                        <a:defRPr>
                          <a:solidFill>
                            <a:schemeClr val="tx1"/>
                          </a:solidFill>
                          <a:latin typeface="Times New Roman" charset="0"/>
                        </a:defRPr>
                      </a:lvl5pPr>
                      <a:lvl6pPr fontAlgn="base">
                        <a:spcBef>
                          <a:spcPct val="20000"/>
                        </a:spcBef>
                        <a:spcAft>
                          <a:spcPct val="0"/>
                        </a:spcAft>
                        <a:defRPr>
                          <a:solidFill>
                            <a:schemeClr val="tx1"/>
                          </a:solidFill>
                          <a:latin typeface="Times New Roman" charset="0"/>
                        </a:defRPr>
                      </a:lvl6pPr>
                      <a:lvl7pPr fontAlgn="base">
                        <a:spcBef>
                          <a:spcPct val="20000"/>
                        </a:spcBef>
                        <a:spcAft>
                          <a:spcPct val="0"/>
                        </a:spcAft>
                        <a:defRPr>
                          <a:solidFill>
                            <a:schemeClr val="tx1"/>
                          </a:solidFill>
                          <a:latin typeface="Times New Roman" charset="0"/>
                        </a:defRPr>
                      </a:lvl7pPr>
                      <a:lvl8pPr fontAlgn="base">
                        <a:spcBef>
                          <a:spcPct val="20000"/>
                        </a:spcBef>
                        <a:spcAft>
                          <a:spcPct val="0"/>
                        </a:spcAft>
                        <a:defRPr>
                          <a:solidFill>
                            <a:schemeClr val="tx1"/>
                          </a:solidFill>
                          <a:latin typeface="Times New Roman" charset="0"/>
                        </a:defRPr>
                      </a:lvl8pPr>
                      <a:lvl9pPr fontAlgn="base">
                        <a:spcBef>
                          <a:spcPct val="20000"/>
                        </a:spcBef>
                        <a:spcAft>
                          <a:spcPct val="0"/>
                        </a:spcAft>
                        <a:defRPr>
                          <a:solidFill>
                            <a:schemeClr val="tx1"/>
                          </a:solidFill>
                          <a:latin typeface="Times New Roman"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accent2"/>
                          </a:solidFill>
                          <a:effectLst/>
                          <a:latin typeface="Times New Roman" charset="0"/>
                        </a:rPr>
                        <a:t>Manufacturer</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320675">
                <a:tc>
                  <a:txBody>
                    <a:bodyPr/>
                    <a:lstStyle>
                      <a:lvl1pPr>
                        <a:spcBef>
                          <a:spcPct val="20000"/>
                        </a:spcBef>
                        <a:defRPr sz="2800">
                          <a:solidFill>
                            <a:schemeClr val="tx1"/>
                          </a:solidFill>
                          <a:latin typeface="Times New Roman" charset="0"/>
                        </a:defRPr>
                      </a:lvl1pPr>
                      <a:lvl2pPr>
                        <a:spcBef>
                          <a:spcPct val="20000"/>
                        </a:spcBef>
                        <a:defRPr sz="2400">
                          <a:solidFill>
                            <a:schemeClr val="tx1"/>
                          </a:solidFill>
                          <a:latin typeface="Times New Roman" charset="0"/>
                        </a:defRPr>
                      </a:lvl2pPr>
                      <a:lvl3pPr>
                        <a:spcBef>
                          <a:spcPct val="20000"/>
                        </a:spcBef>
                        <a:defRPr sz="2000">
                          <a:solidFill>
                            <a:schemeClr val="tx1"/>
                          </a:solidFill>
                          <a:latin typeface="Times New Roman" charset="0"/>
                        </a:defRPr>
                      </a:lvl3pPr>
                      <a:lvl4pPr>
                        <a:spcBef>
                          <a:spcPct val="20000"/>
                        </a:spcBef>
                        <a:defRPr>
                          <a:solidFill>
                            <a:schemeClr val="tx1"/>
                          </a:solidFill>
                          <a:latin typeface="Times New Roman" charset="0"/>
                        </a:defRPr>
                      </a:lvl4pPr>
                      <a:lvl5pPr>
                        <a:spcBef>
                          <a:spcPct val="20000"/>
                        </a:spcBef>
                        <a:defRPr>
                          <a:solidFill>
                            <a:schemeClr val="tx1"/>
                          </a:solidFill>
                          <a:latin typeface="Times New Roman" charset="0"/>
                        </a:defRPr>
                      </a:lvl5pPr>
                      <a:lvl6pPr fontAlgn="base">
                        <a:spcBef>
                          <a:spcPct val="20000"/>
                        </a:spcBef>
                        <a:spcAft>
                          <a:spcPct val="0"/>
                        </a:spcAft>
                        <a:defRPr>
                          <a:solidFill>
                            <a:schemeClr val="tx1"/>
                          </a:solidFill>
                          <a:latin typeface="Times New Roman" charset="0"/>
                        </a:defRPr>
                      </a:lvl6pPr>
                      <a:lvl7pPr fontAlgn="base">
                        <a:spcBef>
                          <a:spcPct val="20000"/>
                        </a:spcBef>
                        <a:spcAft>
                          <a:spcPct val="0"/>
                        </a:spcAft>
                        <a:defRPr>
                          <a:solidFill>
                            <a:schemeClr val="tx1"/>
                          </a:solidFill>
                          <a:latin typeface="Times New Roman" charset="0"/>
                        </a:defRPr>
                      </a:lvl7pPr>
                      <a:lvl8pPr fontAlgn="base">
                        <a:spcBef>
                          <a:spcPct val="20000"/>
                        </a:spcBef>
                        <a:spcAft>
                          <a:spcPct val="0"/>
                        </a:spcAft>
                        <a:defRPr>
                          <a:solidFill>
                            <a:schemeClr val="tx1"/>
                          </a:solidFill>
                          <a:latin typeface="Times New Roman" charset="0"/>
                        </a:defRPr>
                      </a:lvl8pPr>
                      <a:lvl9pPr fontAlgn="base">
                        <a:spcBef>
                          <a:spcPct val="20000"/>
                        </a:spcBef>
                        <a:spcAft>
                          <a:spcPct val="0"/>
                        </a:spcAft>
                        <a:defRPr>
                          <a:solidFill>
                            <a:schemeClr val="tx1"/>
                          </a:solidFill>
                          <a:latin typeface="Times New Roman"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tx1"/>
                          </a:solidFill>
                          <a:effectLst/>
                          <a:latin typeface="Times New Roman" charset="0"/>
                        </a:rPr>
                        <a:t>Gizmo</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charset="0"/>
                        </a:defRPr>
                      </a:lvl1pPr>
                      <a:lvl2pPr>
                        <a:spcBef>
                          <a:spcPct val="20000"/>
                        </a:spcBef>
                        <a:defRPr sz="2400">
                          <a:solidFill>
                            <a:schemeClr val="tx1"/>
                          </a:solidFill>
                          <a:latin typeface="Times New Roman" charset="0"/>
                        </a:defRPr>
                      </a:lvl2pPr>
                      <a:lvl3pPr>
                        <a:spcBef>
                          <a:spcPct val="20000"/>
                        </a:spcBef>
                        <a:defRPr sz="2000">
                          <a:solidFill>
                            <a:schemeClr val="tx1"/>
                          </a:solidFill>
                          <a:latin typeface="Times New Roman" charset="0"/>
                        </a:defRPr>
                      </a:lvl3pPr>
                      <a:lvl4pPr>
                        <a:spcBef>
                          <a:spcPct val="20000"/>
                        </a:spcBef>
                        <a:defRPr>
                          <a:solidFill>
                            <a:schemeClr val="tx1"/>
                          </a:solidFill>
                          <a:latin typeface="Times New Roman" charset="0"/>
                        </a:defRPr>
                      </a:lvl4pPr>
                      <a:lvl5pPr>
                        <a:spcBef>
                          <a:spcPct val="20000"/>
                        </a:spcBef>
                        <a:defRPr>
                          <a:solidFill>
                            <a:schemeClr val="tx1"/>
                          </a:solidFill>
                          <a:latin typeface="Times New Roman" charset="0"/>
                        </a:defRPr>
                      </a:lvl5pPr>
                      <a:lvl6pPr fontAlgn="base">
                        <a:spcBef>
                          <a:spcPct val="20000"/>
                        </a:spcBef>
                        <a:spcAft>
                          <a:spcPct val="0"/>
                        </a:spcAft>
                        <a:defRPr>
                          <a:solidFill>
                            <a:schemeClr val="tx1"/>
                          </a:solidFill>
                          <a:latin typeface="Times New Roman" charset="0"/>
                        </a:defRPr>
                      </a:lvl6pPr>
                      <a:lvl7pPr fontAlgn="base">
                        <a:spcBef>
                          <a:spcPct val="20000"/>
                        </a:spcBef>
                        <a:spcAft>
                          <a:spcPct val="0"/>
                        </a:spcAft>
                        <a:defRPr>
                          <a:solidFill>
                            <a:schemeClr val="tx1"/>
                          </a:solidFill>
                          <a:latin typeface="Times New Roman" charset="0"/>
                        </a:defRPr>
                      </a:lvl7pPr>
                      <a:lvl8pPr fontAlgn="base">
                        <a:spcBef>
                          <a:spcPct val="20000"/>
                        </a:spcBef>
                        <a:spcAft>
                          <a:spcPct val="0"/>
                        </a:spcAft>
                        <a:defRPr>
                          <a:solidFill>
                            <a:schemeClr val="tx1"/>
                          </a:solidFill>
                          <a:latin typeface="Times New Roman" charset="0"/>
                        </a:defRPr>
                      </a:lvl8pPr>
                      <a:lvl9pPr fontAlgn="base">
                        <a:spcBef>
                          <a:spcPct val="20000"/>
                        </a:spcBef>
                        <a:spcAft>
                          <a:spcPct val="0"/>
                        </a:spcAft>
                        <a:defRPr>
                          <a:solidFill>
                            <a:schemeClr val="tx1"/>
                          </a:solidFill>
                          <a:latin typeface="Times New Roman"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tx1"/>
                          </a:solidFill>
                          <a:effectLst/>
                          <a:latin typeface="Times New Roman" charset="0"/>
                        </a:rPr>
                        <a:t>$19.99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charset="0"/>
                        </a:defRPr>
                      </a:lvl1pPr>
                      <a:lvl2pPr>
                        <a:spcBef>
                          <a:spcPct val="20000"/>
                        </a:spcBef>
                        <a:defRPr sz="2400">
                          <a:solidFill>
                            <a:schemeClr val="tx1"/>
                          </a:solidFill>
                          <a:latin typeface="Times New Roman" charset="0"/>
                        </a:defRPr>
                      </a:lvl2pPr>
                      <a:lvl3pPr>
                        <a:spcBef>
                          <a:spcPct val="20000"/>
                        </a:spcBef>
                        <a:defRPr sz="2000">
                          <a:solidFill>
                            <a:schemeClr val="tx1"/>
                          </a:solidFill>
                          <a:latin typeface="Times New Roman" charset="0"/>
                        </a:defRPr>
                      </a:lvl3pPr>
                      <a:lvl4pPr>
                        <a:spcBef>
                          <a:spcPct val="20000"/>
                        </a:spcBef>
                        <a:defRPr>
                          <a:solidFill>
                            <a:schemeClr val="tx1"/>
                          </a:solidFill>
                          <a:latin typeface="Times New Roman" charset="0"/>
                        </a:defRPr>
                      </a:lvl4pPr>
                      <a:lvl5pPr>
                        <a:spcBef>
                          <a:spcPct val="20000"/>
                        </a:spcBef>
                        <a:defRPr>
                          <a:solidFill>
                            <a:schemeClr val="tx1"/>
                          </a:solidFill>
                          <a:latin typeface="Times New Roman" charset="0"/>
                        </a:defRPr>
                      </a:lvl5pPr>
                      <a:lvl6pPr fontAlgn="base">
                        <a:spcBef>
                          <a:spcPct val="20000"/>
                        </a:spcBef>
                        <a:spcAft>
                          <a:spcPct val="0"/>
                        </a:spcAft>
                        <a:defRPr>
                          <a:solidFill>
                            <a:schemeClr val="tx1"/>
                          </a:solidFill>
                          <a:latin typeface="Times New Roman" charset="0"/>
                        </a:defRPr>
                      </a:lvl6pPr>
                      <a:lvl7pPr fontAlgn="base">
                        <a:spcBef>
                          <a:spcPct val="20000"/>
                        </a:spcBef>
                        <a:spcAft>
                          <a:spcPct val="0"/>
                        </a:spcAft>
                        <a:defRPr>
                          <a:solidFill>
                            <a:schemeClr val="tx1"/>
                          </a:solidFill>
                          <a:latin typeface="Times New Roman" charset="0"/>
                        </a:defRPr>
                      </a:lvl7pPr>
                      <a:lvl8pPr fontAlgn="base">
                        <a:spcBef>
                          <a:spcPct val="20000"/>
                        </a:spcBef>
                        <a:spcAft>
                          <a:spcPct val="0"/>
                        </a:spcAft>
                        <a:defRPr>
                          <a:solidFill>
                            <a:schemeClr val="tx1"/>
                          </a:solidFill>
                          <a:latin typeface="Times New Roman" charset="0"/>
                        </a:defRPr>
                      </a:lvl8pPr>
                      <a:lvl9pPr fontAlgn="base">
                        <a:spcBef>
                          <a:spcPct val="20000"/>
                        </a:spcBef>
                        <a:spcAft>
                          <a:spcPct val="0"/>
                        </a:spcAft>
                        <a:defRPr>
                          <a:solidFill>
                            <a:schemeClr val="tx1"/>
                          </a:solidFill>
                          <a:latin typeface="Times New Roman"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tx1"/>
                          </a:solidFill>
                          <a:effectLst/>
                          <a:latin typeface="Times New Roman" charset="0"/>
                        </a:rPr>
                        <a:t>Gadgets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charset="0"/>
                        </a:defRPr>
                      </a:lvl1pPr>
                      <a:lvl2pPr>
                        <a:spcBef>
                          <a:spcPct val="20000"/>
                        </a:spcBef>
                        <a:defRPr sz="2400">
                          <a:solidFill>
                            <a:schemeClr val="tx1"/>
                          </a:solidFill>
                          <a:latin typeface="Times New Roman" charset="0"/>
                        </a:defRPr>
                      </a:lvl2pPr>
                      <a:lvl3pPr>
                        <a:spcBef>
                          <a:spcPct val="20000"/>
                        </a:spcBef>
                        <a:defRPr sz="2000">
                          <a:solidFill>
                            <a:schemeClr val="tx1"/>
                          </a:solidFill>
                          <a:latin typeface="Times New Roman" charset="0"/>
                        </a:defRPr>
                      </a:lvl3pPr>
                      <a:lvl4pPr>
                        <a:spcBef>
                          <a:spcPct val="20000"/>
                        </a:spcBef>
                        <a:defRPr>
                          <a:solidFill>
                            <a:schemeClr val="tx1"/>
                          </a:solidFill>
                          <a:latin typeface="Times New Roman" charset="0"/>
                        </a:defRPr>
                      </a:lvl4pPr>
                      <a:lvl5pPr>
                        <a:spcBef>
                          <a:spcPct val="20000"/>
                        </a:spcBef>
                        <a:defRPr>
                          <a:solidFill>
                            <a:schemeClr val="tx1"/>
                          </a:solidFill>
                          <a:latin typeface="Times New Roman" charset="0"/>
                        </a:defRPr>
                      </a:lvl5pPr>
                      <a:lvl6pPr fontAlgn="base">
                        <a:spcBef>
                          <a:spcPct val="20000"/>
                        </a:spcBef>
                        <a:spcAft>
                          <a:spcPct val="0"/>
                        </a:spcAft>
                        <a:defRPr>
                          <a:solidFill>
                            <a:schemeClr val="tx1"/>
                          </a:solidFill>
                          <a:latin typeface="Times New Roman" charset="0"/>
                        </a:defRPr>
                      </a:lvl6pPr>
                      <a:lvl7pPr fontAlgn="base">
                        <a:spcBef>
                          <a:spcPct val="20000"/>
                        </a:spcBef>
                        <a:spcAft>
                          <a:spcPct val="0"/>
                        </a:spcAft>
                        <a:defRPr>
                          <a:solidFill>
                            <a:schemeClr val="tx1"/>
                          </a:solidFill>
                          <a:latin typeface="Times New Roman" charset="0"/>
                        </a:defRPr>
                      </a:lvl7pPr>
                      <a:lvl8pPr fontAlgn="base">
                        <a:spcBef>
                          <a:spcPct val="20000"/>
                        </a:spcBef>
                        <a:spcAft>
                          <a:spcPct val="0"/>
                        </a:spcAft>
                        <a:defRPr>
                          <a:solidFill>
                            <a:schemeClr val="tx1"/>
                          </a:solidFill>
                          <a:latin typeface="Times New Roman" charset="0"/>
                        </a:defRPr>
                      </a:lvl8pPr>
                      <a:lvl9pPr fontAlgn="base">
                        <a:spcBef>
                          <a:spcPct val="20000"/>
                        </a:spcBef>
                        <a:spcAft>
                          <a:spcPct val="0"/>
                        </a:spcAft>
                        <a:defRPr>
                          <a:solidFill>
                            <a:schemeClr val="tx1"/>
                          </a:solidFill>
                          <a:latin typeface="Times New Roman"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tx1"/>
                          </a:solidFill>
                          <a:effectLst/>
                          <a:latin typeface="Times New Roman" charset="0"/>
                        </a:rPr>
                        <a:t>GizmoWorks</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0675">
                <a:tc>
                  <a:txBody>
                    <a:bodyPr/>
                    <a:lstStyle>
                      <a:lvl1pPr>
                        <a:spcBef>
                          <a:spcPct val="20000"/>
                        </a:spcBef>
                        <a:defRPr sz="2800">
                          <a:solidFill>
                            <a:schemeClr val="tx1"/>
                          </a:solidFill>
                          <a:latin typeface="Times New Roman" charset="0"/>
                        </a:defRPr>
                      </a:lvl1pPr>
                      <a:lvl2pPr>
                        <a:spcBef>
                          <a:spcPct val="20000"/>
                        </a:spcBef>
                        <a:defRPr sz="2400">
                          <a:solidFill>
                            <a:schemeClr val="tx1"/>
                          </a:solidFill>
                          <a:latin typeface="Times New Roman" charset="0"/>
                        </a:defRPr>
                      </a:lvl2pPr>
                      <a:lvl3pPr>
                        <a:spcBef>
                          <a:spcPct val="20000"/>
                        </a:spcBef>
                        <a:defRPr sz="2000">
                          <a:solidFill>
                            <a:schemeClr val="tx1"/>
                          </a:solidFill>
                          <a:latin typeface="Times New Roman" charset="0"/>
                        </a:defRPr>
                      </a:lvl3pPr>
                      <a:lvl4pPr>
                        <a:spcBef>
                          <a:spcPct val="20000"/>
                        </a:spcBef>
                        <a:defRPr>
                          <a:solidFill>
                            <a:schemeClr val="tx1"/>
                          </a:solidFill>
                          <a:latin typeface="Times New Roman" charset="0"/>
                        </a:defRPr>
                      </a:lvl4pPr>
                      <a:lvl5pPr>
                        <a:spcBef>
                          <a:spcPct val="20000"/>
                        </a:spcBef>
                        <a:defRPr>
                          <a:solidFill>
                            <a:schemeClr val="tx1"/>
                          </a:solidFill>
                          <a:latin typeface="Times New Roman" charset="0"/>
                        </a:defRPr>
                      </a:lvl5pPr>
                      <a:lvl6pPr fontAlgn="base">
                        <a:spcBef>
                          <a:spcPct val="20000"/>
                        </a:spcBef>
                        <a:spcAft>
                          <a:spcPct val="0"/>
                        </a:spcAft>
                        <a:defRPr>
                          <a:solidFill>
                            <a:schemeClr val="tx1"/>
                          </a:solidFill>
                          <a:latin typeface="Times New Roman" charset="0"/>
                        </a:defRPr>
                      </a:lvl6pPr>
                      <a:lvl7pPr fontAlgn="base">
                        <a:spcBef>
                          <a:spcPct val="20000"/>
                        </a:spcBef>
                        <a:spcAft>
                          <a:spcPct val="0"/>
                        </a:spcAft>
                        <a:defRPr>
                          <a:solidFill>
                            <a:schemeClr val="tx1"/>
                          </a:solidFill>
                          <a:latin typeface="Times New Roman" charset="0"/>
                        </a:defRPr>
                      </a:lvl7pPr>
                      <a:lvl8pPr fontAlgn="base">
                        <a:spcBef>
                          <a:spcPct val="20000"/>
                        </a:spcBef>
                        <a:spcAft>
                          <a:spcPct val="0"/>
                        </a:spcAft>
                        <a:defRPr>
                          <a:solidFill>
                            <a:schemeClr val="tx1"/>
                          </a:solidFill>
                          <a:latin typeface="Times New Roman" charset="0"/>
                        </a:defRPr>
                      </a:lvl8pPr>
                      <a:lvl9pPr fontAlgn="base">
                        <a:spcBef>
                          <a:spcPct val="20000"/>
                        </a:spcBef>
                        <a:spcAft>
                          <a:spcPct val="0"/>
                        </a:spcAft>
                        <a:defRPr>
                          <a:solidFill>
                            <a:schemeClr val="tx1"/>
                          </a:solidFill>
                          <a:latin typeface="Times New Roman"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tx1"/>
                          </a:solidFill>
                          <a:effectLst/>
                          <a:latin typeface="Times New Roman" charset="0"/>
                        </a:rPr>
                        <a:t>Powergizmo</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charset="0"/>
                        </a:defRPr>
                      </a:lvl1pPr>
                      <a:lvl2pPr>
                        <a:spcBef>
                          <a:spcPct val="20000"/>
                        </a:spcBef>
                        <a:defRPr sz="2400">
                          <a:solidFill>
                            <a:schemeClr val="tx1"/>
                          </a:solidFill>
                          <a:latin typeface="Times New Roman" charset="0"/>
                        </a:defRPr>
                      </a:lvl2pPr>
                      <a:lvl3pPr>
                        <a:spcBef>
                          <a:spcPct val="20000"/>
                        </a:spcBef>
                        <a:defRPr sz="2000">
                          <a:solidFill>
                            <a:schemeClr val="tx1"/>
                          </a:solidFill>
                          <a:latin typeface="Times New Roman" charset="0"/>
                        </a:defRPr>
                      </a:lvl3pPr>
                      <a:lvl4pPr>
                        <a:spcBef>
                          <a:spcPct val="20000"/>
                        </a:spcBef>
                        <a:defRPr>
                          <a:solidFill>
                            <a:schemeClr val="tx1"/>
                          </a:solidFill>
                          <a:latin typeface="Times New Roman" charset="0"/>
                        </a:defRPr>
                      </a:lvl4pPr>
                      <a:lvl5pPr>
                        <a:spcBef>
                          <a:spcPct val="20000"/>
                        </a:spcBef>
                        <a:defRPr>
                          <a:solidFill>
                            <a:schemeClr val="tx1"/>
                          </a:solidFill>
                          <a:latin typeface="Times New Roman" charset="0"/>
                        </a:defRPr>
                      </a:lvl5pPr>
                      <a:lvl6pPr fontAlgn="base">
                        <a:spcBef>
                          <a:spcPct val="20000"/>
                        </a:spcBef>
                        <a:spcAft>
                          <a:spcPct val="0"/>
                        </a:spcAft>
                        <a:defRPr>
                          <a:solidFill>
                            <a:schemeClr val="tx1"/>
                          </a:solidFill>
                          <a:latin typeface="Times New Roman" charset="0"/>
                        </a:defRPr>
                      </a:lvl6pPr>
                      <a:lvl7pPr fontAlgn="base">
                        <a:spcBef>
                          <a:spcPct val="20000"/>
                        </a:spcBef>
                        <a:spcAft>
                          <a:spcPct val="0"/>
                        </a:spcAft>
                        <a:defRPr>
                          <a:solidFill>
                            <a:schemeClr val="tx1"/>
                          </a:solidFill>
                          <a:latin typeface="Times New Roman" charset="0"/>
                        </a:defRPr>
                      </a:lvl7pPr>
                      <a:lvl8pPr fontAlgn="base">
                        <a:spcBef>
                          <a:spcPct val="20000"/>
                        </a:spcBef>
                        <a:spcAft>
                          <a:spcPct val="0"/>
                        </a:spcAft>
                        <a:defRPr>
                          <a:solidFill>
                            <a:schemeClr val="tx1"/>
                          </a:solidFill>
                          <a:latin typeface="Times New Roman" charset="0"/>
                        </a:defRPr>
                      </a:lvl8pPr>
                      <a:lvl9pPr fontAlgn="base">
                        <a:spcBef>
                          <a:spcPct val="20000"/>
                        </a:spcBef>
                        <a:spcAft>
                          <a:spcPct val="0"/>
                        </a:spcAft>
                        <a:defRPr>
                          <a:solidFill>
                            <a:schemeClr val="tx1"/>
                          </a:solidFill>
                          <a:latin typeface="Times New Roman"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tx1"/>
                          </a:solidFill>
                          <a:effectLst/>
                          <a:latin typeface="Times New Roman" charset="0"/>
                        </a:rPr>
                        <a:t>$29.99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charset="0"/>
                        </a:defRPr>
                      </a:lvl1pPr>
                      <a:lvl2pPr>
                        <a:spcBef>
                          <a:spcPct val="20000"/>
                        </a:spcBef>
                        <a:defRPr sz="2400">
                          <a:solidFill>
                            <a:schemeClr val="tx1"/>
                          </a:solidFill>
                          <a:latin typeface="Times New Roman" charset="0"/>
                        </a:defRPr>
                      </a:lvl2pPr>
                      <a:lvl3pPr>
                        <a:spcBef>
                          <a:spcPct val="20000"/>
                        </a:spcBef>
                        <a:defRPr sz="2000">
                          <a:solidFill>
                            <a:schemeClr val="tx1"/>
                          </a:solidFill>
                          <a:latin typeface="Times New Roman" charset="0"/>
                        </a:defRPr>
                      </a:lvl3pPr>
                      <a:lvl4pPr>
                        <a:spcBef>
                          <a:spcPct val="20000"/>
                        </a:spcBef>
                        <a:defRPr>
                          <a:solidFill>
                            <a:schemeClr val="tx1"/>
                          </a:solidFill>
                          <a:latin typeface="Times New Roman" charset="0"/>
                        </a:defRPr>
                      </a:lvl4pPr>
                      <a:lvl5pPr>
                        <a:spcBef>
                          <a:spcPct val="20000"/>
                        </a:spcBef>
                        <a:defRPr>
                          <a:solidFill>
                            <a:schemeClr val="tx1"/>
                          </a:solidFill>
                          <a:latin typeface="Times New Roman" charset="0"/>
                        </a:defRPr>
                      </a:lvl5pPr>
                      <a:lvl6pPr fontAlgn="base">
                        <a:spcBef>
                          <a:spcPct val="20000"/>
                        </a:spcBef>
                        <a:spcAft>
                          <a:spcPct val="0"/>
                        </a:spcAft>
                        <a:defRPr>
                          <a:solidFill>
                            <a:schemeClr val="tx1"/>
                          </a:solidFill>
                          <a:latin typeface="Times New Roman" charset="0"/>
                        </a:defRPr>
                      </a:lvl6pPr>
                      <a:lvl7pPr fontAlgn="base">
                        <a:spcBef>
                          <a:spcPct val="20000"/>
                        </a:spcBef>
                        <a:spcAft>
                          <a:spcPct val="0"/>
                        </a:spcAft>
                        <a:defRPr>
                          <a:solidFill>
                            <a:schemeClr val="tx1"/>
                          </a:solidFill>
                          <a:latin typeface="Times New Roman" charset="0"/>
                        </a:defRPr>
                      </a:lvl7pPr>
                      <a:lvl8pPr fontAlgn="base">
                        <a:spcBef>
                          <a:spcPct val="20000"/>
                        </a:spcBef>
                        <a:spcAft>
                          <a:spcPct val="0"/>
                        </a:spcAft>
                        <a:defRPr>
                          <a:solidFill>
                            <a:schemeClr val="tx1"/>
                          </a:solidFill>
                          <a:latin typeface="Times New Roman" charset="0"/>
                        </a:defRPr>
                      </a:lvl8pPr>
                      <a:lvl9pPr fontAlgn="base">
                        <a:spcBef>
                          <a:spcPct val="20000"/>
                        </a:spcBef>
                        <a:spcAft>
                          <a:spcPct val="0"/>
                        </a:spcAft>
                        <a:defRPr>
                          <a:solidFill>
                            <a:schemeClr val="tx1"/>
                          </a:solidFill>
                          <a:latin typeface="Times New Roman"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tx1"/>
                          </a:solidFill>
                          <a:effectLst/>
                          <a:latin typeface="Times New Roman" charset="0"/>
                        </a:rPr>
                        <a:t>Gadgets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charset="0"/>
                        </a:defRPr>
                      </a:lvl1pPr>
                      <a:lvl2pPr>
                        <a:spcBef>
                          <a:spcPct val="20000"/>
                        </a:spcBef>
                        <a:defRPr sz="2400">
                          <a:solidFill>
                            <a:schemeClr val="tx1"/>
                          </a:solidFill>
                          <a:latin typeface="Times New Roman" charset="0"/>
                        </a:defRPr>
                      </a:lvl2pPr>
                      <a:lvl3pPr>
                        <a:spcBef>
                          <a:spcPct val="20000"/>
                        </a:spcBef>
                        <a:defRPr sz="2000">
                          <a:solidFill>
                            <a:schemeClr val="tx1"/>
                          </a:solidFill>
                          <a:latin typeface="Times New Roman" charset="0"/>
                        </a:defRPr>
                      </a:lvl3pPr>
                      <a:lvl4pPr>
                        <a:spcBef>
                          <a:spcPct val="20000"/>
                        </a:spcBef>
                        <a:defRPr>
                          <a:solidFill>
                            <a:schemeClr val="tx1"/>
                          </a:solidFill>
                          <a:latin typeface="Times New Roman" charset="0"/>
                        </a:defRPr>
                      </a:lvl4pPr>
                      <a:lvl5pPr>
                        <a:spcBef>
                          <a:spcPct val="20000"/>
                        </a:spcBef>
                        <a:defRPr>
                          <a:solidFill>
                            <a:schemeClr val="tx1"/>
                          </a:solidFill>
                          <a:latin typeface="Times New Roman" charset="0"/>
                        </a:defRPr>
                      </a:lvl5pPr>
                      <a:lvl6pPr fontAlgn="base">
                        <a:spcBef>
                          <a:spcPct val="20000"/>
                        </a:spcBef>
                        <a:spcAft>
                          <a:spcPct val="0"/>
                        </a:spcAft>
                        <a:defRPr>
                          <a:solidFill>
                            <a:schemeClr val="tx1"/>
                          </a:solidFill>
                          <a:latin typeface="Times New Roman" charset="0"/>
                        </a:defRPr>
                      </a:lvl6pPr>
                      <a:lvl7pPr fontAlgn="base">
                        <a:spcBef>
                          <a:spcPct val="20000"/>
                        </a:spcBef>
                        <a:spcAft>
                          <a:spcPct val="0"/>
                        </a:spcAft>
                        <a:defRPr>
                          <a:solidFill>
                            <a:schemeClr val="tx1"/>
                          </a:solidFill>
                          <a:latin typeface="Times New Roman" charset="0"/>
                        </a:defRPr>
                      </a:lvl7pPr>
                      <a:lvl8pPr fontAlgn="base">
                        <a:spcBef>
                          <a:spcPct val="20000"/>
                        </a:spcBef>
                        <a:spcAft>
                          <a:spcPct val="0"/>
                        </a:spcAft>
                        <a:defRPr>
                          <a:solidFill>
                            <a:schemeClr val="tx1"/>
                          </a:solidFill>
                          <a:latin typeface="Times New Roman" charset="0"/>
                        </a:defRPr>
                      </a:lvl8pPr>
                      <a:lvl9pPr fontAlgn="base">
                        <a:spcBef>
                          <a:spcPct val="20000"/>
                        </a:spcBef>
                        <a:spcAft>
                          <a:spcPct val="0"/>
                        </a:spcAft>
                        <a:defRPr>
                          <a:solidFill>
                            <a:schemeClr val="tx1"/>
                          </a:solidFill>
                          <a:latin typeface="Times New Roman"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tx1"/>
                          </a:solidFill>
                          <a:effectLst/>
                          <a:latin typeface="Times New Roman" charset="0"/>
                        </a:rPr>
                        <a:t>GizmoWorks</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0675">
                <a:tc>
                  <a:txBody>
                    <a:bodyPr/>
                    <a:lstStyle>
                      <a:lvl1pPr>
                        <a:spcBef>
                          <a:spcPct val="20000"/>
                        </a:spcBef>
                        <a:defRPr sz="2800">
                          <a:solidFill>
                            <a:schemeClr val="tx1"/>
                          </a:solidFill>
                          <a:latin typeface="Times New Roman" charset="0"/>
                        </a:defRPr>
                      </a:lvl1pPr>
                      <a:lvl2pPr>
                        <a:spcBef>
                          <a:spcPct val="20000"/>
                        </a:spcBef>
                        <a:defRPr sz="2400">
                          <a:solidFill>
                            <a:schemeClr val="tx1"/>
                          </a:solidFill>
                          <a:latin typeface="Times New Roman" charset="0"/>
                        </a:defRPr>
                      </a:lvl2pPr>
                      <a:lvl3pPr>
                        <a:spcBef>
                          <a:spcPct val="20000"/>
                        </a:spcBef>
                        <a:defRPr sz="2000">
                          <a:solidFill>
                            <a:schemeClr val="tx1"/>
                          </a:solidFill>
                          <a:latin typeface="Times New Roman" charset="0"/>
                        </a:defRPr>
                      </a:lvl3pPr>
                      <a:lvl4pPr>
                        <a:spcBef>
                          <a:spcPct val="20000"/>
                        </a:spcBef>
                        <a:defRPr>
                          <a:solidFill>
                            <a:schemeClr val="tx1"/>
                          </a:solidFill>
                          <a:latin typeface="Times New Roman" charset="0"/>
                        </a:defRPr>
                      </a:lvl4pPr>
                      <a:lvl5pPr>
                        <a:spcBef>
                          <a:spcPct val="20000"/>
                        </a:spcBef>
                        <a:defRPr>
                          <a:solidFill>
                            <a:schemeClr val="tx1"/>
                          </a:solidFill>
                          <a:latin typeface="Times New Roman" charset="0"/>
                        </a:defRPr>
                      </a:lvl5pPr>
                      <a:lvl6pPr fontAlgn="base">
                        <a:spcBef>
                          <a:spcPct val="20000"/>
                        </a:spcBef>
                        <a:spcAft>
                          <a:spcPct val="0"/>
                        </a:spcAft>
                        <a:defRPr>
                          <a:solidFill>
                            <a:schemeClr val="tx1"/>
                          </a:solidFill>
                          <a:latin typeface="Times New Roman" charset="0"/>
                        </a:defRPr>
                      </a:lvl6pPr>
                      <a:lvl7pPr fontAlgn="base">
                        <a:spcBef>
                          <a:spcPct val="20000"/>
                        </a:spcBef>
                        <a:spcAft>
                          <a:spcPct val="0"/>
                        </a:spcAft>
                        <a:defRPr>
                          <a:solidFill>
                            <a:schemeClr val="tx1"/>
                          </a:solidFill>
                          <a:latin typeface="Times New Roman" charset="0"/>
                        </a:defRPr>
                      </a:lvl7pPr>
                      <a:lvl8pPr fontAlgn="base">
                        <a:spcBef>
                          <a:spcPct val="20000"/>
                        </a:spcBef>
                        <a:spcAft>
                          <a:spcPct val="0"/>
                        </a:spcAft>
                        <a:defRPr>
                          <a:solidFill>
                            <a:schemeClr val="tx1"/>
                          </a:solidFill>
                          <a:latin typeface="Times New Roman" charset="0"/>
                        </a:defRPr>
                      </a:lvl8pPr>
                      <a:lvl9pPr fontAlgn="base">
                        <a:spcBef>
                          <a:spcPct val="20000"/>
                        </a:spcBef>
                        <a:spcAft>
                          <a:spcPct val="0"/>
                        </a:spcAft>
                        <a:defRPr>
                          <a:solidFill>
                            <a:schemeClr val="tx1"/>
                          </a:solidFill>
                          <a:latin typeface="Times New Roman"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tx1"/>
                          </a:solidFill>
                          <a:effectLst/>
                          <a:latin typeface="Times New Roman" charset="0"/>
                        </a:rPr>
                        <a:t>SingleTouch</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charset="0"/>
                        </a:defRPr>
                      </a:lvl1pPr>
                      <a:lvl2pPr>
                        <a:spcBef>
                          <a:spcPct val="20000"/>
                        </a:spcBef>
                        <a:defRPr sz="2400">
                          <a:solidFill>
                            <a:schemeClr val="tx1"/>
                          </a:solidFill>
                          <a:latin typeface="Times New Roman" charset="0"/>
                        </a:defRPr>
                      </a:lvl2pPr>
                      <a:lvl3pPr>
                        <a:spcBef>
                          <a:spcPct val="20000"/>
                        </a:spcBef>
                        <a:defRPr sz="2000">
                          <a:solidFill>
                            <a:schemeClr val="tx1"/>
                          </a:solidFill>
                          <a:latin typeface="Times New Roman" charset="0"/>
                        </a:defRPr>
                      </a:lvl3pPr>
                      <a:lvl4pPr>
                        <a:spcBef>
                          <a:spcPct val="20000"/>
                        </a:spcBef>
                        <a:defRPr>
                          <a:solidFill>
                            <a:schemeClr val="tx1"/>
                          </a:solidFill>
                          <a:latin typeface="Times New Roman" charset="0"/>
                        </a:defRPr>
                      </a:lvl4pPr>
                      <a:lvl5pPr>
                        <a:spcBef>
                          <a:spcPct val="20000"/>
                        </a:spcBef>
                        <a:defRPr>
                          <a:solidFill>
                            <a:schemeClr val="tx1"/>
                          </a:solidFill>
                          <a:latin typeface="Times New Roman" charset="0"/>
                        </a:defRPr>
                      </a:lvl5pPr>
                      <a:lvl6pPr fontAlgn="base">
                        <a:spcBef>
                          <a:spcPct val="20000"/>
                        </a:spcBef>
                        <a:spcAft>
                          <a:spcPct val="0"/>
                        </a:spcAft>
                        <a:defRPr>
                          <a:solidFill>
                            <a:schemeClr val="tx1"/>
                          </a:solidFill>
                          <a:latin typeface="Times New Roman" charset="0"/>
                        </a:defRPr>
                      </a:lvl6pPr>
                      <a:lvl7pPr fontAlgn="base">
                        <a:spcBef>
                          <a:spcPct val="20000"/>
                        </a:spcBef>
                        <a:spcAft>
                          <a:spcPct val="0"/>
                        </a:spcAft>
                        <a:defRPr>
                          <a:solidFill>
                            <a:schemeClr val="tx1"/>
                          </a:solidFill>
                          <a:latin typeface="Times New Roman" charset="0"/>
                        </a:defRPr>
                      </a:lvl7pPr>
                      <a:lvl8pPr fontAlgn="base">
                        <a:spcBef>
                          <a:spcPct val="20000"/>
                        </a:spcBef>
                        <a:spcAft>
                          <a:spcPct val="0"/>
                        </a:spcAft>
                        <a:defRPr>
                          <a:solidFill>
                            <a:schemeClr val="tx1"/>
                          </a:solidFill>
                          <a:latin typeface="Times New Roman" charset="0"/>
                        </a:defRPr>
                      </a:lvl8pPr>
                      <a:lvl9pPr fontAlgn="base">
                        <a:spcBef>
                          <a:spcPct val="20000"/>
                        </a:spcBef>
                        <a:spcAft>
                          <a:spcPct val="0"/>
                        </a:spcAft>
                        <a:defRPr>
                          <a:solidFill>
                            <a:schemeClr val="tx1"/>
                          </a:solidFill>
                          <a:latin typeface="Times New Roman"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tx1"/>
                          </a:solidFill>
                          <a:effectLst/>
                          <a:latin typeface="Times New Roman" charset="0"/>
                        </a:rPr>
                        <a:t>$149.99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charset="0"/>
                        </a:defRPr>
                      </a:lvl1pPr>
                      <a:lvl2pPr>
                        <a:spcBef>
                          <a:spcPct val="20000"/>
                        </a:spcBef>
                        <a:defRPr sz="2400">
                          <a:solidFill>
                            <a:schemeClr val="tx1"/>
                          </a:solidFill>
                          <a:latin typeface="Times New Roman" charset="0"/>
                        </a:defRPr>
                      </a:lvl2pPr>
                      <a:lvl3pPr>
                        <a:spcBef>
                          <a:spcPct val="20000"/>
                        </a:spcBef>
                        <a:defRPr sz="2000">
                          <a:solidFill>
                            <a:schemeClr val="tx1"/>
                          </a:solidFill>
                          <a:latin typeface="Times New Roman" charset="0"/>
                        </a:defRPr>
                      </a:lvl3pPr>
                      <a:lvl4pPr>
                        <a:spcBef>
                          <a:spcPct val="20000"/>
                        </a:spcBef>
                        <a:defRPr>
                          <a:solidFill>
                            <a:schemeClr val="tx1"/>
                          </a:solidFill>
                          <a:latin typeface="Times New Roman" charset="0"/>
                        </a:defRPr>
                      </a:lvl4pPr>
                      <a:lvl5pPr>
                        <a:spcBef>
                          <a:spcPct val="20000"/>
                        </a:spcBef>
                        <a:defRPr>
                          <a:solidFill>
                            <a:schemeClr val="tx1"/>
                          </a:solidFill>
                          <a:latin typeface="Times New Roman" charset="0"/>
                        </a:defRPr>
                      </a:lvl5pPr>
                      <a:lvl6pPr fontAlgn="base">
                        <a:spcBef>
                          <a:spcPct val="20000"/>
                        </a:spcBef>
                        <a:spcAft>
                          <a:spcPct val="0"/>
                        </a:spcAft>
                        <a:defRPr>
                          <a:solidFill>
                            <a:schemeClr val="tx1"/>
                          </a:solidFill>
                          <a:latin typeface="Times New Roman" charset="0"/>
                        </a:defRPr>
                      </a:lvl6pPr>
                      <a:lvl7pPr fontAlgn="base">
                        <a:spcBef>
                          <a:spcPct val="20000"/>
                        </a:spcBef>
                        <a:spcAft>
                          <a:spcPct val="0"/>
                        </a:spcAft>
                        <a:defRPr>
                          <a:solidFill>
                            <a:schemeClr val="tx1"/>
                          </a:solidFill>
                          <a:latin typeface="Times New Roman" charset="0"/>
                        </a:defRPr>
                      </a:lvl7pPr>
                      <a:lvl8pPr fontAlgn="base">
                        <a:spcBef>
                          <a:spcPct val="20000"/>
                        </a:spcBef>
                        <a:spcAft>
                          <a:spcPct val="0"/>
                        </a:spcAft>
                        <a:defRPr>
                          <a:solidFill>
                            <a:schemeClr val="tx1"/>
                          </a:solidFill>
                          <a:latin typeface="Times New Roman" charset="0"/>
                        </a:defRPr>
                      </a:lvl8pPr>
                      <a:lvl9pPr fontAlgn="base">
                        <a:spcBef>
                          <a:spcPct val="20000"/>
                        </a:spcBef>
                        <a:spcAft>
                          <a:spcPct val="0"/>
                        </a:spcAft>
                        <a:defRPr>
                          <a:solidFill>
                            <a:schemeClr val="tx1"/>
                          </a:solidFill>
                          <a:latin typeface="Times New Roman"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tx1"/>
                          </a:solidFill>
                          <a:effectLst/>
                          <a:latin typeface="Times New Roman" charset="0"/>
                        </a:rPr>
                        <a:t>Photography</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charset="0"/>
                        </a:defRPr>
                      </a:lvl1pPr>
                      <a:lvl2pPr>
                        <a:spcBef>
                          <a:spcPct val="20000"/>
                        </a:spcBef>
                        <a:defRPr sz="2400">
                          <a:solidFill>
                            <a:schemeClr val="tx1"/>
                          </a:solidFill>
                          <a:latin typeface="Times New Roman" charset="0"/>
                        </a:defRPr>
                      </a:lvl2pPr>
                      <a:lvl3pPr>
                        <a:spcBef>
                          <a:spcPct val="20000"/>
                        </a:spcBef>
                        <a:defRPr sz="2000">
                          <a:solidFill>
                            <a:schemeClr val="tx1"/>
                          </a:solidFill>
                          <a:latin typeface="Times New Roman" charset="0"/>
                        </a:defRPr>
                      </a:lvl3pPr>
                      <a:lvl4pPr>
                        <a:spcBef>
                          <a:spcPct val="20000"/>
                        </a:spcBef>
                        <a:defRPr>
                          <a:solidFill>
                            <a:schemeClr val="tx1"/>
                          </a:solidFill>
                          <a:latin typeface="Times New Roman" charset="0"/>
                        </a:defRPr>
                      </a:lvl4pPr>
                      <a:lvl5pPr>
                        <a:spcBef>
                          <a:spcPct val="20000"/>
                        </a:spcBef>
                        <a:defRPr>
                          <a:solidFill>
                            <a:schemeClr val="tx1"/>
                          </a:solidFill>
                          <a:latin typeface="Times New Roman" charset="0"/>
                        </a:defRPr>
                      </a:lvl5pPr>
                      <a:lvl6pPr fontAlgn="base">
                        <a:spcBef>
                          <a:spcPct val="20000"/>
                        </a:spcBef>
                        <a:spcAft>
                          <a:spcPct val="0"/>
                        </a:spcAft>
                        <a:defRPr>
                          <a:solidFill>
                            <a:schemeClr val="tx1"/>
                          </a:solidFill>
                          <a:latin typeface="Times New Roman" charset="0"/>
                        </a:defRPr>
                      </a:lvl6pPr>
                      <a:lvl7pPr fontAlgn="base">
                        <a:spcBef>
                          <a:spcPct val="20000"/>
                        </a:spcBef>
                        <a:spcAft>
                          <a:spcPct val="0"/>
                        </a:spcAft>
                        <a:defRPr>
                          <a:solidFill>
                            <a:schemeClr val="tx1"/>
                          </a:solidFill>
                          <a:latin typeface="Times New Roman" charset="0"/>
                        </a:defRPr>
                      </a:lvl7pPr>
                      <a:lvl8pPr fontAlgn="base">
                        <a:spcBef>
                          <a:spcPct val="20000"/>
                        </a:spcBef>
                        <a:spcAft>
                          <a:spcPct val="0"/>
                        </a:spcAft>
                        <a:defRPr>
                          <a:solidFill>
                            <a:schemeClr val="tx1"/>
                          </a:solidFill>
                          <a:latin typeface="Times New Roman" charset="0"/>
                        </a:defRPr>
                      </a:lvl8pPr>
                      <a:lvl9pPr fontAlgn="base">
                        <a:spcBef>
                          <a:spcPct val="20000"/>
                        </a:spcBef>
                        <a:spcAft>
                          <a:spcPct val="0"/>
                        </a:spcAft>
                        <a:defRPr>
                          <a:solidFill>
                            <a:schemeClr val="tx1"/>
                          </a:solidFill>
                          <a:latin typeface="Times New Roman"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tx1"/>
                          </a:solidFill>
                          <a:effectLst/>
                          <a:latin typeface="Times New Roman" charset="0"/>
                        </a:rPr>
                        <a:t>Canon</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9088">
                <a:tc>
                  <a:txBody>
                    <a:bodyPr/>
                    <a:lstStyle>
                      <a:lvl1pPr>
                        <a:spcBef>
                          <a:spcPct val="20000"/>
                        </a:spcBef>
                        <a:defRPr sz="2800">
                          <a:solidFill>
                            <a:schemeClr val="tx1"/>
                          </a:solidFill>
                          <a:latin typeface="Times New Roman" charset="0"/>
                        </a:defRPr>
                      </a:lvl1pPr>
                      <a:lvl2pPr>
                        <a:spcBef>
                          <a:spcPct val="20000"/>
                        </a:spcBef>
                        <a:defRPr sz="2400">
                          <a:solidFill>
                            <a:schemeClr val="tx1"/>
                          </a:solidFill>
                          <a:latin typeface="Times New Roman" charset="0"/>
                        </a:defRPr>
                      </a:lvl2pPr>
                      <a:lvl3pPr>
                        <a:spcBef>
                          <a:spcPct val="20000"/>
                        </a:spcBef>
                        <a:defRPr sz="2000">
                          <a:solidFill>
                            <a:schemeClr val="tx1"/>
                          </a:solidFill>
                          <a:latin typeface="Times New Roman" charset="0"/>
                        </a:defRPr>
                      </a:lvl3pPr>
                      <a:lvl4pPr>
                        <a:spcBef>
                          <a:spcPct val="20000"/>
                        </a:spcBef>
                        <a:defRPr>
                          <a:solidFill>
                            <a:schemeClr val="tx1"/>
                          </a:solidFill>
                          <a:latin typeface="Times New Roman" charset="0"/>
                        </a:defRPr>
                      </a:lvl4pPr>
                      <a:lvl5pPr>
                        <a:spcBef>
                          <a:spcPct val="20000"/>
                        </a:spcBef>
                        <a:defRPr>
                          <a:solidFill>
                            <a:schemeClr val="tx1"/>
                          </a:solidFill>
                          <a:latin typeface="Times New Roman" charset="0"/>
                        </a:defRPr>
                      </a:lvl5pPr>
                      <a:lvl6pPr fontAlgn="base">
                        <a:spcBef>
                          <a:spcPct val="20000"/>
                        </a:spcBef>
                        <a:spcAft>
                          <a:spcPct val="0"/>
                        </a:spcAft>
                        <a:defRPr>
                          <a:solidFill>
                            <a:schemeClr val="tx1"/>
                          </a:solidFill>
                          <a:latin typeface="Times New Roman" charset="0"/>
                        </a:defRPr>
                      </a:lvl6pPr>
                      <a:lvl7pPr fontAlgn="base">
                        <a:spcBef>
                          <a:spcPct val="20000"/>
                        </a:spcBef>
                        <a:spcAft>
                          <a:spcPct val="0"/>
                        </a:spcAft>
                        <a:defRPr>
                          <a:solidFill>
                            <a:schemeClr val="tx1"/>
                          </a:solidFill>
                          <a:latin typeface="Times New Roman" charset="0"/>
                        </a:defRPr>
                      </a:lvl7pPr>
                      <a:lvl8pPr fontAlgn="base">
                        <a:spcBef>
                          <a:spcPct val="20000"/>
                        </a:spcBef>
                        <a:spcAft>
                          <a:spcPct val="0"/>
                        </a:spcAft>
                        <a:defRPr>
                          <a:solidFill>
                            <a:schemeClr val="tx1"/>
                          </a:solidFill>
                          <a:latin typeface="Times New Roman" charset="0"/>
                        </a:defRPr>
                      </a:lvl8pPr>
                      <a:lvl9pPr fontAlgn="base">
                        <a:spcBef>
                          <a:spcPct val="20000"/>
                        </a:spcBef>
                        <a:spcAft>
                          <a:spcPct val="0"/>
                        </a:spcAft>
                        <a:defRPr>
                          <a:solidFill>
                            <a:schemeClr val="tx1"/>
                          </a:solidFill>
                          <a:latin typeface="Times New Roman"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tx1"/>
                          </a:solidFill>
                          <a:effectLst/>
                          <a:latin typeface="Times New Roman" charset="0"/>
                        </a:rPr>
                        <a:t>MultiTouch</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charset="0"/>
                        </a:defRPr>
                      </a:lvl1pPr>
                      <a:lvl2pPr>
                        <a:spcBef>
                          <a:spcPct val="20000"/>
                        </a:spcBef>
                        <a:defRPr sz="2400">
                          <a:solidFill>
                            <a:schemeClr val="tx1"/>
                          </a:solidFill>
                          <a:latin typeface="Times New Roman" charset="0"/>
                        </a:defRPr>
                      </a:lvl2pPr>
                      <a:lvl3pPr>
                        <a:spcBef>
                          <a:spcPct val="20000"/>
                        </a:spcBef>
                        <a:defRPr sz="2000">
                          <a:solidFill>
                            <a:schemeClr val="tx1"/>
                          </a:solidFill>
                          <a:latin typeface="Times New Roman" charset="0"/>
                        </a:defRPr>
                      </a:lvl3pPr>
                      <a:lvl4pPr>
                        <a:spcBef>
                          <a:spcPct val="20000"/>
                        </a:spcBef>
                        <a:defRPr>
                          <a:solidFill>
                            <a:schemeClr val="tx1"/>
                          </a:solidFill>
                          <a:latin typeface="Times New Roman" charset="0"/>
                        </a:defRPr>
                      </a:lvl4pPr>
                      <a:lvl5pPr>
                        <a:spcBef>
                          <a:spcPct val="20000"/>
                        </a:spcBef>
                        <a:defRPr>
                          <a:solidFill>
                            <a:schemeClr val="tx1"/>
                          </a:solidFill>
                          <a:latin typeface="Times New Roman" charset="0"/>
                        </a:defRPr>
                      </a:lvl5pPr>
                      <a:lvl6pPr fontAlgn="base">
                        <a:spcBef>
                          <a:spcPct val="20000"/>
                        </a:spcBef>
                        <a:spcAft>
                          <a:spcPct val="0"/>
                        </a:spcAft>
                        <a:defRPr>
                          <a:solidFill>
                            <a:schemeClr val="tx1"/>
                          </a:solidFill>
                          <a:latin typeface="Times New Roman" charset="0"/>
                        </a:defRPr>
                      </a:lvl6pPr>
                      <a:lvl7pPr fontAlgn="base">
                        <a:spcBef>
                          <a:spcPct val="20000"/>
                        </a:spcBef>
                        <a:spcAft>
                          <a:spcPct val="0"/>
                        </a:spcAft>
                        <a:defRPr>
                          <a:solidFill>
                            <a:schemeClr val="tx1"/>
                          </a:solidFill>
                          <a:latin typeface="Times New Roman" charset="0"/>
                        </a:defRPr>
                      </a:lvl7pPr>
                      <a:lvl8pPr fontAlgn="base">
                        <a:spcBef>
                          <a:spcPct val="20000"/>
                        </a:spcBef>
                        <a:spcAft>
                          <a:spcPct val="0"/>
                        </a:spcAft>
                        <a:defRPr>
                          <a:solidFill>
                            <a:schemeClr val="tx1"/>
                          </a:solidFill>
                          <a:latin typeface="Times New Roman" charset="0"/>
                        </a:defRPr>
                      </a:lvl8pPr>
                      <a:lvl9pPr fontAlgn="base">
                        <a:spcBef>
                          <a:spcPct val="20000"/>
                        </a:spcBef>
                        <a:spcAft>
                          <a:spcPct val="0"/>
                        </a:spcAft>
                        <a:defRPr>
                          <a:solidFill>
                            <a:schemeClr val="tx1"/>
                          </a:solidFill>
                          <a:latin typeface="Times New Roman"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tx1"/>
                          </a:solidFill>
                          <a:effectLst/>
                          <a:latin typeface="Times New Roman" charset="0"/>
                        </a:rPr>
                        <a:t>$203.99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charset="0"/>
                        </a:defRPr>
                      </a:lvl1pPr>
                      <a:lvl2pPr>
                        <a:spcBef>
                          <a:spcPct val="20000"/>
                        </a:spcBef>
                        <a:defRPr sz="2400">
                          <a:solidFill>
                            <a:schemeClr val="tx1"/>
                          </a:solidFill>
                          <a:latin typeface="Times New Roman" charset="0"/>
                        </a:defRPr>
                      </a:lvl2pPr>
                      <a:lvl3pPr>
                        <a:spcBef>
                          <a:spcPct val="20000"/>
                        </a:spcBef>
                        <a:defRPr sz="2000">
                          <a:solidFill>
                            <a:schemeClr val="tx1"/>
                          </a:solidFill>
                          <a:latin typeface="Times New Roman" charset="0"/>
                        </a:defRPr>
                      </a:lvl3pPr>
                      <a:lvl4pPr>
                        <a:spcBef>
                          <a:spcPct val="20000"/>
                        </a:spcBef>
                        <a:defRPr>
                          <a:solidFill>
                            <a:schemeClr val="tx1"/>
                          </a:solidFill>
                          <a:latin typeface="Times New Roman" charset="0"/>
                        </a:defRPr>
                      </a:lvl4pPr>
                      <a:lvl5pPr>
                        <a:spcBef>
                          <a:spcPct val="20000"/>
                        </a:spcBef>
                        <a:defRPr>
                          <a:solidFill>
                            <a:schemeClr val="tx1"/>
                          </a:solidFill>
                          <a:latin typeface="Times New Roman" charset="0"/>
                        </a:defRPr>
                      </a:lvl5pPr>
                      <a:lvl6pPr fontAlgn="base">
                        <a:spcBef>
                          <a:spcPct val="20000"/>
                        </a:spcBef>
                        <a:spcAft>
                          <a:spcPct val="0"/>
                        </a:spcAft>
                        <a:defRPr>
                          <a:solidFill>
                            <a:schemeClr val="tx1"/>
                          </a:solidFill>
                          <a:latin typeface="Times New Roman" charset="0"/>
                        </a:defRPr>
                      </a:lvl6pPr>
                      <a:lvl7pPr fontAlgn="base">
                        <a:spcBef>
                          <a:spcPct val="20000"/>
                        </a:spcBef>
                        <a:spcAft>
                          <a:spcPct val="0"/>
                        </a:spcAft>
                        <a:defRPr>
                          <a:solidFill>
                            <a:schemeClr val="tx1"/>
                          </a:solidFill>
                          <a:latin typeface="Times New Roman" charset="0"/>
                        </a:defRPr>
                      </a:lvl7pPr>
                      <a:lvl8pPr fontAlgn="base">
                        <a:spcBef>
                          <a:spcPct val="20000"/>
                        </a:spcBef>
                        <a:spcAft>
                          <a:spcPct val="0"/>
                        </a:spcAft>
                        <a:defRPr>
                          <a:solidFill>
                            <a:schemeClr val="tx1"/>
                          </a:solidFill>
                          <a:latin typeface="Times New Roman" charset="0"/>
                        </a:defRPr>
                      </a:lvl8pPr>
                      <a:lvl9pPr fontAlgn="base">
                        <a:spcBef>
                          <a:spcPct val="20000"/>
                        </a:spcBef>
                        <a:spcAft>
                          <a:spcPct val="0"/>
                        </a:spcAft>
                        <a:defRPr>
                          <a:solidFill>
                            <a:schemeClr val="tx1"/>
                          </a:solidFill>
                          <a:latin typeface="Times New Roman"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tx1"/>
                          </a:solidFill>
                          <a:effectLst/>
                          <a:latin typeface="Times New Roman" charset="0"/>
                        </a:rPr>
                        <a:t>Household</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charset="0"/>
                        </a:defRPr>
                      </a:lvl1pPr>
                      <a:lvl2pPr>
                        <a:spcBef>
                          <a:spcPct val="20000"/>
                        </a:spcBef>
                        <a:defRPr sz="2400">
                          <a:solidFill>
                            <a:schemeClr val="tx1"/>
                          </a:solidFill>
                          <a:latin typeface="Times New Roman" charset="0"/>
                        </a:defRPr>
                      </a:lvl2pPr>
                      <a:lvl3pPr>
                        <a:spcBef>
                          <a:spcPct val="20000"/>
                        </a:spcBef>
                        <a:defRPr sz="2000">
                          <a:solidFill>
                            <a:schemeClr val="tx1"/>
                          </a:solidFill>
                          <a:latin typeface="Times New Roman" charset="0"/>
                        </a:defRPr>
                      </a:lvl3pPr>
                      <a:lvl4pPr>
                        <a:spcBef>
                          <a:spcPct val="20000"/>
                        </a:spcBef>
                        <a:defRPr>
                          <a:solidFill>
                            <a:schemeClr val="tx1"/>
                          </a:solidFill>
                          <a:latin typeface="Times New Roman" charset="0"/>
                        </a:defRPr>
                      </a:lvl4pPr>
                      <a:lvl5pPr>
                        <a:spcBef>
                          <a:spcPct val="20000"/>
                        </a:spcBef>
                        <a:defRPr>
                          <a:solidFill>
                            <a:schemeClr val="tx1"/>
                          </a:solidFill>
                          <a:latin typeface="Times New Roman" charset="0"/>
                        </a:defRPr>
                      </a:lvl5pPr>
                      <a:lvl6pPr fontAlgn="base">
                        <a:spcBef>
                          <a:spcPct val="20000"/>
                        </a:spcBef>
                        <a:spcAft>
                          <a:spcPct val="0"/>
                        </a:spcAft>
                        <a:defRPr>
                          <a:solidFill>
                            <a:schemeClr val="tx1"/>
                          </a:solidFill>
                          <a:latin typeface="Times New Roman" charset="0"/>
                        </a:defRPr>
                      </a:lvl6pPr>
                      <a:lvl7pPr fontAlgn="base">
                        <a:spcBef>
                          <a:spcPct val="20000"/>
                        </a:spcBef>
                        <a:spcAft>
                          <a:spcPct val="0"/>
                        </a:spcAft>
                        <a:defRPr>
                          <a:solidFill>
                            <a:schemeClr val="tx1"/>
                          </a:solidFill>
                          <a:latin typeface="Times New Roman" charset="0"/>
                        </a:defRPr>
                      </a:lvl7pPr>
                      <a:lvl8pPr fontAlgn="base">
                        <a:spcBef>
                          <a:spcPct val="20000"/>
                        </a:spcBef>
                        <a:spcAft>
                          <a:spcPct val="0"/>
                        </a:spcAft>
                        <a:defRPr>
                          <a:solidFill>
                            <a:schemeClr val="tx1"/>
                          </a:solidFill>
                          <a:latin typeface="Times New Roman" charset="0"/>
                        </a:defRPr>
                      </a:lvl8pPr>
                      <a:lvl9pPr fontAlgn="base">
                        <a:spcBef>
                          <a:spcPct val="20000"/>
                        </a:spcBef>
                        <a:spcAft>
                          <a:spcPct val="0"/>
                        </a:spcAft>
                        <a:defRPr>
                          <a:solidFill>
                            <a:schemeClr val="tx1"/>
                          </a:solidFill>
                          <a:latin typeface="Times New Roman"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tx1"/>
                          </a:solidFill>
                          <a:effectLst/>
                          <a:latin typeface="Times New Roman" charset="0"/>
                        </a:rPr>
                        <a:t>Hitachi</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51589" name="AutoShape 37"/>
          <p:cNvSpPr>
            <a:spLocks noChangeArrowheads="1"/>
          </p:cNvSpPr>
          <p:nvPr/>
        </p:nvSpPr>
        <p:spPr bwMode="auto">
          <a:xfrm>
            <a:off x="6096000" y="4648200"/>
            <a:ext cx="976313" cy="485775"/>
          </a:xfrm>
          <a:prstGeom prst="rightArrow">
            <a:avLst>
              <a:gd name="adj1" fmla="val 50000"/>
              <a:gd name="adj2" fmla="val 50245"/>
            </a:avLst>
          </a:prstGeom>
          <a:noFill/>
          <a:ln w="9525">
            <a:solidFill>
              <a:schemeClr val="tx1"/>
            </a:solidFill>
            <a:miter lim="800000"/>
            <a:headEnd/>
            <a:tailEnd/>
          </a:ln>
          <a:effectLst/>
          <a:extLst>
            <a:ext uri="{909E8E84-426E-40DD-AFC4-6F175D3DCCD1}">
              <a14:hiddenFill xmlns:a14="http://schemas.microsoft.com/office/drawing/2010/main">
                <a:solidFill>
                  <a:srgbClr val="C0C0C0">
                    <a:alpha val="50000"/>
                  </a:srgb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eaLnBrk="1" hangingPunct="1">
              <a:defRPr/>
            </a:pPr>
            <a:endParaRPr lang="en-US"/>
          </a:p>
        </p:txBody>
      </p:sp>
      <p:sp>
        <p:nvSpPr>
          <p:cNvPr id="151590" name="Text Box 38"/>
          <p:cNvSpPr txBox="1">
            <a:spLocks noChangeArrowheads="1"/>
          </p:cNvSpPr>
          <p:nvPr/>
        </p:nvSpPr>
        <p:spPr bwMode="auto">
          <a:xfrm>
            <a:off x="7772400" y="4191000"/>
            <a:ext cx="635000" cy="1311275"/>
          </a:xfrm>
          <a:prstGeom prst="rect">
            <a:avLst/>
          </a:prstGeom>
          <a:noFill/>
          <a:ln>
            <a:noFill/>
          </a:ln>
          <a:effectLst/>
          <a:extLst>
            <a:ext uri="{909E8E84-426E-40DD-AFC4-6F175D3DCCD1}">
              <a14:hiddenFill xmlns:a14="http://schemas.microsoft.com/office/drawing/2010/main">
                <a:solidFill>
                  <a:srgbClr val="C0C0C0">
                    <a:alpha val="5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en-US" altLang="en-US" sz="8000"/>
              <a:t>?</a:t>
            </a:r>
          </a:p>
        </p:txBody>
      </p:sp>
    </p:spTree>
    <p:extLst>
      <p:ext uri="{BB962C8B-B14F-4D97-AF65-F5344CB8AC3E}">
        <p14:creationId xmlns:p14="http://schemas.microsoft.com/office/powerpoint/2010/main" val="88053429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Slide Number Placeholder 4"/>
          <p:cNvSpPr>
            <a:spLocks noGrp="1"/>
          </p:cNvSpPr>
          <p:nvPr>
            <p:ph type="sldNum" sz="quarter" idx="12"/>
          </p:nvPr>
        </p:nvSpPr>
        <p:spPr/>
        <p:txBody>
          <a:bodyPr/>
          <a:lstStyle>
            <a:lvl1pPr>
              <a:spcBef>
                <a:spcPct val="20000"/>
              </a:spcBef>
              <a:buChar char="•"/>
              <a:defRPr sz="3200">
                <a:solidFill>
                  <a:schemeClr val="tx1"/>
                </a:solidFill>
                <a:latin typeface="Times New Roman" charset="0"/>
              </a:defRPr>
            </a:lvl1pPr>
            <a:lvl2pPr marL="742950" indent="-285750">
              <a:spcBef>
                <a:spcPct val="20000"/>
              </a:spcBef>
              <a:buChar char="–"/>
              <a:defRPr sz="2800">
                <a:solidFill>
                  <a:schemeClr val="tx1"/>
                </a:solidFill>
                <a:latin typeface="Times New Roman" charset="0"/>
              </a:defRPr>
            </a:lvl2pPr>
            <a:lvl3pPr marL="1143000" indent="-228600">
              <a:spcBef>
                <a:spcPct val="20000"/>
              </a:spcBef>
              <a:buChar char="•"/>
              <a:defRPr sz="2400">
                <a:solidFill>
                  <a:schemeClr val="tx1"/>
                </a:solidFill>
                <a:latin typeface="Times New Roman" charset="0"/>
              </a:defRPr>
            </a:lvl3pPr>
            <a:lvl4pPr marL="1600200" indent="-228600">
              <a:spcBef>
                <a:spcPct val="20000"/>
              </a:spcBef>
              <a:buChar char="–"/>
              <a:defRPr sz="2000">
                <a:solidFill>
                  <a:schemeClr val="tx1"/>
                </a:solidFill>
                <a:latin typeface="Times New Roman" charset="0"/>
              </a:defRPr>
            </a:lvl4pPr>
            <a:lvl5pPr marL="2057400" indent="-22860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spcBef>
                <a:spcPct val="0"/>
              </a:spcBef>
              <a:buFontTx/>
              <a:buNone/>
            </a:pPr>
            <a:fld id="{BFFB36D8-408F-4845-BE1E-671486C9702E}" type="slidenum">
              <a:rPr lang="he-IL" altLang="en-US" sz="1400"/>
              <a:pPr>
                <a:spcBef>
                  <a:spcPct val="0"/>
                </a:spcBef>
                <a:buFontTx/>
                <a:buNone/>
              </a:pPr>
              <a:t>53</a:t>
            </a:fld>
            <a:endParaRPr lang="en-US" altLang="en-US" sz="1400"/>
          </a:p>
        </p:txBody>
      </p:sp>
      <p:sp>
        <p:nvSpPr>
          <p:cNvPr id="152578" name="Rectangle 2"/>
          <p:cNvSpPr>
            <a:spLocks noGrp="1" noChangeArrowheads="1"/>
          </p:cNvSpPr>
          <p:nvPr>
            <p:ph type="title"/>
          </p:nvPr>
        </p:nvSpPr>
        <p:spPr/>
        <p:txBody>
          <a:bodyPr/>
          <a:lstStyle/>
          <a:p>
            <a:pPr eaLnBrk="1" hangingPunct="1">
              <a:defRPr/>
            </a:pPr>
            <a:r>
              <a:rPr lang="en-US" altLang="en-US" smtClean="0"/>
              <a:t>Ordering the Results</a:t>
            </a:r>
          </a:p>
        </p:txBody>
      </p:sp>
      <p:sp>
        <p:nvSpPr>
          <p:cNvPr id="152579" name="Rectangle 3"/>
          <p:cNvSpPr>
            <a:spLocks noChangeArrowheads="1"/>
          </p:cNvSpPr>
          <p:nvPr/>
        </p:nvSpPr>
        <p:spPr bwMode="auto">
          <a:xfrm>
            <a:off x="762000" y="2133600"/>
            <a:ext cx="4051300" cy="1196975"/>
          </a:xfrm>
          <a:prstGeom prst="rect">
            <a:avLst/>
          </a:prstGeom>
          <a:solidFill>
            <a:schemeClr val="bg1"/>
          </a:solidFill>
          <a:ln w="9525">
            <a:solidFill>
              <a:schemeClr val="tx1"/>
            </a:solidFill>
            <a:miter lim="800000"/>
            <a:headEnd/>
            <a:tailEnd/>
          </a:ln>
          <a:effectLst>
            <a:outerShdw blurRad="63500" dist="107763" dir="2700000" algn="ctr" rotWithShape="0">
              <a:schemeClr val="bg2">
                <a:alpha val="74998"/>
              </a:schemeClr>
            </a:outerShdw>
          </a:effectLst>
        </p:spPr>
        <p:txBody>
          <a:bodyPr wrap="none">
            <a:spAutoFit/>
          </a:bodyPr>
          <a:lstStyle/>
          <a:p>
            <a:pPr>
              <a:defRPr/>
            </a:pPr>
            <a:r>
              <a:rPr lang="en-US" altLang="en-US">
                <a:solidFill>
                  <a:schemeClr val="accent2"/>
                </a:solidFill>
              </a:rPr>
              <a:t>SELECT</a:t>
            </a:r>
            <a:r>
              <a:rPr lang="en-US" altLang="en-US"/>
              <a:t>   </a:t>
            </a:r>
            <a:r>
              <a:rPr lang="en-US" altLang="en-US">
                <a:solidFill>
                  <a:schemeClr val="accent2"/>
                </a:solidFill>
              </a:rPr>
              <a:t>DISTINCT</a:t>
            </a:r>
            <a:r>
              <a:rPr lang="en-US" altLang="en-US"/>
              <a:t> category</a:t>
            </a:r>
          </a:p>
          <a:p>
            <a:pPr>
              <a:defRPr/>
            </a:pPr>
            <a:r>
              <a:rPr lang="en-US" altLang="en-US">
                <a:solidFill>
                  <a:schemeClr val="accent2"/>
                </a:solidFill>
              </a:rPr>
              <a:t>FROM</a:t>
            </a:r>
            <a:r>
              <a:rPr lang="en-US" altLang="en-US"/>
              <a:t>     Product</a:t>
            </a:r>
          </a:p>
          <a:p>
            <a:pPr>
              <a:defRPr/>
            </a:pPr>
            <a:r>
              <a:rPr lang="en-US" altLang="en-US">
                <a:solidFill>
                  <a:schemeClr val="accent2"/>
                </a:solidFill>
              </a:rPr>
              <a:t>ORDER BY</a:t>
            </a:r>
            <a:r>
              <a:rPr lang="en-US" altLang="en-US"/>
              <a:t> category</a:t>
            </a:r>
          </a:p>
        </p:txBody>
      </p:sp>
      <p:sp>
        <p:nvSpPr>
          <p:cNvPr id="152580" name="Text Box 4"/>
          <p:cNvSpPr txBox="1">
            <a:spLocks noChangeArrowheads="1"/>
          </p:cNvSpPr>
          <p:nvPr/>
        </p:nvSpPr>
        <p:spPr bwMode="auto">
          <a:xfrm>
            <a:off x="1524000" y="3733800"/>
            <a:ext cx="16970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altLang="en-US"/>
              <a:t>Compare to:</a:t>
            </a:r>
          </a:p>
        </p:txBody>
      </p:sp>
      <p:graphicFrame>
        <p:nvGraphicFramePr>
          <p:cNvPr id="152611" name="Group 35"/>
          <p:cNvGraphicFramePr>
            <a:graphicFrameLocks noGrp="1"/>
          </p:cNvGraphicFramePr>
          <p:nvPr/>
        </p:nvGraphicFramePr>
        <p:xfrm>
          <a:off x="6248400" y="1905000"/>
          <a:ext cx="1352550" cy="1341440"/>
        </p:xfrm>
        <a:graphic>
          <a:graphicData uri="http://schemas.openxmlformats.org/drawingml/2006/table">
            <a:tbl>
              <a:tblPr/>
              <a:tblGrid>
                <a:gridCol w="1352550"/>
              </a:tblGrid>
              <a:tr h="335360">
                <a:tc>
                  <a:txBody>
                    <a:bodyPr/>
                    <a:lstStyle>
                      <a:lvl1pPr>
                        <a:spcBef>
                          <a:spcPct val="20000"/>
                        </a:spcBef>
                        <a:defRPr sz="2800">
                          <a:solidFill>
                            <a:schemeClr val="tx1"/>
                          </a:solidFill>
                          <a:latin typeface="Times New Roman" charset="0"/>
                        </a:defRPr>
                      </a:lvl1pPr>
                      <a:lvl2pPr>
                        <a:spcBef>
                          <a:spcPct val="20000"/>
                        </a:spcBef>
                        <a:defRPr sz="2400">
                          <a:solidFill>
                            <a:schemeClr val="tx1"/>
                          </a:solidFill>
                          <a:latin typeface="Times New Roman" charset="0"/>
                        </a:defRPr>
                      </a:lvl2pPr>
                      <a:lvl3pPr>
                        <a:spcBef>
                          <a:spcPct val="20000"/>
                        </a:spcBef>
                        <a:defRPr sz="2000">
                          <a:solidFill>
                            <a:schemeClr val="tx1"/>
                          </a:solidFill>
                          <a:latin typeface="Times New Roman" charset="0"/>
                        </a:defRPr>
                      </a:lvl3pPr>
                      <a:lvl4pPr>
                        <a:spcBef>
                          <a:spcPct val="20000"/>
                        </a:spcBef>
                        <a:defRPr>
                          <a:solidFill>
                            <a:schemeClr val="tx1"/>
                          </a:solidFill>
                          <a:latin typeface="Times New Roman" charset="0"/>
                        </a:defRPr>
                      </a:lvl4pPr>
                      <a:lvl5pPr>
                        <a:spcBef>
                          <a:spcPct val="20000"/>
                        </a:spcBef>
                        <a:defRPr>
                          <a:solidFill>
                            <a:schemeClr val="tx1"/>
                          </a:solidFill>
                          <a:latin typeface="Times New Roman" charset="0"/>
                        </a:defRPr>
                      </a:lvl5pPr>
                      <a:lvl6pPr fontAlgn="base">
                        <a:spcBef>
                          <a:spcPct val="20000"/>
                        </a:spcBef>
                        <a:spcAft>
                          <a:spcPct val="0"/>
                        </a:spcAft>
                        <a:defRPr>
                          <a:solidFill>
                            <a:schemeClr val="tx1"/>
                          </a:solidFill>
                          <a:latin typeface="Times New Roman" charset="0"/>
                        </a:defRPr>
                      </a:lvl6pPr>
                      <a:lvl7pPr fontAlgn="base">
                        <a:spcBef>
                          <a:spcPct val="20000"/>
                        </a:spcBef>
                        <a:spcAft>
                          <a:spcPct val="0"/>
                        </a:spcAft>
                        <a:defRPr>
                          <a:solidFill>
                            <a:schemeClr val="tx1"/>
                          </a:solidFill>
                          <a:latin typeface="Times New Roman" charset="0"/>
                        </a:defRPr>
                      </a:lvl7pPr>
                      <a:lvl8pPr fontAlgn="base">
                        <a:spcBef>
                          <a:spcPct val="20000"/>
                        </a:spcBef>
                        <a:spcAft>
                          <a:spcPct val="0"/>
                        </a:spcAft>
                        <a:defRPr>
                          <a:solidFill>
                            <a:schemeClr val="tx1"/>
                          </a:solidFill>
                          <a:latin typeface="Times New Roman" charset="0"/>
                        </a:defRPr>
                      </a:lvl8pPr>
                      <a:lvl9pPr fontAlgn="base">
                        <a:spcBef>
                          <a:spcPct val="20000"/>
                        </a:spcBef>
                        <a:spcAft>
                          <a:spcPct val="0"/>
                        </a:spcAft>
                        <a:defRPr>
                          <a:solidFill>
                            <a:schemeClr val="tx1"/>
                          </a:solidFill>
                          <a:latin typeface="Times New Roman"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accent2"/>
                          </a:solidFill>
                          <a:effectLst/>
                          <a:latin typeface="Times New Roman" charset="0"/>
                        </a:rPr>
                        <a:t>Category</a:t>
                      </a:r>
                    </a:p>
                  </a:txBody>
                  <a:tcPr marT="45731" marB="45731"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335360">
                <a:tc>
                  <a:txBody>
                    <a:bodyPr/>
                    <a:lstStyle>
                      <a:lvl1pPr>
                        <a:spcBef>
                          <a:spcPct val="20000"/>
                        </a:spcBef>
                        <a:defRPr sz="2800">
                          <a:solidFill>
                            <a:schemeClr val="tx1"/>
                          </a:solidFill>
                          <a:latin typeface="Times New Roman" charset="0"/>
                        </a:defRPr>
                      </a:lvl1pPr>
                      <a:lvl2pPr>
                        <a:spcBef>
                          <a:spcPct val="20000"/>
                        </a:spcBef>
                        <a:defRPr sz="2400">
                          <a:solidFill>
                            <a:schemeClr val="tx1"/>
                          </a:solidFill>
                          <a:latin typeface="Times New Roman" charset="0"/>
                        </a:defRPr>
                      </a:lvl2pPr>
                      <a:lvl3pPr>
                        <a:spcBef>
                          <a:spcPct val="20000"/>
                        </a:spcBef>
                        <a:defRPr sz="2000">
                          <a:solidFill>
                            <a:schemeClr val="tx1"/>
                          </a:solidFill>
                          <a:latin typeface="Times New Roman" charset="0"/>
                        </a:defRPr>
                      </a:lvl3pPr>
                      <a:lvl4pPr>
                        <a:spcBef>
                          <a:spcPct val="20000"/>
                        </a:spcBef>
                        <a:defRPr>
                          <a:solidFill>
                            <a:schemeClr val="tx1"/>
                          </a:solidFill>
                          <a:latin typeface="Times New Roman" charset="0"/>
                        </a:defRPr>
                      </a:lvl4pPr>
                      <a:lvl5pPr>
                        <a:spcBef>
                          <a:spcPct val="20000"/>
                        </a:spcBef>
                        <a:defRPr>
                          <a:solidFill>
                            <a:schemeClr val="tx1"/>
                          </a:solidFill>
                          <a:latin typeface="Times New Roman" charset="0"/>
                        </a:defRPr>
                      </a:lvl5pPr>
                      <a:lvl6pPr fontAlgn="base">
                        <a:spcBef>
                          <a:spcPct val="20000"/>
                        </a:spcBef>
                        <a:spcAft>
                          <a:spcPct val="0"/>
                        </a:spcAft>
                        <a:defRPr>
                          <a:solidFill>
                            <a:schemeClr val="tx1"/>
                          </a:solidFill>
                          <a:latin typeface="Times New Roman" charset="0"/>
                        </a:defRPr>
                      </a:lvl6pPr>
                      <a:lvl7pPr fontAlgn="base">
                        <a:spcBef>
                          <a:spcPct val="20000"/>
                        </a:spcBef>
                        <a:spcAft>
                          <a:spcPct val="0"/>
                        </a:spcAft>
                        <a:defRPr>
                          <a:solidFill>
                            <a:schemeClr val="tx1"/>
                          </a:solidFill>
                          <a:latin typeface="Times New Roman" charset="0"/>
                        </a:defRPr>
                      </a:lvl7pPr>
                      <a:lvl8pPr fontAlgn="base">
                        <a:spcBef>
                          <a:spcPct val="20000"/>
                        </a:spcBef>
                        <a:spcAft>
                          <a:spcPct val="0"/>
                        </a:spcAft>
                        <a:defRPr>
                          <a:solidFill>
                            <a:schemeClr val="tx1"/>
                          </a:solidFill>
                          <a:latin typeface="Times New Roman" charset="0"/>
                        </a:defRPr>
                      </a:lvl8pPr>
                      <a:lvl9pPr fontAlgn="base">
                        <a:spcBef>
                          <a:spcPct val="20000"/>
                        </a:spcBef>
                        <a:spcAft>
                          <a:spcPct val="0"/>
                        </a:spcAft>
                        <a:defRPr>
                          <a:solidFill>
                            <a:schemeClr val="tx1"/>
                          </a:solidFill>
                          <a:latin typeface="Times New Roman"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tx1"/>
                          </a:solidFill>
                          <a:effectLst/>
                          <a:latin typeface="Times New Roman" charset="0"/>
                        </a:rPr>
                        <a:t>Gadgets</a:t>
                      </a:r>
                    </a:p>
                  </a:txBody>
                  <a:tcPr marT="45731" marB="45731"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5360">
                <a:tc>
                  <a:txBody>
                    <a:bodyPr/>
                    <a:lstStyle>
                      <a:lvl1pPr>
                        <a:spcBef>
                          <a:spcPct val="20000"/>
                        </a:spcBef>
                        <a:defRPr sz="2800">
                          <a:solidFill>
                            <a:schemeClr val="tx1"/>
                          </a:solidFill>
                          <a:latin typeface="Times New Roman" charset="0"/>
                        </a:defRPr>
                      </a:lvl1pPr>
                      <a:lvl2pPr>
                        <a:spcBef>
                          <a:spcPct val="20000"/>
                        </a:spcBef>
                        <a:defRPr sz="2400">
                          <a:solidFill>
                            <a:schemeClr val="tx1"/>
                          </a:solidFill>
                          <a:latin typeface="Times New Roman" charset="0"/>
                        </a:defRPr>
                      </a:lvl2pPr>
                      <a:lvl3pPr>
                        <a:spcBef>
                          <a:spcPct val="20000"/>
                        </a:spcBef>
                        <a:defRPr sz="2000">
                          <a:solidFill>
                            <a:schemeClr val="tx1"/>
                          </a:solidFill>
                          <a:latin typeface="Times New Roman" charset="0"/>
                        </a:defRPr>
                      </a:lvl3pPr>
                      <a:lvl4pPr>
                        <a:spcBef>
                          <a:spcPct val="20000"/>
                        </a:spcBef>
                        <a:defRPr>
                          <a:solidFill>
                            <a:schemeClr val="tx1"/>
                          </a:solidFill>
                          <a:latin typeface="Times New Roman" charset="0"/>
                        </a:defRPr>
                      </a:lvl4pPr>
                      <a:lvl5pPr>
                        <a:spcBef>
                          <a:spcPct val="20000"/>
                        </a:spcBef>
                        <a:defRPr>
                          <a:solidFill>
                            <a:schemeClr val="tx1"/>
                          </a:solidFill>
                          <a:latin typeface="Times New Roman" charset="0"/>
                        </a:defRPr>
                      </a:lvl5pPr>
                      <a:lvl6pPr fontAlgn="base">
                        <a:spcBef>
                          <a:spcPct val="20000"/>
                        </a:spcBef>
                        <a:spcAft>
                          <a:spcPct val="0"/>
                        </a:spcAft>
                        <a:defRPr>
                          <a:solidFill>
                            <a:schemeClr val="tx1"/>
                          </a:solidFill>
                          <a:latin typeface="Times New Roman" charset="0"/>
                        </a:defRPr>
                      </a:lvl6pPr>
                      <a:lvl7pPr fontAlgn="base">
                        <a:spcBef>
                          <a:spcPct val="20000"/>
                        </a:spcBef>
                        <a:spcAft>
                          <a:spcPct val="0"/>
                        </a:spcAft>
                        <a:defRPr>
                          <a:solidFill>
                            <a:schemeClr val="tx1"/>
                          </a:solidFill>
                          <a:latin typeface="Times New Roman" charset="0"/>
                        </a:defRPr>
                      </a:lvl7pPr>
                      <a:lvl8pPr fontAlgn="base">
                        <a:spcBef>
                          <a:spcPct val="20000"/>
                        </a:spcBef>
                        <a:spcAft>
                          <a:spcPct val="0"/>
                        </a:spcAft>
                        <a:defRPr>
                          <a:solidFill>
                            <a:schemeClr val="tx1"/>
                          </a:solidFill>
                          <a:latin typeface="Times New Roman" charset="0"/>
                        </a:defRPr>
                      </a:lvl8pPr>
                      <a:lvl9pPr fontAlgn="base">
                        <a:spcBef>
                          <a:spcPct val="20000"/>
                        </a:spcBef>
                        <a:spcAft>
                          <a:spcPct val="0"/>
                        </a:spcAft>
                        <a:defRPr>
                          <a:solidFill>
                            <a:schemeClr val="tx1"/>
                          </a:solidFill>
                          <a:latin typeface="Times New Roman"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tx1"/>
                          </a:solidFill>
                          <a:effectLst/>
                          <a:latin typeface="Times New Roman" charset="0"/>
                        </a:rPr>
                        <a:t>Household</a:t>
                      </a:r>
                    </a:p>
                  </a:txBody>
                  <a:tcPr marT="45731" marB="45731"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5360">
                <a:tc>
                  <a:txBody>
                    <a:bodyPr/>
                    <a:lstStyle>
                      <a:lvl1pPr>
                        <a:spcBef>
                          <a:spcPct val="20000"/>
                        </a:spcBef>
                        <a:defRPr sz="2800">
                          <a:solidFill>
                            <a:schemeClr val="tx1"/>
                          </a:solidFill>
                          <a:latin typeface="Times New Roman" charset="0"/>
                        </a:defRPr>
                      </a:lvl1pPr>
                      <a:lvl2pPr>
                        <a:spcBef>
                          <a:spcPct val="20000"/>
                        </a:spcBef>
                        <a:defRPr sz="2400">
                          <a:solidFill>
                            <a:schemeClr val="tx1"/>
                          </a:solidFill>
                          <a:latin typeface="Times New Roman" charset="0"/>
                        </a:defRPr>
                      </a:lvl2pPr>
                      <a:lvl3pPr>
                        <a:spcBef>
                          <a:spcPct val="20000"/>
                        </a:spcBef>
                        <a:defRPr sz="2000">
                          <a:solidFill>
                            <a:schemeClr val="tx1"/>
                          </a:solidFill>
                          <a:latin typeface="Times New Roman" charset="0"/>
                        </a:defRPr>
                      </a:lvl3pPr>
                      <a:lvl4pPr>
                        <a:spcBef>
                          <a:spcPct val="20000"/>
                        </a:spcBef>
                        <a:defRPr>
                          <a:solidFill>
                            <a:schemeClr val="tx1"/>
                          </a:solidFill>
                          <a:latin typeface="Times New Roman" charset="0"/>
                        </a:defRPr>
                      </a:lvl4pPr>
                      <a:lvl5pPr>
                        <a:spcBef>
                          <a:spcPct val="20000"/>
                        </a:spcBef>
                        <a:defRPr>
                          <a:solidFill>
                            <a:schemeClr val="tx1"/>
                          </a:solidFill>
                          <a:latin typeface="Times New Roman" charset="0"/>
                        </a:defRPr>
                      </a:lvl5pPr>
                      <a:lvl6pPr fontAlgn="base">
                        <a:spcBef>
                          <a:spcPct val="20000"/>
                        </a:spcBef>
                        <a:spcAft>
                          <a:spcPct val="0"/>
                        </a:spcAft>
                        <a:defRPr>
                          <a:solidFill>
                            <a:schemeClr val="tx1"/>
                          </a:solidFill>
                          <a:latin typeface="Times New Roman" charset="0"/>
                        </a:defRPr>
                      </a:lvl6pPr>
                      <a:lvl7pPr fontAlgn="base">
                        <a:spcBef>
                          <a:spcPct val="20000"/>
                        </a:spcBef>
                        <a:spcAft>
                          <a:spcPct val="0"/>
                        </a:spcAft>
                        <a:defRPr>
                          <a:solidFill>
                            <a:schemeClr val="tx1"/>
                          </a:solidFill>
                          <a:latin typeface="Times New Roman" charset="0"/>
                        </a:defRPr>
                      </a:lvl7pPr>
                      <a:lvl8pPr fontAlgn="base">
                        <a:spcBef>
                          <a:spcPct val="20000"/>
                        </a:spcBef>
                        <a:spcAft>
                          <a:spcPct val="0"/>
                        </a:spcAft>
                        <a:defRPr>
                          <a:solidFill>
                            <a:schemeClr val="tx1"/>
                          </a:solidFill>
                          <a:latin typeface="Times New Roman" charset="0"/>
                        </a:defRPr>
                      </a:lvl8pPr>
                      <a:lvl9pPr fontAlgn="base">
                        <a:spcBef>
                          <a:spcPct val="20000"/>
                        </a:spcBef>
                        <a:spcAft>
                          <a:spcPct val="0"/>
                        </a:spcAft>
                        <a:defRPr>
                          <a:solidFill>
                            <a:schemeClr val="tx1"/>
                          </a:solidFill>
                          <a:latin typeface="Times New Roman"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tx1"/>
                          </a:solidFill>
                          <a:effectLst/>
                          <a:latin typeface="Times New Roman" charset="0"/>
                        </a:rPr>
                        <a:t>Photography</a:t>
                      </a:r>
                    </a:p>
                  </a:txBody>
                  <a:tcPr marT="45731" marB="45731"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52608" name="AutoShape 32"/>
          <p:cNvSpPr>
            <a:spLocks noChangeArrowheads="1"/>
          </p:cNvSpPr>
          <p:nvPr/>
        </p:nvSpPr>
        <p:spPr bwMode="auto">
          <a:xfrm>
            <a:off x="5181600" y="2362200"/>
            <a:ext cx="976313" cy="485775"/>
          </a:xfrm>
          <a:prstGeom prst="rightArrow">
            <a:avLst>
              <a:gd name="adj1" fmla="val 50000"/>
              <a:gd name="adj2" fmla="val 50245"/>
            </a:avLst>
          </a:prstGeom>
          <a:noFill/>
          <a:ln w="9525">
            <a:solidFill>
              <a:schemeClr val="tx1"/>
            </a:solidFill>
            <a:miter lim="800000"/>
            <a:headEnd/>
            <a:tailEnd/>
          </a:ln>
          <a:effectLst/>
          <a:extLst>
            <a:ext uri="{909E8E84-426E-40DD-AFC4-6F175D3DCCD1}">
              <a14:hiddenFill xmlns:a14="http://schemas.microsoft.com/office/drawing/2010/main">
                <a:solidFill>
                  <a:srgbClr val="C0C0C0">
                    <a:alpha val="50000"/>
                  </a:srgb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eaLnBrk="1" hangingPunct="1">
              <a:defRPr/>
            </a:pPr>
            <a:endParaRPr lang="en-US"/>
          </a:p>
        </p:txBody>
      </p:sp>
      <p:sp>
        <p:nvSpPr>
          <p:cNvPr id="152609" name="AutoShape 33"/>
          <p:cNvSpPr>
            <a:spLocks noChangeArrowheads="1"/>
          </p:cNvSpPr>
          <p:nvPr/>
        </p:nvSpPr>
        <p:spPr bwMode="auto">
          <a:xfrm>
            <a:off x="5105400" y="5029200"/>
            <a:ext cx="976313" cy="485775"/>
          </a:xfrm>
          <a:prstGeom prst="rightArrow">
            <a:avLst>
              <a:gd name="adj1" fmla="val 50000"/>
              <a:gd name="adj2" fmla="val 50245"/>
            </a:avLst>
          </a:prstGeom>
          <a:noFill/>
          <a:ln w="9525">
            <a:solidFill>
              <a:schemeClr val="tx1"/>
            </a:solidFill>
            <a:miter lim="800000"/>
            <a:headEnd/>
            <a:tailEnd/>
          </a:ln>
          <a:effectLst/>
          <a:extLst>
            <a:ext uri="{909E8E84-426E-40DD-AFC4-6F175D3DCCD1}">
              <a14:hiddenFill xmlns:a14="http://schemas.microsoft.com/office/drawing/2010/main">
                <a:solidFill>
                  <a:srgbClr val="C0C0C0">
                    <a:alpha val="50000"/>
                  </a:srgb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eaLnBrk="1" hangingPunct="1">
              <a:defRPr/>
            </a:pPr>
            <a:endParaRPr lang="en-US"/>
          </a:p>
        </p:txBody>
      </p:sp>
      <p:sp>
        <p:nvSpPr>
          <p:cNvPr id="152612" name="Rectangle 36"/>
          <p:cNvSpPr>
            <a:spLocks noChangeArrowheads="1"/>
          </p:cNvSpPr>
          <p:nvPr/>
        </p:nvSpPr>
        <p:spPr bwMode="auto">
          <a:xfrm>
            <a:off x="762000" y="4572000"/>
            <a:ext cx="2614613" cy="1196975"/>
          </a:xfrm>
          <a:prstGeom prst="rect">
            <a:avLst/>
          </a:prstGeom>
          <a:solidFill>
            <a:schemeClr val="bg1"/>
          </a:solidFill>
          <a:ln w="9525">
            <a:solidFill>
              <a:schemeClr val="tx1"/>
            </a:solidFill>
            <a:miter lim="800000"/>
            <a:headEnd/>
            <a:tailEnd/>
          </a:ln>
          <a:effectLst>
            <a:outerShdw blurRad="63500" dist="107763" dir="2700000" algn="ctr" rotWithShape="0">
              <a:schemeClr val="bg2">
                <a:alpha val="74998"/>
              </a:schemeClr>
            </a:outerShdw>
          </a:effectLst>
        </p:spPr>
        <p:txBody>
          <a:bodyPr wrap="none">
            <a:spAutoFit/>
          </a:bodyPr>
          <a:lstStyle/>
          <a:p>
            <a:pPr>
              <a:defRPr/>
            </a:pPr>
            <a:r>
              <a:rPr lang="en-US" altLang="en-US">
                <a:solidFill>
                  <a:schemeClr val="accent2"/>
                </a:solidFill>
              </a:rPr>
              <a:t>SELECT</a:t>
            </a:r>
            <a:r>
              <a:rPr lang="en-US" altLang="en-US"/>
              <a:t>   category</a:t>
            </a:r>
          </a:p>
          <a:p>
            <a:pPr>
              <a:defRPr/>
            </a:pPr>
            <a:r>
              <a:rPr lang="en-US" altLang="en-US">
                <a:solidFill>
                  <a:schemeClr val="accent2"/>
                </a:solidFill>
              </a:rPr>
              <a:t>FROM</a:t>
            </a:r>
            <a:r>
              <a:rPr lang="en-US" altLang="en-US"/>
              <a:t>     Product</a:t>
            </a:r>
          </a:p>
          <a:p>
            <a:pPr>
              <a:defRPr/>
            </a:pPr>
            <a:r>
              <a:rPr lang="en-US" altLang="en-US">
                <a:solidFill>
                  <a:schemeClr val="accent2"/>
                </a:solidFill>
              </a:rPr>
              <a:t>ORDER BY</a:t>
            </a:r>
            <a:r>
              <a:rPr lang="en-US" altLang="en-US"/>
              <a:t> pname</a:t>
            </a:r>
          </a:p>
        </p:txBody>
      </p:sp>
      <p:sp>
        <p:nvSpPr>
          <p:cNvPr id="152613" name="Text Box 37"/>
          <p:cNvSpPr txBox="1">
            <a:spLocks noChangeArrowheads="1"/>
          </p:cNvSpPr>
          <p:nvPr/>
        </p:nvSpPr>
        <p:spPr bwMode="auto">
          <a:xfrm>
            <a:off x="6781800" y="4495800"/>
            <a:ext cx="635000" cy="1311275"/>
          </a:xfrm>
          <a:prstGeom prst="rect">
            <a:avLst/>
          </a:prstGeom>
          <a:noFill/>
          <a:ln>
            <a:noFill/>
          </a:ln>
          <a:effectLst/>
          <a:extLst>
            <a:ext uri="{909E8E84-426E-40DD-AFC4-6F175D3DCCD1}">
              <a14:hiddenFill xmlns:a14="http://schemas.microsoft.com/office/drawing/2010/main">
                <a:solidFill>
                  <a:srgbClr val="C0C0C0">
                    <a:alpha val="5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en-US" altLang="en-US" sz="8000"/>
              <a:t>?</a:t>
            </a:r>
          </a:p>
        </p:txBody>
      </p:sp>
    </p:spTree>
    <p:extLst>
      <p:ext uri="{BB962C8B-B14F-4D97-AF65-F5344CB8AC3E}">
        <p14:creationId xmlns:p14="http://schemas.microsoft.com/office/powerpoint/2010/main" val="83000055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Slide Number Placeholder 5"/>
          <p:cNvSpPr>
            <a:spLocks noGrp="1"/>
          </p:cNvSpPr>
          <p:nvPr>
            <p:ph type="sldNum" sz="quarter" idx="12"/>
          </p:nvPr>
        </p:nvSpPr>
        <p:spPr/>
        <p:txBody>
          <a:bodyPr/>
          <a:lstStyle>
            <a:lvl1pPr>
              <a:spcBef>
                <a:spcPct val="20000"/>
              </a:spcBef>
              <a:buChar char="•"/>
              <a:defRPr sz="3200">
                <a:solidFill>
                  <a:schemeClr val="tx1"/>
                </a:solidFill>
                <a:latin typeface="Times New Roman" charset="0"/>
              </a:defRPr>
            </a:lvl1pPr>
            <a:lvl2pPr marL="742950" indent="-285750">
              <a:spcBef>
                <a:spcPct val="20000"/>
              </a:spcBef>
              <a:buChar char="–"/>
              <a:defRPr sz="2800">
                <a:solidFill>
                  <a:schemeClr val="tx1"/>
                </a:solidFill>
                <a:latin typeface="Times New Roman" charset="0"/>
              </a:defRPr>
            </a:lvl2pPr>
            <a:lvl3pPr marL="1143000" indent="-228600">
              <a:spcBef>
                <a:spcPct val="20000"/>
              </a:spcBef>
              <a:buChar char="•"/>
              <a:defRPr sz="2400">
                <a:solidFill>
                  <a:schemeClr val="tx1"/>
                </a:solidFill>
                <a:latin typeface="Times New Roman" charset="0"/>
              </a:defRPr>
            </a:lvl3pPr>
            <a:lvl4pPr marL="1600200" indent="-228600">
              <a:spcBef>
                <a:spcPct val="20000"/>
              </a:spcBef>
              <a:buChar char="–"/>
              <a:defRPr sz="2000">
                <a:solidFill>
                  <a:schemeClr val="tx1"/>
                </a:solidFill>
                <a:latin typeface="Times New Roman" charset="0"/>
              </a:defRPr>
            </a:lvl4pPr>
            <a:lvl5pPr marL="2057400" indent="-22860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spcBef>
                <a:spcPct val="0"/>
              </a:spcBef>
              <a:buFontTx/>
              <a:buNone/>
            </a:pPr>
            <a:fld id="{DAA5FF5D-0C1D-4144-88DA-E9117FA00140}" type="slidenum">
              <a:rPr lang="he-IL" altLang="en-US" sz="1400"/>
              <a:pPr>
                <a:spcBef>
                  <a:spcPct val="0"/>
                </a:spcBef>
                <a:buFontTx/>
                <a:buNone/>
              </a:pPr>
              <a:t>54</a:t>
            </a:fld>
            <a:endParaRPr lang="en-US" altLang="en-US" sz="1400"/>
          </a:p>
        </p:txBody>
      </p:sp>
      <p:sp>
        <p:nvSpPr>
          <p:cNvPr id="153602" name="Rectangle 2"/>
          <p:cNvSpPr>
            <a:spLocks noGrp="1" noChangeArrowheads="1"/>
          </p:cNvSpPr>
          <p:nvPr>
            <p:ph type="title"/>
          </p:nvPr>
        </p:nvSpPr>
        <p:spPr/>
        <p:txBody>
          <a:bodyPr/>
          <a:lstStyle/>
          <a:p>
            <a:pPr eaLnBrk="1" hangingPunct="1">
              <a:defRPr/>
            </a:pPr>
            <a:r>
              <a:rPr lang="en-US" altLang="en-US" smtClean="0"/>
              <a:t>Joins in SQL</a:t>
            </a:r>
          </a:p>
        </p:txBody>
      </p:sp>
      <p:sp>
        <p:nvSpPr>
          <p:cNvPr id="153661" name="Rectangle 61"/>
          <p:cNvSpPr>
            <a:spLocks noGrp="1" noChangeArrowheads="1"/>
          </p:cNvSpPr>
          <p:nvPr>
            <p:ph type="body" idx="1"/>
          </p:nvPr>
        </p:nvSpPr>
        <p:spPr/>
        <p:txBody>
          <a:bodyPr/>
          <a:lstStyle/>
          <a:p>
            <a:pPr eaLnBrk="1" hangingPunct="1">
              <a:defRPr/>
            </a:pPr>
            <a:r>
              <a:rPr lang="en-US" altLang="en-US" smtClean="0"/>
              <a:t>Connect two or more tables:</a:t>
            </a:r>
          </a:p>
        </p:txBody>
      </p:sp>
      <p:graphicFrame>
        <p:nvGraphicFramePr>
          <p:cNvPr id="153698" name="Group 98"/>
          <p:cNvGraphicFramePr>
            <a:graphicFrameLocks noGrp="1"/>
          </p:cNvGraphicFramePr>
          <p:nvPr/>
        </p:nvGraphicFramePr>
        <p:xfrm>
          <a:off x="1676400" y="2590800"/>
          <a:ext cx="6553200" cy="1828800"/>
        </p:xfrm>
        <a:graphic>
          <a:graphicData uri="http://schemas.openxmlformats.org/drawingml/2006/table">
            <a:tbl>
              <a:tblPr/>
              <a:tblGrid>
                <a:gridCol w="1638300"/>
                <a:gridCol w="1638300"/>
                <a:gridCol w="1638300"/>
                <a:gridCol w="1638300"/>
              </a:tblGrid>
              <a:tr h="319088">
                <a:tc>
                  <a:txBody>
                    <a:bodyPr/>
                    <a:lstStyle>
                      <a:lvl1pPr>
                        <a:spcBef>
                          <a:spcPct val="20000"/>
                        </a:spcBef>
                        <a:defRPr sz="2800">
                          <a:solidFill>
                            <a:schemeClr val="tx1"/>
                          </a:solidFill>
                          <a:latin typeface="Times New Roman" charset="0"/>
                        </a:defRPr>
                      </a:lvl1pPr>
                      <a:lvl2pPr>
                        <a:spcBef>
                          <a:spcPct val="20000"/>
                        </a:spcBef>
                        <a:defRPr sz="2400">
                          <a:solidFill>
                            <a:schemeClr val="tx1"/>
                          </a:solidFill>
                          <a:latin typeface="Times New Roman" charset="0"/>
                        </a:defRPr>
                      </a:lvl2pPr>
                      <a:lvl3pPr>
                        <a:spcBef>
                          <a:spcPct val="20000"/>
                        </a:spcBef>
                        <a:defRPr sz="2000">
                          <a:solidFill>
                            <a:schemeClr val="tx1"/>
                          </a:solidFill>
                          <a:latin typeface="Times New Roman" charset="0"/>
                        </a:defRPr>
                      </a:lvl3pPr>
                      <a:lvl4pPr>
                        <a:spcBef>
                          <a:spcPct val="20000"/>
                        </a:spcBef>
                        <a:defRPr>
                          <a:solidFill>
                            <a:schemeClr val="tx1"/>
                          </a:solidFill>
                          <a:latin typeface="Times New Roman" charset="0"/>
                        </a:defRPr>
                      </a:lvl4pPr>
                      <a:lvl5pPr>
                        <a:spcBef>
                          <a:spcPct val="20000"/>
                        </a:spcBef>
                        <a:defRPr>
                          <a:solidFill>
                            <a:schemeClr val="tx1"/>
                          </a:solidFill>
                          <a:latin typeface="Times New Roman" charset="0"/>
                        </a:defRPr>
                      </a:lvl5pPr>
                      <a:lvl6pPr fontAlgn="base">
                        <a:spcBef>
                          <a:spcPct val="20000"/>
                        </a:spcBef>
                        <a:spcAft>
                          <a:spcPct val="0"/>
                        </a:spcAft>
                        <a:defRPr>
                          <a:solidFill>
                            <a:schemeClr val="tx1"/>
                          </a:solidFill>
                          <a:latin typeface="Times New Roman" charset="0"/>
                        </a:defRPr>
                      </a:lvl6pPr>
                      <a:lvl7pPr fontAlgn="base">
                        <a:spcBef>
                          <a:spcPct val="20000"/>
                        </a:spcBef>
                        <a:spcAft>
                          <a:spcPct val="0"/>
                        </a:spcAft>
                        <a:defRPr>
                          <a:solidFill>
                            <a:schemeClr val="tx1"/>
                          </a:solidFill>
                          <a:latin typeface="Times New Roman" charset="0"/>
                        </a:defRPr>
                      </a:lvl7pPr>
                      <a:lvl8pPr fontAlgn="base">
                        <a:spcBef>
                          <a:spcPct val="20000"/>
                        </a:spcBef>
                        <a:spcAft>
                          <a:spcPct val="0"/>
                        </a:spcAft>
                        <a:defRPr>
                          <a:solidFill>
                            <a:schemeClr val="tx1"/>
                          </a:solidFill>
                          <a:latin typeface="Times New Roman" charset="0"/>
                        </a:defRPr>
                      </a:lvl8pPr>
                      <a:lvl9pPr fontAlgn="base">
                        <a:spcBef>
                          <a:spcPct val="20000"/>
                        </a:spcBef>
                        <a:spcAft>
                          <a:spcPct val="0"/>
                        </a:spcAft>
                        <a:defRPr>
                          <a:solidFill>
                            <a:schemeClr val="tx1"/>
                          </a:solidFill>
                          <a:latin typeface="Times New Roman"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a:ln>
                            <a:noFill/>
                          </a:ln>
                          <a:solidFill>
                            <a:schemeClr val="accent2"/>
                          </a:solidFill>
                          <a:effectLst/>
                          <a:latin typeface="Times New Roman" charset="0"/>
                        </a:rPr>
                        <a:t>PName</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charset="0"/>
                        </a:defRPr>
                      </a:lvl1pPr>
                      <a:lvl2pPr>
                        <a:spcBef>
                          <a:spcPct val="20000"/>
                        </a:spcBef>
                        <a:defRPr sz="2400">
                          <a:solidFill>
                            <a:schemeClr val="tx1"/>
                          </a:solidFill>
                          <a:latin typeface="Times New Roman" charset="0"/>
                        </a:defRPr>
                      </a:lvl2pPr>
                      <a:lvl3pPr>
                        <a:spcBef>
                          <a:spcPct val="20000"/>
                        </a:spcBef>
                        <a:defRPr sz="2000">
                          <a:solidFill>
                            <a:schemeClr val="tx1"/>
                          </a:solidFill>
                          <a:latin typeface="Times New Roman" charset="0"/>
                        </a:defRPr>
                      </a:lvl3pPr>
                      <a:lvl4pPr>
                        <a:spcBef>
                          <a:spcPct val="20000"/>
                        </a:spcBef>
                        <a:defRPr>
                          <a:solidFill>
                            <a:schemeClr val="tx1"/>
                          </a:solidFill>
                          <a:latin typeface="Times New Roman" charset="0"/>
                        </a:defRPr>
                      </a:lvl4pPr>
                      <a:lvl5pPr>
                        <a:spcBef>
                          <a:spcPct val="20000"/>
                        </a:spcBef>
                        <a:defRPr>
                          <a:solidFill>
                            <a:schemeClr val="tx1"/>
                          </a:solidFill>
                          <a:latin typeface="Times New Roman" charset="0"/>
                        </a:defRPr>
                      </a:lvl5pPr>
                      <a:lvl6pPr fontAlgn="base">
                        <a:spcBef>
                          <a:spcPct val="20000"/>
                        </a:spcBef>
                        <a:spcAft>
                          <a:spcPct val="0"/>
                        </a:spcAft>
                        <a:defRPr>
                          <a:solidFill>
                            <a:schemeClr val="tx1"/>
                          </a:solidFill>
                          <a:latin typeface="Times New Roman" charset="0"/>
                        </a:defRPr>
                      </a:lvl6pPr>
                      <a:lvl7pPr fontAlgn="base">
                        <a:spcBef>
                          <a:spcPct val="20000"/>
                        </a:spcBef>
                        <a:spcAft>
                          <a:spcPct val="0"/>
                        </a:spcAft>
                        <a:defRPr>
                          <a:solidFill>
                            <a:schemeClr val="tx1"/>
                          </a:solidFill>
                          <a:latin typeface="Times New Roman" charset="0"/>
                        </a:defRPr>
                      </a:lvl7pPr>
                      <a:lvl8pPr fontAlgn="base">
                        <a:spcBef>
                          <a:spcPct val="20000"/>
                        </a:spcBef>
                        <a:spcAft>
                          <a:spcPct val="0"/>
                        </a:spcAft>
                        <a:defRPr>
                          <a:solidFill>
                            <a:schemeClr val="tx1"/>
                          </a:solidFill>
                          <a:latin typeface="Times New Roman" charset="0"/>
                        </a:defRPr>
                      </a:lvl8pPr>
                      <a:lvl9pPr fontAlgn="base">
                        <a:spcBef>
                          <a:spcPct val="20000"/>
                        </a:spcBef>
                        <a:spcAft>
                          <a:spcPct val="0"/>
                        </a:spcAft>
                        <a:defRPr>
                          <a:solidFill>
                            <a:schemeClr val="tx1"/>
                          </a:solidFill>
                          <a:latin typeface="Times New Roman"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a:ln>
                            <a:noFill/>
                          </a:ln>
                          <a:solidFill>
                            <a:schemeClr val="accent2"/>
                          </a:solidFill>
                          <a:effectLst/>
                          <a:latin typeface="Times New Roman" charset="0"/>
                        </a:rPr>
                        <a:t>Price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charset="0"/>
                        </a:defRPr>
                      </a:lvl1pPr>
                      <a:lvl2pPr>
                        <a:spcBef>
                          <a:spcPct val="20000"/>
                        </a:spcBef>
                        <a:defRPr sz="2400">
                          <a:solidFill>
                            <a:schemeClr val="tx1"/>
                          </a:solidFill>
                          <a:latin typeface="Times New Roman" charset="0"/>
                        </a:defRPr>
                      </a:lvl2pPr>
                      <a:lvl3pPr>
                        <a:spcBef>
                          <a:spcPct val="20000"/>
                        </a:spcBef>
                        <a:defRPr sz="2000">
                          <a:solidFill>
                            <a:schemeClr val="tx1"/>
                          </a:solidFill>
                          <a:latin typeface="Times New Roman" charset="0"/>
                        </a:defRPr>
                      </a:lvl3pPr>
                      <a:lvl4pPr>
                        <a:spcBef>
                          <a:spcPct val="20000"/>
                        </a:spcBef>
                        <a:defRPr>
                          <a:solidFill>
                            <a:schemeClr val="tx1"/>
                          </a:solidFill>
                          <a:latin typeface="Times New Roman" charset="0"/>
                        </a:defRPr>
                      </a:lvl4pPr>
                      <a:lvl5pPr>
                        <a:spcBef>
                          <a:spcPct val="20000"/>
                        </a:spcBef>
                        <a:defRPr>
                          <a:solidFill>
                            <a:schemeClr val="tx1"/>
                          </a:solidFill>
                          <a:latin typeface="Times New Roman" charset="0"/>
                        </a:defRPr>
                      </a:lvl5pPr>
                      <a:lvl6pPr fontAlgn="base">
                        <a:spcBef>
                          <a:spcPct val="20000"/>
                        </a:spcBef>
                        <a:spcAft>
                          <a:spcPct val="0"/>
                        </a:spcAft>
                        <a:defRPr>
                          <a:solidFill>
                            <a:schemeClr val="tx1"/>
                          </a:solidFill>
                          <a:latin typeface="Times New Roman" charset="0"/>
                        </a:defRPr>
                      </a:lvl6pPr>
                      <a:lvl7pPr fontAlgn="base">
                        <a:spcBef>
                          <a:spcPct val="20000"/>
                        </a:spcBef>
                        <a:spcAft>
                          <a:spcPct val="0"/>
                        </a:spcAft>
                        <a:defRPr>
                          <a:solidFill>
                            <a:schemeClr val="tx1"/>
                          </a:solidFill>
                          <a:latin typeface="Times New Roman" charset="0"/>
                        </a:defRPr>
                      </a:lvl7pPr>
                      <a:lvl8pPr fontAlgn="base">
                        <a:spcBef>
                          <a:spcPct val="20000"/>
                        </a:spcBef>
                        <a:spcAft>
                          <a:spcPct val="0"/>
                        </a:spcAft>
                        <a:defRPr>
                          <a:solidFill>
                            <a:schemeClr val="tx1"/>
                          </a:solidFill>
                          <a:latin typeface="Times New Roman" charset="0"/>
                        </a:defRPr>
                      </a:lvl8pPr>
                      <a:lvl9pPr fontAlgn="base">
                        <a:spcBef>
                          <a:spcPct val="20000"/>
                        </a:spcBef>
                        <a:spcAft>
                          <a:spcPct val="0"/>
                        </a:spcAft>
                        <a:defRPr>
                          <a:solidFill>
                            <a:schemeClr val="tx1"/>
                          </a:solidFill>
                          <a:latin typeface="Times New Roman"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a:ln>
                            <a:noFill/>
                          </a:ln>
                          <a:solidFill>
                            <a:schemeClr val="accent2"/>
                          </a:solidFill>
                          <a:effectLst/>
                          <a:latin typeface="Times New Roman" charset="0"/>
                        </a:rPr>
                        <a:t>Category</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charset="0"/>
                        </a:defRPr>
                      </a:lvl1pPr>
                      <a:lvl2pPr>
                        <a:spcBef>
                          <a:spcPct val="20000"/>
                        </a:spcBef>
                        <a:defRPr sz="2400">
                          <a:solidFill>
                            <a:schemeClr val="tx1"/>
                          </a:solidFill>
                          <a:latin typeface="Times New Roman" charset="0"/>
                        </a:defRPr>
                      </a:lvl2pPr>
                      <a:lvl3pPr>
                        <a:spcBef>
                          <a:spcPct val="20000"/>
                        </a:spcBef>
                        <a:defRPr sz="2000">
                          <a:solidFill>
                            <a:schemeClr val="tx1"/>
                          </a:solidFill>
                          <a:latin typeface="Times New Roman" charset="0"/>
                        </a:defRPr>
                      </a:lvl3pPr>
                      <a:lvl4pPr>
                        <a:spcBef>
                          <a:spcPct val="20000"/>
                        </a:spcBef>
                        <a:defRPr>
                          <a:solidFill>
                            <a:schemeClr val="tx1"/>
                          </a:solidFill>
                          <a:latin typeface="Times New Roman" charset="0"/>
                        </a:defRPr>
                      </a:lvl4pPr>
                      <a:lvl5pPr>
                        <a:spcBef>
                          <a:spcPct val="20000"/>
                        </a:spcBef>
                        <a:defRPr>
                          <a:solidFill>
                            <a:schemeClr val="tx1"/>
                          </a:solidFill>
                          <a:latin typeface="Times New Roman" charset="0"/>
                        </a:defRPr>
                      </a:lvl5pPr>
                      <a:lvl6pPr fontAlgn="base">
                        <a:spcBef>
                          <a:spcPct val="20000"/>
                        </a:spcBef>
                        <a:spcAft>
                          <a:spcPct val="0"/>
                        </a:spcAft>
                        <a:defRPr>
                          <a:solidFill>
                            <a:schemeClr val="tx1"/>
                          </a:solidFill>
                          <a:latin typeface="Times New Roman" charset="0"/>
                        </a:defRPr>
                      </a:lvl6pPr>
                      <a:lvl7pPr fontAlgn="base">
                        <a:spcBef>
                          <a:spcPct val="20000"/>
                        </a:spcBef>
                        <a:spcAft>
                          <a:spcPct val="0"/>
                        </a:spcAft>
                        <a:defRPr>
                          <a:solidFill>
                            <a:schemeClr val="tx1"/>
                          </a:solidFill>
                          <a:latin typeface="Times New Roman" charset="0"/>
                        </a:defRPr>
                      </a:lvl7pPr>
                      <a:lvl8pPr fontAlgn="base">
                        <a:spcBef>
                          <a:spcPct val="20000"/>
                        </a:spcBef>
                        <a:spcAft>
                          <a:spcPct val="0"/>
                        </a:spcAft>
                        <a:defRPr>
                          <a:solidFill>
                            <a:schemeClr val="tx1"/>
                          </a:solidFill>
                          <a:latin typeface="Times New Roman" charset="0"/>
                        </a:defRPr>
                      </a:lvl8pPr>
                      <a:lvl9pPr fontAlgn="base">
                        <a:spcBef>
                          <a:spcPct val="20000"/>
                        </a:spcBef>
                        <a:spcAft>
                          <a:spcPct val="0"/>
                        </a:spcAft>
                        <a:defRPr>
                          <a:solidFill>
                            <a:schemeClr val="tx1"/>
                          </a:solidFill>
                          <a:latin typeface="Times New Roman"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a:ln>
                            <a:noFill/>
                          </a:ln>
                          <a:solidFill>
                            <a:schemeClr val="accent2"/>
                          </a:solidFill>
                          <a:effectLst/>
                          <a:latin typeface="Times New Roman" charset="0"/>
                        </a:rPr>
                        <a:t>Manufacturer</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320675">
                <a:tc>
                  <a:txBody>
                    <a:bodyPr/>
                    <a:lstStyle>
                      <a:lvl1pPr>
                        <a:spcBef>
                          <a:spcPct val="20000"/>
                        </a:spcBef>
                        <a:defRPr sz="2800">
                          <a:solidFill>
                            <a:schemeClr val="tx1"/>
                          </a:solidFill>
                          <a:latin typeface="Times New Roman" charset="0"/>
                        </a:defRPr>
                      </a:lvl1pPr>
                      <a:lvl2pPr>
                        <a:spcBef>
                          <a:spcPct val="20000"/>
                        </a:spcBef>
                        <a:defRPr sz="2400">
                          <a:solidFill>
                            <a:schemeClr val="tx1"/>
                          </a:solidFill>
                          <a:latin typeface="Times New Roman" charset="0"/>
                        </a:defRPr>
                      </a:lvl2pPr>
                      <a:lvl3pPr>
                        <a:spcBef>
                          <a:spcPct val="20000"/>
                        </a:spcBef>
                        <a:defRPr sz="2000">
                          <a:solidFill>
                            <a:schemeClr val="tx1"/>
                          </a:solidFill>
                          <a:latin typeface="Times New Roman" charset="0"/>
                        </a:defRPr>
                      </a:lvl3pPr>
                      <a:lvl4pPr>
                        <a:spcBef>
                          <a:spcPct val="20000"/>
                        </a:spcBef>
                        <a:defRPr>
                          <a:solidFill>
                            <a:schemeClr val="tx1"/>
                          </a:solidFill>
                          <a:latin typeface="Times New Roman" charset="0"/>
                        </a:defRPr>
                      </a:lvl4pPr>
                      <a:lvl5pPr>
                        <a:spcBef>
                          <a:spcPct val="20000"/>
                        </a:spcBef>
                        <a:defRPr>
                          <a:solidFill>
                            <a:schemeClr val="tx1"/>
                          </a:solidFill>
                          <a:latin typeface="Times New Roman" charset="0"/>
                        </a:defRPr>
                      </a:lvl5pPr>
                      <a:lvl6pPr fontAlgn="base">
                        <a:spcBef>
                          <a:spcPct val="20000"/>
                        </a:spcBef>
                        <a:spcAft>
                          <a:spcPct val="0"/>
                        </a:spcAft>
                        <a:defRPr>
                          <a:solidFill>
                            <a:schemeClr val="tx1"/>
                          </a:solidFill>
                          <a:latin typeface="Times New Roman" charset="0"/>
                        </a:defRPr>
                      </a:lvl6pPr>
                      <a:lvl7pPr fontAlgn="base">
                        <a:spcBef>
                          <a:spcPct val="20000"/>
                        </a:spcBef>
                        <a:spcAft>
                          <a:spcPct val="0"/>
                        </a:spcAft>
                        <a:defRPr>
                          <a:solidFill>
                            <a:schemeClr val="tx1"/>
                          </a:solidFill>
                          <a:latin typeface="Times New Roman" charset="0"/>
                        </a:defRPr>
                      </a:lvl7pPr>
                      <a:lvl8pPr fontAlgn="base">
                        <a:spcBef>
                          <a:spcPct val="20000"/>
                        </a:spcBef>
                        <a:spcAft>
                          <a:spcPct val="0"/>
                        </a:spcAft>
                        <a:defRPr>
                          <a:solidFill>
                            <a:schemeClr val="tx1"/>
                          </a:solidFill>
                          <a:latin typeface="Times New Roman" charset="0"/>
                        </a:defRPr>
                      </a:lvl8pPr>
                      <a:lvl9pPr fontAlgn="base">
                        <a:spcBef>
                          <a:spcPct val="20000"/>
                        </a:spcBef>
                        <a:spcAft>
                          <a:spcPct val="0"/>
                        </a:spcAft>
                        <a:defRPr>
                          <a:solidFill>
                            <a:schemeClr val="tx1"/>
                          </a:solidFill>
                          <a:latin typeface="Times New Roman"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charset="0"/>
                        </a:rPr>
                        <a:t>Gizmo</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charset="0"/>
                        </a:defRPr>
                      </a:lvl1pPr>
                      <a:lvl2pPr>
                        <a:spcBef>
                          <a:spcPct val="20000"/>
                        </a:spcBef>
                        <a:defRPr sz="2400">
                          <a:solidFill>
                            <a:schemeClr val="tx1"/>
                          </a:solidFill>
                          <a:latin typeface="Times New Roman" charset="0"/>
                        </a:defRPr>
                      </a:lvl2pPr>
                      <a:lvl3pPr>
                        <a:spcBef>
                          <a:spcPct val="20000"/>
                        </a:spcBef>
                        <a:defRPr sz="2000">
                          <a:solidFill>
                            <a:schemeClr val="tx1"/>
                          </a:solidFill>
                          <a:latin typeface="Times New Roman" charset="0"/>
                        </a:defRPr>
                      </a:lvl3pPr>
                      <a:lvl4pPr>
                        <a:spcBef>
                          <a:spcPct val="20000"/>
                        </a:spcBef>
                        <a:defRPr>
                          <a:solidFill>
                            <a:schemeClr val="tx1"/>
                          </a:solidFill>
                          <a:latin typeface="Times New Roman" charset="0"/>
                        </a:defRPr>
                      </a:lvl4pPr>
                      <a:lvl5pPr>
                        <a:spcBef>
                          <a:spcPct val="20000"/>
                        </a:spcBef>
                        <a:defRPr>
                          <a:solidFill>
                            <a:schemeClr val="tx1"/>
                          </a:solidFill>
                          <a:latin typeface="Times New Roman" charset="0"/>
                        </a:defRPr>
                      </a:lvl5pPr>
                      <a:lvl6pPr fontAlgn="base">
                        <a:spcBef>
                          <a:spcPct val="20000"/>
                        </a:spcBef>
                        <a:spcAft>
                          <a:spcPct val="0"/>
                        </a:spcAft>
                        <a:defRPr>
                          <a:solidFill>
                            <a:schemeClr val="tx1"/>
                          </a:solidFill>
                          <a:latin typeface="Times New Roman" charset="0"/>
                        </a:defRPr>
                      </a:lvl6pPr>
                      <a:lvl7pPr fontAlgn="base">
                        <a:spcBef>
                          <a:spcPct val="20000"/>
                        </a:spcBef>
                        <a:spcAft>
                          <a:spcPct val="0"/>
                        </a:spcAft>
                        <a:defRPr>
                          <a:solidFill>
                            <a:schemeClr val="tx1"/>
                          </a:solidFill>
                          <a:latin typeface="Times New Roman" charset="0"/>
                        </a:defRPr>
                      </a:lvl7pPr>
                      <a:lvl8pPr fontAlgn="base">
                        <a:spcBef>
                          <a:spcPct val="20000"/>
                        </a:spcBef>
                        <a:spcAft>
                          <a:spcPct val="0"/>
                        </a:spcAft>
                        <a:defRPr>
                          <a:solidFill>
                            <a:schemeClr val="tx1"/>
                          </a:solidFill>
                          <a:latin typeface="Times New Roman" charset="0"/>
                        </a:defRPr>
                      </a:lvl8pPr>
                      <a:lvl9pPr fontAlgn="base">
                        <a:spcBef>
                          <a:spcPct val="20000"/>
                        </a:spcBef>
                        <a:spcAft>
                          <a:spcPct val="0"/>
                        </a:spcAft>
                        <a:defRPr>
                          <a:solidFill>
                            <a:schemeClr val="tx1"/>
                          </a:solidFill>
                          <a:latin typeface="Times New Roman"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charset="0"/>
                        </a:rPr>
                        <a:t>$19.99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charset="0"/>
                        </a:defRPr>
                      </a:lvl1pPr>
                      <a:lvl2pPr>
                        <a:spcBef>
                          <a:spcPct val="20000"/>
                        </a:spcBef>
                        <a:defRPr sz="2400">
                          <a:solidFill>
                            <a:schemeClr val="tx1"/>
                          </a:solidFill>
                          <a:latin typeface="Times New Roman" charset="0"/>
                        </a:defRPr>
                      </a:lvl2pPr>
                      <a:lvl3pPr>
                        <a:spcBef>
                          <a:spcPct val="20000"/>
                        </a:spcBef>
                        <a:defRPr sz="2000">
                          <a:solidFill>
                            <a:schemeClr val="tx1"/>
                          </a:solidFill>
                          <a:latin typeface="Times New Roman" charset="0"/>
                        </a:defRPr>
                      </a:lvl3pPr>
                      <a:lvl4pPr>
                        <a:spcBef>
                          <a:spcPct val="20000"/>
                        </a:spcBef>
                        <a:defRPr>
                          <a:solidFill>
                            <a:schemeClr val="tx1"/>
                          </a:solidFill>
                          <a:latin typeface="Times New Roman" charset="0"/>
                        </a:defRPr>
                      </a:lvl4pPr>
                      <a:lvl5pPr>
                        <a:spcBef>
                          <a:spcPct val="20000"/>
                        </a:spcBef>
                        <a:defRPr>
                          <a:solidFill>
                            <a:schemeClr val="tx1"/>
                          </a:solidFill>
                          <a:latin typeface="Times New Roman" charset="0"/>
                        </a:defRPr>
                      </a:lvl5pPr>
                      <a:lvl6pPr fontAlgn="base">
                        <a:spcBef>
                          <a:spcPct val="20000"/>
                        </a:spcBef>
                        <a:spcAft>
                          <a:spcPct val="0"/>
                        </a:spcAft>
                        <a:defRPr>
                          <a:solidFill>
                            <a:schemeClr val="tx1"/>
                          </a:solidFill>
                          <a:latin typeface="Times New Roman" charset="0"/>
                        </a:defRPr>
                      </a:lvl6pPr>
                      <a:lvl7pPr fontAlgn="base">
                        <a:spcBef>
                          <a:spcPct val="20000"/>
                        </a:spcBef>
                        <a:spcAft>
                          <a:spcPct val="0"/>
                        </a:spcAft>
                        <a:defRPr>
                          <a:solidFill>
                            <a:schemeClr val="tx1"/>
                          </a:solidFill>
                          <a:latin typeface="Times New Roman" charset="0"/>
                        </a:defRPr>
                      </a:lvl7pPr>
                      <a:lvl8pPr fontAlgn="base">
                        <a:spcBef>
                          <a:spcPct val="20000"/>
                        </a:spcBef>
                        <a:spcAft>
                          <a:spcPct val="0"/>
                        </a:spcAft>
                        <a:defRPr>
                          <a:solidFill>
                            <a:schemeClr val="tx1"/>
                          </a:solidFill>
                          <a:latin typeface="Times New Roman" charset="0"/>
                        </a:defRPr>
                      </a:lvl8pPr>
                      <a:lvl9pPr fontAlgn="base">
                        <a:spcBef>
                          <a:spcPct val="20000"/>
                        </a:spcBef>
                        <a:spcAft>
                          <a:spcPct val="0"/>
                        </a:spcAft>
                        <a:defRPr>
                          <a:solidFill>
                            <a:schemeClr val="tx1"/>
                          </a:solidFill>
                          <a:latin typeface="Times New Roman"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charset="0"/>
                        </a:rPr>
                        <a:t>Gadgets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charset="0"/>
                        </a:defRPr>
                      </a:lvl1pPr>
                      <a:lvl2pPr>
                        <a:spcBef>
                          <a:spcPct val="20000"/>
                        </a:spcBef>
                        <a:defRPr sz="2400">
                          <a:solidFill>
                            <a:schemeClr val="tx1"/>
                          </a:solidFill>
                          <a:latin typeface="Times New Roman" charset="0"/>
                        </a:defRPr>
                      </a:lvl2pPr>
                      <a:lvl3pPr>
                        <a:spcBef>
                          <a:spcPct val="20000"/>
                        </a:spcBef>
                        <a:defRPr sz="2000">
                          <a:solidFill>
                            <a:schemeClr val="tx1"/>
                          </a:solidFill>
                          <a:latin typeface="Times New Roman" charset="0"/>
                        </a:defRPr>
                      </a:lvl3pPr>
                      <a:lvl4pPr>
                        <a:spcBef>
                          <a:spcPct val="20000"/>
                        </a:spcBef>
                        <a:defRPr>
                          <a:solidFill>
                            <a:schemeClr val="tx1"/>
                          </a:solidFill>
                          <a:latin typeface="Times New Roman" charset="0"/>
                        </a:defRPr>
                      </a:lvl4pPr>
                      <a:lvl5pPr>
                        <a:spcBef>
                          <a:spcPct val="20000"/>
                        </a:spcBef>
                        <a:defRPr>
                          <a:solidFill>
                            <a:schemeClr val="tx1"/>
                          </a:solidFill>
                          <a:latin typeface="Times New Roman" charset="0"/>
                        </a:defRPr>
                      </a:lvl5pPr>
                      <a:lvl6pPr fontAlgn="base">
                        <a:spcBef>
                          <a:spcPct val="20000"/>
                        </a:spcBef>
                        <a:spcAft>
                          <a:spcPct val="0"/>
                        </a:spcAft>
                        <a:defRPr>
                          <a:solidFill>
                            <a:schemeClr val="tx1"/>
                          </a:solidFill>
                          <a:latin typeface="Times New Roman" charset="0"/>
                        </a:defRPr>
                      </a:lvl6pPr>
                      <a:lvl7pPr fontAlgn="base">
                        <a:spcBef>
                          <a:spcPct val="20000"/>
                        </a:spcBef>
                        <a:spcAft>
                          <a:spcPct val="0"/>
                        </a:spcAft>
                        <a:defRPr>
                          <a:solidFill>
                            <a:schemeClr val="tx1"/>
                          </a:solidFill>
                          <a:latin typeface="Times New Roman" charset="0"/>
                        </a:defRPr>
                      </a:lvl7pPr>
                      <a:lvl8pPr fontAlgn="base">
                        <a:spcBef>
                          <a:spcPct val="20000"/>
                        </a:spcBef>
                        <a:spcAft>
                          <a:spcPct val="0"/>
                        </a:spcAft>
                        <a:defRPr>
                          <a:solidFill>
                            <a:schemeClr val="tx1"/>
                          </a:solidFill>
                          <a:latin typeface="Times New Roman" charset="0"/>
                        </a:defRPr>
                      </a:lvl8pPr>
                      <a:lvl9pPr fontAlgn="base">
                        <a:spcBef>
                          <a:spcPct val="20000"/>
                        </a:spcBef>
                        <a:spcAft>
                          <a:spcPct val="0"/>
                        </a:spcAft>
                        <a:defRPr>
                          <a:solidFill>
                            <a:schemeClr val="tx1"/>
                          </a:solidFill>
                          <a:latin typeface="Times New Roman"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charset="0"/>
                        </a:rPr>
                        <a:t>GizmoWorks</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0675">
                <a:tc>
                  <a:txBody>
                    <a:bodyPr/>
                    <a:lstStyle>
                      <a:lvl1pPr>
                        <a:spcBef>
                          <a:spcPct val="20000"/>
                        </a:spcBef>
                        <a:defRPr sz="2800">
                          <a:solidFill>
                            <a:schemeClr val="tx1"/>
                          </a:solidFill>
                          <a:latin typeface="Times New Roman" charset="0"/>
                        </a:defRPr>
                      </a:lvl1pPr>
                      <a:lvl2pPr>
                        <a:spcBef>
                          <a:spcPct val="20000"/>
                        </a:spcBef>
                        <a:defRPr sz="2400">
                          <a:solidFill>
                            <a:schemeClr val="tx1"/>
                          </a:solidFill>
                          <a:latin typeface="Times New Roman" charset="0"/>
                        </a:defRPr>
                      </a:lvl2pPr>
                      <a:lvl3pPr>
                        <a:spcBef>
                          <a:spcPct val="20000"/>
                        </a:spcBef>
                        <a:defRPr sz="2000">
                          <a:solidFill>
                            <a:schemeClr val="tx1"/>
                          </a:solidFill>
                          <a:latin typeface="Times New Roman" charset="0"/>
                        </a:defRPr>
                      </a:lvl3pPr>
                      <a:lvl4pPr>
                        <a:spcBef>
                          <a:spcPct val="20000"/>
                        </a:spcBef>
                        <a:defRPr>
                          <a:solidFill>
                            <a:schemeClr val="tx1"/>
                          </a:solidFill>
                          <a:latin typeface="Times New Roman" charset="0"/>
                        </a:defRPr>
                      </a:lvl4pPr>
                      <a:lvl5pPr>
                        <a:spcBef>
                          <a:spcPct val="20000"/>
                        </a:spcBef>
                        <a:defRPr>
                          <a:solidFill>
                            <a:schemeClr val="tx1"/>
                          </a:solidFill>
                          <a:latin typeface="Times New Roman" charset="0"/>
                        </a:defRPr>
                      </a:lvl5pPr>
                      <a:lvl6pPr fontAlgn="base">
                        <a:spcBef>
                          <a:spcPct val="20000"/>
                        </a:spcBef>
                        <a:spcAft>
                          <a:spcPct val="0"/>
                        </a:spcAft>
                        <a:defRPr>
                          <a:solidFill>
                            <a:schemeClr val="tx1"/>
                          </a:solidFill>
                          <a:latin typeface="Times New Roman" charset="0"/>
                        </a:defRPr>
                      </a:lvl6pPr>
                      <a:lvl7pPr fontAlgn="base">
                        <a:spcBef>
                          <a:spcPct val="20000"/>
                        </a:spcBef>
                        <a:spcAft>
                          <a:spcPct val="0"/>
                        </a:spcAft>
                        <a:defRPr>
                          <a:solidFill>
                            <a:schemeClr val="tx1"/>
                          </a:solidFill>
                          <a:latin typeface="Times New Roman" charset="0"/>
                        </a:defRPr>
                      </a:lvl7pPr>
                      <a:lvl8pPr fontAlgn="base">
                        <a:spcBef>
                          <a:spcPct val="20000"/>
                        </a:spcBef>
                        <a:spcAft>
                          <a:spcPct val="0"/>
                        </a:spcAft>
                        <a:defRPr>
                          <a:solidFill>
                            <a:schemeClr val="tx1"/>
                          </a:solidFill>
                          <a:latin typeface="Times New Roman" charset="0"/>
                        </a:defRPr>
                      </a:lvl8pPr>
                      <a:lvl9pPr fontAlgn="base">
                        <a:spcBef>
                          <a:spcPct val="20000"/>
                        </a:spcBef>
                        <a:spcAft>
                          <a:spcPct val="0"/>
                        </a:spcAft>
                        <a:defRPr>
                          <a:solidFill>
                            <a:schemeClr val="tx1"/>
                          </a:solidFill>
                          <a:latin typeface="Times New Roman"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charset="0"/>
                        </a:rPr>
                        <a:t>Powergizmo</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charset="0"/>
                        </a:defRPr>
                      </a:lvl1pPr>
                      <a:lvl2pPr>
                        <a:spcBef>
                          <a:spcPct val="20000"/>
                        </a:spcBef>
                        <a:defRPr sz="2400">
                          <a:solidFill>
                            <a:schemeClr val="tx1"/>
                          </a:solidFill>
                          <a:latin typeface="Times New Roman" charset="0"/>
                        </a:defRPr>
                      </a:lvl2pPr>
                      <a:lvl3pPr>
                        <a:spcBef>
                          <a:spcPct val="20000"/>
                        </a:spcBef>
                        <a:defRPr sz="2000">
                          <a:solidFill>
                            <a:schemeClr val="tx1"/>
                          </a:solidFill>
                          <a:latin typeface="Times New Roman" charset="0"/>
                        </a:defRPr>
                      </a:lvl3pPr>
                      <a:lvl4pPr>
                        <a:spcBef>
                          <a:spcPct val="20000"/>
                        </a:spcBef>
                        <a:defRPr>
                          <a:solidFill>
                            <a:schemeClr val="tx1"/>
                          </a:solidFill>
                          <a:latin typeface="Times New Roman" charset="0"/>
                        </a:defRPr>
                      </a:lvl4pPr>
                      <a:lvl5pPr>
                        <a:spcBef>
                          <a:spcPct val="20000"/>
                        </a:spcBef>
                        <a:defRPr>
                          <a:solidFill>
                            <a:schemeClr val="tx1"/>
                          </a:solidFill>
                          <a:latin typeface="Times New Roman" charset="0"/>
                        </a:defRPr>
                      </a:lvl5pPr>
                      <a:lvl6pPr fontAlgn="base">
                        <a:spcBef>
                          <a:spcPct val="20000"/>
                        </a:spcBef>
                        <a:spcAft>
                          <a:spcPct val="0"/>
                        </a:spcAft>
                        <a:defRPr>
                          <a:solidFill>
                            <a:schemeClr val="tx1"/>
                          </a:solidFill>
                          <a:latin typeface="Times New Roman" charset="0"/>
                        </a:defRPr>
                      </a:lvl6pPr>
                      <a:lvl7pPr fontAlgn="base">
                        <a:spcBef>
                          <a:spcPct val="20000"/>
                        </a:spcBef>
                        <a:spcAft>
                          <a:spcPct val="0"/>
                        </a:spcAft>
                        <a:defRPr>
                          <a:solidFill>
                            <a:schemeClr val="tx1"/>
                          </a:solidFill>
                          <a:latin typeface="Times New Roman" charset="0"/>
                        </a:defRPr>
                      </a:lvl7pPr>
                      <a:lvl8pPr fontAlgn="base">
                        <a:spcBef>
                          <a:spcPct val="20000"/>
                        </a:spcBef>
                        <a:spcAft>
                          <a:spcPct val="0"/>
                        </a:spcAft>
                        <a:defRPr>
                          <a:solidFill>
                            <a:schemeClr val="tx1"/>
                          </a:solidFill>
                          <a:latin typeface="Times New Roman" charset="0"/>
                        </a:defRPr>
                      </a:lvl8pPr>
                      <a:lvl9pPr fontAlgn="base">
                        <a:spcBef>
                          <a:spcPct val="20000"/>
                        </a:spcBef>
                        <a:spcAft>
                          <a:spcPct val="0"/>
                        </a:spcAft>
                        <a:defRPr>
                          <a:solidFill>
                            <a:schemeClr val="tx1"/>
                          </a:solidFill>
                          <a:latin typeface="Times New Roman"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charset="0"/>
                        </a:rPr>
                        <a:t>$29.99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charset="0"/>
                        </a:defRPr>
                      </a:lvl1pPr>
                      <a:lvl2pPr>
                        <a:spcBef>
                          <a:spcPct val="20000"/>
                        </a:spcBef>
                        <a:defRPr sz="2400">
                          <a:solidFill>
                            <a:schemeClr val="tx1"/>
                          </a:solidFill>
                          <a:latin typeface="Times New Roman" charset="0"/>
                        </a:defRPr>
                      </a:lvl2pPr>
                      <a:lvl3pPr>
                        <a:spcBef>
                          <a:spcPct val="20000"/>
                        </a:spcBef>
                        <a:defRPr sz="2000">
                          <a:solidFill>
                            <a:schemeClr val="tx1"/>
                          </a:solidFill>
                          <a:latin typeface="Times New Roman" charset="0"/>
                        </a:defRPr>
                      </a:lvl3pPr>
                      <a:lvl4pPr>
                        <a:spcBef>
                          <a:spcPct val="20000"/>
                        </a:spcBef>
                        <a:defRPr>
                          <a:solidFill>
                            <a:schemeClr val="tx1"/>
                          </a:solidFill>
                          <a:latin typeface="Times New Roman" charset="0"/>
                        </a:defRPr>
                      </a:lvl4pPr>
                      <a:lvl5pPr>
                        <a:spcBef>
                          <a:spcPct val="20000"/>
                        </a:spcBef>
                        <a:defRPr>
                          <a:solidFill>
                            <a:schemeClr val="tx1"/>
                          </a:solidFill>
                          <a:latin typeface="Times New Roman" charset="0"/>
                        </a:defRPr>
                      </a:lvl5pPr>
                      <a:lvl6pPr fontAlgn="base">
                        <a:spcBef>
                          <a:spcPct val="20000"/>
                        </a:spcBef>
                        <a:spcAft>
                          <a:spcPct val="0"/>
                        </a:spcAft>
                        <a:defRPr>
                          <a:solidFill>
                            <a:schemeClr val="tx1"/>
                          </a:solidFill>
                          <a:latin typeface="Times New Roman" charset="0"/>
                        </a:defRPr>
                      </a:lvl6pPr>
                      <a:lvl7pPr fontAlgn="base">
                        <a:spcBef>
                          <a:spcPct val="20000"/>
                        </a:spcBef>
                        <a:spcAft>
                          <a:spcPct val="0"/>
                        </a:spcAft>
                        <a:defRPr>
                          <a:solidFill>
                            <a:schemeClr val="tx1"/>
                          </a:solidFill>
                          <a:latin typeface="Times New Roman" charset="0"/>
                        </a:defRPr>
                      </a:lvl7pPr>
                      <a:lvl8pPr fontAlgn="base">
                        <a:spcBef>
                          <a:spcPct val="20000"/>
                        </a:spcBef>
                        <a:spcAft>
                          <a:spcPct val="0"/>
                        </a:spcAft>
                        <a:defRPr>
                          <a:solidFill>
                            <a:schemeClr val="tx1"/>
                          </a:solidFill>
                          <a:latin typeface="Times New Roman" charset="0"/>
                        </a:defRPr>
                      </a:lvl8pPr>
                      <a:lvl9pPr fontAlgn="base">
                        <a:spcBef>
                          <a:spcPct val="20000"/>
                        </a:spcBef>
                        <a:spcAft>
                          <a:spcPct val="0"/>
                        </a:spcAft>
                        <a:defRPr>
                          <a:solidFill>
                            <a:schemeClr val="tx1"/>
                          </a:solidFill>
                          <a:latin typeface="Times New Roman"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charset="0"/>
                        </a:rPr>
                        <a:t>Gadgets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charset="0"/>
                        </a:defRPr>
                      </a:lvl1pPr>
                      <a:lvl2pPr>
                        <a:spcBef>
                          <a:spcPct val="20000"/>
                        </a:spcBef>
                        <a:defRPr sz="2400">
                          <a:solidFill>
                            <a:schemeClr val="tx1"/>
                          </a:solidFill>
                          <a:latin typeface="Times New Roman" charset="0"/>
                        </a:defRPr>
                      </a:lvl2pPr>
                      <a:lvl3pPr>
                        <a:spcBef>
                          <a:spcPct val="20000"/>
                        </a:spcBef>
                        <a:defRPr sz="2000">
                          <a:solidFill>
                            <a:schemeClr val="tx1"/>
                          </a:solidFill>
                          <a:latin typeface="Times New Roman" charset="0"/>
                        </a:defRPr>
                      </a:lvl3pPr>
                      <a:lvl4pPr>
                        <a:spcBef>
                          <a:spcPct val="20000"/>
                        </a:spcBef>
                        <a:defRPr>
                          <a:solidFill>
                            <a:schemeClr val="tx1"/>
                          </a:solidFill>
                          <a:latin typeface="Times New Roman" charset="0"/>
                        </a:defRPr>
                      </a:lvl4pPr>
                      <a:lvl5pPr>
                        <a:spcBef>
                          <a:spcPct val="20000"/>
                        </a:spcBef>
                        <a:defRPr>
                          <a:solidFill>
                            <a:schemeClr val="tx1"/>
                          </a:solidFill>
                          <a:latin typeface="Times New Roman" charset="0"/>
                        </a:defRPr>
                      </a:lvl5pPr>
                      <a:lvl6pPr fontAlgn="base">
                        <a:spcBef>
                          <a:spcPct val="20000"/>
                        </a:spcBef>
                        <a:spcAft>
                          <a:spcPct val="0"/>
                        </a:spcAft>
                        <a:defRPr>
                          <a:solidFill>
                            <a:schemeClr val="tx1"/>
                          </a:solidFill>
                          <a:latin typeface="Times New Roman" charset="0"/>
                        </a:defRPr>
                      </a:lvl6pPr>
                      <a:lvl7pPr fontAlgn="base">
                        <a:spcBef>
                          <a:spcPct val="20000"/>
                        </a:spcBef>
                        <a:spcAft>
                          <a:spcPct val="0"/>
                        </a:spcAft>
                        <a:defRPr>
                          <a:solidFill>
                            <a:schemeClr val="tx1"/>
                          </a:solidFill>
                          <a:latin typeface="Times New Roman" charset="0"/>
                        </a:defRPr>
                      </a:lvl7pPr>
                      <a:lvl8pPr fontAlgn="base">
                        <a:spcBef>
                          <a:spcPct val="20000"/>
                        </a:spcBef>
                        <a:spcAft>
                          <a:spcPct val="0"/>
                        </a:spcAft>
                        <a:defRPr>
                          <a:solidFill>
                            <a:schemeClr val="tx1"/>
                          </a:solidFill>
                          <a:latin typeface="Times New Roman" charset="0"/>
                        </a:defRPr>
                      </a:lvl8pPr>
                      <a:lvl9pPr fontAlgn="base">
                        <a:spcBef>
                          <a:spcPct val="20000"/>
                        </a:spcBef>
                        <a:spcAft>
                          <a:spcPct val="0"/>
                        </a:spcAft>
                        <a:defRPr>
                          <a:solidFill>
                            <a:schemeClr val="tx1"/>
                          </a:solidFill>
                          <a:latin typeface="Times New Roman"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charset="0"/>
                        </a:rPr>
                        <a:t>GizmoWorks</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0675">
                <a:tc>
                  <a:txBody>
                    <a:bodyPr/>
                    <a:lstStyle>
                      <a:lvl1pPr>
                        <a:spcBef>
                          <a:spcPct val="20000"/>
                        </a:spcBef>
                        <a:defRPr sz="2800">
                          <a:solidFill>
                            <a:schemeClr val="tx1"/>
                          </a:solidFill>
                          <a:latin typeface="Times New Roman" charset="0"/>
                        </a:defRPr>
                      </a:lvl1pPr>
                      <a:lvl2pPr>
                        <a:spcBef>
                          <a:spcPct val="20000"/>
                        </a:spcBef>
                        <a:defRPr sz="2400">
                          <a:solidFill>
                            <a:schemeClr val="tx1"/>
                          </a:solidFill>
                          <a:latin typeface="Times New Roman" charset="0"/>
                        </a:defRPr>
                      </a:lvl2pPr>
                      <a:lvl3pPr>
                        <a:spcBef>
                          <a:spcPct val="20000"/>
                        </a:spcBef>
                        <a:defRPr sz="2000">
                          <a:solidFill>
                            <a:schemeClr val="tx1"/>
                          </a:solidFill>
                          <a:latin typeface="Times New Roman" charset="0"/>
                        </a:defRPr>
                      </a:lvl3pPr>
                      <a:lvl4pPr>
                        <a:spcBef>
                          <a:spcPct val="20000"/>
                        </a:spcBef>
                        <a:defRPr>
                          <a:solidFill>
                            <a:schemeClr val="tx1"/>
                          </a:solidFill>
                          <a:latin typeface="Times New Roman" charset="0"/>
                        </a:defRPr>
                      </a:lvl4pPr>
                      <a:lvl5pPr>
                        <a:spcBef>
                          <a:spcPct val="20000"/>
                        </a:spcBef>
                        <a:defRPr>
                          <a:solidFill>
                            <a:schemeClr val="tx1"/>
                          </a:solidFill>
                          <a:latin typeface="Times New Roman" charset="0"/>
                        </a:defRPr>
                      </a:lvl5pPr>
                      <a:lvl6pPr fontAlgn="base">
                        <a:spcBef>
                          <a:spcPct val="20000"/>
                        </a:spcBef>
                        <a:spcAft>
                          <a:spcPct val="0"/>
                        </a:spcAft>
                        <a:defRPr>
                          <a:solidFill>
                            <a:schemeClr val="tx1"/>
                          </a:solidFill>
                          <a:latin typeface="Times New Roman" charset="0"/>
                        </a:defRPr>
                      </a:lvl6pPr>
                      <a:lvl7pPr fontAlgn="base">
                        <a:spcBef>
                          <a:spcPct val="20000"/>
                        </a:spcBef>
                        <a:spcAft>
                          <a:spcPct val="0"/>
                        </a:spcAft>
                        <a:defRPr>
                          <a:solidFill>
                            <a:schemeClr val="tx1"/>
                          </a:solidFill>
                          <a:latin typeface="Times New Roman" charset="0"/>
                        </a:defRPr>
                      </a:lvl7pPr>
                      <a:lvl8pPr fontAlgn="base">
                        <a:spcBef>
                          <a:spcPct val="20000"/>
                        </a:spcBef>
                        <a:spcAft>
                          <a:spcPct val="0"/>
                        </a:spcAft>
                        <a:defRPr>
                          <a:solidFill>
                            <a:schemeClr val="tx1"/>
                          </a:solidFill>
                          <a:latin typeface="Times New Roman" charset="0"/>
                        </a:defRPr>
                      </a:lvl8pPr>
                      <a:lvl9pPr fontAlgn="base">
                        <a:spcBef>
                          <a:spcPct val="20000"/>
                        </a:spcBef>
                        <a:spcAft>
                          <a:spcPct val="0"/>
                        </a:spcAft>
                        <a:defRPr>
                          <a:solidFill>
                            <a:schemeClr val="tx1"/>
                          </a:solidFill>
                          <a:latin typeface="Times New Roman"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charset="0"/>
                        </a:rPr>
                        <a:t>SingleTouch</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charset="0"/>
                        </a:defRPr>
                      </a:lvl1pPr>
                      <a:lvl2pPr>
                        <a:spcBef>
                          <a:spcPct val="20000"/>
                        </a:spcBef>
                        <a:defRPr sz="2400">
                          <a:solidFill>
                            <a:schemeClr val="tx1"/>
                          </a:solidFill>
                          <a:latin typeface="Times New Roman" charset="0"/>
                        </a:defRPr>
                      </a:lvl2pPr>
                      <a:lvl3pPr>
                        <a:spcBef>
                          <a:spcPct val="20000"/>
                        </a:spcBef>
                        <a:defRPr sz="2000">
                          <a:solidFill>
                            <a:schemeClr val="tx1"/>
                          </a:solidFill>
                          <a:latin typeface="Times New Roman" charset="0"/>
                        </a:defRPr>
                      </a:lvl3pPr>
                      <a:lvl4pPr>
                        <a:spcBef>
                          <a:spcPct val="20000"/>
                        </a:spcBef>
                        <a:defRPr>
                          <a:solidFill>
                            <a:schemeClr val="tx1"/>
                          </a:solidFill>
                          <a:latin typeface="Times New Roman" charset="0"/>
                        </a:defRPr>
                      </a:lvl4pPr>
                      <a:lvl5pPr>
                        <a:spcBef>
                          <a:spcPct val="20000"/>
                        </a:spcBef>
                        <a:defRPr>
                          <a:solidFill>
                            <a:schemeClr val="tx1"/>
                          </a:solidFill>
                          <a:latin typeface="Times New Roman" charset="0"/>
                        </a:defRPr>
                      </a:lvl5pPr>
                      <a:lvl6pPr fontAlgn="base">
                        <a:spcBef>
                          <a:spcPct val="20000"/>
                        </a:spcBef>
                        <a:spcAft>
                          <a:spcPct val="0"/>
                        </a:spcAft>
                        <a:defRPr>
                          <a:solidFill>
                            <a:schemeClr val="tx1"/>
                          </a:solidFill>
                          <a:latin typeface="Times New Roman" charset="0"/>
                        </a:defRPr>
                      </a:lvl6pPr>
                      <a:lvl7pPr fontAlgn="base">
                        <a:spcBef>
                          <a:spcPct val="20000"/>
                        </a:spcBef>
                        <a:spcAft>
                          <a:spcPct val="0"/>
                        </a:spcAft>
                        <a:defRPr>
                          <a:solidFill>
                            <a:schemeClr val="tx1"/>
                          </a:solidFill>
                          <a:latin typeface="Times New Roman" charset="0"/>
                        </a:defRPr>
                      </a:lvl7pPr>
                      <a:lvl8pPr fontAlgn="base">
                        <a:spcBef>
                          <a:spcPct val="20000"/>
                        </a:spcBef>
                        <a:spcAft>
                          <a:spcPct val="0"/>
                        </a:spcAft>
                        <a:defRPr>
                          <a:solidFill>
                            <a:schemeClr val="tx1"/>
                          </a:solidFill>
                          <a:latin typeface="Times New Roman" charset="0"/>
                        </a:defRPr>
                      </a:lvl8pPr>
                      <a:lvl9pPr fontAlgn="base">
                        <a:spcBef>
                          <a:spcPct val="20000"/>
                        </a:spcBef>
                        <a:spcAft>
                          <a:spcPct val="0"/>
                        </a:spcAft>
                        <a:defRPr>
                          <a:solidFill>
                            <a:schemeClr val="tx1"/>
                          </a:solidFill>
                          <a:latin typeface="Times New Roman"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charset="0"/>
                        </a:rPr>
                        <a:t>$149.99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charset="0"/>
                        </a:defRPr>
                      </a:lvl1pPr>
                      <a:lvl2pPr>
                        <a:spcBef>
                          <a:spcPct val="20000"/>
                        </a:spcBef>
                        <a:defRPr sz="2400">
                          <a:solidFill>
                            <a:schemeClr val="tx1"/>
                          </a:solidFill>
                          <a:latin typeface="Times New Roman" charset="0"/>
                        </a:defRPr>
                      </a:lvl2pPr>
                      <a:lvl3pPr>
                        <a:spcBef>
                          <a:spcPct val="20000"/>
                        </a:spcBef>
                        <a:defRPr sz="2000">
                          <a:solidFill>
                            <a:schemeClr val="tx1"/>
                          </a:solidFill>
                          <a:latin typeface="Times New Roman" charset="0"/>
                        </a:defRPr>
                      </a:lvl3pPr>
                      <a:lvl4pPr>
                        <a:spcBef>
                          <a:spcPct val="20000"/>
                        </a:spcBef>
                        <a:defRPr>
                          <a:solidFill>
                            <a:schemeClr val="tx1"/>
                          </a:solidFill>
                          <a:latin typeface="Times New Roman" charset="0"/>
                        </a:defRPr>
                      </a:lvl4pPr>
                      <a:lvl5pPr>
                        <a:spcBef>
                          <a:spcPct val="20000"/>
                        </a:spcBef>
                        <a:defRPr>
                          <a:solidFill>
                            <a:schemeClr val="tx1"/>
                          </a:solidFill>
                          <a:latin typeface="Times New Roman" charset="0"/>
                        </a:defRPr>
                      </a:lvl5pPr>
                      <a:lvl6pPr fontAlgn="base">
                        <a:spcBef>
                          <a:spcPct val="20000"/>
                        </a:spcBef>
                        <a:spcAft>
                          <a:spcPct val="0"/>
                        </a:spcAft>
                        <a:defRPr>
                          <a:solidFill>
                            <a:schemeClr val="tx1"/>
                          </a:solidFill>
                          <a:latin typeface="Times New Roman" charset="0"/>
                        </a:defRPr>
                      </a:lvl6pPr>
                      <a:lvl7pPr fontAlgn="base">
                        <a:spcBef>
                          <a:spcPct val="20000"/>
                        </a:spcBef>
                        <a:spcAft>
                          <a:spcPct val="0"/>
                        </a:spcAft>
                        <a:defRPr>
                          <a:solidFill>
                            <a:schemeClr val="tx1"/>
                          </a:solidFill>
                          <a:latin typeface="Times New Roman" charset="0"/>
                        </a:defRPr>
                      </a:lvl7pPr>
                      <a:lvl8pPr fontAlgn="base">
                        <a:spcBef>
                          <a:spcPct val="20000"/>
                        </a:spcBef>
                        <a:spcAft>
                          <a:spcPct val="0"/>
                        </a:spcAft>
                        <a:defRPr>
                          <a:solidFill>
                            <a:schemeClr val="tx1"/>
                          </a:solidFill>
                          <a:latin typeface="Times New Roman" charset="0"/>
                        </a:defRPr>
                      </a:lvl8pPr>
                      <a:lvl9pPr fontAlgn="base">
                        <a:spcBef>
                          <a:spcPct val="20000"/>
                        </a:spcBef>
                        <a:spcAft>
                          <a:spcPct val="0"/>
                        </a:spcAft>
                        <a:defRPr>
                          <a:solidFill>
                            <a:schemeClr val="tx1"/>
                          </a:solidFill>
                          <a:latin typeface="Times New Roman"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charset="0"/>
                        </a:rPr>
                        <a:t>Photography</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charset="0"/>
                        </a:defRPr>
                      </a:lvl1pPr>
                      <a:lvl2pPr>
                        <a:spcBef>
                          <a:spcPct val="20000"/>
                        </a:spcBef>
                        <a:defRPr sz="2400">
                          <a:solidFill>
                            <a:schemeClr val="tx1"/>
                          </a:solidFill>
                          <a:latin typeface="Times New Roman" charset="0"/>
                        </a:defRPr>
                      </a:lvl2pPr>
                      <a:lvl3pPr>
                        <a:spcBef>
                          <a:spcPct val="20000"/>
                        </a:spcBef>
                        <a:defRPr sz="2000">
                          <a:solidFill>
                            <a:schemeClr val="tx1"/>
                          </a:solidFill>
                          <a:latin typeface="Times New Roman" charset="0"/>
                        </a:defRPr>
                      </a:lvl3pPr>
                      <a:lvl4pPr>
                        <a:spcBef>
                          <a:spcPct val="20000"/>
                        </a:spcBef>
                        <a:defRPr>
                          <a:solidFill>
                            <a:schemeClr val="tx1"/>
                          </a:solidFill>
                          <a:latin typeface="Times New Roman" charset="0"/>
                        </a:defRPr>
                      </a:lvl4pPr>
                      <a:lvl5pPr>
                        <a:spcBef>
                          <a:spcPct val="20000"/>
                        </a:spcBef>
                        <a:defRPr>
                          <a:solidFill>
                            <a:schemeClr val="tx1"/>
                          </a:solidFill>
                          <a:latin typeface="Times New Roman" charset="0"/>
                        </a:defRPr>
                      </a:lvl5pPr>
                      <a:lvl6pPr fontAlgn="base">
                        <a:spcBef>
                          <a:spcPct val="20000"/>
                        </a:spcBef>
                        <a:spcAft>
                          <a:spcPct val="0"/>
                        </a:spcAft>
                        <a:defRPr>
                          <a:solidFill>
                            <a:schemeClr val="tx1"/>
                          </a:solidFill>
                          <a:latin typeface="Times New Roman" charset="0"/>
                        </a:defRPr>
                      </a:lvl6pPr>
                      <a:lvl7pPr fontAlgn="base">
                        <a:spcBef>
                          <a:spcPct val="20000"/>
                        </a:spcBef>
                        <a:spcAft>
                          <a:spcPct val="0"/>
                        </a:spcAft>
                        <a:defRPr>
                          <a:solidFill>
                            <a:schemeClr val="tx1"/>
                          </a:solidFill>
                          <a:latin typeface="Times New Roman" charset="0"/>
                        </a:defRPr>
                      </a:lvl7pPr>
                      <a:lvl8pPr fontAlgn="base">
                        <a:spcBef>
                          <a:spcPct val="20000"/>
                        </a:spcBef>
                        <a:spcAft>
                          <a:spcPct val="0"/>
                        </a:spcAft>
                        <a:defRPr>
                          <a:solidFill>
                            <a:schemeClr val="tx1"/>
                          </a:solidFill>
                          <a:latin typeface="Times New Roman" charset="0"/>
                        </a:defRPr>
                      </a:lvl8pPr>
                      <a:lvl9pPr fontAlgn="base">
                        <a:spcBef>
                          <a:spcPct val="20000"/>
                        </a:spcBef>
                        <a:spcAft>
                          <a:spcPct val="0"/>
                        </a:spcAft>
                        <a:defRPr>
                          <a:solidFill>
                            <a:schemeClr val="tx1"/>
                          </a:solidFill>
                          <a:latin typeface="Times New Roman"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charset="0"/>
                        </a:rPr>
                        <a:t>Canon</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9088">
                <a:tc>
                  <a:txBody>
                    <a:bodyPr/>
                    <a:lstStyle>
                      <a:lvl1pPr>
                        <a:spcBef>
                          <a:spcPct val="20000"/>
                        </a:spcBef>
                        <a:defRPr sz="2800">
                          <a:solidFill>
                            <a:schemeClr val="tx1"/>
                          </a:solidFill>
                          <a:latin typeface="Times New Roman" charset="0"/>
                        </a:defRPr>
                      </a:lvl1pPr>
                      <a:lvl2pPr>
                        <a:spcBef>
                          <a:spcPct val="20000"/>
                        </a:spcBef>
                        <a:defRPr sz="2400">
                          <a:solidFill>
                            <a:schemeClr val="tx1"/>
                          </a:solidFill>
                          <a:latin typeface="Times New Roman" charset="0"/>
                        </a:defRPr>
                      </a:lvl2pPr>
                      <a:lvl3pPr>
                        <a:spcBef>
                          <a:spcPct val="20000"/>
                        </a:spcBef>
                        <a:defRPr sz="2000">
                          <a:solidFill>
                            <a:schemeClr val="tx1"/>
                          </a:solidFill>
                          <a:latin typeface="Times New Roman" charset="0"/>
                        </a:defRPr>
                      </a:lvl3pPr>
                      <a:lvl4pPr>
                        <a:spcBef>
                          <a:spcPct val="20000"/>
                        </a:spcBef>
                        <a:defRPr>
                          <a:solidFill>
                            <a:schemeClr val="tx1"/>
                          </a:solidFill>
                          <a:latin typeface="Times New Roman" charset="0"/>
                        </a:defRPr>
                      </a:lvl4pPr>
                      <a:lvl5pPr>
                        <a:spcBef>
                          <a:spcPct val="20000"/>
                        </a:spcBef>
                        <a:defRPr>
                          <a:solidFill>
                            <a:schemeClr val="tx1"/>
                          </a:solidFill>
                          <a:latin typeface="Times New Roman" charset="0"/>
                        </a:defRPr>
                      </a:lvl5pPr>
                      <a:lvl6pPr fontAlgn="base">
                        <a:spcBef>
                          <a:spcPct val="20000"/>
                        </a:spcBef>
                        <a:spcAft>
                          <a:spcPct val="0"/>
                        </a:spcAft>
                        <a:defRPr>
                          <a:solidFill>
                            <a:schemeClr val="tx1"/>
                          </a:solidFill>
                          <a:latin typeface="Times New Roman" charset="0"/>
                        </a:defRPr>
                      </a:lvl6pPr>
                      <a:lvl7pPr fontAlgn="base">
                        <a:spcBef>
                          <a:spcPct val="20000"/>
                        </a:spcBef>
                        <a:spcAft>
                          <a:spcPct val="0"/>
                        </a:spcAft>
                        <a:defRPr>
                          <a:solidFill>
                            <a:schemeClr val="tx1"/>
                          </a:solidFill>
                          <a:latin typeface="Times New Roman" charset="0"/>
                        </a:defRPr>
                      </a:lvl7pPr>
                      <a:lvl8pPr fontAlgn="base">
                        <a:spcBef>
                          <a:spcPct val="20000"/>
                        </a:spcBef>
                        <a:spcAft>
                          <a:spcPct val="0"/>
                        </a:spcAft>
                        <a:defRPr>
                          <a:solidFill>
                            <a:schemeClr val="tx1"/>
                          </a:solidFill>
                          <a:latin typeface="Times New Roman" charset="0"/>
                        </a:defRPr>
                      </a:lvl8pPr>
                      <a:lvl9pPr fontAlgn="base">
                        <a:spcBef>
                          <a:spcPct val="20000"/>
                        </a:spcBef>
                        <a:spcAft>
                          <a:spcPct val="0"/>
                        </a:spcAft>
                        <a:defRPr>
                          <a:solidFill>
                            <a:schemeClr val="tx1"/>
                          </a:solidFill>
                          <a:latin typeface="Times New Roman"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charset="0"/>
                        </a:rPr>
                        <a:t>MultiTouch</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charset="0"/>
                        </a:defRPr>
                      </a:lvl1pPr>
                      <a:lvl2pPr>
                        <a:spcBef>
                          <a:spcPct val="20000"/>
                        </a:spcBef>
                        <a:defRPr sz="2400">
                          <a:solidFill>
                            <a:schemeClr val="tx1"/>
                          </a:solidFill>
                          <a:latin typeface="Times New Roman" charset="0"/>
                        </a:defRPr>
                      </a:lvl2pPr>
                      <a:lvl3pPr>
                        <a:spcBef>
                          <a:spcPct val="20000"/>
                        </a:spcBef>
                        <a:defRPr sz="2000">
                          <a:solidFill>
                            <a:schemeClr val="tx1"/>
                          </a:solidFill>
                          <a:latin typeface="Times New Roman" charset="0"/>
                        </a:defRPr>
                      </a:lvl3pPr>
                      <a:lvl4pPr>
                        <a:spcBef>
                          <a:spcPct val="20000"/>
                        </a:spcBef>
                        <a:defRPr>
                          <a:solidFill>
                            <a:schemeClr val="tx1"/>
                          </a:solidFill>
                          <a:latin typeface="Times New Roman" charset="0"/>
                        </a:defRPr>
                      </a:lvl4pPr>
                      <a:lvl5pPr>
                        <a:spcBef>
                          <a:spcPct val="20000"/>
                        </a:spcBef>
                        <a:defRPr>
                          <a:solidFill>
                            <a:schemeClr val="tx1"/>
                          </a:solidFill>
                          <a:latin typeface="Times New Roman" charset="0"/>
                        </a:defRPr>
                      </a:lvl5pPr>
                      <a:lvl6pPr fontAlgn="base">
                        <a:spcBef>
                          <a:spcPct val="20000"/>
                        </a:spcBef>
                        <a:spcAft>
                          <a:spcPct val="0"/>
                        </a:spcAft>
                        <a:defRPr>
                          <a:solidFill>
                            <a:schemeClr val="tx1"/>
                          </a:solidFill>
                          <a:latin typeface="Times New Roman" charset="0"/>
                        </a:defRPr>
                      </a:lvl6pPr>
                      <a:lvl7pPr fontAlgn="base">
                        <a:spcBef>
                          <a:spcPct val="20000"/>
                        </a:spcBef>
                        <a:spcAft>
                          <a:spcPct val="0"/>
                        </a:spcAft>
                        <a:defRPr>
                          <a:solidFill>
                            <a:schemeClr val="tx1"/>
                          </a:solidFill>
                          <a:latin typeface="Times New Roman" charset="0"/>
                        </a:defRPr>
                      </a:lvl7pPr>
                      <a:lvl8pPr fontAlgn="base">
                        <a:spcBef>
                          <a:spcPct val="20000"/>
                        </a:spcBef>
                        <a:spcAft>
                          <a:spcPct val="0"/>
                        </a:spcAft>
                        <a:defRPr>
                          <a:solidFill>
                            <a:schemeClr val="tx1"/>
                          </a:solidFill>
                          <a:latin typeface="Times New Roman" charset="0"/>
                        </a:defRPr>
                      </a:lvl8pPr>
                      <a:lvl9pPr fontAlgn="base">
                        <a:spcBef>
                          <a:spcPct val="20000"/>
                        </a:spcBef>
                        <a:spcAft>
                          <a:spcPct val="0"/>
                        </a:spcAft>
                        <a:defRPr>
                          <a:solidFill>
                            <a:schemeClr val="tx1"/>
                          </a:solidFill>
                          <a:latin typeface="Times New Roman"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charset="0"/>
                        </a:rPr>
                        <a:t>$203.99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charset="0"/>
                        </a:defRPr>
                      </a:lvl1pPr>
                      <a:lvl2pPr>
                        <a:spcBef>
                          <a:spcPct val="20000"/>
                        </a:spcBef>
                        <a:defRPr sz="2400">
                          <a:solidFill>
                            <a:schemeClr val="tx1"/>
                          </a:solidFill>
                          <a:latin typeface="Times New Roman" charset="0"/>
                        </a:defRPr>
                      </a:lvl2pPr>
                      <a:lvl3pPr>
                        <a:spcBef>
                          <a:spcPct val="20000"/>
                        </a:spcBef>
                        <a:defRPr sz="2000">
                          <a:solidFill>
                            <a:schemeClr val="tx1"/>
                          </a:solidFill>
                          <a:latin typeface="Times New Roman" charset="0"/>
                        </a:defRPr>
                      </a:lvl3pPr>
                      <a:lvl4pPr>
                        <a:spcBef>
                          <a:spcPct val="20000"/>
                        </a:spcBef>
                        <a:defRPr>
                          <a:solidFill>
                            <a:schemeClr val="tx1"/>
                          </a:solidFill>
                          <a:latin typeface="Times New Roman" charset="0"/>
                        </a:defRPr>
                      </a:lvl4pPr>
                      <a:lvl5pPr>
                        <a:spcBef>
                          <a:spcPct val="20000"/>
                        </a:spcBef>
                        <a:defRPr>
                          <a:solidFill>
                            <a:schemeClr val="tx1"/>
                          </a:solidFill>
                          <a:latin typeface="Times New Roman" charset="0"/>
                        </a:defRPr>
                      </a:lvl5pPr>
                      <a:lvl6pPr fontAlgn="base">
                        <a:spcBef>
                          <a:spcPct val="20000"/>
                        </a:spcBef>
                        <a:spcAft>
                          <a:spcPct val="0"/>
                        </a:spcAft>
                        <a:defRPr>
                          <a:solidFill>
                            <a:schemeClr val="tx1"/>
                          </a:solidFill>
                          <a:latin typeface="Times New Roman" charset="0"/>
                        </a:defRPr>
                      </a:lvl6pPr>
                      <a:lvl7pPr fontAlgn="base">
                        <a:spcBef>
                          <a:spcPct val="20000"/>
                        </a:spcBef>
                        <a:spcAft>
                          <a:spcPct val="0"/>
                        </a:spcAft>
                        <a:defRPr>
                          <a:solidFill>
                            <a:schemeClr val="tx1"/>
                          </a:solidFill>
                          <a:latin typeface="Times New Roman" charset="0"/>
                        </a:defRPr>
                      </a:lvl7pPr>
                      <a:lvl8pPr fontAlgn="base">
                        <a:spcBef>
                          <a:spcPct val="20000"/>
                        </a:spcBef>
                        <a:spcAft>
                          <a:spcPct val="0"/>
                        </a:spcAft>
                        <a:defRPr>
                          <a:solidFill>
                            <a:schemeClr val="tx1"/>
                          </a:solidFill>
                          <a:latin typeface="Times New Roman" charset="0"/>
                        </a:defRPr>
                      </a:lvl8pPr>
                      <a:lvl9pPr fontAlgn="base">
                        <a:spcBef>
                          <a:spcPct val="20000"/>
                        </a:spcBef>
                        <a:spcAft>
                          <a:spcPct val="0"/>
                        </a:spcAft>
                        <a:defRPr>
                          <a:solidFill>
                            <a:schemeClr val="tx1"/>
                          </a:solidFill>
                          <a:latin typeface="Times New Roman"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charset="0"/>
                        </a:rPr>
                        <a:t>Household</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charset="0"/>
                        </a:defRPr>
                      </a:lvl1pPr>
                      <a:lvl2pPr>
                        <a:spcBef>
                          <a:spcPct val="20000"/>
                        </a:spcBef>
                        <a:defRPr sz="2400">
                          <a:solidFill>
                            <a:schemeClr val="tx1"/>
                          </a:solidFill>
                          <a:latin typeface="Times New Roman" charset="0"/>
                        </a:defRPr>
                      </a:lvl2pPr>
                      <a:lvl3pPr>
                        <a:spcBef>
                          <a:spcPct val="20000"/>
                        </a:spcBef>
                        <a:defRPr sz="2000">
                          <a:solidFill>
                            <a:schemeClr val="tx1"/>
                          </a:solidFill>
                          <a:latin typeface="Times New Roman" charset="0"/>
                        </a:defRPr>
                      </a:lvl3pPr>
                      <a:lvl4pPr>
                        <a:spcBef>
                          <a:spcPct val="20000"/>
                        </a:spcBef>
                        <a:defRPr>
                          <a:solidFill>
                            <a:schemeClr val="tx1"/>
                          </a:solidFill>
                          <a:latin typeface="Times New Roman" charset="0"/>
                        </a:defRPr>
                      </a:lvl4pPr>
                      <a:lvl5pPr>
                        <a:spcBef>
                          <a:spcPct val="20000"/>
                        </a:spcBef>
                        <a:defRPr>
                          <a:solidFill>
                            <a:schemeClr val="tx1"/>
                          </a:solidFill>
                          <a:latin typeface="Times New Roman" charset="0"/>
                        </a:defRPr>
                      </a:lvl5pPr>
                      <a:lvl6pPr fontAlgn="base">
                        <a:spcBef>
                          <a:spcPct val="20000"/>
                        </a:spcBef>
                        <a:spcAft>
                          <a:spcPct val="0"/>
                        </a:spcAft>
                        <a:defRPr>
                          <a:solidFill>
                            <a:schemeClr val="tx1"/>
                          </a:solidFill>
                          <a:latin typeface="Times New Roman" charset="0"/>
                        </a:defRPr>
                      </a:lvl6pPr>
                      <a:lvl7pPr fontAlgn="base">
                        <a:spcBef>
                          <a:spcPct val="20000"/>
                        </a:spcBef>
                        <a:spcAft>
                          <a:spcPct val="0"/>
                        </a:spcAft>
                        <a:defRPr>
                          <a:solidFill>
                            <a:schemeClr val="tx1"/>
                          </a:solidFill>
                          <a:latin typeface="Times New Roman" charset="0"/>
                        </a:defRPr>
                      </a:lvl7pPr>
                      <a:lvl8pPr fontAlgn="base">
                        <a:spcBef>
                          <a:spcPct val="20000"/>
                        </a:spcBef>
                        <a:spcAft>
                          <a:spcPct val="0"/>
                        </a:spcAft>
                        <a:defRPr>
                          <a:solidFill>
                            <a:schemeClr val="tx1"/>
                          </a:solidFill>
                          <a:latin typeface="Times New Roman" charset="0"/>
                        </a:defRPr>
                      </a:lvl8pPr>
                      <a:lvl9pPr fontAlgn="base">
                        <a:spcBef>
                          <a:spcPct val="20000"/>
                        </a:spcBef>
                        <a:spcAft>
                          <a:spcPct val="0"/>
                        </a:spcAft>
                        <a:defRPr>
                          <a:solidFill>
                            <a:schemeClr val="tx1"/>
                          </a:solidFill>
                          <a:latin typeface="Times New Roman"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charset="0"/>
                        </a:rPr>
                        <a:t>Hitachi</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53636" name="Text Box 36"/>
          <p:cNvSpPr txBox="1">
            <a:spLocks noChangeArrowheads="1"/>
          </p:cNvSpPr>
          <p:nvPr/>
        </p:nvSpPr>
        <p:spPr bwMode="auto">
          <a:xfrm>
            <a:off x="533400" y="2667000"/>
            <a:ext cx="8953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en-US" altLang="en-US" sz="1800">
                <a:solidFill>
                  <a:schemeClr val="accent2"/>
                </a:solidFill>
              </a:rPr>
              <a:t>Product</a:t>
            </a:r>
          </a:p>
        </p:txBody>
      </p:sp>
      <p:sp>
        <p:nvSpPr>
          <p:cNvPr id="153662" name="Text Box 62"/>
          <p:cNvSpPr txBox="1">
            <a:spLocks noChangeArrowheads="1"/>
          </p:cNvSpPr>
          <p:nvPr/>
        </p:nvSpPr>
        <p:spPr bwMode="auto">
          <a:xfrm>
            <a:off x="2057400" y="4724400"/>
            <a:ext cx="1073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en-US" altLang="en-US" sz="1800">
                <a:solidFill>
                  <a:schemeClr val="accent2"/>
                </a:solidFill>
              </a:rPr>
              <a:t>Company</a:t>
            </a:r>
          </a:p>
        </p:txBody>
      </p:sp>
      <p:graphicFrame>
        <p:nvGraphicFramePr>
          <p:cNvPr id="153692" name="Group 92"/>
          <p:cNvGraphicFramePr>
            <a:graphicFrameLocks noGrp="1"/>
          </p:cNvGraphicFramePr>
          <p:nvPr/>
        </p:nvGraphicFramePr>
        <p:xfrm>
          <a:off x="3200400" y="4724400"/>
          <a:ext cx="5410200" cy="1930400"/>
        </p:xfrm>
        <a:graphic>
          <a:graphicData uri="http://schemas.openxmlformats.org/drawingml/2006/table">
            <a:tbl>
              <a:tblPr/>
              <a:tblGrid>
                <a:gridCol w="1803400"/>
                <a:gridCol w="1803400"/>
                <a:gridCol w="1803400"/>
              </a:tblGrid>
              <a:tr h="482600">
                <a:tc>
                  <a:txBody>
                    <a:bodyPr/>
                    <a:lstStyle>
                      <a:lvl1pPr>
                        <a:spcBef>
                          <a:spcPct val="20000"/>
                        </a:spcBef>
                        <a:defRPr sz="2800">
                          <a:solidFill>
                            <a:schemeClr val="tx1"/>
                          </a:solidFill>
                          <a:latin typeface="Times New Roman" charset="0"/>
                        </a:defRPr>
                      </a:lvl1pPr>
                      <a:lvl2pPr>
                        <a:spcBef>
                          <a:spcPct val="20000"/>
                        </a:spcBef>
                        <a:defRPr sz="2400">
                          <a:solidFill>
                            <a:schemeClr val="tx1"/>
                          </a:solidFill>
                          <a:latin typeface="Times New Roman" charset="0"/>
                        </a:defRPr>
                      </a:lvl2pPr>
                      <a:lvl3pPr>
                        <a:spcBef>
                          <a:spcPct val="20000"/>
                        </a:spcBef>
                        <a:defRPr sz="2000">
                          <a:solidFill>
                            <a:schemeClr val="tx1"/>
                          </a:solidFill>
                          <a:latin typeface="Times New Roman" charset="0"/>
                        </a:defRPr>
                      </a:lvl3pPr>
                      <a:lvl4pPr>
                        <a:spcBef>
                          <a:spcPct val="20000"/>
                        </a:spcBef>
                        <a:defRPr>
                          <a:solidFill>
                            <a:schemeClr val="tx1"/>
                          </a:solidFill>
                          <a:latin typeface="Times New Roman" charset="0"/>
                        </a:defRPr>
                      </a:lvl4pPr>
                      <a:lvl5pPr>
                        <a:spcBef>
                          <a:spcPct val="20000"/>
                        </a:spcBef>
                        <a:defRPr>
                          <a:solidFill>
                            <a:schemeClr val="tx1"/>
                          </a:solidFill>
                          <a:latin typeface="Times New Roman" charset="0"/>
                        </a:defRPr>
                      </a:lvl5pPr>
                      <a:lvl6pPr fontAlgn="base">
                        <a:spcBef>
                          <a:spcPct val="20000"/>
                        </a:spcBef>
                        <a:spcAft>
                          <a:spcPct val="0"/>
                        </a:spcAft>
                        <a:defRPr>
                          <a:solidFill>
                            <a:schemeClr val="tx1"/>
                          </a:solidFill>
                          <a:latin typeface="Times New Roman" charset="0"/>
                        </a:defRPr>
                      </a:lvl6pPr>
                      <a:lvl7pPr fontAlgn="base">
                        <a:spcBef>
                          <a:spcPct val="20000"/>
                        </a:spcBef>
                        <a:spcAft>
                          <a:spcPct val="0"/>
                        </a:spcAft>
                        <a:defRPr>
                          <a:solidFill>
                            <a:schemeClr val="tx1"/>
                          </a:solidFill>
                          <a:latin typeface="Times New Roman" charset="0"/>
                        </a:defRPr>
                      </a:lvl7pPr>
                      <a:lvl8pPr fontAlgn="base">
                        <a:spcBef>
                          <a:spcPct val="20000"/>
                        </a:spcBef>
                        <a:spcAft>
                          <a:spcPct val="0"/>
                        </a:spcAft>
                        <a:defRPr>
                          <a:solidFill>
                            <a:schemeClr val="tx1"/>
                          </a:solidFill>
                          <a:latin typeface="Times New Roman" charset="0"/>
                        </a:defRPr>
                      </a:lvl8pPr>
                      <a:lvl9pPr fontAlgn="base">
                        <a:spcBef>
                          <a:spcPct val="20000"/>
                        </a:spcBef>
                        <a:spcAft>
                          <a:spcPct val="0"/>
                        </a:spcAft>
                        <a:defRPr>
                          <a:solidFill>
                            <a:schemeClr val="tx1"/>
                          </a:solidFill>
                          <a:latin typeface="Times New Roman"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0" i="0" u="sng" strike="noStrike" cap="none" normalizeH="0" baseline="0">
                          <a:ln>
                            <a:noFill/>
                          </a:ln>
                          <a:solidFill>
                            <a:schemeClr val="accent2"/>
                          </a:solidFill>
                          <a:effectLst/>
                          <a:latin typeface="Times New Roman" charset="0"/>
                        </a:rPr>
                        <a:t>Cname</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sz="2800">
                          <a:solidFill>
                            <a:schemeClr val="tx1"/>
                          </a:solidFill>
                          <a:latin typeface="Times New Roman" charset="0"/>
                        </a:defRPr>
                      </a:lvl1pPr>
                      <a:lvl2pPr>
                        <a:spcBef>
                          <a:spcPct val="20000"/>
                        </a:spcBef>
                        <a:defRPr sz="2400">
                          <a:solidFill>
                            <a:schemeClr val="tx1"/>
                          </a:solidFill>
                          <a:latin typeface="Times New Roman" charset="0"/>
                        </a:defRPr>
                      </a:lvl2pPr>
                      <a:lvl3pPr>
                        <a:spcBef>
                          <a:spcPct val="20000"/>
                        </a:spcBef>
                        <a:defRPr sz="2000">
                          <a:solidFill>
                            <a:schemeClr val="tx1"/>
                          </a:solidFill>
                          <a:latin typeface="Times New Roman" charset="0"/>
                        </a:defRPr>
                      </a:lvl3pPr>
                      <a:lvl4pPr>
                        <a:spcBef>
                          <a:spcPct val="20000"/>
                        </a:spcBef>
                        <a:defRPr>
                          <a:solidFill>
                            <a:schemeClr val="tx1"/>
                          </a:solidFill>
                          <a:latin typeface="Times New Roman" charset="0"/>
                        </a:defRPr>
                      </a:lvl4pPr>
                      <a:lvl5pPr>
                        <a:spcBef>
                          <a:spcPct val="20000"/>
                        </a:spcBef>
                        <a:defRPr>
                          <a:solidFill>
                            <a:schemeClr val="tx1"/>
                          </a:solidFill>
                          <a:latin typeface="Times New Roman" charset="0"/>
                        </a:defRPr>
                      </a:lvl5pPr>
                      <a:lvl6pPr fontAlgn="base">
                        <a:spcBef>
                          <a:spcPct val="20000"/>
                        </a:spcBef>
                        <a:spcAft>
                          <a:spcPct val="0"/>
                        </a:spcAft>
                        <a:defRPr>
                          <a:solidFill>
                            <a:schemeClr val="tx1"/>
                          </a:solidFill>
                          <a:latin typeface="Times New Roman" charset="0"/>
                        </a:defRPr>
                      </a:lvl6pPr>
                      <a:lvl7pPr fontAlgn="base">
                        <a:spcBef>
                          <a:spcPct val="20000"/>
                        </a:spcBef>
                        <a:spcAft>
                          <a:spcPct val="0"/>
                        </a:spcAft>
                        <a:defRPr>
                          <a:solidFill>
                            <a:schemeClr val="tx1"/>
                          </a:solidFill>
                          <a:latin typeface="Times New Roman" charset="0"/>
                        </a:defRPr>
                      </a:lvl7pPr>
                      <a:lvl8pPr fontAlgn="base">
                        <a:spcBef>
                          <a:spcPct val="20000"/>
                        </a:spcBef>
                        <a:spcAft>
                          <a:spcPct val="0"/>
                        </a:spcAft>
                        <a:defRPr>
                          <a:solidFill>
                            <a:schemeClr val="tx1"/>
                          </a:solidFill>
                          <a:latin typeface="Times New Roman" charset="0"/>
                        </a:defRPr>
                      </a:lvl8pPr>
                      <a:lvl9pPr fontAlgn="base">
                        <a:spcBef>
                          <a:spcPct val="20000"/>
                        </a:spcBef>
                        <a:spcAft>
                          <a:spcPct val="0"/>
                        </a:spcAft>
                        <a:defRPr>
                          <a:solidFill>
                            <a:schemeClr val="tx1"/>
                          </a:solidFill>
                          <a:latin typeface="Times New Roman"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a:ln>
                            <a:noFill/>
                          </a:ln>
                          <a:solidFill>
                            <a:schemeClr val="accent2"/>
                          </a:solidFill>
                          <a:effectLst/>
                          <a:latin typeface="Times New Roman" charset="0"/>
                        </a:rPr>
                        <a:t>StockPrice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sz="2800">
                          <a:solidFill>
                            <a:schemeClr val="tx1"/>
                          </a:solidFill>
                          <a:latin typeface="Times New Roman" charset="0"/>
                        </a:defRPr>
                      </a:lvl1pPr>
                      <a:lvl2pPr>
                        <a:spcBef>
                          <a:spcPct val="20000"/>
                        </a:spcBef>
                        <a:defRPr sz="2400">
                          <a:solidFill>
                            <a:schemeClr val="tx1"/>
                          </a:solidFill>
                          <a:latin typeface="Times New Roman" charset="0"/>
                        </a:defRPr>
                      </a:lvl2pPr>
                      <a:lvl3pPr>
                        <a:spcBef>
                          <a:spcPct val="20000"/>
                        </a:spcBef>
                        <a:defRPr sz="2000">
                          <a:solidFill>
                            <a:schemeClr val="tx1"/>
                          </a:solidFill>
                          <a:latin typeface="Times New Roman" charset="0"/>
                        </a:defRPr>
                      </a:lvl3pPr>
                      <a:lvl4pPr>
                        <a:spcBef>
                          <a:spcPct val="20000"/>
                        </a:spcBef>
                        <a:defRPr>
                          <a:solidFill>
                            <a:schemeClr val="tx1"/>
                          </a:solidFill>
                          <a:latin typeface="Times New Roman" charset="0"/>
                        </a:defRPr>
                      </a:lvl4pPr>
                      <a:lvl5pPr>
                        <a:spcBef>
                          <a:spcPct val="20000"/>
                        </a:spcBef>
                        <a:defRPr>
                          <a:solidFill>
                            <a:schemeClr val="tx1"/>
                          </a:solidFill>
                          <a:latin typeface="Times New Roman" charset="0"/>
                        </a:defRPr>
                      </a:lvl5pPr>
                      <a:lvl6pPr fontAlgn="base">
                        <a:spcBef>
                          <a:spcPct val="20000"/>
                        </a:spcBef>
                        <a:spcAft>
                          <a:spcPct val="0"/>
                        </a:spcAft>
                        <a:defRPr>
                          <a:solidFill>
                            <a:schemeClr val="tx1"/>
                          </a:solidFill>
                          <a:latin typeface="Times New Roman" charset="0"/>
                        </a:defRPr>
                      </a:lvl6pPr>
                      <a:lvl7pPr fontAlgn="base">
                        <a:spcBef>
                          <a:spcPct val="20000"/>
                        </a:spcBef>
                        <a:spcAft>
                          <a:spcPct val="0"/>
                        </a:spcAft>
                        <a:defRPr>
                          <a:solidFill>
                            <a:schemeClr val="tx1"/>
                          </a:solidFill>
                          <a:latin typeface="Times New Roman" charset="0"/>
                        </a:defRPr>
                      </a:lvl7pPr>
                      <a:lvl8pPr fontAlgn="base">
                        <a:spcBef>
                          <a:spcPct val="20000"/>
                        </a:spcBef>
                        <a:spcAft>
                          <a:spcPct val="0"/>
                        </a:spcAft>
                        <a:defRPr>
                          <a:solidFill>
                            <a:schemeClr val="tx1"/>
                          </a:solidFill>
                          <a:latin typeface="Times New Roman" charset="0"/>
                        </a:defRPr>
                      </a:lvl8pPr>
                      <a:lvl9pPr fontAlgn="base">
                        <a:spcBef>
                          <a:spcPct val="20000"/>
                        </a:spcBef>
                        <a:spcAft>
                          <a:spcPct val="0"/>
                        </a:spcAft>
                        <a:defRPr>
                          <a:solidFill>
                            <a:schemeClr val="tx1"/>
                          </a:solidFill>
                          <a:latin typeface="Times New Roman"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a:ln>
                            <a:noFill/>
                          </a:ln>
                          <a:solidFill>
                            <a:schemeClr val="accent2"/>
                          </a:solidFill>
                          <a:effectLst/>
                          <a:latin typeface="Times New Roman" charset="0"/>
                        </a:rPr>
                        <a:t>Country</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r h="482600">
                <a:tc>
                  <a:txBody>
                    <a:bodyPr/>
                    <a:lstStyle>
                      <a:lvl1pPr>
                        <a:spcBef>
                          <a:spcPct val="20000"/>
                        </a:spcBef>
                        <a:defRPr sz="2800">
                          <a:solidFill>
                            <a:schemeClr val="tx1"/>
                          </a:solidFill>
                          <a:latin typeface="Times New Roman" charset="0"/>
                        </a:defRPr>
                      </a:lvl1pPr>
                      <a:lvl2pPr>
                        <a:spcBef>
                          <a:spcPct val="20000"/>
                        </a:spcBef>
                        <a:defRPr sz="2400">
                          <a:solidFill>
                            <a:schemeClr val="tx1"/>
                          </a:solidFill>
                          <a:latin typeface="Times New Roman" charset="0"/>
                        </a:defRPr>
                      </a:lvl2pPr>
                      <a:lvl3pPr>
                        <a:spcBef>
                          <a:spcPct val="20000"/>
                        </a:spcBef>
                        <a:defRPr sz="2000">
                          <a:solidFill>
                            <a:schemeClr val="tx1"/>
                          </a:solidFill>
                          <a:latin typeface="Times New Roman" charset="0"/>
                        </a:defRPr>
                      </a:lvl3pPr>
                      <a:lvl4pPr>
                        <a:spcBef>
                          <a:spcPct val="20000"/>
                        </a:spcBef>
                        <a:defRPr>
                          <a:solidFill>
                            <a:schemeClr val="tx1"/>
                          </a:solidFill>
                          <a:latin typeface="Times New Roman" charset="0"/>
                        </a:defRPr>
                      </a:lvl4pPr>
                      <a:lvl5pPr>
                        <a:spcBef>
                          <a:spcPct val="20000"/>
                        </a:spcBef>
                        <a:defRPr>
                          <a:solidFill>
                            <a:schemeClr val="tx1"/>
                          </a:solidFill>
                          <a:latin typeface="Times New Roman" charset="0"/>
                        </a:defRPr>
                      </a:lvl5pPr>
                      <a:lvl6pPr fontAlgn="base">
                        <a:spcBef>
                          <a:spcPct val="20000"/>
                        </a:spcBef>
                        <a:spcAft>
                          <a:spcPct val="0"/>
                        </a:spcAft>
                        <a:defRPr>
                          <a:solidFill>
                            <a:schemeClr val="tx1"/>
                          </a:solidFill>
                          <a:latin typeface="Times New Roman" charset="0"/>
                        </a:defRPr>
                      </a:lvl6pPr>
                      <a:lvl7pPr fontAlgn="base">
                        <a:spcBef>
                          <a:spcPct val="20000"/>
                        </a:spcBef>
                        <a:spcAft>
                          <a:spcPct val="0"/>
                        </a:spcAft>
                        <a:defRPr>
                          <a:solidFill>
                            <a:schemeClr val="tx1"/>
                          </a:solidFill>
                          <a:latin typeface="Times New Roman" charset="0"/>
                        </a:defRPr>
                      </a:lvl7pPr>
                      <a:lvl8pPr fontAlgn="base">
                        <a:spcBef>
                          <a:spcPct val="20000"/>
                        </a:spcBef>
                        <a:spcAft>
                          <a:spcPct val="0"/>
                        </a:spcAft>
                        <a:defRPr>
                          <a:solidFill>
                            <a:schemeClr val="tx1"/>
                          </a:solidFill>
                          <a:latin typeface="Times New Roman" charset="0"/>
                        </a:defRPr>
                      </a:lvl8pPr>
                      <a:lvl9pPr fontAlgn="base">
                        <a:spcBef>
                          <a:spcPct val="20000"/>
                        </a:spcBef>
                        <a:spcAft>
                          <a:spcPct val="0"/>
                        </a:spcAft>
                        <a:defRPr>
                          <a:solidFill>
                            <a:schemeClr val="tx1"/>
                          </a:solidFill>
                          <a:latin typeface="Times New Roman"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charset="0"/>
                        </a:rPr>
                        <a:t>GizmoWorks</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sz="2800">
                          <a:solidFill>
                            <a:schemeClr val="tx1"/>
                          </a:solidFill>
                          <a:latin typeface="Times New Roman" charset="0"/>
                        </a:defRPr>
                      </a:lvl1pPr>
                      <a:lvl2pPr>
                        <a:spcBef>
                          <a:spcPct val="20000"/>
                        </a:spcBef>
                        <a:defRPr sz="2400">
                          <a:solidFill>
                            <a:schemeClr val="tx1"/>
                          </a:solidFill>
                          <a:latin typeface="Times New Roman" charset="0"/>
                        </a:defRPr>
                      </a:lvl2pPr>
                      <a:lvl3pPr>
                        <a:spcBef>
                          <a:spcPct val="20000"/>
                        </a:spcBef>
                        <a:defRPr sz="2000">
                          <a:solidFill>
                            <a:schemeClr val="tx1"/>
                          </a:solidFill>
                          <a:latin typeface="Times New Roman" charset="0"/>
                        </a:defRPr>
                      </a:lvl3pPr>
                      <a:lvl4pPr>
                        <a:spcBef>
                          <a:spcPct val="20000"/>
                        </a:spcBef>
                        <a:defRPr>
                          <a:solidFill>
                            <a:schemeClr val="tx1"/>
                          </a:solidFill>
                          <a:latin typeface="Times New Roman" charset="0"/>
                        </a:defRPr>
                      </a:lvl4pPr>
                      <a:lvl5pPr>
                        <a:spcBef>
                          <a:spcPct val="20000"/>
                        </a:spcBef>
                        <a:defRPr>
                          <a:solidFill>
                            <a:schemeClr val="tx1"/>
                          </a:solidFill>
                          <a:latin typeface="Times New Roman" charset="0"/>
                        </a:defRPr>
                      </a:lvl5pPr>
                      <a:lvl6pPr fontAlgn="base">
                        <a:spcBef>
                          <a:spcPct val="20000"/>
                        </a:spcBef>
                        <a:spcAft>
                          <a:spcPct val="0"/>
                        </a:spcAft>
                        <a:defRPr>
                          <a:solidFill>
                            <a:schemeClr val="tx1"/>
                          </a:solidFill>
                          <a:latin typeface="Times New Roman" charset="0"/>
                        </a:defRPr>
                      </a:lvl6pPr>
                      <a:lvl7pPr fontAlgn="base">
                        <a:spcBef>
                          <a:spcPct val="20000"/>
                        </a:spcBef>
                        <a:spcAft>
                          <a:spcPct val="0"/>
                        </a:spcAft>
                        <a:defRPr>
                          <a:solidFill>
                            <a:schemeClr val="tx1"/>
                          </a:solidFill>
                          <a:latin typeface="Times New Roman" charset="0"/>
                        </a:defRPr>
                      </a:lvl7pPr>
                      <a:lvl8pPr fontAlgn="base">
                        <a:spcBef>
                          <a:spcPct val="20000"/>
                        </a:spcBef>
                        <a:spcAft>
                          <a:spcPct val="0"/>
                        </a:spcAft>
                        <a:defRPr>
                          <a:solidFill>
                            <a:schemeClr val="tx1"/>
                          </a:solidFill>
                          <a:latin typeface="Times New Roman" charset="0"/>
                        </a:defRPr>
                      </a:lvl8pPr>
                      <a:lvl9pPr fontAlgn="base">
                        <a:spcBef>
                          <a:spcPct val="20000"/>
                        </a:spcBef>
                        <a:spcAft>
                          <a:spcPct val="0"/>
                        </a:spcAft>
                        <a:defRPr>
                          <a:solidFill>
                            <a:schemeClr val="tx1"/>
                          </a:solidFill>
                          <a:latin typeface="Times New Roman"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charset="0"/>
                        </a:rPr>
                        <a:t>25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sz="2800">
                          <a:solidFill>
                            <a:schemeClr val="tx1"/>
                          </a:solidFill>
                          <a:latin typeface="Times New Roman" charset="0"/>
                        </a:defRPr>
                      </a:lvl1pPr>
                      <a:lvl2pPr>
                        <a:spcBef>
                          <a:spcPct val="20000"/>
                        </a:spcBef>
                        <a:defRPr sz="2400">
                          <a:solidFill>
                            <a:schemeClr val="tx1"/>
                          </a:solidFill>
                          <a:latin typeface="Times New Roman" charset="0"/>
                        </a:defRPr>
                      </a:lvl2pPr>
                      <a:lvl3pPr>
                        <a:spcBef>
                          <a:spcPct val="20000"/>
                        </a:spcBef>
                        <a:defRPr sz="2000">
                          <a:solidFill>
                            <a:schemeClr val="tx1"/>
                          </a:solidFill>
                          <a:latin typeface="Times New Roman" charset="0"/>
                        </a:defRPr>
                      </a:lvl3pPr>
                      <a:lvl4pPr>
                        <a:spcBef>
                          <a:spcPct val="20000"/>
                        </a:spcBef>
                        <a:defRPr>
                          <a:solidFill>
                            <a:schemeClr val="tx1"/>
                          </a:solidFill>
                          <a:latin typeface="Times New Roman" charset="0"/>
                        </a:defRPr>
                      </a:lvl4pPr>
                      <a:lvl5pPr>
                        <a:spcBef>
                          <a:spcPct val="20000"/>
                        </a:spcBef>
                        <a:defRPr>
                          <a:solidFill>
                            <a:schemeClr val="tx1"/>
                          </a:solidFill>
                          <a:latin typeface="Times New Roman" charset="0"/>
                        </a:defRPr>
                      </a:lvl5pPr>
                      <a:lvl6pPr fontAlgn="base">
                        <a:spcBef>
                          <a:spcPct val="20000"/>
                        </a:spcBef>
                        <a:spcAft>
                          <a:spcPct val="0"/>
                        </a:spcAft>
                        <a:defRPr>
                          <a:solidFill>
                            <a:schemeClr val="tx1"/>
                          </a:solidFill>
                          <a:latin typeface="Times New Roman" charset="0"/>
                        </a:defRPr>
                      </a:lvl6pPr>
                      <a:lvl7pPr fontAlgn="base">
                        <a:spcBef>
                          <a:spcPct val="20000"/>
                        </a:spcBef>
                        <a:spcAft>
                          <a:spcPct val="0"/>
                        </a:spcAft>
                        <a:defRPr>
                          <a:solidFill>
                            <a:schemeClr val="tx1"/>
                          </a:solidFill>
                          <a:latin typeface="Times New Roman" charset="0"/>
                        </a:defRPr>
                      </a:lvl7pPr>
                      <a:lvl8pPr fontAlgn="base">
                        <a:spcBef>
                          <a:spcPct val="20000"/>
                        </a:spcBef>
                        <a:spcAft>
                          <a:spcPct val="0"/>
                        </a:spcAft>
                        <a:defRPr>
                          <a:solidFill>
                            <a:schemeClr val="tx1"/>
                          </a:solidFill>
                          <a:latin typeface="Times New Roman" charset="0"/>
                        </a:defRPr>
                      </a:lvl8pPr>
                      <a:lvl9pPr fontAlgn="base">
                        <a:spcBef>
                          <a:spcPct val="20000"/>
                        </a:spcBef>
                        <a:spcAft>
                          <a:spcPct val="0"/>
                        </a:spcAft>
                        <a:defRPr>
                          <a:solidFill>
                            <a:schemeClr val="tx1"/>
                          </a:solidFill>
                          <a:latin typeface="Times New Roman"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charset="0"/>
                        </a:rPr>
                        <a:t>USA</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482600">
                <a:tc>
                  <a:txBody>
                    <a:bodyPr/>
                    <a:lstStyle>
                      <a:lvl1pPr>
                        <a:spcBef>
                          <a:spcPct val="20000"/>
                        </a:spcBef>
                        <a:defRPr sz="2800">
                          <a:solidFill>
                            <a:schemeClr val="tx1"/>
                          </a:solidFill>
                          <a:latin typeface="Times New Roman" charset="0"/>
                        </a:defRPr>
                      </a:lvl1pPr>
                      <a:lvl2pPr>
                        <a:spcBef>
                          <a:spcPct val="20000"/>
                        </a:spcBef>
                        <a:defRPr sz="2400">
                          <a:solidFill>
                            <a:schemeClr val="tx1"/>
                          </a:solidFill>
                          <a:latin typeface="Times New Roman" charset="0"/>
                        </a:defRPr>
                      </a:lvl2pPr>
                      <a:lvl3pPr>
                        <a:spcBef>
                          <a:spcPct val="20000"/>
                        </a:spcBef>
                        <a:defRPr sz="2000">
                          <a:solidFill>
                            <a:schemeClr val="tx1"/>
                          </a:solidFill>
                          <a:latin typeface="Times New Roman" charset="0"/>
                        </a:defRPr>
                      </a:lvl3pPr>
                      <a:lvl4pPr>
                        <a:spcBef>
                          <a:spcPct val="20000"/>
                        </a:spcBef>
                        <a:defRPr>
                          <a:solidFill>
                            <a:schemeClr val="tx1"/>
                          </a:solidFill>
                          <a:latin typeface="Times New Roman" charset="0"/>
                        </a:defRPr>
                      </a:lvl4pPr>
                      <a:lvl5pPr>
                        <a:spcBef>
                          <a:spcPct val="20000"/>
                        </a:spcBef>
                        <a:defRPr>
                          <a:solidFill>
                            <a:schemeClr val="tx1"/>
                          </a:solidFill>
                          <a:latin typeface="Times New Roman" charset="0"/>
                        </a:defRPr>
                      </a:lvl5pPr>
                      <a:lvl6pPr fontAlgn="base">
                        <a:spcBef>
                          <a:spcPct val="20000"/>
                        </a:spcBef>
                        <a:spcAft>
                          <a:spcPct val="0"/>
                        </a:spcAft>
                        <a:defRPr>
                          <a:solidFill>
                            <a:schemeClr val="tx1"/>
                          </a:solidFill>
                          <a:latin typeface="Times New Roman" charset="0"/>
                        </a:defRPr>
                      </a:lvl6pPr>
                      <a:lvl7pPr fontAlgn="base">
                        <a:spcBef>
                          <a:spcPct val="20000"/>
                        </a:spcBef>
                        <a:spcAft>
                          <a:spcPct val="0"/>
                        </a:spcAft>
                        <a:defRPr>
                          <a:solidFill>
                            <a:schemeClr val="tx1"/>
                          </a:solidFill>
                          <a:latin typeface="Times New Roman" charset="0"/>
                        </a:defRPr>
                      </a:lvl7pPr>
                      <a:lvl8pPr fontAlgn="base">
                        <a:spcBef>
                          <a:spcPct val="20000"/>
                        </a:spcBef>
                        <a:spcAft>
                          <a:spcPct val="0"/>
                        </a:spcAft>
                        <a:defRPr>
                          <a:solidFill>
                            <a:schemeClr val="tx1"/>
                          </a:solidFill>
                          <a:latin typeface="Times New Roman" charset="0"/>
                        </a:defRPr>
                      </a:lvl8pPr>
                      <a:lvl9pPr fontAlgn="base">
                        <a:spcBef>
                          <a:spcPct val="20000"/>
                        </a:spcBef>
                        <a:spcAft>
                          <a:spcPct val="0"/>
                        </a:spcAft>
                        <a:defRPr>
                          <a:solidFill>
                            <a:schemeClr val="tx1"/>
                          </a:solidFill>
                          <a:latin typeface="Times New Roman"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charset="0"/>
                        </a:rPr>
                        <a:t>Canon</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sz="2800">
                          <a:solidFill>
                            <a:schemeClr val="tx1"/>
                          </a:solidFill>
                          <a:latin typeface="Times New Roman" charset="0"/>
                        </a:defRPr>
                      </a:lvl1pPr>
                      <a:lvl2pPr>
                        <a:spcBef>
                          <a:spcPct val="20000"/>
                        </a:spcBef>
                        <a:defRPr sz="2400">
                          <a:solidFill>
                            <a:schemeClr val="tx1"/>
                          </a:solidFill>
                          <a:latin typeface="Times New Roman" charset="0"/>
                        </a:defRPr>
                      </a:lvl2pPr>
                      <a:lvl3pPr>
                        <a:spcBef>
                          <a:spcPct val="20000"/>
                        </a:spcBef>
                        <a:defRPr sz="2000">
                          <a:solidFill>
                            <a:schemeClr val="tx1"/>
                          </a:solidFill>
                          <a:latin typeface="Times New Roman" charset="0"/>
                        </a:defRPr>
                      </a:lvl3pPr>
                      <a:lvl4pPr>
                        <a:spcBef>
                          <a:spcPct val="20000"/>
                        </a:spcBef>
                        <a:defRPr>
                          <a:solidFill>
                            <a:schemeClr val="tx1"/>
                          </a:solidFill>
                          <a:latin typeface="Times New Roman" charset="0"/>
                        </a:defRPr>
                      </a:lvl4pPr>
                      <a:lvl5pPr>
                        <a:spcBef>
                          <a:spcPct val="20000"/>
                        </a:spcBef>
                        <a:defRPr>
                          <a:solidFill>
                            <a:schemeClr val="tx1"/>
                          </a:solidFill>
                          <a:latin typeface="Times New Roman" charset="0"/>
                        </a:defRPr>
                      </a:lvl5pPr>
                      <a:lvl6pPr fontAlgn="base">
                        <a:spcBef>
                          <a:spcPct val="20000"/>
                        </a:spcBef>
                        <a:spcAft>
                          <a:spcPct val="0"/>
                        </a:spcAft>
                        <a:defRPr>
                          <a:solidFill>
                            <a:schemeClr val="tx1"/>
                          </a:solidFill>
                          <a:latin typeface="Times New Roman" charset="0"/>
                        </a:defRPr>
                      </a:lvl6pPr>
                      <a:lvl7pPr fontAlgn="base">
                        <a:spcBef>
                          <a:spcPct val="20000"/>
                        </a:spcBef>
                        <a:spcAft>
                          <a:spcPct val="0"/>
                        </a:spcAft>
                        <a:defRPr>
                          <a:solidFill>
                            <a:schemeClr val="tx1"/>
                          </a:solidFill>
                          <a:latin typeface="Times New Roman" charset="0"/>
                        </a:defRPr>
                      </a:lvl7pPr>
                      <a:lvl8pPr fontAlgn="base">
                        <a:spcBef>
                          <a:spcPct val="20000"/>
                        </a:spcBef>
                        <a:spcAft>
                          <a:spcPct val="0"/>
                        </a:spcAft>
                        <a:defRPr>
                          <a:solidFill>
                            <a:schemeClr val="tx1"/>
                          </a:solidFill>
                          <a:latin typeface="Times New Roman" charset="0"/>
                        </a:defRPr>
                      </a:lvl8pPr>
                      <a:lvl9pPr fontAlgn="base">
                        <a:spcBef>
                          <a:spcPct val="20000"/>
                        </a:spcBef>
                        <a:spcAft>
                          <a:spcPct val="0"/>
                        </a:spcAft>
                        <a:defRPr>
                          <a:solidFill>
                            <a:schemeClr val="tx1"/>
                          </a:solidFill>
                          <a:latin typeface="Times New Roman"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charset="0"/>
                        </a:rPr>
                        <a:t>65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sz="2800">
                          <a:solidFill>
                            <a:schemeClr val="tx1"/>
                          </a:solidFill>
                          <a:latin typeface="Times New Roman" charset="0"/>
                        </a:defRPr>
                      </a:lvl1pPr>
                      <a:lvl2pPr>
                        <a:spcBef>
                          <a:spcPct val="20000"/>
                        </a:spcBef>
                        <a:defRPr sz="2400">
                          <a:solidFill>
                            <a:schemeClr val="tx1"/>
                          </a:solidFill>
                          <a:latin typeface="Times New Roman" charset="0"/>
                        </a:defRPr>
                      </a:lvl2pPr>
                      <a:lvl3pPr>
                        <a:spcBef>
                          <a:spcPct val="20000"/>
                        </a:spcBef>
                        <a:defRPr sz="2000">
                          <a:solidFill>
                            <a:schemeClr val="tx1"/>
                          </a:solidFill>
                          <a:latin typeface="Times New Roman" charset="0"/>
                        </a:defRPr>
                      </a:lvl3pPr>
                      <a:lvl4pPr>
                        <a:spcBef>
                          <a:spcPct val="20000"/>
                        </a:spcBef>
                        <a:defRPr>
                          <a:solidFill>
                            <a:schemeClr val="tx1"/>
                          </a:solidFill>
                          <a:latin typeface="Times New Roman" charset="0"/>
                        </a:defRPr>
                      </a:lvl4pPr>
                      <a:lvl5pPr>
                        <a:spcBef>
                          <a:spcPct val="20000"/>
                        </a:spcBef>
                        <a:defRPr>
                          <a:solidFill>
                            <a:schemeClr val="tx1"/>
                          </a:solidFill>
                          <a:latin typeface="Times New Roman" charset="0"/>
                        </a:defRPr>
                      </a:lvl5pPr>
                      <a:lvl6pPr fontAlgn="base">
                        <a:spcBef>
                          <a:spcPct val="20000"/>
                        </a:spcBef>
                        <a:spcAft>
                          <a:spcPct val="0"/>
                        </a:spcAft>
                        <a:defRPr>
                          <a:solidFill>
                            <a:schemeClr val="tx1"/>
                          </a:solidFill>
                          <a:latin typeface="Times New Roman" charset="0"/>
                        </a:defRPr>
                      </a:lvl6pPr>
                      <a:lvl7pPr fontAlgn="base">
                        <a:spcBef>
                          <a:spcPct val="20000"/>
                        </a:spcBef>
                        <a:spcAft>
                          <a:spcPct val="0"/>
                        </a:spcAft>
                        <a:defRPr>
                          <a:solidFill>
                            <a:schemeClr val="tx1"/>
                          </a:solidFill>
                          <a:latin typeface="Times New Roman" charset="0"/>
                        </a:defRPr>
                      </a:lvl7pPr>
                      <a:lvl8pPr fontAlgn="base">
                        <a:spcBef>
                          <a:spcPct val="20000"/>
                        </a:spcBef>
                        <a:spcAft>
                          <a:spcPct val="0"/>
                        </a:spcAft>
                        <a:defRPr>
                          <a:solidFill>
                            <a:schemeClr val="tx1"/>
                          </a:solidFill>
                          <a:latin typeface="Times New Roman" charset="0"/>
                        </a:defRPr>
                      </a:lvl8pPr>
                      <a:lvl9pPr fontAlgn="base">
                        <a:spcBef>
                          <a:spcPct val="20000"/>
                        </a:spcBef>
                        <a:spcAft>
                          <a:spcPct val="0"/>
                        </a:spcAft>
                        <a:defRPr>
                          <a:solidFill>
                            <a:schemeClr val="tx1"/>
                          </a:solidFill>
                          <a:latin typeface="Times New Roman"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charset="0"/>
                        </a:rPr>
                        <a:t>Japan</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482600">
                <a:tc>
                  <a:txBody>
                    <a:bodyPr/>
                    <a:lstStyle>
                      <a:lvl1pPr>
                        <a:spcBef>
                          <a:spcPct val="20000"/>
                        </a:spcBef>
                        <a:defRPr sz="2800">
                          <a:solidFill>
                            <a:schemeClr val="tx1"/>
                          </a:solidFill>
                          <a:latin typeface="Times New Roman" charset="0"/>
                        </a:defRPr>
                      </a:lvl1pPr>
                      <a:lvl2pPr>
                        <a:spcBef>
                          <a:spcPct val="20000"/>
                        </a:spcBef>
                        <a:defRPr sz="2400">
                          <a:solidFill>
                            <a:schemeClr val="tx1"/>
                          </a:solidFill>
                          <a:latin typeface="Times New Roman" charset="0"/>
                        </a:defRPr>
                      </a:lvl2pPr>
                      <a:lvl3pPr>
                        <a:spcBef>
                          <a:spcPct val="20000"/>
                        </a:spcBef>
                        <a:defRPr sz="2000">
                          <a:solidFill>
                            <a:schemeClr val="tx1"/>
                          </a:solidFill>
                          <a:latin typeface="Times New Roman" charset="0"/>
                        </a:defRPr>
                      </a:lvl3pPr>
                      <a:lvl4pPr>
                        <a:spcBef>
                          <a:spcPct val="20000"/>
                        </a:spcBef>
                        <a:defRPr>
                          <a:solidFill>
                            <a:schemeClr val="tx1"/>
                          </a:solidFill>
                          <a:latin typeface="Times New Roman" charset="0"/>
                        </a:defRPr>
                      </a:lvl4pPr>
                      <a:lvl5pPr>
                        <a:spcBef>
                          <a:spcPct val="20000"/>
                        </a:spcBef>
                        <a:defRPr>
                          <a:solidFill>
                            <a:schemeClr val="tx1"/>
                          </a:solidFill>
                          <a:latin typeface="Times New Roman" charset="0"/>
                        </a:defRPr>
                      </a:lvl5pPr>
                      <a:lvl6pPr fontAlgn="base">
                        <a:spcBef>
                          <a:spcPct val="20000"/>
                        </a:spcBef>
                        <a:spcAft>
                          <a:spcPct val="0"/>
                        </a:spcAft>
                        <a:defRPr>
                          <a:solidFill>
                            <a:schemeClr val="tx1"/>
                          </a:solidFill>
                          <a:latin typeface="Times New Roman" charset="0"/>
                        </a:defRPr>
                      </a:lvl6pPr>
                      <a:lvl7pPr fontAlgn="base">
                        <a:spcBef>
                          <a:spcPct val="20000"/>
                        </a:spcBef>
                        <a:spcAft>
                          <a:spcPct val="0"/>
                        </a:spcAft>
                        <a:defRPr>
                          <a:solidFill>
                            <a:schemeClr val="tx1"/>
                          </a:solidFill>
                          <a:latin typeface="Times New Roman" charset="0"/>
                        </a:defRPr>
                      </a:lvl7pPr>
                      <a:lvl8pPr fontAlgn="base">
                        <a:spcBef>
                          <a:spcPct val="20000"/>
                        </a:spcBef>
                        <a:spcAft>
                          <a:spcPct val="0"/>
                        </a:spcAft>
                        <a:defRPr>
                          <a:solidFill>
                            <a:schemeClr val="tx1"/>
                          </a:solidFill>
                          <a:latin typeface="Times New Roman" charset="0"/>
                        </a:defRPr>
                      </a:lvl8pPr>
                      <a:lvl9pPr fontAlgn="base">
                        <a:spcBef>
                          <a:spcPct val="20000"/>
                        </a:spcBef>
                        <a:spcAft>
                          <a:spcPct val="0"/>
                        </a:spcAft>
                        <a:defRPr>
                          <a:solidFill>
                            <a:schemeClr val="tx1"/>
                          </a:solidFill>
                          <a:latin typeface="Times New Roman"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charset="0"/>
                        </a:rPr>
                        <a:t>Hitachi</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sz="2800">
                          <a:solidFill>
                            <a:schemeClr val="tx1"/>
                          </a:solidFill>
                          <a:latin typeface="Times New Roman" charset="0"/>
                        </a:defRPr>
                      </a:lvl1pPr>
                      <a:lvl2pPr>
                        <a:spcBef>
                          <a:spcPct val="20000"/>
                        </a:spcBef>
                        <a:defRPr sz="2400">
                          <a:solidFill>
                            <a:schemeClr val="tx1"/>
                          </a:solidFill>
                          <a:latin typeface="Times New Roman" charset="0"/>
                        </a:defRPr>
                      </a:lvl2pPr>
                      <a:lvl3pPr>
                        <a:spcBef>
                          <a:spcPct val="20000"/>
                        </a:spcBef>
                        <a:defRPr sz="2000">
                          <a:solidFill>
                            <a:schemeClr val="tx1"/>
                          </a:solidFill>
                          <a:latin typeface="Times New Roman" charset="0"/>
                        </a:defRPr>
                      </a:lvl3pPr>
                      <a:lvl4pPr>
                        <a:spcBef>
                          <a:spcPct val="20000"/>
                        </a:spcBef>
                        <a:defRPr>
                          <a:solidFill>
                            <a:schemeClr val="tx1"/>
                          </a:solidFill>
                          <a:latin typeface="Times New Roman" charset="0"/>
                        </a:defRPr>
                      </a:lvl4pPr>
                      <a:lvl5pPr>
                        <a:spcBef>
                          <a:spcPct val="20000"/>
                        </a:spcBef>
                        <a:defRPr>
                          <a:solidFill>
                            <a:schemeClr val="tx1"/>
                          </a:solidFill>
                          <a:latin typeface="Times New Roman" charset="0"/>
                        </a:defRPr>
                      </a:lvl5pPr>
                      <a:lvl6pPr fontAlgn="base">
                        <a:spcBef>
                          <a:spcPct val="20000"/>
                        </a:spcBef>
                        <a:spcAft>
                          <a:spcPct val="0"/>
                        </a:spcAft>
                        <a:defRPr>
                          <a:solidFill>
                            <a:schemeClr val="tx1"/>
                          </a:solidFill>
                          <a:latin typeface="Times New Roman" charset="0"/>
                        </a:defRPr>
                      </a:lvl6pPr>
                      <a:lvl7pPr fontAlgn="base">
                        <a:spcBef>
                          <a:spcPct val="20000"/>
                        </a:spcBef>
                        <a:spcAft>
                          <a:spcPct val="0"/>
                        </a:spcAft>
                        <a:defRPr>
                          <a:solidFill>
                            <a:schemeClr val="tx1"/>
                          </a:solidFill>
                          <a:latin typeface="Times New Roman" charset="0"/>
                        </a:defRPr>
                      </a:lvl7pPr>
                      <a:lvl8pPr fontAlgn="base">
                        <a:spcBef>
                          <a:spcPct val="20000"/>
                        </a:spcBef>
                        <a:spcAft>
                          <a:spcPct val="0"/>
                        </a:spcAft>
                        <a:defRPr>
                          <a:solidFill>
                            <a:schemeClr val="tx1"/>
                          </a:solidFill>
                          <a:latin typeface="Times New Roman" charset="0"/>
                        </a:defRPr>
                      </a:lvl8pPr>
                      <a:lvl9pPr fontAlgn="base">
                        <a:spcBef>
                          <a:spcPct val="20000"/>
                        </a:spcBef>
                        <a:spcAft>
                          <a:spcPct val="0"/>
                        </a:spcAft>
                        <a:defRPr>
                          <a:solidFill>
                            <a:schemeClr val="tx1"/>
                          </a:solidFill>
                          <a:latin typeface="Times New Roman"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charset="0"/>
                        </a:rPr>
                        <a:t>15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sz="2800">
                          <a:solidFill>
                            <a:schemeClr val="tx1"/>
                          </a:solidFill>
                          <a:latin typeface="Times New Roman" charset="0"/>
                        </a:defRPr>
                      </a:lvl1pPr>
                      <a:lvl2pPr>
                        <a:spcBef>
                          <a:spcPct val="20000"/>
                        </a:spcBef>
                        <a:defRPr sz="2400">
                          <a:solidFill>
                            <a:schemeClr val="tx1"/>
                          </a:solidFill>
                          <a:latin typeface="Times New Roman" charset="0"/>
                        </a:defRPr>
                      </a:lvl2pPr>
                      <a:lvl3pPr>
                        <a:spcBef>
                          <a:spcPct val="20000"/>
                        </a:spcBef>
                        <a:defRPr sz="2000">
                          <a:solidFill>
                            <a:schemeClr val="tx1"/>
                          </a:solidFill>
                          <a:latin typeface="Times New Roman" charset="0"/>
                        </a:defRPr>
                      </a:lvl3pPr>
                      <a:lvl4pPr>
                        <a:spcBef>
                          <a:spcPct val="20000"/>
                        </a:spcBef>
                        <a:defRPr>
                          <a:solidFill>
                            <a:schemeClr val="tx1"/>
                          </a:solidFill>
                          <a:latin typeface="Times New Roman" charset="0"/>
                        </a:defRPr>
                      </a:lvl4pPr>
                      <a:lvl5pPr>
                        <a:spcBef>
                          <a:spcPct val="20000"/>
                        </a:spcBef>
                        <a:defRPr>
                          <a:solidFill>
                            <a:schemeClr val="tx1"/>
                          </a:solidFill>
                          <a:latin typeface="Times New Roman" charset="0"/>
                        </a:defRPr>
                      </a:lvl5pPr>
                      <a:lvl6pPr fontAlgn="base">
                        <a:spcBef>
                          <a:spcPct val="20000"/>
                        </a:spcBef>
                        <a:spcAft>
                          <a:spcPct val="0"/>
                        </a:spcAft>
                        <a:defRPr>
                          <a:solidFill>
                            <a:schemeClr val="tx1"/>
                          </a:solidFill>
                          <a:latin typeface="Times New Roman" charset="0"/>
                        </a:defRPr>
                      </a:lvl6pPr>
                      <a:lvl7pPr fontAlgn="base">
                        <a:spcBef>
                          <a:spcPct val="20000"/>
                        </a:spcBef>
                        <a:spcAft>
                          <a:spcPct val="0"/>
                        </a:spcAft>
                        <a:defRPr>
                          <a:solidFill>
                            <a:schemeClr val="tx1"/>
                          </a:solidFill>
                          <a:latin typeface="Times New Roman" charset="0"/>
                        </a:defRPr>
                      </a:lvl7pPr>
                      <a:lvl8pPr fontAlgn="base">
                        <a:spcBef>
                          <a:spcPct val="20000"/>
                        </a:spcBef>
                        <a:spcAft>
                          <a:spcPct val="0"/>
                        </a:spcAft>
                        <a:defRPr>
                          <a:solidFill>
                            <a:schemeClr val="tx1"/>
                          </a:solidFill>
                          <a:latin typeface="Times New Roman" charset="0"/>
                        </a:defRPr>
                      </a:lvl8pPr>
                      <a:lvl9pPr fontAlgn="base">
                        <a:spcBef>
                          <a:spcPct val="20000"/>
                        </a:spcBef>
                        <a:spcAft>
                          <a:spcPct val="0"/>
                        </a:spcAft>
                        <a:defRPr>
                          <a:solidFill>
                            <a:schemeClr val="tx1"/>
                          </a:solidFill>
                          <a:latin typeface="Times New Roman"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charset="0"/>
                        </a:rPr>
                        <a:t>Japan</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sp>
        <p:nvSpPr>
          <p:cNvPr id="153699" name="Oval 99"/>
          <p:cNvSpPr>
            <a:spLocks noChangeArrowheads="1"/>
          </p:cNvSpPr>
          <p:nvPr/>
        </p:nvSpPr>
        <p:spPr bwMode="auto">
          <a:xfrm>
            <a:off x="420688" y="5172075"/>
            <a:ext cx="2295525" cy="1568450"/>
          </a:xfrm>
          <a:prstGeom prst="ellipse">
            <a:avLst/>
          </a:prstGeom>
          <a:solidFill>
            <a:srgbClr val="C0C0C0">
              <a:alpha val="50000"/>
            </a:srgbClr>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lgn="ctr" eaLnBrk="1" hangingPunct="1">
              <a:lnSpc>
                <a:spcPct val="85000"/>
              </a:lnSpc>
              <a:defRPr/>
            </a:pPr>
            <a:r>
              <a:rPr lang="en-US" altLang="en-US" sz="2000"/>
              <a:t>What is</a:t>
            </a:r>
          </a:p>
          <a:p>
            <a:pPr algn="ctr" eaLnBrk="1" hangingPunct="1">
              <a:lnSpc>
                <a:spcPct val="85000"/>
              </a:lnSpc>
              <a:defRPr/>
            </a:pPr>
            <a:r>
              <a:rPr lang="en-US" altLang="en-US" sz="2000"/>
              <a:t>the connection</a:t>
            </a:r>
          </a:p>
          <a:p>
            <a:pPr algn="ctr" eaLnBrk="1" hangingPunct="1">
              <a:lnSpc>
                <a:spcPct val="85000"/>
              </a:lnSpc>
              <a:defRPr/>
            </a:pPr>
            <a:r>
              <a:rPr lang="en-US" altLang="en-US" sz="2000"/>
              <a:t>between</a:t>
            </a:r>
          </a:p>
          <a:p>
            <a:pPr algn="ctr" eaLnBrk="1" hangingPunct="1">
              <a:lnSpc>
                <a:spcPct val="85000"/>
              </a:lnSpc>
              <a:defRPr/>
            </a:pPr>
            <a:r>
              <a:rPr lang="en-US" altLang="en-US" sz="2000"/>
              <a:t>them ?</a:t>
            </a:r>
          </a:p>
        </p:txBody>
      </p:sp>
    </p:spTree>
    <p:extLst>
      <p:ext uri="{BB962C8B-B14F-4D97-AF65-F5344CB8AC3E}">
        <p14:creationId xmlns:p14="http://schemas.microsoft.com/office/powerpoint/2010/main" val="191300700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53699"/>
                                        </p:tgtEl>
                                        <p:attrNameLst>
                                          <p:attrName>style.visibility</p:attrName>
                                        </p:attrNameLst>
                                      </p:cBhvr>
                                      <p:to>
                                        <p:strVal val="visible"/>
                                      </p:to>
                                    </p:set>
                                    <p:animEffect transition="in" filter="dissolve">
                                      <p:cBhvr>
                                        <p:cTn id="7" dur="500"/>
                                        <p:tgtEl>
                                          <p:spTgt spid="1536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99" grpId="0" animBg="1" autoUpdateAnimBg="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4"/>
          <p:cNvSpPr>
            <a:spLocks noGrp="1"/>
          </p:cNvSpPr>
          <p:nvPr>
            <p:ph type="sldNum" sz="quarter" idx="12"/>
          </p:nvPr>
        </p:nvSpPr>
        <p:spPr/>
        <p:txBody>
          <a:bodyPr/>
          <a:lstStyle>
            <a:lvl1pPr>
              <a:spcBef>
                <a:spcPct val="20000"/>
              </a:spcBef>
              <a:buChar char="•"/>
              <a:defRPr sz="3200">
                <a:solidFill>
                  <a:schemeClr val="tx1"/>
                </a:solidFill>
                <a:latin typeface="Times New Roman" charset="0"/>
              </a:defRPr>
            </a:lvl1pPr>
            <a:lvl2pPr marL="742950" indent="-285750">
              <a:spcBef>
                <a:spcPct val="20000"/>
              </a:spcBef>
              <a:buChar char="–"/>
              <a:defRPr sz="2800">
                <a:solidFill>
                  <a:schemeClr val="tx1"/>
                </a:solidFill>
                <a:latin typeface="Times New Roman" charset="0"/>
              </a:defRPr>
            </a:lvl2pPr>
            <a:lvl3pPr marL="1143000" indent="-228600">
              <a:spcBef>
                <a:spcPct val="20000"/>
              </a:spcBef>
              <a:buChar char="•"/>
              <a:defRPr sz="2400">
                <a:solidFill>
                  <a:schemeClr val="tx1"/>
                </a:solidFill>
                <a:latin typeface="Times New Roman" charset="0"/>
              </a:defRPr>
            </a:lvl3pPr>
            <a:lvl4pPr marL="1600200" indent="-228600">
              <a:spcBef>
                <a:spcPct val="20000"/>
              </a:spcBef>
              <a:buChar char="–"/>
              <a:defRPr sz="2000">
                <a:solidFill>
                  <a:schemeClr val="tx1"/>
                </a:solidFill>
                <a:latin typeface="Times New Roman" charset="0"/>
              </a:defRPr>
            </a:lvl4pPr>
            <a:lvl5pPr marL="2057400" indent="-22860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spcBef>
                <a:spcPct val="0"/>
              </a:spcBef>
              <a:buFontTx/>
              <a:buNone/>
            </a:pPr>
            <a:fld id="{AC68D998-5FCF-4A4C-B47C-4BD25E2902AF}" type="slidenum">
              <a:rPr lang="he-IL" altLang="en-US" sz="1400"/>
              <a:pPr>
                <a:spcBef>
                  <a:spcPct val="0"/>
                </a:spcBef>
                <a:buFontTx/>
                <a:buNone/>
              </a:pPr>
              <a:t>55</a:t>
            </a:fld>
            <a:endParaRPr lang="en-US" altLang="en-US" sz="1400"/>
          </a:p>
        </p:txBody>
      </p:sp>
      <p:sp>
        <p:nvSpPr>
          <p:cNvPr id="116738" name="Rectangle 2"/>
          <p:cNvSpPr>
            <a:spLocks noGrp="1" noChangeArrowheads="1"/>
          </p:cNvSpPr>
          <p:nvPr>
            <p:ph type="title"/>
          </p:nvPr>
        </p:nvSpPr>
        <p:spPr/>
        <p:txBody>
          <a:bodyPr/>
          <a:lstStyle/>
          <a:p>
            <a:pPr eaLnBrk="1" hangingPunct="1">
              <a:defRPr/>
            </a:pPr>
            <a:r>
              <a:rPr lang="en-US" altLang="en-US" smtClean="0"/>
              <a:t>Joins</a:t>
            </a:r>
          </a:p>
        </p:txBody>
      </p:sp>
      <p:sp>
        <p:nvSpPr>
          <p:cNvPr id="116739" name="Rectangle 3"/>
          <p:cNvSpPr>
            <a:spLocks noChangeArrowheads="1"/>
          </p:cNvSpPr>
          <p:nvPr/>
        </p:nvSpPr>
        <p:spPr bwMode="auto">
          <a:xfrm>
            <a:off x="3429000" y="2571750"/>
            <a:ext cx="260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altLang="en-US">
                <a:solidFill>
                  <a:schemeClr val="accent2"/>
                </a:solidFill>
              </a:rPr>
              <a:t> </a:t>
            </a:r>
          </a:p>
        </p:txBody>
      </p:sp>
      <p:sp>
        <p:nvSpPr>
          <p:cNvPr id="116740" name="Rectangle 4"/>
          <p:cNvSpPr>
            <a:spLocks noChangeArrowheads="1"/>
          </p:cNvSpPr>
          <p:nvPr/>
        </p:nvSpPr>
        <p:spPr bwMode="auto">
          <a:xfrm>
            <a:off x="914400" y="1752600"/>
            <a:ext cx="7191375" cy="4838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r>
              <a:rPr lang="en-US" altLang="en-US">
                <a:solidFill>
                  <a:schemeClr val="accent2"/>
                </a:solidFill>
              </a:rPr>
              <a:t>Product (</a:t>
            </a:r>
            <a:r>
              <a:rPr lang="en-US" altLang="en-US" u="sng">
                <a:solidFill>
                  <a:schemeClr val="accent2"/>
                </a:solidFill>
              </a:rPr>
              <a:t>pname</a:t>
            </a:r>
            <a:r>
              <a:rPr lang="en-US" altLang="en-US">
                <a:solidFill>
                  <a:schemeClr val="accent2"/>
                </a:solidFill>
              </a:rPr>
              <a:t>,  price, category, manufacturer)</a:t>
            </a:r>
          </a:p>
          <a:p>
            <a:pPr>
              <a:defRPr/>
            </a:pPr>
            <a:r>
              <a:rPr lang="en-US" altLang="en-US">
                <a:solidFill>
                  <a:schemeClr val="accent2"/>
                </a:solidFill>
              </a:rPr>
              <a:t>Company (</a:t>
            </a:r>
            <a:r>
              <a:rPr lang="en-US" altLang="en-US" u="sng">
                <a:solidFill>
                  <a:schemeClr val="accent2"/>
                </a:solidFill>
              </a:rPr>
              <a:t>cname</a:t>
            </a:r>
            <a:r>
              <a:rPr lang="en-US" altLang="en-US">
                <a:solidFill>
                  <a:schemeClr val="accent2"/>
                </a:solidFill>
              </a:rPr>
              <a:t>, stockPrice, country)</a:t>
            </a:r>
          </a:p>
          <a:p>
            <a:pPr>
              <a:defRPr/>
            </a:pPr>
            <a:endParaRPr lang="en-US" altLang="en-US"/>
          </a:p>
          <a:p>
            <a:pPr>
              <a:defRPr/>
            </a:pPr>
            <a:r>
              <a:rPr lang="en-US" altLang="en-US"/>
              <a:t>Find all products under $200 manufactured in Japan;</a:t>
            </a:r>
            <a:br>
              <a:rPr lang="en-US" altLang="en-US"/>
            </a:br>
            <a:r>
              <a:rPr lang="en-US" altLang="en-US"/>
              <a:t>return their names and prices. </a:t>
            </a:r>
          </a:p>
        </p:txBody>
      </p:sp>
      <p:sp>
        <p:nvSpPr>
          <p:cNvPr id="116741" name="Rectangle 5"/>
          <p:cNvSpPr>
            <a:spLocks noChangeArrowheads="1"/>
          </p:cNvSpPr>
          <p:nvPr/>
        </p:nvSpPr>
        <p:spPr bwMode="auto">
          <a:xfrm>
            <a:off x="1143000" y="4191000"/>
            <a:ext cx="6905625" cy="1562100"/>
          </a:xfrm>
          <a:prstGeom prst="rect">
            <a:avLst/>
          </a:prstGeom>
          <a:solidFill>
            <a:schemeClr val="bg1"/>
          </a:solidFill>
          <a:ln w="9525">
            <a:solidFill>
              <a:schemeClr val="tx1"/>
            </a:solidFill>
            <a:miter lim="800000"/>
            <a:headEnd/>
            <a:tailEnd/>
          </a:ln>
          <a:effectLst>
            <a:outerShdw blurRad="63500" dist="107763" dir="2700000" algn="ctr" rotWithShape="0">
              <a:schemeClr val="bg2">
                <a:alpha val="74998"/>
              </a:schemeClr>
            </a:outerShdw>
          </a:effectLst>
        </p:spPr>
        <p:txBody>
          <a:bodyPr wrap="none">
            <a:spAutoFit/>
          </a:bodyPr>
          <a:lstStyle/>
          <a:p>
            <a:pPr>
              <a:spcBef>
                <a:spcPct val="50000"/>
              </a:spcBef>
              <a:defRPr/>
            </a:pPr>
            <a:r>
              <a:rPr lang="en-US" altLang="en-US">
                <a:solidFill>
                  <a:schemeClr val="accent2"/>
                </a:solidFill>
              </a:rPr>
              <a:t>SELECT</a:t>
            </a:r>
            <a:r>
              <a:rPr lang="en-US" altLang="en-US"/>
              <a:t>   pname, price</a:t>
            </a:r>
            <a:br>
              <a:rPr lang="en-US" altLang="en-US"/>
            </a:br>
            <a:r>
              <a:rPr lang="en-US" altLang="en-US">
                <a:solidFill>
                  <a:schemeClr val="accent2"/>
                </a:solidFill>
              </a:rPr>
              <a:t>FROM</a:t>
            </a:r>
            <a:r>
              <a:rPr lang="en-US" altLang="en-US"/>
              <a:t>      Product, Company</a:t>
            </a:r>
            <a:br>
              <a:rPr lang="en-US" altLang="en-US"/>
            </a:br>
            <a:r>
              <a:rPr lang="en-US" altLang="en-US">
                <a:solidFill>
                  <a:schemeClr val="accent2"/>
                </a:solidFill>
              </a:rPr>
              <a:t>WHERE   </a:t>
            </a:r>
            <a:r>
              <a:rPr lang="en-US" altLang="en-US">
                <a:solidFill>
                  <a:schemeClr val="tx2"/>
                </a:solidFill>
              </a:rPr>
              <a:t>manufacturer=cname AND country=‘Japan’</a:t>
            </a:r>
            <a:br>
              <a:rPr lang="en-US" altLang="en-US">
                <a:solidFill>
                  <a:schemeClr val="tx2"/>
                </a:solidFill>
              </a:rPr>
            </a:br>
            <a:r>
              <a:rPr lang="en-US" altLang="en-US">
                <a:solidFill>
                  <a:schemeClr val="tx2"/>
                </a:solidFill>
              </a:rPr>
              <a:t>                 AND price &lt;= 200</a:t>
            </a:r>
          </a:p>
        </p:txBody>
      </p:sp>
      <p:grpSp>
        <p:nvGrpSpPr>
          <p:cNvPr id="116744" name="Group 8"/>
          <p:cNvGrpSpPr>
            <a:grpSpLocks/>
          </p:cNvGrpSpPr>
          <p:nvPr/>
        </p:nvGrpSpPr>
        <p:grpSpPr bwMode="auto">
          <a:xfrm>
            <a:off x="2438400" y="3200400"/>
            <a:ext cx="6353175" cy="2209800"/>
            <a:chOff x="1536" y="2016"/>
            <a:chExt cx="4002" cy="1392"/>
          </a:xfrm>
        </p:grpSpPr>
        <p:sp>
          <p:nvSpPr>
            <p:cNvPr id="116742" name="Oval 6"/>
            <p:cNvSpPr>
              <a:spLocks noChangeArrowheads="1"/>
            </p:cNvSpPr>
            <p:nvPr/>
          </p:nvSpPr>
          <p:spPr bwMode="auto">
            <a:xfrm>
              <a:off x="1536" y="3072"/>
              <a:ext cx="1728" cy="336"/>
            </a:xfrm>
            <a:prstGeom prst="ellipse">
              <a:avLst/>
            </a:prstGeom>
            <a:noFill/>
            <a:ln w="57150">
              <a:solidFill>
                <a:schemeClr val="tx1"/>
              </a:solidFill>
              <a:round/>
              <a:headEnd/>
              <a:tailEnd/>
            </a:ln>
            <a:effectLst/>
            <a:extLst>
              <a:ext uri="{909E8E84-426E-40DD-AFC4-6F175D3DCCD1}">
                <a14:hiddenFill xmlns:a14="http://schemas.microsoft.com/office/drawing/2010/main">
                  <a:solidFill>
                    <a:srgbClr val="C0C0C0">
                      <a:alpha val="50000"/>
                    </a:srgb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pPr eaLnBrk="1" hangingPunct="1">
                <a:defRPr/>
              </a:pPr>
              <a:endParaRPr lang="en-US"/>
            </a:p>
          </p:txBody>
        </p:sp>
        <p:sp>
          <p:nvSpPr>
            <p:cNvPr id="116743" name="AutoShape 7"/>
            <p:cNvSpPr>
              <a:spLocks noChangeArrowheads="1"/>
            </p:cNvSpPr>
            <p:nvPr/>
          </p:nvSpPr>
          <p:spPr bwMode="auto">
            <a:xfrm>
              <a:off x="3600" y="2016"/>
              <a:ext cx="1938" cy="1040"/>
            </a:xfrm>
            <a:prstGeom prst="wedgeEllipseCallout">
              <a:avLst>
                <a:gd name="adj1" fmla="val -79000"/>
                <a:gd name="adj2" fmla="val 57694"/>
              </a:avLst>
            </a:prstGeom>
            <a:solidFill>
              <a:srgbClr val="C0C0C0">
                <a:alpha val="89999"/>
              </a:srgbClr>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eaLnBrk="1" hangingPunct="1">
                <a:defRPr/>
              </a:pPr>
              <a:r>
                <a:rPr lang="en-US" altLang="en-US"/>
                <a:t>Join</a:t>
              </a:r>
              <a:br>
                <a:rPr lang="en-US" altLang="en-US"/>
              </a:br>
              <a:r>
                <a:rPr lang="en-US" altLang="en-US"/>
                <a:t>between Product</a:t>
              </a:r>
              <a:br>
                <a:rPr lang="en-US" altLang="en-US"/>
              </a:br>
              <a:r>
                <a:rPr lang="en-US" altLang="en-US"/>
                <a:t>and Company</a:t>
              </a:r>
            </a:p>
          </p:txBody>
        </p:sp>
      </p:grpSp>
    </p:spTree>
    <p:extLst>
      <p:ext uri="{BB962C8B-B14F-4D97-AF65-F5344CB8AC3E}">
        <p14:creationId xmlns:p14="http://schemas.microsoft.com/office/powerpoint/2010/main" val="193107060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16744"/>
                                        </p:tgtEl>
                                        <p:attrNameLst>
                                          <p:attrName>style.visibility</p:attrName>
                                        </p:attrNameLst>
                                      </p:cBhvr>
                                      <p:to>
                                        <p:strVal val="visible"/>
                                      </p:to>
                                    </p:set>
                                    <p:animEffect transition="in" filter="dissolve">
                                      <p:cBhvr>
                                        <p:cTn id="7" dur="500"/>
                                        <p:tgtEl>
                                          <p:spTgt spid="1167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Slide Number Placeholder 4"/>
          <p:cNvSpPr>
            <a:spLocks noGrp="1"/>
          </p:cNvSpPr>
          <p:nvPr>
            <p:ph type="sldNum" sz="quarter" idx="12"/>
          </p:nvPr>
        </p:nvSpPr>
        <p:spPr/>
        <p:txBody>
          <a:bodyPr/>
          <a:lstStyle>
            <a:lvl1pPr>
              <a:spcBef>
                <a:spcPct val="20000"/>
              </a:spcBef>
              <a:buChar char="•"/>
              <a:defRPr sz="3200">
                <a:solidFill>
                  <a:schemeClr val="tx1"/>
                </a:solidFill>
                <a:latin typeface="Times New Roman" charset="0"/>
              </a:defRPr>
            </a:lvl1pPr>
            <a:lvl2pPr marL="742950" indent="-285750">
              <a:spcBef>
                <a:spcPct val="20000"/>
              </a:spcBef>
              <a:buChar char="–"/>
              <a:defRPr sz="2800">
                <a:solidFill>
                  <a:schemeClr val="tx1"/>
                </a:solidFill>
                <a:latin typeface="Times New Roman" charset="0"/>
              </a:defRPr>
            </a:lvl2pPr>
            <a:lvl3pPr marL="1143000" indent="-228600">
              <a:spcBef>
                <a:spcPct val="20000"/>
              </a:spcBef>
              <a:buChar char="•"/>
              <a:defRPr sz="2400">
                <a:solidFill>
                  <a:schemeClr val="tx1"/>
                </a:solidFill>
                <a:latin typeface="Times New Roman" charset="0"/>
              </a:defRPr>
            </a:lvl3pPr>
            <a:lvl4pPr marL="1600200" indent="-228600">
              <a:spcBef>
                <a:spcPct val="20000"/>
              </a:spcBef>
              <a:buChar char="–"/>
              <a:defRPr sz="2000">
                <a:solidFill>
                  <a:schemeClr val="tx1"/>
                </a:solidFill>
                <a:latin typeface="Times New Roman" charset="0"/>
              </a:defRPr>
            </a:lvl4pPr>
            <a:lvl5pPr marL="2057400" indent="-22860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spcBef>
                <a:spcPct val="0"/>
              </a:spcBef>
              <a:buFontTx/>
              <a:buNone/>
            </a:pPr>
            <a:fld id="{444C4260-2FEB-0041-8E4D-ECB40276B386}" type="slidenum">
              <a:rPr lang="he-IL" altLang="en-US" sz="1400"/>
              <a:pPr>
                <a:spcBef>
                  <a:spcPct val="0"/>
                </a:spcBef>
                <a:buFontTx/>
                <a:buNone/>
              </a:pPr>
              <a:t>56</a:t>
            </a:fld>
            <a:endParaRPr lang="en-US" altLang="en-US" sz="1400"/>
          </a:p>
        </p:txBody>
      </p:sp>
      <p:sp>
        <p:nvSpPr>
          <p:cNvPr id="156674" name="Rectangle 2"/>
          <p:cNvSpPr>
            <a:spLocks noGrp="1" noChangeArrowheads="1"/>
          </p:cNvSpPr>
          <p:nvPr>
            <p:ph type="title"/>
          </p:nvPr>
        </p:nvSpPr>
        <p:spPr/>
        <p:txBody>
          <a:bodyPr/>
          <a:lstStyle/>
          <a:p>
            <a:pPr eaLnBrk="1" hangingPunct="1">
              <a:defRPr/>
            </a:pPr>
            <a:r>
              <a:rPr lang="en-US" altLang="en-US" smtClean="0"/>
              <a:t>Joins in SQL</a:t>
            </a:r>
          </a:p>
        </p:txBody>
      </p:sp>
      <p:graphicFrame>
        <p:nvGraphicFramePr>
          <p:cNvPr id="156742" name="Group 70"/>
          <p:cNvGraphicFramePr>
            <a:graphicFrameLocks noGrp="1"/>
          </p:cNvGraphicFramePr>
          <p:nvPr/>
        </p:nvGraphicFramePr>
        <p:xfrm>
          <a:off x="152400" y="2133600"/>
          <a:ext cx="4114800" cy="1371600"/>
        </p:xfrm>
        <a:graphic>
          <a:graphicData uri="http://schemas.openxmlformats.org/drawingml/2006/table">
            <a:tbl>
              <a:tblPr/>
              <a:tblGrid>
                <a:gridCol w="1047750"/>
                <a:gridCol w="857250"/>
                <a:gridCol w="1066800"/>
                <a:gridCol w="1143000"/>
              </a:tblGrid>
              <a:tr h="182563">
                <a:tc>
                  <a:txBody>
                    <a:bodyPr/>
                    <a:lstStyle>
                      <a:lvl1pPr>
                        <a:spcBef>
                          <a:spcPct val="20000"/>
                        </a:spcBef>
                        <a:defRPr sz="2800">
                          <a:solidFill>
                            <a:schemeClr val="tx1"/>
                          </a:solidFill>
                          <a:latin typeface="Times New Roman" charset="0"/>
                        </a:defRPr>
                      </a:lvl1pPr>
                      <a:lvl2pPr>
                        <a:spcBef>
                          <a:spcPct val="20000"/>
                        </a:spcBef>
                        <a:defRPr sz="2400">
                          <a:solidFill>
                            <a:schemeClr val="tx1"/>
                          </a:solidFill>
                          <a:latin typeface="Times New Roman" charset="0"/>
                        </a:defRPr>
                      </a:lvl2pPr>
                      <a:lvl3pPr>
                        <a:spcBef>
                          <a:spcPct val="20000"/>
                        </a:spcBef>
                        <a:defRPr sz="2000">
                          <a:solidFill>
                            <a:schemeClr val="tx1"/>
                          </a:solidFill>
                          <a:latin typeface="Times New Roman" charset="0"/>
                        </a:defRPr>
                      </a:lvl3pPr>
                      <a:lvl4pPr>
                        <a:spcBef>
                          <a:spcPct val="20000"/>
                        </a:spcBef>
                        <a:defRPr>
                          <a:solidFill>
                            <a:schemeClr val="tx1"/>
                          </a:solidFill>
                          <a:latin typeface="Times New Roman" charset="0"/>
                        </a:defRPr>
                      </a:lvl4pPr>
                      <a:lvl5pPr>
                        <a:spcBef>
                          <a:spcPct val="20000"/>
                        </a:spcBef>
                        <a:defRPr>
                          <a:solidFill>
                            <a:schemeClr val="tx1"/>
                          </a:solidFill>
                          <a:latin typeface="Times New Roman" charset="0"/>
                        </a:defRPr>
                      </a:lvl5pPr>
                      <a:lvl6pPr fontAlgn="base">
                        <a:spcBef>
                          <a:spcPct val="20000"/>
                        </a:spcBef>
                        <a:spcAft>
                          <a:spcPct val="0"/>
                        </a:spcAft>
                        <a:defRPr>
                          <a:solidFill>
                            <a:schemeClr val="tx1"/>
                          </a:solidFill>
                          <a:latin typeface="Times New Roman" charset="0"/>
                        </a:defRPr>
                      </a:lvl6pPr>
                      <a:lvl7pPr fontAlgn="base">
                        <a:spcBef>
                          <a:spcPct val="20000"/>
                        </a:spcBef>
                        <a:spcAft>
                          <a:spcPct val="0"/>
                        </a:spcAft>
                        <a:defRPr>
                          <a:solidFill>
                            <a:schemeClr val="tx1"/>
                          </a:solidFill>
                          <a:latin typeface="Times New Roman" charset="0"/>
                        </a:defRPr>
                      </a:lvl7pPr>
                      <a:lvl8pPr fontAlgn="base">
                        <a:spcBef>
                          <a:spcPct val="20000"/>
                        </a:spcBef>
                        <a:spcAft>
                          <a:spcPct val="0"/>
                        </a:spcAft>
                        <a:defRPr>
                          <a:solidFill>
                            <a:schemeClr val="tx1"/>
                          </a:solidFill>
                          <a:latin typeface="Times New Roman" charset="0"/>
                        </a:defRPr>
                      </a:lvl8pPr>
                      <a:lvl9pPr fontAlgn="base">
                        <a:spcBef>
                          <a:spcPct val="20000"/>
                        </a:spcBef>
                        <a:spcAft>
                          <a:spcPct val="0"/>
                        </a:spcAft>
                        <a:defRPr>
                          <a:solidFill>
                            <a:schemeClr val="tx1"/>
                          </a:solidFill>
                          <a:latin typeface="Times New Roman"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200" b="0" i="0" u="none" strike="noStrike" cap="none" normalizeH="0" baseline="0">
                          <a:ln>
                            <a:noFill/>
                          </a:ln>
                          <a:solidFill>
                            <a:schemeClr val="accent2"/>
                          </a:solidFill>
                          <a:effectLst/>
                          <a:latin typeface="Times New Roman" charset="0"/>
                        </a:rPr>
                        <a:t>PName</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charset="0"/>
                        </a:defRPr>
                      </a:lvl1pPr>
                      <a:lvl2pPr>
                        <a:spcBef>
                          <a:spcPct val="20000"/>
                        </a:spcBef>
                        <a:defRPr sz="2400">
                          <a:solidFill>
                            <a:schemeClr val="tx1"/>
                          </a:solidFill>
                          <a:latin typeface="Times New Roman" charset="0"/>
                        </a:defRPr>
                      </a:lvl2pPr>
                      <a:lvl3pPr>
                        <a:spcBef>
                          <a:spcPct val="20000"/>
                        </a:spcBef>
                        <a:defRPr sz="2000">
                          <a:solidFill>
                            <a:schemeClr val="tx1"/>
                          </a:solidFill>
                          <a:latin typeface="Times New Roman" charset="0"/>
                        </a:defRPr>
                      </a:lvl3pPr>
                      <a:lvl4pPr>
                        <a:spcBef>
                          <a:spcPct val="20000"/>
                        </a:spcBef>
                        <a:defRPr>
                          <a:solidFill>
                            <a:schemeClr val="tx1"/>
                          </a:solidFill>
                          <a:latin typeface="Times New Roman" charset="0"/>
                        </a:defRPr>
                      </a:lvl4pPr>
                      <a:lvl5pPr>
                        <a:spcBef>
                          <a:spcPct val="20000"/>
                        </a:spcBef>
                        <a:defRPr>
                          <a:solidFill>
                            <a:schemeClr val="tx1"/>
                          </a:solidFill>
                          <a:latin typeface="Times New Roman" charset="0"/>
                        </a:defRPr>
                      </a:lvl5pPr>
                      <a:lvl6pPr fontAlgn="base">
                        <a:spcBef>
                          <a:spcPct val="20000"/>
                        </a:spcBef>
                        <a:spcAft>
                          <a:spcPct val="0"/>
                        </a:spcAft>
                        <a:defRPr>
                          <a:solidFill>
                            <a:schemeClr val="tx1"/>
                          </a:solidFill>
                          <a:latin typeface="Times New Roman" charset="0"/>
                        </a:defRPr>
                      </a:lvl6pPr>
                      <a:lvl7pPr fontAlgn="base">
                        <a:spcBef>
                          <a:spcPct val="20000"/>
                        </a:spcBef>
                        <a:spcAft>
                          <a:spcPct val="0"/>
                        </a:spcAft>
                        <a:defRPr>
                          <a:solidFill>
                            <a:schemeClr val="tx1"/>
                          </a:solidFill>
                          <a:latin typeface="Times New Roman" charset="0"/>
                        </a:defRPr>
                      </a:lvl7pPr>
                      <a:lvl8pPr fontAlgn="base">
                        <a:spcBef>
                          <a:spcPct val="20000"/>
                        </a:spcBef>
                        <a:spcAft>
                          <a:spcPct val="0"/>
                        </a:spcAft>
                        <a:defRPr>
                          <a:solidFill>
                            <a:schemeClr val="tx1"/>
                          </a:solidFill>
                          <a:latin typeface="Times New Roman" charset="0"/>
                        </a:defRPr>
                      </a:lvl8pPr>
                      <a:lvl9pPr fontAlgn="base">
                        <a:spcBef>
                          <a:spcPct val="20000"/>
                        </a:spcBef>
                        <a:spcAft>
                          <a:spcPct val="0"/>
                        </a:spcAft>
                        <a:defRPr>
                          <a:solidFill>
                            <a:schemeClr val="tx1"/>
                          </a:solidFill>
                          <a:latin typeface="Times New Roman"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200" b="0" i="0" u="none" strike="noStrike" cap="none" normalizeH="0" baseline="0">
                          <a:ln>
                            <a:noFill/>
                          </a:ln>
                          <a:solidFill>
                            <a:schemeClr val="accent2"/>
                          </a:solidFill>
                          <a:effectLst/>
                          <a:latin typeface="Times New Roman" charset="0"/>
                        </a:rPr>
                        <a:t>Price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charset="0"/>
                        </a:defRPr>
                      </a:lvl1pPr>
                      <a:lvl2pPr>
                        <a:spcBef>
                          <a:spcPct val="20000"/>
                        </a:spcBef>
                        <a:defRPr sz="2400">
                          <a:solidFill>
                            <a:schemeClr val="tx1"/>
                          </a:solidFill>
                          <a:latin typeface="Times New Roman" charset="0"/>
                        </a:defRPr>
                      </a:lvl2pPr>
                      <a:lvl3pPr>
                        <a:spcBef>
                          <a:spcPct val="20000"/>
                        </a:spcBef>
                        <a:defRPr sz="2000">
                          <a:solidFill>
                            <a:schemeClr val="tx1"/>
                          </a:solidFill>
                          <a:latin typeface="Times New Roman" charset="0"/>
                        </a:defRPr>
                      </a:lvl3pPr>
                      <a:lvl4pPr>
                        <a:spcBef>
                          <a:spcPct val="20000"/>
                        </a:spcBef>
                        <a:defRPr>
                          <a:solidFill>
                            <a:schemeClr val="tx1"/>
                          </a:solidFill>
                          <a:latin typeface="Times New Roman" charset="0"/>
                        </a:defRPr>
                      </a:lvl4pPr>
                      <a:lvl5pPr>
                        <a:spcBef>
                          <a:spcPct val="20000"/>
                        </a:spcBef>
                        <a:defRPr>
                          <a:solidFill>
                            <a:schemeClr val="tx1"/>
                          </a:solidFill>
                          <a:latin typeface="Times New Roman" charset="0"/>
                        </a:defRPr>
                      </a:lvl5pPr>
                      <a:lvl6pPr fontAlgn="base">
                        <a:spcBef>
                          <a:spcPct val="20000"/>
                        </a:spcBef>
                        <a:spcAft>
                          <a:spcPct val="0"/>
                        </a:spcAft>
                        <a:defRPr>
                          <a:solidFill>
                            <a:schemeClr val="tx1"/>
                          </a:solidFill>
                          <a:latin typeface="Times New Roman" charset="0"/>
                        </a:defRPr>
                      </a:lvl6pPr>
                      <a:lvl7pPr fontAlgn="base">
                        <a:spcBef>
                          <a:spcPct val="20000"/>
                        </a:spcBef>
                        <a:spcAft>
                          <a:spcPct val="0"/>
                        </a:spcAft>
                        <a:defRPr>
                          <a:solidFill>
                            <a:schemeClr val="tx1"/>
                          </a:solidFill>
                          <a:latin typeface="Times New Roman" charset="0"/>
                        </a:defRPr>
                      </a:lvl7pPr>
                      <a:lvl8pPr fontAlgn="base">
                        <a:spcBef>
                          <a:spcPct val="20000"/>
                        </a:spcBef>
                        <a:spcAft>
                          <a:spcPct val="0"/>
                        </a:spcAft>
                        <a:defRPr>
                          <a:solidFill>
                            <a:schemeClr val="tx1"/>
                          </a:solidFill>
                          <a:latin typeface="Times New Roman" charset="0"/>
                        </a:defRPr>
                      </a:lvl8pPr>
                      <a:lvl9pPr fontAlgn="base">
                        <a:spcBef>
                          <a:spcPct val="20000"/>
                        </a:spcBef>
                        <a:spcAft>
                          <a:spcPct val="0"/>
                        </a:spcAft>
                        <a:defRPr>
                          <a:solidFill>
                            <a:schemeClr val="tx1"/>
                          </a:solidFill>
                          <a:latin typeface="Times New Roman"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200" b="0" i="0" u="none" strike="noStrike" cap="none" normalizeH="0" baseline="0">
                          <a:ln>
                            <a:noFill/>
                          </a:ln>
                          <a:solidFill>
                            <a:schemeClr val="accent2"/>
                          </a:solidFill>
                          <a:effectLst/>
                          <a:latin typeface="Times New Roman" charset="0"/>
                        </a:rPr>
                        <a:t>Category</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charset="0"/>
                        </a:defRPr>
                      </a:lvl1pPr>
                      <a:lvl2pPr>
                        <a:spcBef>
                          <a:spcPct val="20000"/>
                        </a:spcBef>
                        <a:defRPr sz="2400">
                          <a:solidFill>
                            <a:schemeClr val="tx1"/>
                          </a:solidFill>
                          <a:latin typeface="Times New Roman" charset="0"/>
                        </a:defRPr>
                      </a:lvl2pPr>
                      <a:lvl3pPr>
                        <a:spcBef>
                          <a:spcPct val="20000"/>
                        </a:spcBef>
                        <a:defRPr sz="2000">
                          <a:solidFill>
                            <a:schemeClr val="tx1"/>
                          </a:solidFill>
                          <a:latin typeface="Times New Roman" charset="0"/>
                        </a:defRPr>
                      </a:lvl3pPr>
                      <a:lvl4pPr>
                        <a:spcBef>
                          <a:spcPct val="20000"/>
                        </a:spcBef>
                        <a:defRPr>
                          <a:solidFill>
                            <a:schemeClr val="tx1"/>
                          </a:solidFill>
                          <a:latin typeface="Times New Roman" charset="0"/>
                        </a:defRPr>
                      </a:lvl4pPr>
                      <a:lvl5pPr>
                        <a:spcBef>
                          <a:spcPct val="20000"/>
                        </a:spcBef>
                        <a:defRPr>
                          <a:solidFill>
                            <a:schemeClr val="tx1"/>
                          </a:solidFill>
                          <a:latin typeface="Times New Roman" charset="0"/>
                        </a:defRPr>
                      </a:lvl5pPr>
                      <a:lvl6pPr fontAlgn="base">
                        <a:spcBef>
                          <a:spcPct val="20000"/>
                        </a:spcBef>
                        <a:spcAft>
                          <a:spcPct val="0"/>
                        </a:spcAft>
                        <a:defRPr>
                          <a:solidFill>
                            <a:schemeClr val="tx1"/>
                          </a:solidFill>
                          <a:latin typeface="Times New Roman" charset="0"/>
                        </a:defRPr>
                      </a:lvl6pPr>
                      <a:lvl7pPr fontAlgn="base">
                        <a:spcBef>
                          <a:spcPct val="20000"/>
                        </a:spcBef>
                        <a:spcAft>
                          <a:spcPct val="0"/>
                        </a:spcAft>
                        <a:defRPr>
                          <a:solidFill>
                            <a:schemeClr val="tx1"/>
                          </a:solidFill>
                          <a:latin typeface="Times New Roman" charset="0"/>
                        </a:defRPr>
                      </a:lvl7pPr>
                      <a:lvl8pPr fontAlgn="base">
                        <a:spcBef>
                          <a:spcPct val="20000"/>
                        </a:spcBef>
                        <a:spcAft>
                          <a:spcPct val="0"/>
                        </a:spcAft>
                        <a:defRPr>
                          <a:solidFill>
                            <a:schemeClr val="tx1"/>
                          </a:solidFill>
                          <a:latin typeface="Times New Roman" charset="0"/>
                        </a:defRPr>
                      </a:lvl8pPr>
                      <a:lvl9pPr fontAlgn="base">
                        <a:spcBef>
                          <a:spcPct val="20000"/>
                        </a:spcBef>
                        <a:spcAft>
                          <a:spcPct val="0"/>
                        </a:spcAft>
                        <a:defRPr>
                          <a:solidFill>
                            <a:schemeClr val="tx1"/>
                          </a:solidFill>
                          <a:latin typeface="Times New Roman"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200" b="0" i="0" u="none" strike="noStrike" cap="none" normalizeH="0" baseline="0">
                          <a:ln>
                            <a:noFill/>
                          </a:ln>
                          <a:solidFill>
                            <a:schemeClr val="accent2"/>
                          </a:solidFill>
                          <a:effectLst/>
                          <a:latin typeface="Times New Roman" charset="0"/>
                        </a:rPr>
                        <a:t>Manufacturer</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182563">
                <a:tc>
                  <a:txBody>
                    <a:bodyPr/>
                    <a:lstStyle>
                      <a:lvl1pPr>
                        <a:spcBef>
                          <a:spcPct val="20000"/>
                        </a:spcBef>
                        <a:defRPr sz="2800">
                          <a:solidFill>
                            <a:schemeClr val="tx1"/>
                          </a:solidFill>
                          <a:latin typeface="Times New Roman" charset="0"/>
                        </a:defRPr>
                      </a:lvl1pPr>
                      <a:lvl2pPr>
                        <a:spcBef>
                          <a:spcPct val="20000"/>
                        </a:spcBef>
                        <a:defRPr sz="2400">
                          <a:solidFill>
                            <a:schemeClr val="tx1"/>
                          </a:solidFill>
                          <a:latin typeface="Times New Roman" charset="0"/>
                        </a:defRPr>
                      </a:lvl2pPr>
                      <a:lvl3pPr>
                        <a:spcBef>
                          <a:spcPct val="20000"/>
                        </a:spcBef>
                        <a:defRPr sz="2000">
                          <a:solidFill>
                            <a:schemeClr val="tx1"/>
                          </a:solidFill>
                          <a:latin typeface="Times New Roman" charset="0"/>
                        </a:defRPr>
                      </a:lvl3pPr>
                      <a:lvl4pPr>
                        <a:spcBef>
                          <a:spcPct val="20000"/>
                        </a:spcBef>
                        <a:defRPr>
                          <a:solidFill>
                            <a:schemeClr val="tx1"/>
                          </a:solidFill>
                          <a:latin typeface="Times New Roman" charset="0"/>
                        </a:defRPr>
                      </a:lvl4pPr>
                      <a:lvl5pPr>
                        <a:spcBef>
                          <a:spcPct val="20000"/>
                        </a:spcBef>
                        <a:defRPr>
                          <a:solidFill>
                            <a:schemeClr val="tx1"/>
                          </a:solidFill>
                          <a:latin typeface="Times New Roman" charset="0"/>
                        </a:defRPr>
                      </a:lvl5pPr>
                      <a:lvl6pPr fontAlgn="base">
                        <a:spcBef>
                          <a:spcPct val="20000"/>
                        </a:spcBef>
                        <a:spcAft>
                          <a:spcPct val="0"/>
                        </a:spcAft>
                        <a:defRPr>
                          <a:solidFill>
                            <a:schemeClr val="tx1"/>
                          </a:solidFill>
                          <a:latin typeface="Times New Roman" charset="0"/>
                        </a:defRPr>
                      </a:lvl6pPr>
                      <a:lvl7pPr fontAlgn="base">
                        <a:spcBef>
                          <a:spcPct val="20000"/>
                        </a:spcBef>
                        <a:spcAft>
                          <a:spcPct val="0"/>
                        </a:spcAft>
                        <a:defRPr>
                          <a:solidFill>
                            <a:schemeClr val="tx1"/>
                          </a:solidFill>
                          <a:latin typeface="Times New Roman" charset="0"/>
                        </a:defRPr>
                      </a:lvl7pPr>
                      <a:lvl8pPr fontAlgn="base">
                        <a:spcBef>
                          <a:spcPct val="20000"/>
                        </a:spcBef>
                        <a:spcAft>
                          <a:spcPct val="0"/>
                        </a:spcAft>
                        <a:defRPr>
                          <a:solidFill>
                            <a:schemeClr val="tx1"/>
                          </a:solidFill>
                          <a:latin typeface="Times New Roman" charset="0"/>
                        </a:defRPr>
                      </a:lvl8pPr>
                      <a:lvl9pPr fontAlgn="base">
                        <a:spcBef>
                          <a:spcPct val="20000"/>
                        </a:spcBef>
                        <a:spcAft>
                          <a:spcPct val="0"/>
                        </a:spcAft>
                        <a:defRPr>
                          <a:solidFill>
                            <a:schemeClr val="tx1"/>
                          </a:solidFill>
                          <a:latin typeface="Times New Roman"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200" b="0" i="0" u="none" strike="noStrike" cap="none" normalizeH="0" baseline="0">
                          <a:ln>
                            <a:noFill/>
                          </a:ln>
                          <a:solidFill>
                            <a:schemeClr val="tx1"/>
                          </a:solidFill>
                          <a:effectLst/>
                          <a:latin typeface="Times New Roman" charset="0"/>
                        </a:rPr>
                        <a:t>Gizmo</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charset="0"/>
                        </a:defRPr>
                      </a:lvl1pPr>
                      <a:lvl2pPr>
                        <a:spcBef>
                          <a:spcPct val="20000"/>
                        </a:spcBef>
                        <a:defRPr sz="2400">
                          <a:solidFill>
                            <a:schemeClr val="tx1"/>
                          </a:solidFill>
                          <a:latin typeface="Times New Roman" charset="0"/>
                        </a:defRPr>
                      </a:lvl2pPr>
                      <a:lvl3pPr>
                        <a:spcBef>
                          <a:spcPct val="20000"/>
                        </a:spcBef>
                        <a:defRPr sz="2000">
                          <a:solidFill>
                            <a:schemeClr val="tx1"/>
                          </a:solidFill>
                          <a:latin typeface="Times New Roman" charset="0"/>
                        </a:defRPr>
                      </a:lvl3pPr>
                      <a:lvl4pPr>
                        <a:spcBef>
                          <a:spcPct val="20000"/>
                        </a:spcBef>
                        <a:defRPr>
                          <a:solidFill>
                            <a:schemeClr val="tx1"/>
                          </a:solidFill>
                          <a:latin typeface="Times New Roman" charset="0"/>
                        </a:defRPr>
                      </a:lvl4pPr>
                      <a:lvl5pPr>
                        <a:spcBef>
                          <a:spcPct val="20000"/>
                        </a:spcBef>
                        <a:defRPr>
                          <a:solidFill>
                            <a:schemeClr val="tx1"/>
                          </a:solidFill>
                          <a:latin typeface="Times New Roman" charset="0"/>
                        </a:defRPr>
                      </a:lvl5pPr>
                      <a:lvl6pPr fontAlgn="base">
                        <a:spcBef>
                          <a:spcPct val="20000"/>
                        </a:spcBef>
                        <a:spcAft>
                          <a:spcPct val="0"/>
                        </a:spcAft>
                        <a:defRPr>
                          <a:solidFill>
                            <a:schemeClr val="tx1"/>
                          </a:solidFill>
                          <a:latin typeface="Times New Roman" charset="0"/>
                        </a:defRPr>
                      </a:lvl6pPr>
                      <a:lvl7pPr fontAlgn="base">
                        <a:spcBef>
                          <a:spcPct val="20000"/>
                        </a:spcBef>
                        <a:spcAft>
                          <a:spcPct val="0"/>
                        </a:spcAft>
                        <a:defRPr>
                          <a:solidFill>
                            <a:schemeClr val="tx1"/>
                          </a:solidFill>
                          <a:latin typeface="Times New Roman" charset="0"/>
                        </a:defRPr>
                      </a:lvl7pPr>
                      <a:lvl8pPr fontAlgn="base">
                        <a:spcBef>
                          <a:spcPct val="20000"/>
                        </a:spcBef>
                        <a:spcAft>
                          <a:spcPct val="0"/>
                        </a:spcAft>
                        <a:defRPr>
                          <a:solidFill>
                            <a:schemeClr val="tx1"/>
                          </a:solidFill>
                          <a:latin typeface="Times New Roman" charset="0"/>
                        </a:defRPr>
                      </a:lvl8pPr>
                      <a:lvl9pPr fontAlgn="base">
                        <a:spcBef>
                          <a:spcPct val="20000"/>
                        </a:spcBef>
                        <a:spcAft>
                          <a:spcPct val="0"/>
                        </a:spcAft>
                        <a:defRPr>
                          <a:solidFill>
                            <a:schemeClr val="tx1"/>
                          </a:solidFill>
                          <a:latin typeface="Times New Roman"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200" b="0" i="0" u="none" strike="noStrike" cap="none" normalizeH="0" baseline="0">
                          <a:ln>
                            <a:noFill/>
                          </a:ln>
                          <a:solidFill>
                            <a:schemeClr val="tx1"/>
                          </a:solidFill>
                          <a:effectLst/>
                          <a:latin typeface="Times New Roman" charset="0"/>
                        </a:rPr>
                        <a:t>$19.99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charset="0"/>
                        </a:defRPr>
                      </a:lvl1pPr>
                      <a:lvl2pPr>
                        <a:spcBef>
                          <a:spcPct val="20000"/>
                        </a:spcBef>
                        <a:defRPr sz="2400">
                          <a:solidFill>
                            <a:schemeClr val="tx1"/>
                          </a:solidFill>
                          <a:latin typeface="Times New Roman" charset="0"/>
                        </a:defRPr>
                      </a:lvl2pPr>
                      <a:lvl3pPr>
                        <a:spcBef>
                          <a:spcPct val="20000"/>
                        </a:spcBef>
                        <a:defRPr sz="2000">
                          <a:solidFill>
                            <a:schemeClr val="tx1"/>
                          </a:solidFill>
                          <a:latin typeface="Times New Roman" charset="0"/>
                        </a:defRPr>
                      </a:lvl3pPr>
                      <a:lvl4pPr>
                        <a:spcBef>
                          <a:spcPct val="20000"/>
                        </a:spcBef>
                        <a:defRPr>
                          <a:solidFill>
                            <a:schemeClr val="tx1"/>
                          </a:solidFill>
                          <a:latin typeface="Times New Roman" charset="0"/>
                        </a:defRPr>
                      </a:lvl4pPr>
                      <a:lvl5pPr>
                        <a:spcBef>
                          <a:spcPct val="20000"/>
                        </a:spcBef>
                        <a:defRPr>
                          <a:solidFill>
                            <a:schemeClr val="tx1"/>
                          </a:solidFill>
                          <a:latin typeface="Times New Roman" charset="0"/>
                        </a:defRPr>
                      </a:lvl5pPr>
                      <a:lvl6pPr fontAlgn="base">
                        <a:spcBef>
                          <a:spcPct val="20000"/>
                        </a:spcBef>
                        <a:spcAft>
                          <a:spcPct val="0"/>
                        </a:spcAft>
                        <a:defRPr>
                          <a:solidFill>
                            <a:schemeClr val="tx1"/>
                          </a:solidFill>
                          <a:latin typeface="Times New Roman" charset="0"/>
                        </a:defRPr>
                      </a:lvl6pPr>
                      <a:lvl7pPr fontAlgn="base">
                        <a:spcBef>
                          <a:spcPct val="20000"/>
                        </a:spcBef>
                        <a:spcAft>
                          <a:spcPct val="0"/>
                        </a:spcAft>
                        <a:defRPr>
                          <a:solidFill>
                            <a:schemeClr val="tx1"/>
                          </a:solidFill>
                          <a:latin typeface="Times New Roman" charset="0"/>
                        </a:defRPr>
                      </a:lvl7pPr>
                      <a:lvl8pPr fontAlgn="base">
                        <a:spcBef>
                          <a:spcPct val="20000"/>
                        </a:spcBef>
                        <a:spcAft>
                          <a:spcPct val="0"/>
                        </a:spcAft>
                        <a:defRPr>
                          <a:solidFill>
                            <a:schemeClr val="tx1"/>
                          </a:solidFill>
                          <a:latin typeface="Times New Roman" charset="0"/>
                        </a:defRPr>
                      </a:lvl8pPr>
                      <a:lvl9pPr fontAlgn="base">
                        <a:spcBef>
                          <a:spcPct val="20000"/>
                        </a:spcBef>
                        <a:spcAft>
                          <a:spcPct val="0"/>
                        </a:spcAft>
                        <a:defRPr>
                          <a:solidFill>
                            <a:schemeClr val="tx1"/>
                          </a:solidFill>
                          <a:latin typeface="Times New Roman"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200" b="0" i="0" u="none" strike="noStrike" cap="none" normalizeH="0" baseline="0">
                          <a:ln>
                            <a:noFill/>
                          </a:ln>
                          <a:solidFill>
                            <a:schemeClr val="tx1"/>
                          </a:solidFill>
                          <a:effectLst/>
                          <a:latin typeface="Times New Roman" charset="0"/>
                        </a:rPr>
                        <a:t>Gadgets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charset="0"/>
                        </a:defRPr>
                      </a:lvl1pPr>
                      <a:lvl2pPr>
                        <a:spcBef>
                          <a:spcPct val="20000"/>
                        </a:spcBef>
                        <a:defRPr sz="2400">
                          <a:solidFill>
                            <a:schemeClr val="tx1"/>
                          </a:solidFill>
                          <a:latin typeface="Times New Roman" charset="0"/>
                        </a:defRPr>
                      </a:lvl2pPr>
                      <a:lvl3pPr>
                        <a:spcBef>
                          <a:spcPct val="20000"/>
                        </a:spcBef>
                        <a:defRPr sz="2000">
                          <a:solidFill>
                            <a:schemeClr val="tx1"/>
                          </a:solidFill>
                          <a:latin typeface="Times New Roman" charset="0"/>
                        </a:defRPr>
                      </a:lvl3pPr>
                      <a:lvl4pPr>
                        <a:spcBef>
                          <a:spcPct val="20000"/>
                        </a:spcBef>
                        <a:defRPr>
                          <a:solidFill>
                            <a:schemeClr val="tx1"/>
                          </a:solidFill>
                          <a:latin typeface="Times New Roman" charset="0"/>
                        </a:defRPr>
                      </a:lvl4pPr>
                      <a:lvl5pPr>
                        <a:spcBef>
                          <a:spcPct val="20000"/>
                        </a:spcBef>
                        <a:defRPr>
                          <a:solidFill>
                            <a:schemeClr val="tx1"/>
                          </a:solidFill>
                          <a:latin typeface="Times New Roman" charset="0"/>
                        </a:defRPr>
                      </a:lvl5pPr>
                      <a:lvl6pPr fontAlgn="base">
                        <a:spcBef>
                          <a:spcPct val="20000"/>
                        </a:spcBef>
                        <a:spcAft>
                          <a:spcPct val="0"/>
                        </a:spcAft>
                        <a:defRPr>
                          <a:solidFill>
                            <a:schemeClr val="tx1"/>
                          </a:solidFill>
                          <a:latin typeface="Times New Roman" charset="0"/>
                        </a:defRPr>
                      </a:lvl6pPr>
                      <a:lvl7pPr fontAlgn="base">
                        <a:spcBef>
                          <a:spcPct val="20000"/>
                        </a:spcBef>
                        <a:spcAft>
                          <a:spcPct val="0"/>
                        </a:spcAft>
                        <a:defRPr>
                          <a:solidFill>
                            <a:schemeClr val="tx1"/>
                          </a:solidFill>
                          <a:latin typeface="Times New Roman" charset="0"/>
                        </a:defRPr>
                      </a:lvl7pPr>
                      <a:lvl8pPr fontAlgn="base">
                        <a:spcBef>
                          <a:spcPct val="20000"/>
                        </a:spcBef>
                        <a:spcAft>
                          <a:spcPct val="0"/>
                        </a:spcAft>
                        <a:defRPr>
                          <a:solidFill>
                            <a:schemeClr val="tx1"/>
                          </a:solidFill>
                          <a:latin typeface="Times New Roman" charset="0"/>
                        </a:defRPr>
                      </a:lvl8pPr>
                      <a:lvl9pPr fontAlgn="base">
                        <a:spcBef>
                          <a:spcPct val="20000"/>
                        </a:spcBef>
                        <a:spcAft>
                          <a:spcPct val="0"/>
                        </a:spcAft>
                        <a:defRPr>
                          <a:solidFill>
                            <a:schemeClr val="tx1"/>
                          </a:solidFill>
                          <a:latin typeface="Times New Roman"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200" b="0" i="0" u="none" strike="noStrike" cap="none" normalizeH="0" baseline="0">
                          <a:ln>
                            <a:noFill/>
                          </a:ln>
                          <a:solidFill>
                            <a:schemeClr val="tx1"/>
                          </a:solidFill>
                          <a:effectLst/>
                          <a:latin typeface="Times New Roman" charset="0"/>
                        </a:rPr>
                        <a:t>GizmoWorks</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4150">
                <a:tc>
                  <a:txBody>
                    <a:bodyPr/>
                    <a:lstStyle>
                      <a:lvl1pPr>
                        <a:spcBef>
                          <a:spcPct val="20000"/>
                        </a:spcBef>
                        <a:defRPr sz="2800">
                          <a:solidFill>
                            <a:schemeClr val="tx1"/>
                          </a:solidFill>
                          <a:latin typeface="Times New Roman" charset="0"/>
                        </a:defRPr>
                      </a:lvl1pPr>
                      <a:lvl2pPr>
                        <a:spcBef>
                          <a:spcPct val="20000"/>
                        </a:spcBef>
                        <a:defRPr sz="2400">
                          <a:solidFill>
                            <a:schemeClr val="tx1"/>
                          </a:solidFill>
                          <a:latin typeface="Times New Roman" charset="0"/>
                        </a:defRPr>
                      </a:lvl2pPr>
                      <a:lvl3pPr>
                        <a:spcBef>
                          <a:spcPct val="20000"/>
                        </a:spcBef>
                        <a:defRPr sz="2000">
                          <a:solidFill>
                            <a:schemeClr val="tx1"/>
                          </a:solidFill>
                          <a:latin typeface="Times New Roman" charset="0"/>
                        </a:defRPr>
                      </a:lvl3pPr>
                      <a:lvl4pPr>
                        <a:spcBef>
                          <a:spcPct val="20000"/>
                        </a:spcBef>
                        <a:defRPr>
                          <a:solidFill>
                            <a:schemeClr val="tx1"/>
                          </a:solidFill>
                          <a:latin typeface="Times New Roman" charset="0"/>
                        </a:defRPr>
                      </a:lvl4pPr>
                      <a:lvl5pPr>
                        <a:spcBef>
                          <a:spcPct val="20000"/>
                        </a:spcBef>
                        <a:defRPr>
                          <a:solidFill>
                            <a:schemeClr val="tx1"/>
                          </a:solidFill>
                          <a:latin typeface="Times New Roman" charset="0"/>
                        </a:defRPr>
                      </a:lvl5pPr>
                      <a:lvl6pPr fontAlgn="base">
                        <a:spcBef>
                          <a:spcPct val="20000"/>
                        </a:spcBef>
                        <a:spcAft>
                          <a:spcPct val="0"/>
                        </a:spcAft>
                        <a:defRPr>
                          <a:solidFill>
                            <a:schemeClr val="tx1"/>
                          </a:solidFill>
                          <a:latin typeface="Times New Roman" charset="0"/>
                        </a:defRPr>
                      </a:lvl6pPr>
                      <a:lvl7pPr fontAlgn="base">
                        <a:spcBef>
                          <a:spcPct val="20000"/>
                        </a:spcBef>
                        <a:spcAft>
                          <a:spcPct val="0"/>
                        </a:spcAft>
                        <a:defRPr>
                          <a:solidFill>
                            <a:schemeClr val="tx1"/>
                          </a:solidFill>
                          <a:latin typeface="Times New Roman" charset="0"/>
                        </a:defRPr>
                      </a:lvl7pPr>
                      <a:lvl8pPr fontAlgn="base">
                        <a:spcBef>
                          <a:spcPct val="20000"/>
                        </a:spcBef>
                        <a:spcAft>
                          <a:spcPct val="0"/>
                        </a:spcAft>
                        <a:defRPr>
                          <a:solidFill>
                            <a:schemeClr val="tx1"/>
                          </a:solidFill>
                          <a:latin typeface="Times New Roman" charset="0"/>
                        </a:defRPr>
                      </a:lvl8pPr>
                      <a:lvl9pPr fontAlgn="base">
                        <a:spcBef>
                          <a:spcPct val="20000"/>
                        </a:spcBef>
                        <a:spcAft>
                          <a:spcPct val="0"/>
                        </a:spcAft>
                        <a:defRPr>
                          <a:solidFill>
                            <a:schemeClr val="tx1"/>
                          </a:solidFill>
                          <a:latin typeface="Times New Roman"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200" b="0" i="0" u="none" strike="noStrike" cap="none" normalizeH="0" baseline="0">
                          <a:ln>
                            <a:noFill/>
                          </a:ln>
                          <a:solidFill>
                            <a:schemeClr val="tx1"/>
                          </a:solidFill>
                          <a:effectLst/>
                          <a:latin typeface="Times New Roman" charset="0"/>
                        </a:rPr>
                        <a:t>Powergizmo</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charset="0"/>
                        </a:defRPr>
                      </a:lvl1pPr>
                      <a:lvl2pPr>
                        <a:spcBef>
                          <a:spcPct val="20000"/>
                        </a:spcBef>
                        <a:defRPr sz="2400">
                          <a:solidFill>
                            <a:schemeClr val="tx1"/>
                          </a:solidFill>
                          <a:latin typeface="Times New Roman" charset="0"/>
                        </a:defRPr>
                      </a:lvl2pPr>
                      <a:lvl3pPr>
                        <a:spcBef>
                          <a:spcPct val="20000"/>
                        </a:spcBef>
                        <a:defRPr sz="2000">
                          <a:solidFill>
                            <a:schemeClr val="tx1"/>
                          </a:solidFill>
                          <a:latin typeface="Times New Roman" charset="0"/>
                        </a:defRPr>
                      </a:lvl3pPr>
                      <a:lvl4pPr>
                        <a:spcBef>
                          <a:spcPct val="20000"/>
                        </a:spcBef>
                        <a:defRPr>
                          <a:solidFill>
                            <a:schemeClr val="tx1"/>
                          </a:solidFill>
                          <a:latin typeface="Times New Roman" charset="0"/>
                        </a:defRPr>
                      </a:lvl4pPr>
                      <a:lvl5pPr>
                        <a:spcBef>
                          <a:spcPct val="20000"/>
                        </a:spcBef>
                        <a:defRPr>
                          <a:solidFill>
                            <a:schemeClr val="tx1"/>
                          </a:solidFill>
                          <a:latin typeface="Times New Roman" charset="0"/>
                        </a:defRPr>
                      </a:lvl5pPr>
                      <a:lvl6pPr fontAlgn="base">
                        <a:spcBef>
                          <a:spcPct val="20000"/>
                        </a:spcBef>
                        <a:spcAft>
                          <a:spcPct val="0"/>
                        </a:spcAft>
                        <a:defRPr>
                          <a:solidFill>
                            <a:schemeClr val="tx1"/>
                          </a:solidFill>
                          <a:latin typeface="Times New Roman" charset="0"/>
                        </a:defRPr>
                      </a:lvl6pPr>
                      <a:lvl7pPr fontAlgn="base">
                        <a:spcBef>
                          <a:spcPct val="20000"/>
                        </a:spcBef>
                        <a:spcAft>
                          <a:spcPct val="0"/>
                        </a:spcAft>
                        <a:defRPr>
                          <a:solidFill>
                            <a:schemeClr val="tx1"/>
                          </a:solidFill>
                          <a:latin typeface="Times New Roman" charset="0"/>
                        </a:defRPr>
                      </a:lvl7pPr>
                      <a:lvl8pPr fontAlgn="base">
                        <a:spcBef>
                          <a:spcPct val="20000"/>
                        </a:spcBef>
                        <a:spcAft>
                          <a:spcPct val="0"/>
                        </a:spcAft>
                        <a:defRPr>
                          <a:solidFill>
                            <a:schemeClr val="tx1"/>
                          </a:solidFill>
                          <a:latin typeface="Times New Roman" charset="0"/>
                        </a:defRPr>
                      </a:lvl8pPr>
                      <a:lvl9pPr fontAlgn="base">
                        <a:spcBef>
                          <a:spcPct val="20000"/>
                        </a:spcBef>
                        <a:spcAft>
                          <a:spcPct val="0"/>
                        </a:spcAft>
                        <a:defRPr>
                          <a:solidFill>
                            <a:schemeClr val="tx1"/>
                          </a:solidFill>
                          <a:latin typeface="Times New Roman"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200" b="0" i="0" u="none" strike="noStrike" cap="none" normalizeH="0" baseline="0">
                          <a:ln>
                            <a:noFill/>
                          </a:ln>
                          <a:solidFill>
                            <a:schemeClr val="tx1"/>
                          </a:solidFill>
                          <a:effectLst/>
                          <a:latin typeface="Times New Roman" charset="0"/>
                        </a:rPr>
                        <a:t>$29.99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charset="0"/>
                        </a:defRPr>
                      </a:lvl1pPr>
                      <a:lvl2pPr>
                        <a:spcBef>
                          <a:spcPct val="20000"/>
                        </a:spcBef>
                        <a:defRPr sz="2400">
                          <a:solidFill>
                            <a:schemeClr val="tx1"/>
                          </a:solidFill>
                          <a:latin typeface="Times New Roman" charset="0"/>
                        </a:defRPr>
                      </a:lvl2pPr>
                      <a:lvl3pPr>
                        <a:spcBef>
                          <a:spcPct val="20000"/>
                        </a:spcBef>
                        <a:defRPr sz="2000">
                          <a:solidFill>
                            <a:schemeClr val="tx1"/>
                          </a:solidFill>
                          <a:latin typeface="Times New Roman" charset="0"/>
                        </a:defRPr>
                      </a:lvl3pPr>
                      <a:lvl4pPr>
                        <a:spcBef>
                          <a:spcPct val="20000"/>
                        </a:spcBef>
                        <a:defRPr>
                          <a:solidFill>
                            <a:schemeClr val="tx1"/>
                          </a:solidFill>
                          <a:latin typeface="Times New Roman" charset="0"/>
                        </a:defRPr>
                      </a:lvl4pPr>
                      <a:lvl5pPr>
                        <a:spcBef>
                          <a:spcPct val="20000"/>
                        </a:spcBef>
                        <a:defRPr>
                          <a:solidFill>
                            <a:schemeClr val="tx1"/>
                          </a:solidFill>
                          <a:latin typeface="Times New Roman" charset="0"/>
                        </a:defRPr>
                      </a:lvl5pPr>
                      <a:lvl6pPr fontAlgn="base">
                        <a:spcBef>
                          <a:spcPct val="20000"/>
                        </a:spcBef>
                        <a:spcAft>
                          <a:spcPct val="0"/>
                        </a:spcAft>
                        <a:defRPr>
                          <a:solidFill>
                            <a:schemeClr val="tx1"/>
                          </a:solidFill>
                          <a:latin typeface="Times New Roman" charset="0"/>
                        </a:defRPr>
                      </a:lvl6pPr>
                      <a:lvl7pPr fontAlgn="base">
                        <a:spcBef>
                          <a:spcPct val="20000"/>
                        </a:spcBef>
                        <a:spcAft>
                          <a:spcPct val="0"/>
                        </a:spcAft>
                        <a:defRPr>
                          <a:solidFill>
                            <a:schemeClr val="tx1"/>
                          </a:solidFill>
                          <a:latin typeface="Times New Roman" charset="0"/>
                        </a:defRPr>
                      </a:lvl7pPr>
                      <a:lvl8pPr fontAlgn="base">
                        <a:spcBef>
                          <a:spcPct val="20000"/>
                        </a:spcBef>
                        <a:spcAft>
                          <a:spcPct val="0"/>
                        </a:spcAft>
                        <a:defRPr>
                          <a:solidFill>
                            <a:schemeClr val="tx1"/>
                          </a:solidFill>
                          <a:latin typeface="Times New Roman" charset="0"/>
                        </a:defRPr>
                      </a:lvl8pPr>
                      <a:lvl9pPr fontAlgn="base">
                        <a:spcBef>
                          <a:spcPct val="20000"/>
                        </a:spcBef>
                        <a:spcAft>
                          <a:spcPct val="0"/>
                        </a:spcAft>
                        <a:defRPr>
                          <a:solidFill>
                            <a:schemeClr val="tx1"/>
                          </a:solidFill>
                          <a:latin typeface="Times New Roman"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200" b="0" i="0" u="none" strike="noStrike" cap="none" normalizeH="0" baseline="0">
                          <a:ln>
                            <a:noFill/>
                          </a:ln>
                          <a:solidFill>
                            <a:schemeClr val="tx1"/>
                          </a:solidFill>
                          <a:effectLst/>
                          <a:latin typeface="Times New Roman" charset="0"/>
                        </a:rPr>
                        <a:t>Gadgets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charset="0"/>
                        </a:defRPr>
                      </a:lvl1pPr>
                      <a:lvl2pPr>
                        <a:spcBef>
                          <a:spcPct val="20000"/>
                        </a:spcBef>
                        <a:defRPr sz="2400">
                          <a:solidFill>
                            <a:schemeClr val="tx1"/>
                          </a:solidFill>
                          <a:latin typeface="Times New Roman" charset="0"/>
                        </a:defRPr>
                      </a:lvl2pPr>
                      <a:lvl3pPr>
                        <a:spcBef>
                          <a:spcPct val="20000"/>
                        </a:spcBef>
                        <a:defRPr sz="2000">
                          <a:solidFill>
                            <a:schemeClr val="tx1"/>
                          </a:solidFill>
                          <a:latin typeface="Times New Roman" charset="0"/>
                        </a:defRPr>
                      </a:lvl3pPr>
                      <a:lvl4pPr>
                        <a:spcBef>
                          <a:spcPct val="20000"/>
                        </a:spcBef>
                        <a:defRPr>
                          <a:solidFill>
                            <a:schemeClr val="tx1"/>
                          </a:solidFill>
                          <a:latin typeface="Times New Roman" charset="0"/>
                        </a:defRPr>
                      </a:lvl4pPr>
                      <a:lvl5pPr>
                        <a:spcBef>
                          <a:spcPct val="20000"/>
                        </a:spcBef>
                        <a:defRPr>
                          <a:solidFill>
                            <a:schemeClr val="tx1"/>
                          </a:solidFill>
                          <a:latin typeface="Times New Roman" charset="0"/>
                        </a:defRPr>
                      </a:lvl5pPr>
                      <a:lvl6pPr fontAlgn="base">
                        <a:spcBef>
                          <a:spcPct val="20000"/>
                        </a:spcBef>
                        <a:spcAft>
                          <a:spcPct val="0"/>
                        </a:spcAft>
                        <a:defRPr>
                          <a:solidFill>
                            <a:schemeClr val="tx1"/>
                          </a:solidFill>
                          <a:latin typeface="Times New Roman" charset="0"/>
                        </a:defRPr>
                      </a:lvl6pPr>
                      <a:lvl7pPr fontAlgn="base">
                        <a:spcBef>
                          <a:spcPct val="20000"/>
                        </a:spcBef>
                        <a:spcAft>
                          <a:spcPct val="0"/>
                        </a:spcAft>
                        <a:defRPr>
                          <a:solidFill>
                            <a:schemeClr val="tx1"/>
                          </a:solidFill>
                          <a:latin typeface="Times New Roman" charset="0"/>
                        </a:defRPr>
                      </a:lvl7pPr>
                      <a:lvl8pPr fontAlgn="base">
                        <a:spcBef>
                          <a:spcPct val="20000"/>
                        </a:spcBef>
                        <a:spcAft>
                          <a:spcPct val="0"/>
                        </a:spcAft>
                        <a:defRPr>
                          <a:solidFill>
                            <a:schemeClr val="tx1"/>
                          </a:solidFill>
                          <a:latin typeface="Times New Roman" charset="0"/>
                        </a:defRPr>
                      </a:lvl8pPr>
                      <a:lvl9pPr fontAlgn="base">
                        <a:spcBef>
                          <a:spcPct val="20000"/>
                        </a:spcBef>
                        <a:spcAft>
                          <a:spcPct val="0"/>
                        </a:spcAft>
                        <a:defRPr>
                          <a:solidFill>
                            <a:schemeClr val="tx1"/>
                          </a:solidFill>
                          <a:latin typeface="Times New Roman"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200" b="0" i="0" u="none" strike="noStrike" cap="none" normalizeH="0" baseline="0">
                          <a:ln>
                            <a:noFill/>
                          </a:ln>
                          <a:solidFill>
                            <a:schemeClr val="tx1"/>
                          </a:solidFill>
                          <a:effectLst/>
                          <a:latin typeface="Times New Roman" charset="0"/>
                        </a:rPr>
                        <a:t>GizmoWorks</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2563">
                <a:tc>
                  <a:txBody>
                    <a:bodyPr/>
                    <a:lstStyle>
                      <a:lvl1pPr>
                        <a:spcBef>
                          <a:spcPct val="20000"/>
                        </a:spcBef>
                        <a:defRPr sz="2800">
                          <a:solidFill>
                            <a:schemeClr val="tx1"/>
                          </a:solidFill>
                          <a:latin typeface="Times New Roman" charset="0"/>
                        </a:defRPr>
                      </a:lvl1pPr>
                      <a:lvl2pPr>
                        <a:spcBef>
                          <a:spcPct val="20000"/>
                        </a:spcBef>
                        <a:defRPr sz="2400">
                          <a:solidFill>
                            <a:schemeClr val="tx1"/>
                          </a:solidFill>
                          <a:latin typeface="Times New Roman" charset="0"/>
                        </a:defRPr>
                      </a:lvl2pPr>
                      <a:lvl3pPr>
                        <a:spcBef>
                          <a:spcPct val="20000"/>
                        </a:spcBef>
                        <a:defRPr sz="2000">
                          <a:solidFill>
                            <a:schemeClr val="tx1"/>
                          </a:solidFill>
                          <a:latin typeface="Times New Roman" charset="0"/>
                        </a:defRPr>
                      </a:lvl3pPr>
                      <a:lvl4pPr>
                        <a:spcBef>
                          <a:spcPct val="20000"/>
                        </a:spcBef>
                        <a:defRPr>
                          <a:solidFill>
                            <a:schemeClr val="tx1"/>
                          </a:solidFill>
                          <a:latin typeface="Times New Roman" charset="0"/>
                        </a:defRPr>
                      </a:lvl4pPr>
                      <a:lvl5pPr>
                        <a:spcBef>
                          <a:spcPct val="20000"/>
                        </a:spcBef>
                        <a:defRPr>
                          <a:solidFill>
                            <a:schemeClr val="tx1"/>
                          </a:solidFill>
                          <a:latin typeface="Times New Roman" charset="0"/>
                        </a:defRPr>
                      </a:lvl5pPr>
                      <a:lvl6pPr fontAlgn="base">
                        <a:spcBef>
                          <a:spcPct val="20000"/>
                        </a:spcBef>
                        <a:spcAft>
                          <a:spcPct val="0"/>
                        </a:spcAft>
                        <a:defRPr>
                          <a:solidFill>
                            <a:schemeClr val="tx1"/>
                          </a:solidFill>
                          <a:latin typeface="Times New Roman" charset="0"/>
                        </a:defRPr>
                      </a:lvl6pPr>
                      <a:lvl7pPr fontAlgn="base">
                        <a:spcBef>
                          <a:spcPct val="20000"/>
                        </a:spcBef>
                        <a:spcAft>
                          <a:spcPct val="0"/>
                        </a:spcAft>
                        <a:defRPr>
                          <a:solidFill>
                            <a:schemeClr val="tx1"/>
                          </a:solidFill>
                          <a:latin typeface="Times New Roman" charset="0"/>
                        </a:defRPr>
                      </a:lvl7pPr>
                      <a:lvl8pPr fontAlgn="base">
                        <a:spcBef>
                          <a:spcPct val="20000"/>
                        </a:spcBef>
                        <a:spcAft>
                          <a:spcPct val="0"/>
                        </a:spcAft>
                        <a:defRPr>
                          <a:solidFill>
                            <a:schemeClr val="tx1"/>
                          </a:solidFill>
                          <a:latin typeface="Times New Roman" charset="0"/>
                        </a:defRPr>
                      </a:lvl8pPr>
                      <a:lvl9pPr fontAlgn="base">
                        <a:spcBef>
                          <a:spcPct val="20000"/>
                        </a:spcBef>
                        <a:spcAft>
                          <a:spcPct val="0"/>
                        </a:spcAft>
                        <a:defRPr>
                          <a:solidFill>
                            <a:schemeClr val="tx1"/>
                          </a:solidFill>
                          <a:latin typeface="Times New Roman"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200" b="0" i="0" u="none" strike="noStrike" cap="none" normalizeH="0" baseline="0">
                          <a:ln>
                            <a:noFill/>
                          </a:ln>
                          <a:solidFill>
                            <a:schemeClr val="tx1"/>
                          </a:solidFill>
                          <a:effectLst/>
                          <a:latin typeface="Times New Roman" charset="0"/>
                        </a:rPr>
                        <a:t>SingleTouch</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charset="0"/>
                        </a:defRPr>
                      </a:lvl1pPr>
                      <a:lvl2pPr>
                        <a:spcBef>
                          <a:spcPct val="20000"/>
                        </a:spcBef>
                        <a:defRPr sz="2400">
                          <a:solidFill>
                            <a:schemeClr val="tx1"/>
                          </a:solidFill>
                          <a:latin typeface="Times New Roman" charset="0"/>
                        </a:defRPr>
                      </a:lvl2pPr>
                      <a:lvl3pPr>
                        <a:spcBef>
                          <a:spcPct val="20000"/>
                        </a:spcBef>
                        <a:defRPr sz="2000">
                          <a:solidFill>
                            <a:schemeClr val="tx1"/>
                          </a:solidFill>
                          <a:latin typeface="Times New Roman" charset="0"/>
                        </a:defRPr>
                      </a:lvl3pPr>
                      <a:lvl4pPr>
                        <a:spcBef>
                          <a:spcPct val="20000"/>
                        </a:spcBef>
                        <a:defRPr>
                          <a:solidFill>
                            <a:schemeClr val="tx1"/>
                          </a:solidFill>
                          <a:latin typeface="Times New Roman" charset="0"/>
                        </a:defRPr>
                      </a:lvl4pPr>
                      <a:lvl5pPr>
                        <a:spcBef>
                          <a:spcPct val="20000"/>
                        </a:spcBef>
                        <a:defRPr>
                          <a:solidFill>
                            <a:schemeClr val="tx1"/>
                          </a:solidFill>
                          <a:latin typeface="Times New Roman" charset="0"/>
                        </a:defRPr>
                      </a:lvl5pPr>
                      <a:lvl6pPr fontAlgn="base">
                        <a:spcBef>
                          <a:spcPct val="20000"/>
                        </a:spcBef>
                        <a:spcAft>
                          <a:spcPct val="0"/>
                        </a:spcAft>
                        <a:defRPr>
                          <a:solidFill>
                            <a:schemeClr val="tx1"/>
                          </a:solidFill>
                          <a:latin typeface="Times New Roman" charset="0"/>
                        </a:defRPr>
                      </a:lvl6pPr>
                      <a:lvl7pPr fontAlgn="base">
                        <a:spcBef>
                          <a:spcPct val="20000"/>
                        </a:spcBef>
                        <a:spcAft>
                          <a:spcPct val="0"/>
                        </a:spcAft>
                        <a:defRPr>
                          <a:solidFill>
                            <a:schemeClr val="tx1"/>
                          </a:solidFill>
                          <a:latin typeface="Times New Roman" charset="0"/>
                        </a:defRPr>
                      </a:lvl7pPr>
                      <a:lvl8pPr fontAlgn="base">
                        <a:spcBef>
                          <a:spcPct val="20000"/>
                        </a:spcBef>
                        <a:spcAft>
                          <a:spcPct val="0"/>
                        </a:spcAft>
                        <a:defRPr>
                          <a:solidFill>
                            <a:schemeClr val="tx1"/>
                          </a:solidFill>
                          <a:latin typeface="Times New Roman" charset="0"/>
                        </a:defRPr>
                      </a:lvl8pPr>
                      <a:lvl9pPr fontAlgn="base">
                        <a:spcBef>
                          <a:spcPct val="20000"/>
                        </a:spcBef>
                        <a:spcAft>
                          <a:spcPct val="0"/>
                        </a:spcAft>
                        <a:defRPr>
                          <a:solidFill>
                            <a:schemeClr val="tx1"/>
                          </a:solidFill>
                          <a:latin typeface="Times New Roman"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200" b="0" i="0" u="none" strike="noStrike" cap="none" normalizeH="0" baseline="0">
                          <a:ln>
                            <a:noFill/>
                          </a:ln>
                          <a:solidFill>
                            <a:schemeClr val="tx1"/>
                          </a:solidFill>
                          <a:effectLst/>
                          <a:latin typeface="Times New Roman" charset="0"/>
                        </a:rPr>
                        <a:t>$149.99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charset="0"/>
                        </a:defRPr>
                      </a:lvl1pPr>
                      <a:lvl2pPr>
                        <a:spcBef>
                          <a:spcPct val="20000"/>
                        </a:spcBef>
                        <a:defRPr sz="2400">
                          <a:solidFill>
                            <a:schemeClr val="tx1"/>
                          </a:solidFill>
                          <a:latin typeface="Times New Roman" charset="0"/>
                        </a:defRPr>
                      </a:lvl2pPr>
                      <a:lvl3pPr>
                        <a:spcBef>
                          <a:spcPct val="20000"/>
                        </a:spcBef>
                        <a:defRPr sz="2000">
                          <a:solidFill>
                            <a:schemeClr val="tx1"/>
                          </a:solidFill>
                          <a:latin typeface="Times New Roman" charset="0"/>
                        </a:defRPr>
                      </a:lvl3pPr>
                      <a:lvl4pPr>
                        <a:spcBef>
                          <a:spcPct val="20000"/>
                        </a:spcBef>
                        <a:defRPr>
                          <a:solidFill>
                            <a:schemeClr val="tx1"/>
                          </a:solidFill>
                          <a:latin typeface="Times New Roman" charset="0"/>
                        </a:defRPr>
                      </a:lvl4pPr>
                      <a:lvl5pPr>
                        <a:spcBef>
                          <a:spcPct val="20000"/>
                        </a:spcBef>
                        <a:defRPr>
                          <a:solidFill>
                            <a:schemeClr val="tx1"/>
                          </a:solidFill>
                          <a:latin typeface="Times New Roman" charset="0"/>
                        </a:defRPr>
                      </a:lvl5pPr>
                      <a:lvl6pPr fontAlgn="base">
                        <a:spcBef>
                          <a:spcPct val="20000"/>
                        </a:spcBef>
                        <a:spcAft>
                          <a:spcPct val="0"/>
                        </a:spcAft>
                        <a:defRPr>
                          <a:solidFill>
                            <a:schemeClr val="tx1"/>
                          </a:solidFill>
                          <a:latin typeface="Times New Roman" charset="0"/>
                        </a:defRPr>
                      </a:lvl6pPr>
                      <a:lvl7pPr fontAlgn="base">
                        <a:spcBef>
                          <a:spcPct val="20000"/>
                        </a:spcBef>
                        <a:spcAft>
                          <a:spcPct val="0"/>
                        </a:spcAft>
                        <a:defRPr>
                          <a:solidFill>
                            <a:schemeClr val="tx1"/>
                          </a:solidFill>
                          <a:latin typeface="Times New Roman" charset="0"/>
                        </a:defRPr>
                      </a:lvl7pPr>
                      <a:lvl8pPr fontAlgn="base">
                        <a:spcBef>
                          <a:spcPct val="20000"/>
                        </a:spcBef>
                        <a:spcAft>
                          <a:spcPct val="0"/>
                        </a:spcAft>
                        <a:defRPr>
                          <a:solidFill>
                            <a:schemeClr val="tx1"/>
                          </a:solidFill>
                          <a:latin typeface="Times New Roman" charset="0"/>
                        </a:defRPr>
                      </a:lvl8pPr>
                      <a:lvl9pPr fontAlgn="base">
                        <a:spcBef>
                          <a:spcPct val="20000"/>
                        </a:spcBef>
                        <a:spcAft>
                          <a:spcPct val="0"/>
                        </a:spcAft>
                        <a:defRPr>
                          <a:solidFill>
                            <a:schemeClr val="tx1"/>
                          </a:solidFill>
                          <a:latin typeface="Times New Roman"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200" b="0" i="0" u="none" strike="noStrike" cap="none" normalizeH="0" baseline="0">
                          <a:ln>
                            <a:noFill/>
                          </a:ln>
                          <a:solidFill>
                            <a:schemeClr val="tx1"/>
                          </a:solidFill>
                          <a:effectLst/>
                          <a:latin typeface="Times New Roman" charset="0"/>
                        </a:rPr>
                        <a:t>Photography</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charset="0"/>
                        </a:defRPr>
                      </a:lvl1pPr>
                      <a:lvl2pPr>
                        <a:spcBef>
                          <a:spcPct val="20000"/>
                        </a:spcBef>
                        <a:defRPr sz="2400">
                          <a:solidFill>
                            <a:schemeClr val="tx1"/>
                          </a:solidFill>
                          <a:latin typeface="Times New Roman" charset="0"/>
                        </a:defRPr>
                      </a:lvl2pPr>
                      <a:lvl3pPr>
                        <a:spcBef>
                          <a:spcPct val="20000"/>
                        </a:spcBef>
                        <a:defRPr sz="2000">
                          <a:solidFill>
                            <a:schemeClr val="tx1"/>
                          </a:solidFill>
                          <a:latin typeface="Times New Roman" charset="0"/>
                        </a:defRPr>
                      </a:lvl3pPr>
                      <a:lvl4pPr>
                        <a:spcBef>
                          <a:spcPct val="20000"/>
                        </a:spcBef>
                        <a:defRPr>
                          <a:solidFill>
                            <a:schemeClr val="tx1"/>
                          </a:solidFill>
                          <a:latin typeface="Times New Roman" charset="0"/>
                        </a:defRPr>
                      </a:lvl4pPr>
                      <a:lvl5pPr>
                        <a:spcBef>
                          <a:spcPct val="20000"/>
                        </a:spcBef>
                        <a:defRPr>
                          <a:solidFill>
                            <a:schemeClr val="tx1"/>
                          </a:solidFill>
                          <a:latin typeface="Times New Roman" charset="0"/>
                        </a:defRPr>
                      </a:lvl5pPr>
                      <a:lvl6pPr fontAlgn="base">
                        <a:spcBef>
                          <a:spcPct val="20000"/>
                        </a:spcBef>
                        <a:spcAft>
                          <a:spcPct val="0"/>
                        </a:spcAft>
                        <a:defRPr>
                          <a:solidFill>
                            <a:schemeClr val="tx1"/>
                          </a:solidFill>
                          <a:latin typeface="Times New Roman" charset="0"/>
                        </a:defRPr>
                      </a:lvl6pPr>
                      <a:lvl7pPr fontAlgn="base">
                        <a:spcBef>
                          <a:spcPct val="20000"/>
                        </a:spcBef>
                        <a:spcAft>
                          <a:spcPct val="0"/>
                        </a:spcAft>
                        <a:defRPr>
                          <a:solidFill>
                            <a:schemeClr val="tx1"/>
                          </a:solidFill>
                          <a:latin typeface="Times New Roman" charset="0"/>
                        </a:defRPr>
                      </a:lvl7pPr>
                      <a:lvl8pPr fontAlgn="base">
                        <a:spcBef>
                          <a:spcPct val="20000"/>
                        </a:spcBef>
                        <a:spcAft>
                          <a:spcPct val="0"/>
                        </a:spcAft>
                        <a:defRPr>
                          <a:solidFill>
                            <a:schemeClr val="tx1"/>
                          </a:solidFill>
                          <a:latin typeface="Times New Roman" charset="0"/>
                        </a:defRPr>
                      </a:lvl8pPr>
                      <a:lvl9pPr fontAlgn="base">
                        <a:spcBef>
                          <a:spcPct val="20000"/>
                        </a:spcBef>
                        <a:spcAft>
                          <a:spcPct val="0"/>
                        </a:spcAft>
                        <a:defRPr>
                          <a:solidFill>
                            <a:schemeClr val="tx1"/>
                          </a:solidFill>
                          <a:latin typeface="Times New Roman"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200" b="0" i="0" u="none" strike="noStrike" cap="none" normalizeH="0" baseline="0">
                          <a:ln>
                            <a:noFill/>
                          </a:ln>
                          <a:solidFill>
                            <a:schemeClr val="tx1"/>
                          </a:solidFill>
                          <a:effectLst/>
                          <a:latin typeface="Times New Roman" charset="0"/>
                        </a:rPr>
                        <a:t>Canon</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2563">
                <a:tc>
                  <a:txBody>
                    <a:bodyPr/>
                    <a:lstStyle>
                      <a:lvl1pPr>
                        <a:spcBef>
                          <a:spcPct val="20000"/>
                        </a:spcBef>
                        <a:defRPr sz="2800">
                          <a:solidFill>
                            <a:schemeClr val="tx1"/>
                          </a:solidFill>
                          <a:latin typeface="Times New Roman" charset="0"/>
                        </a:defRPr>
                      </a:lvl1pPr>
                      <a:lvl2pPr>
                        <a:spcBef>
                          <a:spcPct val="20000"/>
                        </a:spcBef>
                        <a:defRPr sz="2400">
                          <a:solidFill>
                            <a:schemeClr val="tx1"/>
                          </a:solidFill>
                          <a:latin typeface="Times New Roman" charset="0"/>
                        </a:defRPr>
                      </a:lvl2pPr>
                      <a:lvl3pPr>
                        <a:spcBef>
                          <a:spcPct val="20000"/>
                        </a:spcBef>
                        <a:defRPr sz="2000">
                          <a:solidFill>
                            <a:schemeClr val="tx1"/>
                          </a:solidFill>
                          <a:latin typeface="Times New Roman" charset="0"/>
                        </a:defRPr>
                      </a:lvl3pPr>
                      <a:lvl4pPr>
                        <a:spcBef>
                          <a:spcPct val="20000"/>
                        </a:spcBef>
                        <a:defRPr>
                          <a:solidFill>
                            <a:schemeClr val="tx1"/>
                          </a:solidFill>
                          <a:latin typeface="Times New Roman" charset="0"/>
                        </a:defRPr>
                      </a:lvl4pPr>
                      <a:lvl5pPr>
                        <a:spcBef>
                          <a:spcPct val="20000"/>
                        </a:spcBef>
                        <a:defRPr>
                          <a:solidFill>
                            <a:schemeClr val="tx1"/>
                          </a:solidFill>
                          <a:latin typeface="Times New Roman" charset="0"/>
                        </a:defRPr>
                      </a:lvl5pPr>
                      <a:lvl6pPr fontAlgn="base">
                        <a:spcBef>
                          <a:spcPct val="20000"/>
                        </a:spcBef>
                        <a:spcAft>
                          <a:spcPct val="0"/>
                        </a:spcAft>
                        <a:defRPr>
                          <a:solidFill>
                            <a:schemeClr val="tx1"/>
                          </a:solidFill>
                          <a:latin typeface="Times New Roman" charset="0"/>
                        </a:defRPr>
                      </a:lvl6pPr>
                      <a:lvl7pPr fontAlgn="base">
                        <a:spcBef>
                          <a:spcPct val="20000"/>
                        </a:spcBef>
                        <a:spcAft>
                          <a:spcPct val="0"/>
                        </a:spcAft>
                        <a:defRPr>
                          <a:solidFill>
                            <a:schemeClr val="tx1"/>
                          </a:solidFill>
                          <a:latin typeface="Times New Roman" charset="0"/>
                        </a:defRPr>
                      </a:lvl7pPr>
                      <a:lvl8pPr fontAlgn="base">
                        <a:spcBef>
                          <a:spcPct val="20000"/>
                        </a:spcBef>
                        <a:spcAft>
                          <a:spcPct val="0"/>
                        </a:spcAft>
                        <a:defRPr>
                          <a:solidFill>
                            <a:schemeClr val="tx1"/>
                          </a:solidFill>
                          <a:latin typeface="Times New Roman" charset="0"/>
                        </a:defRPr>
                      </a:lvl8pPr>
                      <a:lvl9pPr fontAlgn="base">
                        <a:spcBef>
                          <a:spcPct val="20000"/>
                        </a:spcBef>
                        <a:spcAft>
                          <a:spcPct val="0"/>
                        </a:spcAft>
                        <a:defRPr>
                          <a:solidFill>
                            <a:schemeClr val="tx1"/>
                          </a:solidFill>
                          <a:latin typeface="Times New Roman"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200" b="0" i="0" u="none" strike="noStrike" cap="none" normalizeH="0" baseline="0">
                          <a:ln>
                            <a:noFill/>
                          </a:ln>
                          <a:solidFill>
                            <a:schemeClr val="tx1"/>
                          </a:solidFill>
                          <a:effectLst/>
                          <a:latin typeface="Times New Roman" charset="0"/>
                        </a:rPr>
                        <a:t>MultiTouch</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charset="0"/>
                        </a:defRPr>
                      </a:lvl1pPr>
                      <a:lvl2pPr>
                        <a:spcBef>
                          <a:spcPct val="20000"/>
                        </a:spcBef>
                        <a:defRPr sz="2400">
                          <a:solidFill>
                            <a:schemeClr val="tx1"/>
                          </a:solidFill>
                          <a:latin typeface="Times New Roman" charset="0"/>
                        </a:defRPr>
                      </a:lvl2pPr>
                      <a:lvl3pPr>
                        <a:spcBef>
                          <a:spcPct val="20000"/>
                        </a:spcBef>
                        <a:defRPr sz="2000">
                          <a:solidFill>
                            <a:schemeClr val="tx1"/>
                          </a:solidFill>
                          <a:latin typeface="Times New Roman" charset="0"/>
                        </a:defRPr>
                      </a:lvl3pPr>
                      <a:lvl4pPr>
                        <a:spcBef>
                          <a:spcPct val="20000"/>
                        </a:spcBef>
                        <a:defRPr>
                          <a:solidFill>
                            <a:schemeClr val="tx1"/>
                          </a:solidFill>
                          <a:latin typeface="Times New Roman" charset="0"/>
                        </a:defRPr>
                      </a:lvl4pPr>
                      <a:lvl5pPr>
                        <a:spcBef>
                          <a:spcPct val="20000"/>
                        </a:spcBef>
                        <a:defRPr>
                          <a:solidFill>
                            <a:schemeClr val="tx1"/>
                          </a:solidFill>
                          <a:latin typeface="Times New Roman" charset="0"/>
                        </a:defRPr>
                      </a:lvl5pPr>
                      <a:lvl6pPr fontAlgn="base">
                        <a:spcBef>
                          <a:spcPct val="20000"/>
                        </a:spcBef>
                        <a:spcAft>
                          <a:spcPct val="0"/>
                        </a:spcAft>
                        <a:defRPr>
                          <a:solidFill>
                            <a:schemeClr val="tx1"/>
                          </a:solidFill>
                          <a:latin typeface="Times New Roman" charset="0"/>
                        </a:defRPr>
                      </a:lvl6pPr>
                      <a:lvl7pPr fontAlgn="base">
                        <a:spcBef>
                          <a:spcPct val="20000"/>
                        </a:spcBef>
                        <a:spcAft>
                          <a:spcPct val="0"/>
                        </a:spcAft>
                        <a:defRPr>
                          <a:solidFill>
                            <a:schemeClr val="tx1"/>
                          </a:solidFill>
                          <a:latin typeface="Times New Roman" charset="0"/>
                        </a:defRPr>
                      </a:lvl7pPr>
                      <a:lvl8pPr fontAlgn="base">
                        <a:spcBef>
                          <a:spcPct val="20000"/>
                        </a:spcBef>
                        <a:spcAft>
                          <a:spcPct val="0"/>
                        </a:spcAft>
                        <a:defRPr>
                          <a:solidFill>
                            <a:schemeClr val="tx1"/>
                          </a:solidFill>
                          <a:latin typeface="Times New Roman" charset="0"/>
                        </a:defRPr>
                      </a:lvl8pPr>
                      <a:lvl9pPr fontAlgn="base">
                        <a:spcBef>
                          <a:spcPct val="20000"/>
                        </a:spcBef>
                        <a:spcAft>
                          <a:spcPct val="0"/>
                        </a:spcAft>
                        <a:defRPr>
                          <a:solidFill>
                            <a:schemeClr val="tx1"/>
                          </a:solidFill>
                          <a:latin typeface="Times New Roman"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200" b="0" i="0" u="none" strike="noStrike" cap="none" normalizeH="0" baseline="0">
                          <a:ln>
                            <a:noFill/>
                          </a:ln>
                          <a:solidFill>
                            <a:schemeClr val="tx1"/>
                          </a:solidFill>
                          <a:effectLst/>
                          <a:latin typeface="Times New Roman" charset="0"/>
                        </a:rPr>
                        <a:t>$203.99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charset="0"/>
                        </a:defRPr>
                      </a:lvl1pPr>
                      <a:lvl2pPr>
                        <a:spcBef>
                          <a:spcPct val="20000"/>
                        </a:spcBef>
                        <a:defRPr sz="2400">
                          <a:solidFill>
                            <a:schemeClr val="tx1"/>
                          </a:solidFill>
                          <a:latin typeface="Times New Roman" charset="0"/>
                        </a:defRPr>
                      </a:lvl2pPr>
                      <a:lvl3pPr>
                        <a:spcBef>
                          <a:spcPct val="20000"/>
                        </a:spcBef>
                        <a:defRPr sz="2000">
                          <a:solidFill>
                            <a:schemeClr val="tx1"/>
                          </a:solidFill>
                          <a:latin typeface="Times New Roman" charset="0"/>
                        </a:defRPr>
                      </a:lvl3pPr>
                      <a:lvl4pPr>
                        <a:spcBef>
                          <a:spcPct val="20000"/>
                        </a:spcBef>
                        <a:defRPr>
                          <a:solidFill>
                            <a:schemeClr val="tx1"/>
                          </a:solidFill>
                          <a:latin typeface="Times New Roman" charset="0"/>
                        </a:defRPr>
                      </a:lvl4pPr>
                      <a:lvl5pPr>
                        <a:spcBef>
                          <a:spcPct val="20000"/>
                        </a:spcBef>
                        <a:defRPr>
                          <a:solidFill>
                            <a:schemeClr val="tx1"/>
                          </a:solidFill>
                          <a:latin typeface="Times New Roman" charset="0"/>
                        </a:defRPr>
                      </a:lvl5pPr>
                      <a:lvl6pPr fontAlgn="base">
                        <a:spcBef>
                          <a:spcPct val="20000"/>
                        </a:spcBef>
                        <a:spcAft>
                          <a:spcPct val="0"/>
                        </a:spcAft>
                        <a:defRPr>
                          <a:solidFill>
                            <a:schemeClr val="tx1"/>
                          </a:solidFill>
                          <a:latin typeface="Times New Roman" charset="0"/>
                        </a:defRPr>
                      </a:lvl6pPr>
                      <a:lvl7pPr fontAlgn="base">
                        <a:spcBef>
                          <a:spcPct val="20000"/>
                        </a:spcBef>
                        <a:spcAft>
                          <a:spcPct val="0"/>
                        </a:spcAft>
                        <a:defRPr>
                          <a:solidFill>
                            <a:schemeClr val="tx1"/>
                          </a:solidFill>
                          <a:latin typeface="Times New Roman" charset="0"/>
                        </a:defRPr>
                      </a:lvl7pPr>
                      <a:lvl8pPr fontAlgn="base">
                        <a:spcBef>
                          <a:spcPct val="20000"/>
                        </a:spcBef>
                        <a:spcAft>
                          <a:spcPct val="0"/>
                        </a:spcAft>
                        <a:defRPr>
                          <a:solidFill>
                            <a:schemeClr val="tx1"/>
                          </a:solidFill>
                          <a:latin typeface="Times New Roman" charset="0"/>
                        </a:defRPr>
                      </a:lvl8pPr>
                      <a:lvl9pPr fontAlgn="base">
                        <a:spcBef>
                          <a:spcPct val="20000"/>
                        </a:spcBef>
                        <a:spcAft>
                          <a:spcPct val="0"/>
                        </a:spcAft>
                        <a:defRPr>
                          <a:solidFill>
                            <a:schemeClr val="tx1"/>
                          </a:solidFill>
                          <a:latin typeface="Times New Roman"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200" b="0" i="0" u="none" strike="noStrike" cap="none" normalizeH="0" baseline="0">
                          <a:ln>
                            <a:noFill/>
                          </a:ln>
                          <a:solidFill>
                            <a:schemeClr val="tx1"/>
                          </a:solidFill>
                          <a:effectLst/>
                          <a:latin typeface="Times New Roman" charset="0"/>
                        </a:rPr>
                        <a:t>Household</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charset="0"/>
                        </a:defRPr>
                      </a:lvl1pPr>
                      <a:lvl2pPr>
                        <a:spcBef>
                          <a:spcPct val="20000"/>
                        </a:spcBef>
                        <a:defRPr sz="2400">
                          <a:solidFill>
                            <a:schemeClr val="tx1"/>
                          </a:solidFill>
                          <a:latin typeface="Times New Roman" charset="0"/>
                        </a:defRPr>
                      </a:lvl2pPr>
                      <a:lvl3pPr>
                        <a:spcBef>
                          <a:spcPct val="20000"/>
                        </a:spcBef>
                        <a:defRPr sz="2000">
                          <a:solidFill>
                            <a:schemeClr val="tx1"/>
                          </a:solidFill>
                          <a:latin typeface="Times New Roman" charset="0"/>
                        </a:defRPr>
                      </a:lvl3pPr>
                      <a:lvl4pPr>
                        <a:spcBef>
                          <a:spcPct val="20000"/>
                        </a:spcBef>
                        <a:defRPr>
                          <a:solidFill>
                            <a:schemeClr val="tx1"/>
                          </a:solidFill>
                          <a:latin typeface="Times New Roman" charset="0"/>
                        </a:defRPr>
                      </a:lvl4pPr>
                      <a:lvl5pPr>
                        <a:spcBef>
                          <a:spcPct val="20000"/>
                        </a:spcBef>
                        <a:defRPr>
                          <a:solidFill>
                            <a:schemeClr val="tx1"/>
                          </a:solidFill>
                          <a:latin typeface="Times New Roman" charset="0"/>
                        </a:defRPr>
                      </a:lvl5pPr>
                      <a:lvl6pPr fontAlgn="base">
                        <a:spcBef>
                          <a:spcPct val="20000"/>
                        </a:spcBef>
                        <a:spcAft>
                          <a:spcPct val="0"/>
                        </a:spcAft>
                        <a:defRPr>
                          <a:solidFill>
                            <a:schemeClr val="tx1"/>
                          </a:solidFill>
                          <a:latin typeface="Times New Roman" charset="0"/>
                        </a:defRPr>
                      </a:lvl6pPr>
                      <a:lvl7pPr fontAlgn="base">
                        <a:spcBef>
                          <a:spcPct val="20000"/>
                        </a:spcBef>
                        <a:spcAft>
                          <a:spcPct val="0"/>
                        </a:spcAft>
                        <a:defRPr>
                          <a:solidFill>
                            <a:schemeClr val="tx1"/>
                          </a:solidFill>
                          <a:latin typeface="Times New Roman" charset="0"/>
                        </a:defRPr>
                      </a:lvl7pPr>
                      <a:lvl8pPr fontAlgn="base">
                        <a:spcBef>
                          <a:spcPct val="20000"/>
                        </a:spcBef>
                        <a:spcAft>
                          <a:spcPct val="0"/>
                        </a:spcAft>
                        <a:defRPr>
                          <a:solidFill>
                            <a:schemeClr val="tx1"/>
                          </a:solidFill>
                          <a:latin typeface="Times New Roman" charset="0"/>
                        </a:defRPr>
                      </a:lvl8pPr>
                      <a:lvl9pPr fontAlgn="base">
                        <a:spcBef>
                          <a:spcPct val="20000"/>
                        </a:spcBef>
                        <a:spcAft>
                          <a:spcPct val="0"/>
                        </a:spcAft>
                        <a:defRPr>
                          <a:solidFill>
                            <a:schemeClr val="tx1"/>
                          </a:solidFill>
                          <a:latin typeface="Times New Roman"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200" b="0" i="0" u="none" strike="noStrike" cap="none" normalizeH="0" baseline="0">
                          <a:ln>
                            <a:noFill/>
                          </a:ln>
                          <a:solidFill>
                            <a:schemeClr val="tx1"/>
                          </a:solidFill>
                          <a:effectLst/>
                          <a:latin typeface="Times New Roman" charset="0"/>
                        </a:rPr>
                        <a:t>Hitachi</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56708" name="Text Box 36"/>
          <p:cNvSpPr txBox="1">
            <a:spLocks noChangeArrowheads="1"/>
          </p:cNvSpPr>
          <p:nvPr/>
        </p:nvSpPr>
        <p:spPr bwMode="auto">
          <a:xfrm>
            <a:off x="152400" y="1752600"/>
            <a:ext cx="658813"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en-US" altLang="en-US" sz="1200">
                <a:solidFill>
                  <a:schemeClr val="accent2"/>
                </a:solidFill>
              </a:rPr>
              <a:t>Product</a:t>
            </a:r>
          </a:p>
        </p:txBody>
      </p:sp>
      <p:sp>
        <p:nvSpPr>
          <p:cNvPr id="156709" name="Text Box 37"/>
          <p:cNvSpPr txBox="1">
            <a:spLocks noChangeArrowheads="1"/>
          </p:cNvSpPr>
          <p:nvPr/>
        </p:nvSpPr>
        <p:spPr bwMode="auto">
          <a:xfrm>
            <a:off x="5029200" y="1828800"/>
            <a:ext cx="777875"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en-US" altLang="en-US" sz="1200">
                <a:solidFill>
                  <a:schemeClr val="accent2"/>
                </a:solidFill>
              </a:rPr>
              <a:t>Company</a:t>
            </a:r>
          </a:p>
        </p:txBody>
      </p:sp>
      <p:graphicFrame>
        <p:nvGraphicFramePr>
          <p:cNvPr id="156743" name="Group 71"/>
          <p:cNvGraphicFramePr>
            <a:graphicFrameLocks noGrp="1"/>
          </p:cNvGraphicFramePr>
          <p:nvPr/>
        </p:nvGraphicFramePr>
        <p:xfrm>
          <a:off x="5105400" y="2209800"/>
          <a:ext cx="3810000" cy="1097104"/>
        </p:xfrm>
        <a:graphic>
          <a:graphicData uri="http://schemas.openxmlformats.org/drawingml/2006/table">
            <a:tbl>
              <a:tblPr/>
              <a:tblGrid>
                <a:gridCol w="1270000"/>
                <a:gridCol w="1270000"/>
                <a:gridCol w="1270000"/>
              </a:tblGrid>
              <a:tr h="274241">
                <a:tc>
                  <a:txBody>
                    <a:bodyPr/>
                    <a:lstStyle>
                      <a:lvl1pPr>
                        <a:spcBef>
                          <a:spcPct val="20000"/>
                        </a:spcBef>
                        <a:defRPr sz="2800">
                          <a:solidFill>
                            <a:schemeClr val="tx1"/>
                          </a:solidFill>
                          <a:latin typeface="Times New Roman" charset="0"/>
                        </a:defRPr>
                      </a:lvl1pPr>
                      <a:lvl2pPr>
                        <a:spcBef>
                          <a:spcPct val="20000"/>
                        </a:spcBef>
                        <a:defRPr sz="2400">
                          <a:solidFill>
                            <a:schemeClr val="tx1"/>
                          </a:solidFill>
                          <a:latin typeface="Times New Roman" charset="0"/>
                        </a:defRPr>
                      </a:lvl2pPr>
                      <a:lvl3pPr>
                        <a:spcBef>
                          <a:spcPct val="20000"/>
                        </a:spcBef>
                        <a:defRPr sz="2000">
                          <a:solidFill>
                            <a:schemeClr val="tx1"/>
                          </a:solidFill>
                          <a:latin typeface="Times New Roman" charset="0"/>
                        </a:defRPr>
                      </a:lvl3pPr>
                      <a:lvl4pPr>
                        <a:spcBef>
                          <a:spcPct val="20000"/>
                        </a:spcBef>
                        <a:defRPr>
                          <a:solidFill>
                            <a:schemeClr val="tx1"/>
                          </a:solidFill>
                          <a:latin typeface="Times New Roman" charset="0"/>
                        </a:defRPr>
                      </a:lvl4pPr>
                      <a:lvl5pPr>
                        <a:spcBef>
                          <a:spcPct val="20000"/>
                        </a:spcBef>
                        <a:defRPr>
                          <a:solidFill>
                            <a:schemeClr val="tx1"/>
                          </a:solidFill>
                          <a:latin typeface="Times New Roman" charset="0"/>
                        </a:defRPr>
                      </a:lvl5pPr>
                      <a:lvl6pPr fontAlgn="base">
                        <a:spcBef>
                          <a:spcPct val="20000"/>
                        </a:spcBef>
                        <a:spcAft>
                          <a:spcPct val="0"/>
                        </a:spcAft>
                        <a:defRPr>
                          <a:solidFill>
                            <a:schemeClr val="tx1"/>
                          </a:solidFill>
                          <a:latin typeface="Times New Roman" charset="0"/>
                        </a:defRPr>
                      </a:lvl6pPr>
                      <a:lvl7pPr fontAlgn="base">
                        <a:spcBef>
                          <a:spcPct val="20000"/>
                        </a:spcBef>
                        <a:spcAft>
                          <a:spcPct val="0"/>
                        </a:spcAft>
                        <a:defRPr>
                          <a:solidFill>
                            <a:schemeClr val="tx1"/>
                          </a:solidFill>
                          <a:latin typeface="Times New Roman" charset="0"/>
                        </a:defRPr>
                      </a:lvl7pPr>
                      <a:lvl8pPr fontAlgn="base">
                        <a:spcBef>
                          <a:spcPct val="20000"/>
                        </a:spcBef>
                        <a:spcAft>
                          <a:spcPct val="0"/>
                        </a:spcAft>
                        <a:defRPr>
                          <a:solidFill>
                            <a:schemeClr val="tx1"/>
                          </a:solidFill>
                          <a:latin typeface="Times New Roman" charset="0"/>
                        </a:defRPr>
                      </a:lvl8pPr>
                      <a:lvl9pPr fontAlgn="base">
                        <a:spcBef>
                          <a:spcPct val="20000"/>
                        </a:spcBef>
                        <a:spcAft>
                          <a:spcPct val="0"/>
                        </a:spcAft>
                        <a:defRPr>
                          <a:solidFill>
                            <a:schemeClr val="tx1"/>
                          </a:solidFill>
                          <a:latin typeface="Times New Roman"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200" b="0" i="0" u="none" strike="noStrike" cap="none" normalizeH="0" baseline="0">
                          <a:ln>
                            <a:noFill/>
                          </a:ln>
                          <a:solidFill>
                            <a:schemeClr val="accent2"/>
                          </a:solidFill>
                          <a:effectLst/>
                          <a:latin typeface="Times New Roman" charset="0"/>
                        </a:rPr>
                        <a:t>Cname</a:t>
                      </a:r>
                    </a:p>
                  </a:txBody>
                  <a:tcPr marT="45698" marB="45698"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sz="2800">
                          <a:solidFill>
                            <a:schemeClr val="tx1"/>
                          </a:solidFill>
                          <a:latin typeface="Times New Roman" charset="0"/>
                        </a:defRPr>
                      </a:lvl1pPr>
                      <a:lvl2pPr>
                        <a:spcBef>
                          <a:spcPct val="20000"/>
                        </a:spcBef>
                        <a:defRPr sz="2400">
                          <a:solidFill>
                            <a:schemeClr val="tx1"/>
                          </a:solidFill>
                          <a:latin typeface="Times New Roman" charset="0"/>
                        </a:defRPr>
                      </a:lvl2pPr>
                      <a:lvl3pPr>
                        <a:spcBef>
                          <a:spcPct val="20000"/>
                        </a:spcBef>
                        <a:defRPr sz="2000">
                          <a:solidFill>
                            <a:schemeClr val="tx1"/>
                          </a:solidFill>
                          <a:latin typeface="Times New Roman" charset="0"/>
                        </a:defRPr>
                      </a:lvl3pPr>
                      <a:lvl4pPr>
                        <a:spcBef>
                          <a:spcPct val="20000"/>
                        </a:spcBef>
                        <a:defRPr>
                          <a:solidFill>
                            <a:schemeClr val="tx1"/>
                          </a:solidFill>
                          <a:latin typeface="Times New Roman" charset="0"/>
                        </a:defRPr>
                      </a:lvl4pPr>
                      <a:lvl5pPr>
                        <a:spcBef>
                          <a:spcPct val="20000"/>
                        </a:spcBef>
                        <a:defRPr>
                          <a:solidFill>
                            <a:schemeClr val="tx1"/>
                          </a:solidFill>
                          <a:latin typeface="Times New Roman" charset="0"/>
                        </a:defRPr>
                      </a:lvl5pPr>
                      <a:lvl6pPr fontAlgn="base">
                        <a:spcBef>
                          <a:spcPct val="20000"/>
                        </a:spcBef>
                        <a:spcAft>
                          <a:spcPct val="0"/>
                        </a:spcAft>
                        <a:defRPr>
                          <a:solidFill>
                            <a:schemeClr val="tx1"/>
                          </a:solidFill>
                          <a:latin typeface="Times New Roman" charset="0"/>
                        </a:defRPr>
                      </a:lvl6pPr>
                      <a:lvl7pPr fontAlgn="base">
                        <a:spcBef>
                          <a:spcPct val="20000"/>
                        </a:spcBef>
                        <a:spcAft>
                          <a:spcPct val="0"/>
                        </a:spcAft>
                        <a:defRPr>
                          <a:solidFill>
                            <a:schemeClr val="tx1"/>
                          </a:solidFill>
                          <a:latin typeface="Times New Roman" charset="0"/>
                        </a:defRPr>
                      </a:lvl7pPr>
                      <a:lvl8pPr fontAlgn="base">
                        <a:spcBef>
                          <a:spcPct val="20000"/>
                        </a:spcBef>
                        <a:spcAft>
                          <a:spcPct val="0"/>
                        </a:spcAft>
                        <a:defRPr>
                          <a:solidFill>
                            <a:schemeClr val="tx1"/>
                          </a:solidFill>
                          <a:latin typeface="Times New Roman" charset="0"/>
                        </a:defRPr>
                      </a:lvl8pPr>
                      <a:lvl9pPr fontAlgn="base">
                        <a:spcBef>
                          <a:spcPct val="20000"/>
                        </a:spcBef>
                        <a:spcAft>
                          <a:spcPct val="0"/>
                        </a:spcAft>
                        <a:defRPr>
                          <a:solidFill>
                            <a:schemeClr val="tx1"/>
                          </a:solidFill>
                          <a:latin typeface="Times New Roman"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200" b="0" i="0" u="none" strike="noStrike" cap="none" normalizeH="0" baseline="0">
                          <a:ln>
                            <a:noFill/>
                          </a:ln>
                          <a:solidFill>
                            <a:schemeClr val="accent2"/>
                          </a:solidFill>
                          <a:effectLst/>
                          <a:latin typeface="Times New Roman" charset="0"/>
                        </a:rPr>
                        <a:t>StockPrice</a:t>
                      </a:r>
                    </a:p>
                  </a:txBody>
                  <a:tcPr marT="45698" marB="456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sz="2800">
                          <a:solidFill>
                            <a:schemeClr val="tx1"/>
                          </a:solidFill>
                          <a:latin typeface="Times New Roman" charset="0"/>
                        </a:defRPr>
                      </a:lvl1pPr>
                      <a:lvl2pPr>
                        <a:spcBef>
                          <a:spcPct val="20000"/>
                        </a:spcBef>
                        <a:defRPr sz="2400">
                          <a:solidFill>
                            <a:schemeClr val="tx1"/>
                          </a:solidFill>
                          <a:latin typeface="Times New Roman" charset="0"/>
                        </a:defRPr>
                      </a:lvl2pPr>
                      <a:lvl3pPr>
                        <a:spcBef>
                          <a:spcPct val="20000"/>
                        </a:spcBef>
                        <a:defRPr sz="2000">
                          <a:solidFill>
                            <a:schemeClr val="tx1"/>
                          </a:solidFill>
                          <a:latin typeface="Times New Roman" charset="0"/>
                        </a:defRPr>
                      </a:lvl3pPr>
                      <a:lvl4pPr>
                        <a:spcBef>
                          <a:spcPct val="20000"/>
                        </a:spcBef>
                        <a:defRPr>
                          <a:solidFill>
                            <a:schemeClr val="tx1"/>
                          </a:solidFill>
                          <a:latin typeface="Times New Roman" charset="0"/>
                        </a:defRPr>
                      </a:lvl4pPr>
                      <a:lvl5pPr>
                        <a:spcBef>
                          <a:spcPct val="20000"/>
                        </a:spcBef>
                        <a:defRPr>
                          <a:solidFill>
                            <a:schemeClr val="tx1"/>
                          </a:solidFill>
                          <a:latin typeface="Times New Roman" charset="0"/>
                        </a:defRPr>
                      </a:lvl5pPr>
                      <a:lvl6pPr fontAlgn="base">
                        <a:spcBef>
                          <a:spcPct val="20000"/>
                        </a:spcBef>
                        <a:spcAft>
                          <a:spcPct val="0"/>
                        </a:spcAft>
                        <a:defRPr>
                          <a:solidFill>
                            <a:schemeClr val="tx1"/>
                          </a:solidFill>
                          <a:latin typeface="Times New Roman" charset="0"/>
                        </a:defRPr>
                      </a:lvl6pPr>
                      <a:lvl7pPr fontAlgn="base">
                        <a:spcBef>
                          <a:spcPct val="20000"/>
                        </a:spcBef>
                        <a:spcAft>
                          <a:spcPct val="0"/>
                        </a:spcAft>
                        <a:defRPr>
                          <a:solidFill>
                            <a:schemeClr val="tx1"/>
                          </a:solidFill>
                          <a:latin typeface="Times New Roman" charset="0"/>
                        </a:defRPr>
                      </a:lvl7pPr>
                      <a:lvl8pPr fontAlgn="base">
                        <a:spcBef>
                          <a:spcPct val="20000"/>
                        </a:spcBef>
                        <a:spcAft>
                          <a:spcPct val="0"/>
                        </a:spcAft>
                        <a:defRPr>
                          <a:solidFill>
                            <a:schemeClr val="tx1"/>
                          </a:solidFill>
                          <a:latin typeface="Times New Roman" charset="0"/>
                        </a:defRPr>
                      </a:lvl8pPr>
                      <a:lvl9pPr fontAlgn="base">
                        <a:spcBef>
                          <a:spcPct val="20000"/>
                        </a:spcBef>
                        <a:spcAft>
                          <a:spcPct val="0"/>
                        </a:spcAft>
                        <a:defRPr>
                          <a:solidFill>
                            <a:schemeClr val="tx1"/>
                          </a:solidFill>
                          <a:latin typeface="Times New Roman"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200" b="0" i="0" u="none" strike="noStrike" cap="none" normalizeH="0" baseline="0">
                          <a:ln>
                            <a:noFill/>
                          </a:ln>
                          <a:solidFill>
                            <a:schemeClr val="accent2"/>
                          </a:solidFill>
                          <a:effectLst/>
                          <a:latin typeface="Times New Roman" charset="0"/>
                        </a:rPr>
                        <a:t>Country</a:t>
                      </a:r>
                    </a:p>
                  </a:txBody>
                  <a:tcPr marT="45698" marB="45698"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r h="274241">
                <a:tc>
                  <a:txBody>
                    <a:bodyPr/>
                    <a:lstStyle>
                      <a:lvl1pPr>
                        <a:spcBef>
                          <a:spcPct val="20000"/>
                        </a:spcBef>
                        <a:defRPr sz="2800">
                          <a:solidFill>
                            <a:schemeClr val="tx1"/>
                          </a:solidFill>
                          <a:latin typeface="Times New Roman" charset="0"/>
                        </a:defRPr>
                      </a:lvl1pPr>
                      <a:lvl2pPr>
                        <a:spcBef>
                          <a:spcPct val="20000"/>
                        </a:spcBef>
                        <a:defRPr sz="2400">
                          <a:solidFill>
                            <a:schemeClr val="tx1"/>
                          </a:solidFill>
                          <a:latin typeface="Times New Roman" charset="0"/>
                        </a:defRPr>
                      </a:lvl2pPr>
                      <a:lvl3pPr>
                        <a:spcBef>
                          <a:spcPct val="20000"/>
                        </a:spcBef>
                        <a:defRPr sz="2000">
                          <a:solidFill>
                            <a:schemeClr val="tx1"/>
                          </a:solidFill>
                          <a:latin typeface="Times New Roman" charset="0"/>
                        </a:defRPr>
                      </a:lvl3pPr>
                      <a:lvl4pPr>
                        <a:spcBef>
                          <a:spcPct val="20000"/>
                        </a:spcBef>
                        <a:defRPr>
                          <a:solidFill>
                            <a:schemeClr val="tx1"/>
                          </a:solidFill>
                          <a:latin typeface="Times New Roman" charset="0"/>
                        </a:defRPr>
                      </a:lvl4pPr>
                      <a:lvl5pPr>
                        <a:spcBef>
                          <a:spcPct val="20000"/>
                        </a:spcBef>
                        <a:defRPr>
                          <a:solidFill>
                            <a:schemeClr val="tx1"/>
                          </a:solidFill>
                          <a:latin typeface="Times New Roman" charset="0"/>
                        </a:defRPr>
                      </a:lvl5pPr>
                      <a:lvl6pPr fontAlgn="base">
                        <a:spcBef>
                          <a:spcPct val="20000"/>
                        </a:spcBef>
                        <a:spcAft>
                          <a:spcPct val="0"/>
                        </a:spcAft>
                        <a:defRPr>
                          <a:solidFill>
                            <a:schemeClr val="tx1"/>
                          </a:solidFill>
                          <a:latin typeface="Times New Roman" charset="0"/>
                        </a:defRPr>
                      </a:lvl6pPr>
                      <a:lvl7pPr fontAlgn="base">
                        <a:spcBef>
                          <a:spcPct val="20000"/>
                        </a:spcBef>
                        <a:spcAft>
                          <a:spcPct val="0"/>
                        </a:spcAft>
                        <a:defRPr>
                          <a:solidFill>
                            <a:schemeClr val="tx1"/>
                          </a:solidFill>
                          <a:latin typeface="Times New Roman" charset="0"/>
                        </a:defRPr>
                      </a:lvl7pPr>
                      <a:lvl8pPr fontAlgn="base">
                        <a:spcBef>
                          <a:spcPct val="20000"/>
                        </a:spcBef>
                        <a:spcAft>
                          <a:spcPct val="0"/>
                        </a:spcAft>
                        <a:defRPr>
                          <a:solidFill>
                            <a:schemeClr val="tx1"/>
                          </a:solidFill>
                          <a:latin typeface="Times New Roman" charset="0"/>
                        </a:defRPr>
                      </a:lvl8pPr>
                      <a:lvl9pPr fontAlgn="base">
                        <a:spcBef>
                          <a:spcPct val="20000"/>
                        </a:spcBef>
                        <a:spcAft>
                          <a:spcPct val="0"/>
                        </a:spcAft>
                        <a:defRPr>
                          <a:solidFill>
                            <a:schemeClr val="tx1"/>
                          </a:solidFill>
                          <a:latin typeface="Times New Roman"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200" b="0" i="0" u="none" strike="noStrike" cap="none" normalizeH="0" baseline="0">
                          <a:ln>
                            <a:noFill/>
                          </a:ln>
                          <a:solidFill>
                            <a:schemeClr val="tx1"/>
                          </a:solidFill>
                          <a:effectLst/>
                          <a:latin typeface="Times New Roman" charset="0"/>
                        </a:rPr>
                        <a:t>GizmoWorks</a:t>
                      </a:r>
                    </a:p>
                  </a:txBody>
                  <a:tcPr marT="45698" marB="45698"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sz="2800">
                          <a:solidFill>
                            <a:schemeClr val="tx1"/>
                          </a:solidFill>
                          <a:latin typeface="Times New Roman" charset="0"/>
                        </a:defRPr>
                      </a:lvl1pPr>
                      <a:lvl2pPr>
                        <a:spcBef>
                          <a:spcPct val="20000"/>
                        </a:spcBef>
                        <a:defRPr sz="2400">
                          <a:solidFill>
                            <a:schemeClr val="tx1"/>
                          </a:solidFill>
                          <a:latin typeface="Times New Roman" charset="0"/>
                        </a:defRPr>
                      </a:lvl2pPr>
                      <a:lvl3pPr>
                        <a:spcBef>
                          <a:spcPct val="20000"/>
                        </a:spcBef>
                        <a:defRPr sz="2000">
                          <a:solidFill>
                            <a:schemeClr val="tx1"/>
                          </a:solidFill>
                          <a:latin typeface="Times New Roman" charset="0"/>
                        </a:defRPr>
                      </a:lvl3pPr>
                      <a:lvl4pPr>
                        <a:spcBef>
                          <a:spcPct val="20000"/>
                        </a:spcBef>
                        <a:defRPr>
                          <a:solidFill>
                            <a:schemeClr val="tx1"/>
                          </a:solidFill>
                          <a:latin typeface="Times New Roman" charset="0"/>
                        </a:defRPr>
                      </a:lvl4pPr>
                      <a:lvl5pPr>
                        <a:spcBef>
                          <a:spcPct val="20000"/>
                        </a:spcBef>
                        <a:defRPr>
                          <a:solidFill>
                            <a:schemeClr val="tx1"/>
                          </a:solidFill>
                          <a:latin typeface="Times New Roman" charset="0"/>
                        </a:defRPr>
                      </a:lvl5pPr>
                      <a:lvl6pPr fontAlgn="base">
                        <a:spcBef>
                          <a:spcPct val="20000"/>
                        </a:spcBef>
                        <a:spcAft>
                          <a:spcPct val="0"/>
                        </a:spcAft>
                        <a:defRPr>
                          <a:solidFill>
                            <a:schemeClr val="tx1"/>
                          </a:solidFill>
                          <a:latin typeface="Times New Roman" charset="0"/>
                        </a:defRPr>
                      </a:lvl6pPr>
                      <a:lvl7pPr fontAlgn="base">
                        <a:spcBef>
                          <a:spcPct val="20000"/>
                        </a:spcBef>
                        <a:spcAft>
                          <a:spcPct val="0"/>
                        </a:spcAft>
                        <a:defRPr>
                          <a:solidFill>
                            <a:schemeClr val="tx1"/>
                          </a:solidFill>
                          <a:latin typeface="Times New Roman" charset="0"/>
                        </a:defRPr>
                      </a:lvl7pPr>
                      <a:lvl8pPr fontAlgn="base">
                        <a:spcBef>
                          <a:spcPct val="20000"/>
                        </a:spcBef>
                        <a:spcAft>
                          <a:spcPct val="0"/>
                        </a:spcAft>
                        <a:defRPr>
                          <a:solidFill>
                            <a:schemeClr val="tx1"/>
                          </a:solidFill>
                          <a:latin typeface="Times New Roman" charset="0"/>
                        </a:defRPr>
                      </a:lvl8pPr>
                      <a:lvl9pPr fontAlgn="base">
                        <a:spcBef>
                          <a:spcPct val="20000"/>
                        </a:spcBef>
                        <a:spcAft>
                          <a:spcPct val="0"/>
                        </a:spcAft>
                        <a:defRPr>
                          <a:solidFill>
                            <a:schemeClr val="tx1"/>
                          </a:solidFill>
                          <a:latin typeface="Times New Roman"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200" b="0" i="0" u="none" strike="noStrike" cap="none" normalizeH="0" baseline="0">
                          <a:ln>
                            <a:noFill/>
                          </a:ln>
                          <a:solidFill>
                            <a:schemeClr val="tx1"/>
                          </a:solidFill>
                          <a:effectLst/>
                          <a:latin typeface="Times New Roman" charset="0"/>
                        </a:rPr>
                        <a:t>25</a:t>
                      </a:r>
                    </a:p>
                  </a:txBody>
                  <a:tcPr marT="45698" marB="456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sz="2800">
                          <a:solidFill>
                            <a:schemeClr val="tx1"/>
                          </a:solidFill>
                          <a:latin typeface="Times New Roman" charset="0"/>
                        </a:defRPr>
                      </a:lvl1pPr>
                      <a:lvl2pPr>
                        <a:spcBef>
                          <a:spcPct val="20000"/>
                        </a:spcBef>
                        <a:defRPr sz="2400">
                          <a:solidFill>
                            <a:schemeClr val="tx1"/>
                          </a:solidFill>
                          <a:latin typeface="Times New Roman" charset="0"/>
                        </a:defRPr>
                      </a:lvl2pPr>
                      <a:lvl3pPr>
                        <a:spcBef>
                          <a:spcPct val="20000"/>
                        </a:spcBef>
                        <a:defRPr sz="2000">
                          <a:solidFill>
                            <a:schemeClr val="tx1"/>
                          </a:solidFill>
                          <a:latin typeface="Times New Roman" charset="0"/>
                        </a:defRPr>
                      </a:lvl3pPr>
                      <a:lvl4pPr>
                        <a:spcBef>
                          <a:spcPct val="20000"/>
                        </a:spcBef>
                        <a:defRPr>
                          <a:solidFill>
                            <a:schemeClr val="tx1"/>
                          </a:solidFill>
                          <a:latin typeface="Times New Roman" charset="0"/>
                        </a:defRPr>
                      </a:lvl4pPr>
                      <a:lvl5pPr>
                        <a:spcBef>
                          <a:spcPct val="20000"/>
                        </a:spcBef>
                        <a:defRPr>
                          <a:solidFill>
                            <a:schemeClr val="tx1"/>
                          </a:solidFill>
                          <a:latin typeface="Times New Roman" charset="0"/>
                        </a:defRPr>
                      </a:lvl5pPr>
                      <a:lvl6pPr fontAlgn="base">
                        <a:spcBef>
                          <a:spcPct val="20000"/>
                        </a:spcBef>
                        <a:spcAft>
                          <a:spcPct val="0"/>
                        </a:spcAft>
                        <a:defRPr>
                          <a:solidFill>
                            <a:schemeClr val="tx1"/>
                          </a:solidFill>
                          <a:latin typeface="Times New Roman" charset="0"/>
                        </a:defRPr>
                      </a:lvl6pPr>
                      <a:lvl7pPr fontAlgn="base">
                        <a:spcBef>
                          <a:spcPct val="20000"/>
                        </a:spcBef>
                        <a:spcAft>
                          <a:spcPct val="0"/>
                        </a:spcAft>
                        <a:defRPr>
                          <a:solidFill>
                            <a:schemeClr val="tx1"/>
                          </a:solidFill>
                          <a:latin typeface="Times New Roman" charset="0"/>
                        </a:defRPr>
                      </a:lvl7pPr>
                      <a:lvl8pPr fontAlgn="base">
                        <a:spcBef>
                          <a:spcPct val="20000"/>
                        </a:spcBef>
                        <a:spcAft>
                          <a:spcPct val="0"/>
                        </a:spcAft>
                        <a:defRPr>
                          <a:solidFill>
                            <a:schemeClr val="tx1"/>
                          </a:solidFill>
                          <a:latin typeface="Times New Roman" charset="0"/>
                        </a:defRPr>
                      </a:lvl8pPr>
                      <a:lvl9pPr fontAlgn="base">
                        <a:spcBef>
                          <a:spcPct val="20000"/>
                        </a:spcBef>
                        <a:spcAft>
                          <a:spcPct val="0"/>
                        </a:spcAft>
                        <a:defRPr>
                          <a:solidFill>
                            <a:schemeClr val="tx1"/>
                          </a:solidFill>
                          <a:latin typeface="Times New Roman"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200" b="0" i="0" u="none" strike="noStrike" cap="none" normalizeH="0" baseline="0">
                          <a:ln>
                            <a:noFill/>
                          </a:ln>
                          <a:solidFill>
                            <a:schemeClr val="tx1"/>
                          </a:solidFill>
                          <a:effectLst/>
                          <a:latin typeface="Times New Roman" charset="0"/>
                        </a:rPr>
                        <a:t>USA</a:t>
                      </a:r>
                    </a:p>
                  </a:txBody>
                  <a:tcPr marT="45698" marB="45698"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74241">
                <a:tc>
                  <a:txBody>
                    <a:bodyPr/>
                    <a:lstStyle>
                      <a:lvl1pPr>
                        <a:spcBef>
                          <a:spcPct val="20000"/>
                        </a:spcBef>
                        <a:defRPr sz="2800">
                          <a:solidFill>
                            <a:schemeClr val="tx1"/>
                          </a:solidFill>
                          <a:latin typeface="Times New Roman" charset="0"/>
                        </a:defRPr>
                      </a:lvl1pPr>
                      <a:lvl2pPr>
                        <a:spcBef>
                          <a:spcPct val="20000"/>
                        </a:spcBef>
                        <a:defRPr sz="2400">
                          <a:solidFill>
                            <a:schemeClr val="tx1"/>
                          </a:solidFill>
                          <a:latin typeface="Times New Roman" charset="0"/>
                        </a:defRPr>
                      </a:lvl2pPr>
                      <a:lvl3pPr>
                        <a:spcBef>
                          <a:spcPct val="20000"/>
                        </a:spcBef>
                        <a:defRPr sz="2000">
                          <a:solidFill>
                            <a:schemeClr val="tx1"/>
                          </a:solidFill>
                          <a:latin typeface="Times New Roman" charset="0"/>
                        </a:defRPr>
                      </a:lvl3pPr>
                      <a:lvl4pPr>
                        <a:spcBef>
                          <a:spcPct val="20000"/>
                        </a:spcBef>
                        <a:defRPr>
                          <a:solidFill>
                            <a:schemeClr val="tx1"/>
                          </a:solidFill>
                          <a:latin typeface="Times New Roman" charset="0"/>
                        </a:defRPr>
                      </a:lvl4pPr>
                      <a:lvl5pPr>
                        <a:spcBef>
                          <a:spcPct val="20000"/>
                        </a:spcBef>
                        <a:defRPr>
                          <a:solidFill>
                            <a:schemeClr val="tx1"/>
                          </a:solidFill>
                          <a:latin typeface="Times New Roman" charset="0"/>
                        </a:defRPr>
                      </a:lvl5pPr>
                      <a:lvl6pPr fontAlgn="base">
                        <a:spcBef>
                          <a:spcPct val="20000"/>
                        </a:spcBef>
                        <a:spcAft>
                          <a:spcPct val="0"/>
                        </a:spcAft>
                        <a:defRPr>
                          <a:solidFill>
                            <a:schemeClr val="tx1"/>
                          </a:solidFill>
                          <a:latin typeface="Times New Roman" charset="0"/>
                        </a:defRPr>
                      </a:lvl6pPr>
                      <a:lvl7pPr fontAlgn="base">
                        <a:spcBef>
                          <a:spcPct val="20000"/>
                        </a:spcBef>
                        <a:spcAft>
                          <a:spcPct val="0"/>
                        </a:spcAft>
                        <a:defRPr>
                          <a:solidFill>
                            <a:schemeClr val="tx1"/>
                          </a:solidFill>
                          <a:latin typeface="Times New Roman" charset="0"/>
                        </a:defRPr>
                      </a:lvl7pPr>
                      <a:lvl8pPr fontAlgn="base">
                        <a:spcBef>
                          <a:spcPct val="20000"/>
                        </a:spcBef>
                        <a:spcAft>
                          <a:spcPct val="0"/>
                        </a:spcAft>
                        <a:defRPr>
                          <a:solidFill>
                            <a:schemeClr val="tx1"/>
                          </a:solidFill>
                          <a:latin typeface="Times New Roman" charset="0"/>
                        </a:defRPr>
                      </a:lvl8pPr>
                      <a:lvl9pPr fontAlgn="base">
                        <a:spcBef>
                          <a:spcPct val="20000"/>
                        </a:spcBef>
                        <a:spcAft>
                          <a:spcPct val="0"/>
                        </a:spcAft>
                        <a:defRPr>
                          <a:solidFill>
                            <a:schemeClr val="tx1"/>
                          </a:solidFill>
                          <a:latin typeface="Times New Roman"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200" b="0" i="0" u="none" strike="noStrike" cap="none" normalizeH="0" baseline="0">
                          <a:ln>
                            <a:noFill/>
                          </a:ln>
                          <a:solidFill>
                            <a:schemeClr val="tx1"/>
                          </a:solidFill>
                          <a:effectLst/>
                          <a:latin typeface="Times New Roman" charset="0"/>
                        </a:rPr>
                        <a:t>Canon</a:t>
                      </a:r>
                    </a:p>
                  </a:txBody>
                  <a:tcPr marT="45698" marB="45698"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sz="2800">
                          <a:solidFill>
                            <a:schemeClr val="tx1"/>
                          </a:solidFill>
                          <a:latin typeface="Times New Roman" charset="0"/>
                        </a:defRPr>
                      </a:lvl1pPr>
                      <a:lvl2pPr>
                        <a:spcBef>
                          <a:spcPct val="20000"/>
                        </a:spcBef>
                        <a:defRPr sz="2400">
                          <a:solidFill>
                            <a:schemeClr val="tx1"/>
                          </a:solidFill>
                          <a:latin typeface="Times New Roman" charset="0"/>
                        </a:defRPr>
                      </a:lvl2pPr>
                      <a:lvl3pPr>
                        <a:spcBef>
                          <a:spcPct val="20000"/>
                        </a:spcBef>
                        <a:defRPr sz="2000">
                          <a:solidFill>
                            <a:schemeClr val="tx1"/>
                          </a:solidFill>
                          <a:latin typeface="Times New Roman" charset="0"/>
                        </a:defRPr>
                      </a:lvl3pPr>
                      <a:lvl4pPr>
                        <a:spcBef>
                          <a:spcPct val="20000"/>
                        </a:spcBef>
                        <a:defRPr>
                          <a:solidFill>
                            <a:schemeClr val="tx1"/>
                          </a:solidFill>
                          <a:latin typeface="Times New Roman" charset="0"/>
                        </a:defRPr>
                      </a:lvl4pPr>
                      <a:lvl5pPr>
                        <a:spcBef>
                          <a:spcPct val="20000"/>
                        </a:spcBef>
                        <a:defRPr>
                          <a:solidFill>
                            <a:schemeClr val="tx1"/>
                          </a:solidFill>
                          <a:latin typeface="Times New Roman" charset="0"/>
                        </a:defRPr>
                      </a:lvl5pPr>
                      <a:lvl6pPr fontAlgn="base">
                        <a:spcBef>
                          <a:spcPct val="20000"/>
                        </a:spcBef>
                        <a:spcAft>
                          <a:spcPct val="0"/>
                        </a:spcAft>
                        <a:defRPr>
                          <a:solidFill>
                            <a:schemeClr val="tx1"/>
                          </a:solidFill>
                          <a:latin typeface="Times New Roman" charset="0"/>
                        </a:defRPr>
                      </a:lvl6pPr>
                      <a:lvl7pPr fontAlgn="base">
                        <a:spcBef>
                          <a:spcPct val="20000"/>
                        </a:spcBef>
                        <a:spcAft>
                          <a:spcPct val="0"/>
                        </a:spcAft>
                        <a:defRPr>
                          <a:solidFill>
                            <a:schemeClr val="tx1"/>
                          </a:solidFill>
                          <a:latin typeface="Times New Roman" charset="0"/>
                        </a:defRPr>
                      </a:lvl7pPr>
                      <a:lvl8pPr fontAlgn="base">
                        <a:spcBef>
                          <a:spcPct val="20000"/>
                        </a:spcBef>
                        <a:spcAft>
                          <a:spcPct val="0"/>
                        </a:spcAft>
                        <a:defRPr>
                          <a:solidFill>
                            <a:schemeClr val="tx1"/>
                          </a:solidFill>
                          <a:latin typeface="Times New Roman" charset="0"/>
                        </a:defRPr>
                      </a:lvl8pPr>
                      <a:lvl9pPr fontAlgn="base">
                        <a:spcBef>
                          <a:spcPct val="20000"/>
                        </a:spcBef>
                        <a:spcAft>
                          <a:spcPct val="0"/>
                        </a:spcAft>
                        <a:defRPr>
                          <a:solidFill>
                            <a:schemeClr val="tx1"/>
                          </a:solidFill>
                          <a:latin typeface="Times New Roman"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200" b="0" i="0" u="none" strike="noStrike" cap="none" normalizeH="0" baseline="0">
                          <a:ln>
                            <a:noFill/>
                          </a:ln>
                          <a:solidFill>
                            <a:schemeClr val="tx1"/>
                          </a:solidFill>
                          <a:effectLst/>
                          <a:latin typeface="Times New Roman" charset="0"/>
                        </a:rPr>
                        <a:t>65</a:t>
                      </a:r>
                    </a:p>
                  </a:txBody>
                  <a:tcPr marT="45698" marB="456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sz="2800">
                          <a:solidFill>
                            <a:schemeClr val="tx1"/>
                          </a:solidFill>
                          <a:latin typeface="Times New Roman" charset="0"/>
                        </a:defRPr>
                      </a:lvl1pPr>
                      <a:lvl2pPr>
                        <a:spcBef>
                          <a:spcPct val="20000"/>
                        </a:spcBef>
                        <a:defRPr sz="2400">
                          <a:solidFill>
                            <a:schemeClr val="tx1"/>
                          </a:solidFill>
                          <a:latin typeface="Times New Roman" charset="0"/>
                        </a:defRPr>
                      </a:lvl2pPr>
                      <a:lvl3pPr>
                        <a:spcBef>
                          <a:spcPct val="20000"/>
                        </a:spcBef>
                        <a:defRPr sz="2000">
                          <a:solidFill>
                            <a:schemeClr val="tx1"/>
                          </a:solidFill>
                          <a:latin typeface="Times New Roman" charset="0"/>
                        </a:defRPr>
                      </a:lvl3pPr>
                      <a:lvl4pPr>
                        <a:spcBef>
                          <a:spcPct val="20000"/>
                        </a:spcBef>
                        <a:defRPr>
                          <a:solidFill>
                            <a:schemeClr val="tx1"/>
                          </a:solidFill>
                          <a:latin typeface="Times New Roman" charset="0"/>
                        </a:defRPr>
                      </a:lvl4pPr>
                      <a:lvl5pPr>
                        <a:spcBef>
                          <a:spcPct val="20000"/>
                        </a:spcBef>
                        <a:defRPr>
                          <a:solidFill>
                            <a:schemeClr val="tx1"/>
                          </a:solidFill>
                          <a:latin typeface="Times New Roman" charset="0"/>
                        </a:defRPr>
                      </a:lvl5pPr>
                      <a:lvl6pPr fontAlgn="base">
                        <a:spcBef>
                          <a:spcPct val="20000"/>
                        </a:spcBef>
                        <a:spcAft>
                          <a:spcPct val="0"/>
                        </a:spcAft>
                        <a:defRPr>
                          <a:solidFill>
                            <a:schemeClr val="tx1"/>
                          </a:solidFill>
                          <a:latin typeface="Times New Roman" charset="0"/>
                        </a:defRPr>
                      </a:lvl6pPr>
                      <a:lvl7pPr fontAlgn="base">
                        <a:spcBef>
                          <a:spcPct val="20000"/>
                        </a:spcBef>
                        <a:spcAft>
                          <a:spcPct val="0"/>
                        </a:spcAft>
                        <a:defRPr>
                          <a:solidFill>
                            <a:schemeClr val="tx1"/>
                          </a:solidFill>
                          <a:latin typeface="Times New Roman" charset="0"/>
                        </a:defRPr>
                      </a:lvl7pPr>
                      <a:lvl8pPr fontAlgn="base">
                        <a:spcBef>
                          <a:spcPct val="20000"/>
                        </a:spcBef>
                        <a:spcAft>
                          <a:spcPct val="0"/>
                        </a:spcAft>
                        <a:defRPr>
                          <a:solidFill>
                            <a:schemeClr val="tx1"/>
                          </a:solidFill>
                          <a:latin typeface="Times New Roman" charset="0"/>
                        </a:defRPr>
                      </a:lvl8pPr>
                      <a:lvl9pPr fontAlgn="base">
                        <a:spcBef>
                          <a:spcPct val="20000"/>
                        </a:spcBef>
                        <a:spcAft>
                          <a:spcPct val="0"/>
                        </a:spcAft>
                        <a:defRPr>
                          <a:solidFill>
                            <a:schemeClr val="tx1"/>
                          </a:solidFill>
                          <a:latin typeface="Times New Roman"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200" b="0" i="0" u="none" strike="noStrike" cap="none" normalizeH="0" baseline="0">
                          <a:ln>
                            <a:noFill/>
                          </a:ln>
                          <a:solidFill>
                            <a:schemeClr val="tx1"/>
                          </a:solidFill>
                          <a:effectLst/>
                          <a:latin typeface="Times New Roman" charset="0"/>
                        </a:rPr>
                        <a:t>Japan</a:t>
                      </a:r>
                    </a:p>
                  </a:txBody>
                  <a:tcPr marT="45698" marB="45698"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74241">
                <a:tc>
                  <a:txBody>
                    <a:bodyPr/>
                    <a:lstStyle>
                      <a:lvl1pPr>
                        <a:spcBef>
                          <a:spcPct val="20000"/>
                        </a:spcBef>
                        <a:defRPr sz="2800">
                          <a:solidFill>
                            <a:schemeClr val="tx1"/>
                          </a:solidFill>
                          <a:latin typeface="Times New Roman" charset="0"/>
                        </a:defRPr>
                      </a:lvl1pPr>
                      <a:lvl2pPr>
                        <a:spcBef>
                          <a:spcPct val="20000"/>
                        </a:spcBef>
                        <a:defRPr sz="2400">
                          <a:solidFill>
                            <a:schemeClr val="tx1"/>
                          </a:solidFill>
                          <a:latin typeface="Times New Roman" charset="0"/>
                        </a:defRPr>
                      </a:lvl2pPr>
                      <a:lvl3pPr>
                        <a:spcBef>
                          <a:spcPct val="20000"/>
                        </a:spcBef>
                        <a:defRPr sz="2000">
                          <a:solidFill>
                            <a:schemeClr val="tx1"/>
                          </a:solidFill>
                          <a:latin typeface="Times New Roman" charset="0"/>
                        </a:defRPr>
                      </a:lvl3pPr>
                      <a:lvl4pPr>
                        <a:spcBef>
                          <a:spcPct val="20000"/>
                        </a:spcBef>
                        <a:defRPr>
                          <a:solidFill>
                            <a:schemeClr val="tx1"/>
                          </a:solidFill>
                          <a:latin typeface="Times New Roman" charset="0"/>
                        </a:defRPr>
                      </a:lvl4pPr>
                      <a:lvl5pPr>
                        <a:spcBef>
                          <a:spcPct val="20000"/>
                        </a:spcBef>
                        <a:defRPr>
                          <a:solidFill>
                            <a:schemeClr val="tx1"/>
                          </a:solidFill>
                          <a:latin typeface="Times New Roman" charset="0"/>
                        </a:defRPr>
                      </a:lvl5pPr>
                      <a:lvl6pPr fontAlgn="base">
                        <a:spcBef>
                          <a:spcPct val="20000"/>
                        </a:spcBef>
                        <a:spcAft>
                          <a:spcPct val="0"/>
                        </a:spcAft>
                        <a:defRPr>
                          <a:solidFill>
                            <a:schemeClr val="tx1"/>
                          </a:solidFill>
                          <a:latin typeface="Times New Roman" charset="0"/>
                        </a:defRPr>
                      </a:lvl6pPr>
                      <a:lvl7pPr fontAlgn="base">
                        <a:spcBef>
                          <a:spcPct val="20000"/>
                        </a:spcBef>
                        <a:spcAft>
                          <a:spcPct val="0"/>
                        </a:spcAft>
                        <a:defRPr>
                          <a:solidFill>
                            <a:schemeClr val="tx1"/>
                          </a:solidFill>
                          <a:latin typeface="Times New Roman" charset="0"/>
                        </a:defRPr>
                      </a:lvl7pPr>
                      <a:lvl8pPr fontAlgn="base">
                        <a:spcBef>
                          <a:spcPct val="20000"/>
                        </a:spcBef>
                        <a:spcAft>
                          <a:spcPct val="0"/>
                        </a:spcAft>
                        <a:defRPr>
                          <a:solidFill>
                            <a:schemeClr val="tx1"/>
                          </a:solidFill>
                          <a:latin typeface="Times New Roman" charset="0"/>
                        </a:defRPr>
                      </a:lvl8pPr>
                      <a:lvl9pPr fontAlgn="base">
                        <a:spcBef>
                          <a:spcPct val="20000"/>
                        </a:spcBef>
                        <a:spcAft>
                          <a:spcPct val="0"/>
                        </a:spcAft>
                        <a:defRPr>
                          <a:solidFill>
                            <a:schemeClr val="tx1"/>
                          </a:solidFill>
                          <a:latin typeface="Times New Roman"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200" b="0" i="0" u="none" strike="noStrike" cap="none" normalizeH="0" baseline="0">
                          <a:ln>
                            <a:noFill/>
                          </a:ln>
                          <a:solidFill>
                            <a:schemeClr val="tx1"/>
                          </a:solidFill>
                          <a:effectLst/>
                          <a:latin typeface="Times New Roman" charset="0"/>
                        </a:rPr>
                        <a:t>Hitachi</a:t>
                      </a:r>
                    </a:p>
                  </a:txBody>
                  <a:tcPr marT="45698" marB="45698"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sz="2800">
                          <a:solidFill>
                            <a:schemeClr val="tx1"/>
                          </a:solidFill>
                          <a:latin typeface="Times New Roman" charset="0"/>
                        </a:defRPr>
                      </a:lvl1pPr>
                      <a:lvl2pPr>
                        <a:spcBef>
                          <a:spcPct val="20000"/>
                        </a:spcBef>
                        <a:defRPr sz="2400">
                          <a:solidFill>
                            <a:schemeClr val="tx1"/>
                          </a:solidFill>
                          <a:latin typeface="Times New Roman" charset="0"/>
                        </a:defRPr>
                      </a:lvl2pPr>
                      <a:lvl3pPr>
                        <a:spcBef>
                          <a:spcPct val="20000"/>
                        </a:spcBef>
                        <a:defRPr sz="2000">
                          <a:solidFill>
                            <a:schemeClr val="tx1"/>
                          </a:solidFill>
                          <a:latin typeface="Times New Roman" charset="0"/>
                        </a:defRPr>
                      </a:lvl3pPr>
                      <a:lvl4pPr>
                        <a:spcBef>
                          <a:spcPct val="20000"/>
                        </a:spcBef>
                        <a:defRPr>
                          <a:solidFill>
                            <a:schemeClr val="tx1"/>
                          </a:solidFill>
                          <a:latin typeface="Times New Roman" charset="0"/>
                        </a:defRPr>
                      </a:lvl4pPr>
                      <a:lvl5pPr>
                        <a:spcBef>
                          <a:spcPct val="20000"/>
                        </a:spcBef>
                        <a:defRPr>
                          <a:solidFill>
                            <a:schemeClr val="tx1"/>
                          </a:solidFill>
                          <a:latin typeface="Times New Roman" charset="0"/>
                        </a:defRPr>
                      </a:lvl5pPr>
                      <a:lvl6pPr fontAlgn="base">
                        <a:spcBef>
                          <a:spcPct val="20000"/>
                        </a:spcBef>
                        <a:spcAft>
                          <a:spcPct val="0"/>
                        </a:spcAft>
                        <a:defRPr>
                          <a:solidFill>
                            <a:schemeClr val="tx1"/>
                          </a:solidFill>
                          <a:latin typeface="Times New Roman" charset="0"/>
                        </a:defRPr>
                      </a:lvl6pPr>
                      <a:lvl7pPr fontAlgn="base">
                        <a:spcBef>
                          <a:spcPct val="20000"/>
                        </a:spcBef>
                        <a:spcAft>
                          <a:spcPct val="0"/>
                        </a:spcAft>
                        <a:defRPr>
                          <a:solidFill>
                            <a:schemeClr val="tx1"/>
                          </a:solidFill>
                          <a:latin typeface="Times New Roman" charset="0"/>
                        </a:defRPr>
                      </a:lvl7pPr>
                      <a:lvl8pPr fontAlgn="base">
                        <a:spcBef>
                          <a:spcPct val="20000"/>
                        </a:spcBef>
                        <a:spcAft>
                          <a:spcPct val="0"/>
                        </a:spcAft>
                        <a:defRPr>
                          <a:solidFill>
                            <a:schemeClr val="tx1"/>
                          </a:solidFill>
                          <a:latin typeface="Times New Roman" charset="0"/>
                        </a:defRPr>
                      </a:lvl8pPr>
                      <a:lvl9pPr fontAlgn="base">
                        <a:spcBef>
                          <a:spcPct val="20000"/>
                        </a:spcBef>
                        <a:spcAft>
                          <a:spcPct val="0"/>
                        </a:spcAft>
                        <a:defRPr>
                          <a:solidFill>
                            <a:schemeClr val="tx1"/>
                          </a:solidFill>
                          <a:latin typeface="Times New Roman"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200" b="0" i="0" u="none" strike="noStrike" cap="none" normalizeH="0" baseline="0">
                          <a:ln>
                            <a:noFill/>
                          </a:ln>
                          <a:solidFill>
                            <a:schemeClr val="tx1"/>
                          </a:solidFill>
                          <a:effectLst/>
                          <a:latin typeface="Times New Roman" charset="0"/>
                        </a:rPr>
                        <a:t>15</a:t>
                      </a:r>
                    </a:p>
                  </a:txBody>
                  <a:tcPr marT="45698" marB="456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sz="2800">
                          <a:solidFill>
                            <a:schemeClr val="tx1"/>
                          </a:solidFill>
                          <a:latin typeface="Times New Roman" charset="0"/>
                        </a:defRPr>
                      </a:lvl1pPr>
                      <a:lvl2pPr>
                        <a:spcBef>
                          <a:spcPct val="20000"/>
                        </a:spcBef>
                        <a:defRPr sz="2400">
                          <a:solidFill>
                            <a:schemeClr val="tx1"/>
                          </a:solidFill>
                          <a:latin typeface="Times New Roman" charset="0"/>
                        </a:defRPr>
                      </a:lvl2pPr>
                      <a:lvl3pPr>
                        <a:spcBef>
                          <a:spcPct val="20000"/>
                        </a:spcBef>
                        <a:defRPr sz="2000">
                          <a:solidFill>
                            <a:schemeClr val="tx1"/>
                          </a:solidFill>
                          <a:latin typeface="Times New Roman" charset="0"/>
                        </a:defRPr>
                      </a:lvl3pPr>
                      <a:lvl4pPr>
                        <a:spcBef>
                          <a:spcPct val="20000"/>
                        </a:spcBef>
                        <a:defRPr>
                          <a:solidFill>
                            <a:schemeClr val="tx1"/>
                          </a:solidFill>
                          <a:latin typeface="Times New Roman" charset="0"/>
                        </a:defRPr>
                      </a:lvl4pPr>
                      <a:lvl5pPr>
                        <a:spcBef>
                          <a:spcPct val="20000"/>
                        </a:spcBef>
                        <a:defRPr>
                          <a:solidFill>
                            <a:schemeClr val="tx1"/>
                          </a:solidFill>
                          <a:latin typeface="Times New Roman" charset="0"/>
                        </a:defRPr>
                      </a:lvl5pPr>
                      <a:lvl6pPr fontAlgn="base">
                        <a:spcBef>
                          <a:spcPct val="20000"/>
                        </a:spcBef>
                        <a:spcAft>
                          <a:spcPct val="0"/>
                        </a:spcAft>
                        <a:defRPr>
                          <a:solidFill>
                            <a:schemeClr val="tx1"/>
                          </a:solidFill>
                          <a:latin typeface="Times New Roman" charset="0"/>
                        </a:defRPr>
                      </a:lvl6pPr>
                      <a:lvl7pPr fontAlgn="base">
                        <a:spcBef>
                          <a:spcPct val="20000"/>
                        </a:spcBef>
                        <a:spcAft>
                          <a:spcPct val="0"/>
                        </a:spcAft>
                        <a:defRPr>
                          <a:solidFill>
                            <a:schemeClr val="tx1"/>
                          </a:solidFill>
                          <a:latin typeface="Times New Roman" charset="0"/>
                        </a:defRPr>
                      </a:lvl7pPr>
                      <a:lvl8pPr fontAlgn="base">
                        <a:spcBef>
                          <a:spcPct val="20000"/>
                        </a:spcBef>
                        <a:spcAft>
                          <a:spcPct val="0"/>
                        </a:spcAft>
                        <a:defRPr>
                          <a:solidFill>
                            <a:schemeClr val="tx1"/>
                          </a:solidFill>
                          <a:latin typeface="Times New Roman" charset="0"/>
                        </a:defRPr>
                      </a:lvl8pPr>
                      <a:lvl9pPr fontAlgn="base">
                        <a:spcBef>
                          <a:spcPct val="20000"/>
                        </a:spcBef>
                        <a:spcAft>
                          <a:spcPct val="0"/>
                        </a:spcAft>
                        <a:defRPr>
                          <a:solidFill>
                            <a:schemeClr val="tx1"/>
                          </a:solidFill>
                          <a:latin typeface="Times New Roman"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200" b="0" i="0" u="none" strike="noStrike" cap="none" normalizeH="0" baseline="0">
                          <a:ln>
                            <a:noFill/>
                          </a:ln>
                          <a:solidFill>
                            <a:schemeClr val="tx1"/>
                          </a:solidFill>
                          <a:effectLst/>
                          <a:latin typeface="Times New Roman" charset="0"/>
                        </a:rPr>
                        <a:t>Japan</a:t>
                      </a:r>
                    </a:p>
                  </a:txBody>
                  <a:tcPr marT="45698" marB="45698"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cxnSp>
        <p:nvCxnSpPr>
          <p:cNvPr id="156744" name="AutoShape 72"/>
          <p:cNvCxnSpPr>
            <a:cxnSpLocks noChangeShapeType="1"/>
          </p:cNvCxnSpPr>
          <p:nvPr/>
        </p:nvCxnSpPr>
        <p:spPr bwMode="auto">
          <a:xfrm>
            <a:off x="4267200" y="2543175"/>
            <a:ext cx="838200" cy="76200"/>
          </a:xfrm>
          <a:prstGeom prst="bentConnector3">
            <a:avLst>
              <a:gd name="adj1" fmla="val 50000"/>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56745" name="AutoShape 73"/>
          <p:cNvCxnSpPr>
            <a:cxnSpLocks noChangeShapeType="1"/>
          </p:cNvCxnSpPr>
          <p:nvPr/>
        </p:nvCxnSpPr>
        <p:spPr bwMode="auto">
          <a:xfrm flipV="1">
            <a:off x="4267200" y="2892425"/>
            <a:ext cx="838200" cy="196850"/>
          </a:xfrm>
          <a:prstGeom prst="bentConnector3">
            <a:avLst>
              <a:gd name="adj1" fmla="val 50000"/>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56746" name="AutoShape 74"/>
          <p:cNvCxnSpPr>
            <a:cxnSpLocks noChangeShapeType="1"/>
          </p:cNvCxnSpPr>
          <p:nvPr/>
        </p:nvCxnSpPr>
        <p:spPr bwMode="auto">
          <a:xfrm flipV="1">
            <a:off x="4267200" y="3316288"/>
            <a:ext cx="838200" cy="46037"/>
          </a:xfrm>
          <a:prstGeom prst="bentConnector2">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56747" name="AutoShape 75"/>
          <p:cNvCxnSpPr>
            <a:cxnSpLocks noChangeShapeType="1"/>
          </p:cNvCxnSpPr>
          <p:nvPr/>
        </p:nvCxnSpPr>
        <p:spPr bwMode="auto">
          <a:xfrm flipV="1">
            <a:off x="4267200" y="2619375"/>
            <a:ext cx="838200" cy="196850"/>
          </a:xfrm>
          <a:prstGeom prst="bentConnector3">
            <a:avLst>
              <a:gd name="adj1" fmla="val 50000"/>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graphicFrame>
        <p:nvGraphicFramePr>
          <p:cNvPr id="156785" name="Group 113"/>
          <p:cNvGraphicFramePr>
            <a:graphicFrameLocks noGrp="1"/>
          </p:cNvGraphicFramePr>
          <p:nvPr/>
        </p:nvGraphicFramePr>
        <p:xfrm>
          <a:off x="5943600" y="5638800"/>
          <a:ext cx="1905000" cy="549276"/>
        </p:xfrm>
        <a:graphic>
          <a:graphicData uri="http://schemas.openxmlformats.org/drawingml/2006/table">
            <a:tbl>
              <a:tblPr/>
              <a:tblGrid>
                <a:gridCol w="1047750"/>
                <a:gridCol w="857250"/>
              </a:tblGrid>
              <a:tr h="274638">
                <a:tc>
                  <a:txBody>
                    <a:bodyPr/>
                    <a:lstStyle>
                      <a:lvl1pPr>
                        <a:spcBef>
                          <a:spcPct val="20000"/>
                        </a:spcBef>
                        <a:defRPr sz="2800">
                          <a:solidFill>
                            <a:schemeClr val="tx1"/>
                          </a:solidFill>
                          <a:latin typeface="Times New Roman" charset="0"/>
                        </a:defRPr>
                      </a:lvl1pPr>
                      <a:lvl2pPr>
                        <a:spcBef>
                          <a:spcPct val="20000"/>
                        </a:spcBef>
                        <a:defRPr sz="2400">
                          <a:solidFill>
                            <a:schemeClr val="tx1"/>
                          </a:solidFill>
                          <a:latin typeface="Times New Roman" charset="0"/>
                        </a:defRPr>
                      </a:lvl2pPr>
                      <a:lvl3pPr>
                        <a:spcBef>
                          <a:spcPct val="20000"/>
                        </a:spcBef>
                        <a:defRPr sz="2000">
                          <a:solidFill>
                            <a:schemeClr val="tx1"/>
                          </a:solidFill>
                          <a:latin typeface="Times New Roman" charset="0"/>
                        </a:defRPr>
                      </a:lvl3pPr>
                      <a:lvl4pPr>
                        <a:spcBef>
                          <a:spcPct val="20000"/>
                        </a:spcBef>
                        <a:defRPr>
                          <a:solidFill>
                            <a:schemeClr val="tx1"/>
                          </a:solidFill>
                          <a:latin typeface="Times New Roman" charset="0"/>
                        </a:defRPr>
                      </a:lvl4pPr>
                      <a:lvl5pPr>
                        <a:spcBef>
                          <a:spcPct val="20000"/>
                        </a:spcBef>
                        <a:defRPr>
                          <a:solidFill>
                            <a:schemeClr val="tx1"/>
                          </a:solidFill>
                          <a:latin typeface="Times New Roman" charset="0"/>
                        </a:defRPr>
                      </a:lvl5pPr>
                      <a:lvl6pPr fontAlgn="base">
                        <a:spcBef>
                          <a:spcPct val="20000"/>
                        </a:spcBef>
                        <a:spcAft>
                          <a:spcPct val="0"/>
                        </a:spcAft>
                        <a:defRPr>
                          <a:solidFill>
                            <a:schemeClr val="tx1"/>
                          </a:solidFill>
                          <a:latin typeface="Times New Roman" charset="0"/>
                        </a:defRPr>
                      </a:lvl6pPr>
                      <a:lvl7pPr fontAlgn="base">
                        <a:spcBef>
                          <a:spcPct val="20000"/>
                        </a:spcBef>
                        <a:spcAft>
                          <a:spcPct val="0"/>
                        </a:spcAft>
                        <a:defRPr>
                          <a:solidFill>
                            <a:schemeClr val="tx1"/>
                          </a:solidFill>
                          <a:latin typeface="Times New Roman" charset="0"/>
                        </a:defRPr>
                      </a:lvl7pPr>
                      <a:lvl8pPr fontAlgn="base">
                        <a:spcBef>
                          <a:spcPct val="20000"/>
                        </a:spcBef>
                        <a:spcAft>
                          <a:spcPct val="0"/>
                        </a:spcAft>
                        <a:defRPr>
                          <a:solidFill>
                            <a:schemeClr val="tx1"/>
                          </a:solidFill>
                          <a:latin typeface="Times New Roman" charset="0"/>
                        </a:defRPr>
                      </a:lvl8pPr>
                      <a:lvl9pPr fontAlgn="base">
                        <a:spcBef>
                          <a:spcPct val="20000"/>
                        </a:spcBef>
                        <a:spcAft>
                          <a:spcPct val="0"/>
                        </a:spcAft>
                        <a:defRPr>
                          <a:solidFill>
                            <a:schemeClr val="tx1"/>
                          </a:solidFill>
                          <a:latin typeface="Times New Roman"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200" b="0" i="0" u="none" strike="noStrike" cap="none" normalizeH="0" baseline="0">
                          <a:ln>
                            <a:noFill/>
                          </a:ln>
                          <a:solidFill>
                            <a:schemeClr val="accent2"/>
                          </a:solidFill>
                          <a:effectLst/>
                          <a:latin typeface="Times New Roman" charset="0"/>
                        </a:rPr>
                        <a:t>PName</a:t>
                      </a:r>
                    </a:p>
                  </a:txBody>
                  <a:tcPr marT="45773" marB="45773"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charset="0"/>
                        </a:defRPr>
                      </a:lvl1pPr>
                      <a:lvl2pPr>
                        <a:spcBef>
                          <a:spcPct val="20000"/>
                        </a:spcBef>
                        <a:defRPr sz="2400">
                          <a:solidFill>
                            <a:schemeClr val="tx1"/>
                          </a:solidFill>
                          <a:latin typeface="Times New Roman" charset="0"/>
                        </a:defRPr>
                      </a:lvl2pPr>
                      <a:lvl3pPr>
                        <a:spcBef>
                          <a:spcPct val="20000"/>
                        </a:spcBef>
                        <a:defRPr sz="2000">
                          <a:solidFill>
                            <a:schemeClr val="tx1"/>
                          </a:solidFill>
                          <a:latin typeface="Times New Roman" charset="0"/>
                        </a:defRPr>
                      </a:lvl3pPr>
                      <a:lvl4pPr>
                        <a:spcBef>
                          <a:spcPct val="20000"/>
                        </a:spcBef>
                        <a:defRPr>
                          <a:solidFill>
                            <a:schemeClr val="tx1"/>
                          </a:solidFill>
                          <a:latin typeface="Times New Roman" charset="0"/>
                        </a:defRPr>
                      </a:lvl4pPr>
                      <a:lvl5pPr>
                        <a:spcBef>
                          <a:spcPct val="20000"/>
                        </a:spcBef>
                        <a:defRPr>
                          <a:solidFill>
                            <a:schemeClr val="tx1"/>
                          </a:solidFill>
                          <a:latin typeface="Times New Roman" charset="0"/>
                        </a:defRPr>
                      </a:lvl5pPr>
                      <a:lvl6pPr fontAlgn="base">
                        <a:spcBef>
                          <a:spcPct val="20000"/>
                        </a:spcBef>
                        <a:spcAft>
                          <a:spcPct val="0"/>
                        </a:spcAft>
                        <a:defRPr>
                          <a:solidFill>
                            <a:schemeClr val="tx1"/>
                          </a:solidFill>
                          <a:latin typeface="Times New Roman" charset="0"/>
                        </a:defRPr>
                      </a:lvl6pPr>
                      <a:lvl7pPr fontAlgn="base">
                        <a:spcBef>
                          <a:spcPct val="20000"/>
                        </a:spcBef>
                        <a:spcAft>
                          <a:spcPct val="0"/>
                        </a:spcAft>
                        <a:defRPr>
                          <a:solidFill>
                            <a:schemeClr val="tx1"/>
                          </a:solidFill>
                          <a:latin typeface="Times New Roman" charset="0"/>
                        </a:defRPr>
                      </a:lvl7pPr>
                      <a:lvl8pPr fontAlgn="base">
                        <a:spcBef>
                          <a:spcPct val="20000"/>
                        </a:spcBef>
                        <a:spcAft>
                          <a:spcPct val="0"/>
                        </a:spcAft>
                        <a:defRPr>
                          <a:solidFill>
                            <a:schemeClr val="tx1"/>
                          </a:solidFill>
                          <a:latin typeface="Times New Roman" charset="0"/>
                        </a:defRPr>
                      </a:lvl8pPr>
                      <a:lvl9pPr fontAlgn="base">
                        <a:spcBef>
                          <a:spcPct val="20000"/>
                        </a:spcBef>
                        <a:spcAft>
                          <a:spcPct val="0"/>
                        </a:spcAft>
                        <a:defRPr>
                          <a:solidFill>
                            <a:schemeClr val="tx1"/>
                          </a:solidFill>
                          <a:latin typeface="Times New Roman"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200" b="0" i="0" u="none" strike="noStrike" cap="none" normalizeH="0" baseline="0">
                          <a:ln>
                            <a:noFill/>
                          </a:ln>
                          <a:solidFill>
                            <a:schemeClr val="accent2"/>
                          </a:solidFill>
                          <a:effectLst/>
                          <a:latin typeface="Times New Roman" charset="0"/>
                        </a:rPr>
                        <a:t>Price</a:t>
                      </a:r>
                    </a:p>
                  </a:txBody>
                  <a:tcPr marT="45773" marB="45773"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274638">
                <a:tc>
                  <a:txBody>
                    <a:bodyPr/>
                    <a:lstStyle>
                      <a:lvl1pPr>
                        <a:spcBef>
                          <a:spcPct val="20000"/>
                        </a:spcBef>
                        <a:defRPr sz="2800">
                          <a:solidFill>
                            <a:schemeClr val="tx1"/>
                          </a:solidFill>
                          <a:latin typeface="Times New Roman" charset="0"/>
                        </a:defRPr>
                      </a:lvl1pPr>
                      <a:lvl2pPr>
                        <a:spcBef>
                          <a:spcPct val="20000"/>
                        </a:spcBef>
                        <a:defRPr sz="2400">
                          <a:solidFill>
                            <a:schemeClr val="tx1"/>
                          </a:solidFill>
                          <a:latin typeface="Times New Roman" charset="0"/>
                        </a:defRPr>
                      </a:lvl2pPr>
                      <a:lvl3pPr>
                        <a:spcBef>
                          <a:spcPct val="20000"/>
                        </a:spcBef>
                        <a:defRPr sz="2000">
                          <a:solidFill>
                            <a:schemeClr val="tx1"/>
                          </a:solidFill>
                          <a:latin typeface="Times New Roman" charset="0"/>
                        </a:defRPr>
                      </a:lvl3pPr>
                      <a:lvl4pPr>
                        <a:spcBef>
                          <a:spcPct val="20000"/>
                        </a:spcBef>
                        <a:defRPr>
                          <a:solidFill>
                            <a:schemeClr val="tx1"/>
                          </a:solidFill>
                          <a:latin typeface="Times New Roman" charset="0"/>
                        </a:defRPr>
                      </a:lvl4pPr>
                      <a:lvl5pPr>
                        <a:spcBef>
                          <a:spcPct val="20000"/>
                        </a:spcBef>
                        <a:defRPr>
                          <a:solidFill>
                            <a:schemeClr val="tx1"/>
                          </a:solidFill>
                          <a:latin typeface="Times New Roman" charset="0"/>
                        </a:defRPr>
                      </a:lvl5pPr>
                      <a:lvl6pPr fontAlgn="base">
                        <a:spcBef>
                          <a:spcPct val="20000"/>
                        </a:spcBef>
                        <a:spcAft>
                          <a:spcPct val="0"/>
                        </a:spcAft>
                        <a:defRPr>
                          <a:solidFill>
                            <a:schemeClr val="tx1"/>
                          </a:solidFill>
                          <a:latin typeface="Times New Roman" charset="0"/>
                        </a:defRPr>
                      </a:lvl6pPr>
                      <a:lvl7pPr fontAlgn="base">
                        <a:spcBef>
                          <a:spcPct val="20000"/>
                        </a:spcBef>
                        <a:spcAft>
                          <a:spcPct val="0"/>
                        </a:spcAft>
                        <a:defRPr>
                          <a:solidFill>
                            <a:schemeClr val="tx1"/>
                          </a:solidFill>
                          <a:latin typeface="Times New Roman" charset="0"/>
                        </a:defRPr>
                      </a:lvl7pPr>
                      <a:lvl8pPr fontAlgn="base">
                        <a:spcBef>
                          <a:spcPct val="20000"/>
                        </a:spcBef>
                        <a:spcAft>
                          <a:spcPct val="0"/>
                        </a:spcAft>
                        <a:defRPr>
                          <a:solidFill>
                            <a:schemeClr val="tx1"/>
                          </a:solidFill>
                          <a:latin typeface="Times New Roman" charset="0"/>
                        </a:defRPr>
                      </a:lvl8pPr>
                      <a:lvl9pPr fontAlgn="base">
                        <a:spcBef>
                          <a:spcPct val="20000"/>
                        </a:spcBef>
                        <a:spcAft>
                          <a:spcPct val="0"/>
                        </a:spcAft>
                        <a:defRPr>
                          <a:solidFill>
                            <a:schemeClr val="tx1"/>
                          </a:solidFill>
                          <a:latin typeface="Times New Roman"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200" b="0" i="0" u="none" strike="noStrike" cap="none" normalizeH="0" baseline="0">
                          <a:ln>
                            <a:noFill/>
                          </a:ln>
                          <a:solidFill>
                            <a:schemeClr val="tx1"/>
                          </a:solidFill>
                          <a:effectLst/>
                          <a:latin typeface="Times New Roman" charset="0"/>
                        </a:rPr>
                        <a:t>SingleTouch</a:t>
                      </a:r>
                    </a:p>
                  </a:txBody>
                  <a:tcPr marT="45773" marB="45773"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charset="0"/>
                        </a:defRPr>
                      </a:lvl1pPr>
                      <a:lvl2pPr>
                        <a:spcBef>
                          <a:spcPct val="20000"/>
                        </a:spcBef>
                        <a:defRPr sz="2400">
                          <a:solidFill>
                            <a:schemeClr val="tx1"/>
                          </a:solidFill>
                          <a:latin typeface="Times New Roman" charset="0"/>
                        </a:defRPr>
                      </a:lvl2pPr>
                      <a:lvl3pPr>
                        <a:spcBef>
                          <a:spcPct val="20000"/>
                        </a:spcBef>
                        <a:defRPr sz="2000">
                          <a:solidFill>
                            <a:schemeClr val="tx1"/>
                          </a:solidFill>
                          <a:latin typeface="Times New Roman" charset="0"/>
                        </a:defRPr>
                      </a:lvl3pPr>
                      <a:lvl4pPr>
                        <a:spcBef>
                          <a:spcPct val="20000"/>
                        </a:spcBef>
                        <a:defRPr>
                          <a:solidFill>
                            <a:schemeClr val="tx1"/>
                          </a:solidFill>
                          <a:latin typeface="Times New Roman" charset="0"/>
                        </a:defRPr>
                      </a:lvl4pPr>
                      <a:lvl5pPr>
                        <a:spcBef>
                          <a:spcPct val="20000"/>
                        </a:spcBef>
                        <a:defRPr>
                          <a:solidFill>
                            <a:schemeClr val="tx1"/>
                          </a:solidFill>
                          <a:latin typeface="Times New Roman" charset="0"/>
                        </a:defRPr>
                      </a:lvl5pPr>
                      <a:lvl6pPr fontAlgn="base">
                        <a:spcBef>
                          <a:spcPct val="20000"/>
                        </a:spcBef>
                        <a:spcAft>
                          <a:spcPct val="0"/>
                        </a:spcAft>
                        <a:defRPr>
                          <a:solidFill>
                            <a:schemeClr val="tx1"/>
                          </a:solidFill>
                          <a:latin typeface="Times New Roman" charset="0"/>
                        </a:defRPr>
                      </a:lvl6pPr>
                      <a:lvl7pPr fontAlgn="base">
                        <a:spcBef>
                          <a:spcPct val="20000"/>
                        </a:spcBef>
                        <a:spcAft>
                          <a:spcPct val="0"/>
                        </a:spcAft>
                        <a:defRPr>
                          <a:solidFill>
                            <a:schemeClr val="tx1"/>
                          </a:solidFill>
                          <a:latin typeface="Times New Roman" charset="0"/>
                        </a:defRPr>
                      </a:lvl7pPr>
                      <a:lvl8pPr fontAlgn="base">
                        <a:spcBef>
                          <a:spcPct val="20000"/>
                        </a:spcBef>
                        <a:spcAft>
                          <a:spcPct val="0"/>
                        </a:spcAft>
                        <a:defRPr>
                          <a:solidFill>
                            <a:schemeClr val="tx1"/>
                          </a:solidFill>
                          <a:latin typeface="Times New Roman" charset="0"/>
                        </a:defRPr>
                      </a:lvl8pPr>
                      <a:lvl9pPr fontAlgn="base">
                        <a:spcBef>
                          <a:spcPct val="20000"/>
                        </a:spcBef>
                        <a:spcAft>
                          <a:spcPct val="0"/>
                        </a:spcAft>
                        <a:defRPr>
                          <a:solidFill>
                            <a:schemeClr val="tx1"/>
                          </a:solidFill>
                          <a:latin typeface="Times New Roman"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200" b="0" i="0" u="none" strike="noStrike" cap="none" normalizeH="0" baseline="0">
                          <a:ln>
                            <a:noFill/>
                          </a:ln>
                          <a:solidFill>
                            <a:schemeClr val="tx1"/>
                          </a:solidFill>
                          <a:effectLst/>
                          <a:latin typeface="Times New Roman" charset="0"/>
                        </a:rPr>
                        <a:t>$149.99</a:t>
                      </a:r>
                    </a:p>
                  </a:txBody>
                  <a:tcPr marT="45773" marB="45773"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56784" name="Rectangle 112"/>
          <p:cNvSpPr>
            <a:spLocks noChangeArrowheads="1"/>
          </p:cNvSpPr>
          <p:nvPr/>
        </p:nvSpPr>
        <p:spPr bwMode="auto">
          <a:xfrm>
            <a:off x="457200" y="4191000"/>
            <a:ext cx="4676775" cy="1079500"/>
          </a:xfrm>
          <a:prstGeom prst="rect">
            <a:avLst/>
          </a:prstGeom>
          <a:solidFill>
            <a:schemeClr val="bg1"/>
          </a:solidFill>
          <a:ln w="9525">
            <a:solidFill>
              <a:schemeClr val="tx1"/>
            </a:solidFill>
            <a:miter lim="800000"/>
            <a:headEnd/>
            <a:tailEnd/>
          </a:ln>
          <a:effectLst>
            <a:outerShdw blurRad="63500" dist="107763" dir="2700000" algn="ctr" rotWithShape="0">
              <a:schemeClr val="bg2">
                <a:alpha val="74998"/>
              </a:schemeClr>
            </a:outerShdw>
          </a:effectLst>
        </p:spPr>
        <p:txBody>
          <a:bodyPr wrap="none">
            <a:spAutoFit/>
          </a:bodyPr>
          <a:lstStyle/>
          <a:p>
            <a:pPr>
              <a:spcBef>
                <a:spcPct val="50000"/>
              </a:spcBef>
              <a:defRPr/>
            </a:pPr>
            <a:r>
              <a:rPr lang="en-US" altLang="en-US" sz="1600">
                <a:solidFill>
                  <a:schemeClr val="accent2"/>
                </a:solidFill>
              </a:rPr>
              <a:t>SELECT</a:t>
            </a:r>
            <a:r>
              <a:rPr lang="en-US" altLang="en-US" sz="1600"/>
              <a:t>   pname, price</a:t>
            </a:r>
            <a:br>
              <a:rPr lang="en-US" altLang="en-US" sz="1600"/>
            </a:br>
            <a:r>
              <a:rPr lang="en-US" altLang="en-US" sz="1600">
                <a:solidFill>
                  <a:schemeClr val="accent2"/>
                </a:solidFill>
              </a:rPr>
              <a:t>FROM</a:t>
            </a:r>
            <a:r>
              <a:rPr lang="en-US" altLang="en-US" sz="1600"/>
              <a:t>      Product, Company</a:t>
            </a:r>
            <a:br>
              <a:rPr lang="en-US" altLang="en-US" sz="1600"/>
            </a:br>
            <a:r>
              <a:rPr lang="en-US" altLang="en-US" sz="1600">
                <a:solidFill>
                  <a:schemeClr val="accent2"/>
                </a:solidFill>
              </a:rPr>
              <a:t>WHERE   </a:t>
            </a:r>
            <a:r>
              <a:rPr lang="en-US" altLang="en-US" sz="1600">
                <a:solidFill>
                  <a:schemeClr val="tx2"/>
                </a:solidFill>
              </a:rPr>
              <a:t>manufacturer=cname AND country=‘Japan’</a:t>
            </a:r>
            <a:br>
              <a:rPr lang="en-US" altLang="en-US" sz="1600">
                <a:solidFill>
                  <a:schemeClr val="tx2"/>
                </a:solidFill>
              </a:rPr>
            </a:br>
            <a:r>
              <a:rPr lang="en-US" altLang="en-US" sz="1600">
                <a:solidFill>
                  <a:schemeClr val="tx2"/>
                </a:solidFill>
              </a:rPr>
              <a:t>                 AND price &lt;= 200</a:t>
            </a:r>
          </a:p>
        </p:txBody>
      </p:sp>
      <p:sp>
        <p:nvSpPr>
          <p:cNvPr id="156786" name="AutoShape 114"/>
          <p:cNvSpPr>
            <a:spLocks noChangeArrowheads="1"/>
          </p:cNvSpPr>
          <p:nvPr/>
        </p:nvSpPr>
        <p:spPr bwMode="auto">
          <a:xfrm>
            <a:off x="6781800" y="4038600"/>
            <a:ext cx="485775" cy="976313"/>
          </a:xfrm>
          <a:prstGeom prst="downArrow">
            <a:avLst>
              <a:gd name="adj1" fmla="val 50000"/>
              <a:gd name="adj2" fmla="val 50245"/>
            </a:avLst>
          </a:prstGeom>
          <a:noFill/>
          <a:ln w="9525">
            <a:solidFill>
              <a:schemeClr val="tx1"/>
            </a:solidFill>
            <a:miter lim="800000"/>
            <a:headEnd/>
            <a:tailEnd/>
          </a:ln>
          <a:effectLst/>
          <a:extLst>
            <a:ext uri="{909E8E84-426E-40DD-AFC4-6F175D3DCCD1}">
              <a14:hiddenFill xmlns:a14="http://schemas.microsoft.com/office/drawing/2010/main">
                <a:solidFill>
                  <a:srgbClr val="C0C0C0">
                    <a:alpha val="50000"/>
                  </a:srgb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eaLnBrk="1" hangingPunct="1">
              <a:defRPr/>
            </a:pPr>
            <a:endParaRPr lang="en-US"/>
          </a:p>
        </p:txBody>
      </p:sp>
      <p:grpSp>
        <p:nvGrpSpPr>
          <p:cNvPr id="156789" name="Group 117"/>
          <p:cNvGrpSpPr>
            <a:grpSpLocks/>
          </p:cNvGrpSpPr>
          <p:nvPr/>
        </p:nvGrpSpPr>
        <p:grpSpPr bwMode="auto">
          <a:xfrm>
            <a:off x="1219200" y="2362200"/>
            <a:ext cx="7620000" cy="1066800"/>
            <a:chOff x="768" y="1488"/>
            <a:chExt cx="4800" cy="672"/>
          </a:xfrm>
        </p:grpSpPr>
        <p:sp>
          <p:nvSpPr>
            <p:cNvPr id="156748" name="Oval 76"/>
            <p:cNvSpPr>
              <a:spLocks noChangeArrowheads="1"/>
            </p:cNvSpPr>
            <p:nvPr/>
          </p:nvSpPr>
          <p:spPr bwMode="auto">
            <a:xfrm>
              <a:off x="4896" y="1680"/>
              <a:ext cx="672" cy="480"/>
            </a:xfrm>
            <a:prstGeom prst="ellipse">
              <a:avLst/>
            </a:prstGeom>
            <a:noFill/>
            <a:ln w="57150">
              <a:solidFill>
                <a:schemeClr val="tx1"/>
              </a:solidFill>
              <a:round/>
              <a:headEnd/>
              <a:tailEnd/>
            </a:ln>
            <a:effectLst/>
            <a:extLst>
              <a:ext uri="{909E8E84-426E-40DD-AFC4-6F175D3DCCD1}">
                <a14:hiddenFill xmlns:a14="http://schemas.microsoft.com/office/drawing/2010/main">
                  <a:solidFill>
                    <a:srgbClr val="C0C0C0">
                      <a:alpha val="50000"/>
                    </a:srgb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pPr eaLnBrk="1" hangingPunct="1">
                <a:defRPr/>
              </a:pPr>
              <a:endParaRPr lang="en-US"/>
            </a:p>
          </p:txBody>
        </p:sp>
        <p:sp>
          <p:nvSpPr>
            <p:cNvPr id="156749" name="Oval 77"/>
            <p:cNvSpPr>
              <a:spLocks noChangeArrowheads="1"/>
            </p:cNvSpPr>
            <p:nvPr/>
          </p:nvSpPr>
          <p:spPr bwMode="auto">
            <a:xfrm>
              <a:off x="768" y="1488"/>
              <a:ext cx="528" cy="576"/>
            </a:xfrm>
            <a:prstGeom prst="ellipse">
              <a:avLst/>
            </a:prstGeom>
            <a:noFill/>
            <a:ln w="57150">
              <a:solidFill>
                <a:schemeClr val="tx1"/>
              </a:solidFill>
              <a:round/>
              <a:headEnd/>
              <a:tailEnd/>
            </a:ln>
            <a:effectLst/>
            <a:extLst>
              <a:ext uri="{909E8E84-426E-40DD-AFC4-6F175D3DCCD1}">
                <a14:hiddenFill xmlns:a14="http://schemas.microsoft.com/office/drawing/2010/main">
                  <a:solidFill>
                    <a:srgbClr val="C0C0C0">
                      <a:alpha val="50000"/>
                    </a:srgb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pPr eaLnBrk="1" hangingPunct="1">
                <a:defRPr/>
              </a:pPr>
              <a:endParaRPr lang="en-US"/>
            </a:p>
          </p:txBody>
        </p:sp>
        <p:sp>
          <p:nvSpPr>
            <p:cNvPr id="156788" name="Oval 116"/>
            <p:cNvSpPr>
              <a:spLocks noChangeArrowheads="1"/>
            </p:cNvSpPr>
            <p:nvPr/>
          </p:nvSpPr>
          <p:spPr bwMode="auto">
            <a:xfrm rot="-465106">
              <a:off x="2108" y="1730"/>
              <a:ext cx="1872" cy="288"/>
            </a:xfrm>
            <a:prstGeom prst="ellipse">
              <a:avLst/>
            </a:prstGeom>
            <a:noFill/>
            <a:ln w="57150">
              <a:solidFill>
                <a:schemeClr val="tx1"/>
              </a:solidFill>
              <a:round/>
              <a:headEnd/>
              <a:tailEnd/>
            </a:ln>
            <a:effectLst/>
            <a:extLst>
              <a:ext uri="{909E8E84-426E-40DD-AFC4-6F175D3DCCD1}">
                <a14:hiddenFill xmlns:a14="http://schemas.microsoft.com/office/drawing/2010/main">
                  <a:solidFill>
                    <a:srgbClr val="C0C0C0">
                      <a:alpha val="50000"/>
                    </a:srgb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pPr eaLnBrk="1" hangingPunct="1">
                <a:defRPr/>
              </a:pPr>
              <a:endParaRPr lang="en-US"/>
            </a:p>
          </p:txBody>
        </p:sp>
      </p:grpSp>
    </p:spTree>
    <p:extLst>
      <p:ext uri="{BB962C8B-B14F-4D97-AF65-F5344CB8AC3E}">
        <p14:creationId xmlns:p14="http://schemas.microsoft.com/office/powerpoint/2010/main" val="58330112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56789"/>
                                        </p:tgtEl>
                                        <p:attrNameLst>
                                          <p:attrName>style.visibility</p:attrName>
                                        </p:attrNameLst>
                                      </p:cBhvr>
                                      <p:to>
                                        <p:strVal val="visible"/>
                                      </p:to>
                                    </p:set>
                                    <p:animEffect transition="in" filter="dissolve">
                                      <p:cBhvr>
                                        <p:cTn id="7" dur="500"/>
                                        <p:tgtEl>
                                          <p:spTgt spid="15678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56786"/>
                                        </p:tgtEl>
                                        <p:attrNameLst>
                                          <p:attrName>style.visibility</p:attrName>
                                        </p:attrNameLst>
                                      </p:cBhvr>
                                      <p:to>
                                        <p:strVal val="visible"/>
                                      </p:to>
                                    </p:set>
                                    <p:animEffect transition="in" filter="dissolve">
                                      <p:cBhvr>
                                        <p:cTn id="12" dur="500"/>
                                        <p:tgtEl>
                                          <p:spTgt spid="156786"/>
                                        </p:tgtEl>
                                      </p:cBhvr>
                                    </p:animEffect>
                                  </p:childTnLst>
                                </p:cTn>
                              </p:par>
                            </p:childTnLst>
                          </p:cTn>
                        </p:par>
                        <p:par>
                          <p:cTn id="13" fill="hold" nodeType="afterGroup">
                            <p:stCondLst>
                              <p:cond delay="500"/>
                            </p:stCondLst>
                            <p:childTnLst>
                              <p:par>
                                <p:cTn id="14" presetID="9" presetClass="entr" presetSubtype="0" fill="hold" nodeType="afterEffect">
                                  <p:stCondLst>
                                    <p:cond delay="0"/>
                                  </p:stCondLst>
                                  <p:childTnLst>
                                    <p:set>
                                      <p:cBhvr>
                                        <p:cTn id="15" dur="1" fill="hold">
                                          <p:stCondLst>
                                            <p:cond delay="0"/>
                                          </p:stCondLst>
                                        </p:cTn>
                                        <p:tgtEl>
                                          <p:spTgt spid="156785"/>
                                        </p:tgtEl>
                                        <p:attrNameLst>
                                          <p:attrName>style.visibility</p:attrName>
                                        </p:attrNameLst>
                                      </p:cBhvr>
                                      <p:to>
                                        <p:strVal val="visible"/>
                                      </p:to>
                                    </p:set>
                                    <p:animEffect transition="in" filter="dissolve">
                                      <p:cBhvr>
                                        <p:cTn id="16" dur="500"/>
                                        <p:tgtEl>
                                          <p:spTgt spid="1567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6786"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4"/>
          <p:cNvSpPr>
            <a:spLocks noGrp="1"/>
          </p:cNvSpPr>
          <p:nvPr>
            <p:ph type="sldNum" sz="quarter" idx="12"/>
          </p:nvPr>
        </p:nvSpPr>
        <p:spPr/>
        <p:txBody>
          <a:bodyPr/>
          <a:lstStyle>
            <a:lvl1pPr>
              <a:spcBef>
                <a:spcPct val="20000"/>
              </a:spcBef>
              <a:buChar char="•"/>
              <a:defRPr sz="3200">
                <a:solidFill>
                  <a:schemeClr val="tx1"/>
                </a:solidFill>
                <a:latin typeface="Times New Roman" charset="0"/>
              </a:defRPr>
            </a:lvl1pPr>
            <a:lvl2pPr marL="742950" indent="-285750">
              <a:spcBef>
                <a:spcPct val="20000"/>
              </a:spcBef>
              <a:buChar char="–"/>
              <a:defRPr sz="2800">
                <a:solidFill>
                  <a:schemeClr val="tx1"/>
                </a:solidFill>
                <a:latin typeface="Times New Roman" charset="0"/>
              </a:defRPr>
            </a:lvl2pPr>
            <a:lvl3pPr marL="1143000" indent="-228600">
              <a:spcBef>
                <a:spcPct val="20000"/>
              </a:spcBef>
              <a:buChar char="•"/>
              <a:defRPr sz="2400">
                <a:solidFill>
                  <a:schemeClr val="tx1"/>
                </a:solidFill>
                <a:latin typeface="Times New Roman" charset="0"/>
              </a:defRPr>
            </a:lvl3pPr>
            <a:lvl4pPr marL="1600200" indent="-228600">
              <a:spcBef>
                <a:spcPct val="20000"/>
              </a:spcBef>
              <a:buChar char="–"/>
              <a:defRPr sz="2000">
                <a:solidFill>
                  <a:schemeClr val="tx1"/>
                </a:solidFill>
                <a:latin typeface="Times New Roman" charset="0"/>
              </a:defRPr>
            </a:lvl4pPr>
            <a:lvl5pPr marL="2057400" indent="-22860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spcBef>
                <a:spcPct val="0"/>
              </a:spcBef>
              <a:buFontTx/>
              <a:buNone/>
            </a:pPr>
            <a:fld id="{E9365BC2-B75C-7240-8828-1ED28FEC68E5}" type="slidenum">
              <a:rPr lang="he-IL" altLang="en-US" sz="1400"/>
              <a:pPr>
                <a:spcBef>
                  <a:spcPct val="0"/>
                </a:spcBef>
                <a:buFontTx/>
                <a:buNone/>
              </a:pPr>
              <a:t>57</a:t>
            </a:fld>
            <a:endParaRPr lang="en-US" altLang="en-US" sz="1400"/>
          </a:p>
        </p:txBody>
      </p:sp>
      <p:sp>
        <p:nvSpPr>
          <p:cNvPr id="158722" name="Rectangle 2"/>
          <p:cNvSpPr>
            <a:spLocks noGrp="1" noChangeArrowheads="1"/>
          </p:cNvSpPr>
          <p:nvPr>
            <p:ph type="title"/>
          </p:nvPr>
        </p:nvSpPr>
        <p:spPr/>
        <p:txBody>
          <a:bodyPr/>
          <a:lstStyle/>
          <a:p>
            <a:pPr eaLnBrk="1" hangingPunct="1">
              <a:defRPr/>
            </a:pPr>
            <a:r>
              <a:rPr lang="en-US" altLang="en-US" smtClean="0"/>
              <a:t>Joins</a:t>
            </a:r>
          </a:p>
        </p:txBody>
      </p:sp>
      <p:sp>
        <p:nvSpPr>
          <p:cNvPr id="158723" name="Rectangle 3"/>
          <p:cNvSpPr>
            <a:spLocks noChangeArrowheads="1"/>
          </p:cNvSpPr>
          <p:nvPr/>
        </p:nvSpPr>
        <p:spPr bwMode="auto">
          <a:xfrm>
            <a:off x="3429000" y="2571750"/>
            <a:ext cx="260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altLang="en-US">
                <a:solidFill>
                  <a:schemeClr val="accent2"/>
                </a:solidFill>
              </a:rPr>
              <a:t> </a:t>
            </a:r>
          </a:p>
        </p:txBody>
      </p:sp>
      <p:sp>
        <p:nvSpPr>
          <p:cNvPr id="158724" name="Rectangle 4"/>
          <p:cNvSpPr>
            <a:spLocks noChangeArrowheads="1"/>
          </p:cNvSpPr>
          <p:nvPr/>
        </p:nvSpPr>
        <p:spPr bwMode="auto">
          <a:xfrm>
            <a:off x="914400" y="1752600"/>
            <a:ext cx="7191375" cy="4838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r>
              <a:rPr lang="en-US" altLang="en-US">
                <a:solidFill>
                  <a:schemeClr val="accent2"/>
                </a:solidFill>
              </a:rPr>
              <a:t>Product (</a:t>
            </a:r>
            <a:r>
              <a:rPr lang="en-US" altLang="en-US" u="sng">
                <a:solidFill>
                  <a:schemeClr val="accent2"/>
                </a:solidFill>
              </a:rPr>
              <a:t>pname</a:t>
            </a:r>
            <a:r>
              <a:rPr lang="en-US" altLang="en-US">
                <a:solidFill>
                  <a:schemeClr val="accent2"/>
                </a:solidFill>
              </a:rPr>
              <a:t>,  price, category, manufacturer)</a:t>
            </a:r>
          </a:p>
          <a:p>
            <a:pPr>
              <a:defRPr/>
            </a:pPr>
            <a:r>
              <a:rPr lang="en-US" altLang="en-US">
                <a:solidFill>
                  <a:schemeClr val="accent2"/>
                </a:solidFill>
              </a:rPr>
              <a:t>Company (</a:t>
            </a:r>
            <a:r>
              <a:rPr lang="en-US" altLang="en-US" u="sng">
                <a:solidFill>
                  <a:schemeClr val="accent2"/>
                </a:solidFill>
              </a:rPr>
              <a:t>cname</a:t>
            </a:r>
            <a:r>
              <a:rPr lang="en-US" altLang="en-US">
                <a:solidFill>
                  <a:schemeClr val="accent2"/>
                </a:solidFill>
              </a:rPr>
              <a:t>, stockPrice, country)</a:t>
            </a:r>
          </a:p>
          <a:p>
            <a:pPr>
              <a:defRPr/>
            </a:pPr>
            <a:endParaRPr lang="en-US" altLang="en-US"/>
          </a:p>
          <a:p>
            <a:pPr>
              <a:defRPr/>
            </a:pPr>
            <a:r>
              <a:rPr lang="en-US" altLang="en-US"/>
              <a:t>Find all countries that manufacture some product in the ‘Gadgets’ category.</a:t>
            </a:r>
          </a:p>
        </p:txBody>
      </p:sp>
      <p:sp>
        <p:nvSpPr>
          <p:cNvPr id="158725" name="Rectangle 5"/>
          <p:cNvSpPr>
            <a:spLocks noChangeArrowheads="1"/>
          </p:cNvSpPr>
          <p:nvPr/>
        </p:nvSpPr>
        <p:spPr bwMode="auto">
          <a:xfrm>
            <a:off x="838200" y="4191000"/>
            <a:ext cx="7327900" cy="1196975"/>
          </a:xfrm>
          <a:prstGeom prst="rect">
            <a:avLst/>
          </a:prstGeom>
          <a:solidFill>
            <a:schemeClr val="bg1"/>
          </a:solidFill>
          <a:ln w="9525">
            <a:solidFill>
              <a:schemeClr val="tx1"/>
            </a:solidFill>
            <a:miter lim="800000"/>
            <a:headEnd/>
            <a:tailEnd/>
          </a:ln>
          <a:effectLst>
            <a:outerShdw blurRad="63500" dist="107763" dir="2700000" algn="ctr" rotWithShape="0">
              <a:schemeClr val="bg2">
                <a:alpha val="74998"/>
              </a:schemeClr>
            </a:outerShdw>
          </a:effectLst>
        </p:spPr>
        <p:txBody>
          <a:bodyPr wrap="none">
            <a:spAutoFit/>
          </a:bodyPr>
          <a:lstStyle/>
          <a:p>
            <a:pPr>
              <a:spcBef>
                <a:spcPct val="50000"/>
              </a:spcBef>
              <a:defRPr/>
            </a:pPr>
            <a:r>
              <a:rPr lang="en-US" altLang="en-US">
                <a:solidFill>
                  <a:schemeClr val="accent2"/>
                </a:solidFill>
              </a:rPr>
              <a:t>SELECT</a:t>
            </a:r>
            <a:r>
              <a:rPr lang="en-US" altLang="en-US"/>
              <a:t>   country</a:t>
            </a:r>
            <a:br>
              <a:rPr lang="en-US" altLang="en-US"/>
            </a:br>
            <a:r>
              <a:rPr lang="en-US" altLang="en-US">
                <a:solidFill>
                  <a:schemeClr val="accent2"/>
                </a:solidFill>
              </a:rPr>
              <a:t>FROM</a:t>
            </a:r>
            <a:r>
              <a:rPr lang="en-US" altLang="en-US"/>
              <a:t>      Product, Company</a:t>
            </a:r>
            <a:br>
              <a:rPr lang="en-US" altLang="en-US"/>
            </a:br>
            <a:r>
              <a:rPr lang="en-US" altLang="en-US">
                <a:solidFill>
                  <a:schemeClr val="accent2"/>
                </a:solidFill>
              </a:rPr>
              <a:t>WHERE   </a:t>
            </a:r>
            <a:r>
              <a:rPr lang="en-US" altLang="en-US">
                <a:solidFill>
                  <a:schemeClr val="tx2"/>
                </a:solidFill>
              </a:rPr>
              <a:t>manufacturer=cname AND category=‘Gadgets’</a:t>
            </a:r>
          </a:p>
        </p:txBody>
      </p:sp>
    </p:spTree>
    <p:extLst>
      <p:ext uri="{BB962C8B-B14F-4D97-AF65-F5344CB8AC3E}">
        <p14:creationId xmlns:p14="http://schemas.microsoft.com/office/powerpoint/2010/main" val="279142513"/>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Slide Number Placeholder 4"/>
          <p:cNvSpPr>
            <a:spLocks noGrp="1"/>
          </p:cNvSpPr>
          <p:nvPr>
            <p:ph type="sldNum" sz="quarter" idx="12"/>
          </p:nvPr>
        </p:nvSpPr>
        <p:spPr/>
        <p:txBody>
          <a:bodyPr/>
          <a:lstStyle>
            <a:lvl1pPr>
              <a:spcBef>
                <a:spcPct val="20000"/>
              </a:spcBef>
              <a:buChar char="•"/>
              <a:defRPr sz="3200">
                <a:solidFill>
                  <a:schemeClr val="tx1"/>
                </a:solidFill>
                <a:latin typeface="Times New Roman" charset="0"/>
              </a:defRPr>
            </a:lvl1pPr>
            <a:lvl2pPr marL="742950" indent="-285750">
              <a:spcBef>
                <a:spcPct val="20000"/>
              </a:spcBef>
              <a:buChar char="–"/>
              <a:defRPr sz="2800">
                <a:solidFill>
                  <a:schemeClr val="tx1"/>
                </a:solidFill>
                <a:latin typeface="Times New Roman" charset="0"/>
              </a:defRPr>
            </a:lvl2pPr>
            <a:lvl3pPr marL="1143000" indent="-228600">
              <a:spcBef>
                <a:spcPct val="20000"/>
              </a:spcBef>
              <a:buChar char="•"/>
              <a:defRPr sz="2400">
                <a:solidFill>
                  <a:schemeClr val="tx1"/>
                </a:solidFill>
                <a:latin typeface="Times New Roman" charset="0"/>
              </a:defRPr>
            </a:lvl3pPr>
            <a:lvl4pPr marL="1600200" indent="-228600">
              <a:spcBef>
                <a:spcPct val="20000"/>
              </a:spcBef>
              <a:buChar char="–"/>
              <a:defRPr sz="2000">
                <a:solidFill>
                  <a:schemeClr val="tx1"/>
                </a:solidFill>
                <a:latin typeface="Times New Roman" charset="0"/>
              </a:defRPr>
            </a:lvl4pPr>
            <a:lvl5pPr marL="2057400" indent="-22860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spcBef>
                <a:spcPct val="0"/>
              </a:spcBef>
              <a:buFontTx/>
              <a:buNone/>
            </a:pPr>
            <a:fld id="{9272742D-3E69-E645-9FB9-3542BE07F2BA}" type="slidenum">
              <a:rPr lang="he-IL" altLang="en-US" sz="1400"/>
              <a:pPr>
                <a:spcBef>
                  <a:spcPct val="0"/>
                </a:spcBef>
                <a:buFontTx/>
                <a:buNone/>
              </a:pPr>
              <a:t>58</a:t>
            </a:fld>
            <a:endParaRPr lang="en-US" altLang="en-US" sz="1400"/>
          </a:p>
        </p:txBody>
      </p:sp>
      <p:sp>
        <p:nvSpPr>
          <p:cNvPr id="159746" name="Rectangle 2"/>
          <p:cNvSpPr>
            <a:spLocks noGrp="1" noChangeArrowheads="1"/>
          </p:cNvSpPr>
          <p:nvPr>
            <p:ph type="title"/>
          </p:nvPr>
        </p:nvSpPr>
        <p:spPr/>
        <p:txBody>
          <a:bodyPr/>
          <a:lstStyle/>
          <a:p>
            <a:pPr eaLnBrk="1" hangingPunct="1">
              <a:defRPr/>
            </a:pPr>
            <a:r>
              <a:rPr lang="en-US" altLang="en-US" smtClean="0"/>
              <a:t>Joins in SQL</a:t>
            </a:r>
          </a:p>
        </p:txBody>
      </p:sp>
      <p:graphicFrame>
        <p:nvGraphicFramePr>
          <p:cNvPr id="159747" name="Group 3"/>
          <p:cNvGraphicFramePr>
            <a:graphicFrameLocks noGrp="1"/>
          </p:cNvGraphicFramePr>
          <p:nvPr/>
        </p:nvGraphicFramePr>
        <p:xfrm>
          <a:off x="152400" y="2133600"/>
          <a:ext cx="4114800" cy="1371600"/>
        </p:xfrm>
        <a:graphic>
          <a:graphicData uri="http://schemas.openxmlformats.org/drawingml/2006/table">
            <a:tbl>
              <a:tblPr/>
              <a:tblGrid>
                <a:gridCol w="1047750"/>
                <a:gridCol w="857250"/>
                <a:gridCol w="1066800"/>
                <a:gridCol w="1143000"/>
              </a:tblGrid>
              <a:tr h="182563">
                <a:tc>
                  <a:txBody>
                    <a:bodyPr/>
                    <a:lstStyle>
                      <a:lvl1pPr>
                        <a:spcBef>
                          <a:spcPct val="20000"/>
                        </a:spcBef>
                        <a:defRPr sz="2800">
                          <a:solidFill>
                            <a:schemeClr val="tx1"/>
                          </a:solidFill>
                          <a:latin typeface="Times New Roman" charset="0"/>
                        </a:defRPr>
                      </a:lvl1pPr>
                      <a:lvl2pPr>
                        <a:spcBef>
                          <a:spcPct val="20000"/>
                        </a:spcBef>
                        <a:defRPr sz="2400">
                          <a:solidFill>
                            <a:schemeClr val="tx1"/>
                          </a:solidFill>
                          <a:latin typeface="Times New Roman" charset="0"/>
                        </a:defRPr>
                      </a:lvl2pPr>
                      <a:lvl3pPr>
                        <a:spcBef>
                          <a:spcPct val="20000"/>
                        </a:spcBef>
                        <a:defRPr sz="2000">
                          <a:solidFill>
                            <a:schemeClr val="tx1"/>
                          </a:solidFill>
                          <a:latin typeface="Times New Roman" charset="0"/>
                        </a:defRPr>
                      </a:lvl3pPr>
                      <a:lvl4pPr>
                        <a:spcBef>
                          <a:spcPct val="20000"/>
                        </a:spcBef>
                        <a:defRPr>
                          <a:solidFill>
                            <a:schemeClr val="tx1"/>
                          </a:solidFill>
                          <a:latin typeface="Times New Roman" charset="0"/>
                        </a:defRPr>
                      </a:lvl4pPr>
                      <a:lvl5pPr>
                        <a:spcBef>
                          <a:spcPct val="20000"/>
                        </a:spcBef>
                        <a:defRPr>
                          <a:solidFill>
                            <a:schemeClr val="tx1"/>
                          </a:solidFill>
                          <a:latin typeface="Times New Roman" charset="0"/>
                        </a:defRPr>
                      </a:lvl5pPr>
                      <a:lvl6pPr fontAlgn="base">
                        <a:spcBef>
                          <a:spcPct val="20000"/>
                        </a:spcBef>
                        <a:spcAft>
                          <a:spcPct val="0"/>
                        </a:spcAft>
                        <a:defRPr>
                          <a:solidFill>
                            <a:schemeClr val="tx1"/>
                          </a:solidFill>
                          <a:latin typeface="Times New Roman" charset="0"/>
                        </a:defRPr>
                      </a:lvl6pPr>
                      <a:lvl7pPr fontAlgn="base">
                        <a:spcBef>
                          <a:spcPct val="20000"/>
                        </a:spcBef>
                        <a:spcAft>
                          <a:spcPct val="0"/>
                        </a:spcAft>
                        <a:defRPr>
                          <a:solidFill>
                            <a:schemeClr val="tx1"/>
                          </a:solidFill>
                          <a:latin typeface="Times New Roman" charset="0"/>
                        </a:defRPr>
                      </a:lvl7pPr>
                      <a:lvl8pPr fontAlgn="base">
                        <a:spcBef>
                          <a:spcPct val="20000"/>
                        </a:spcBef>
                        <a:spcAft>
                          <a:spcPct val="0"/>
                        </a:spcAft>
                        <a:defRPr>
                          <a:solidFill>
                            <a:schemeClr val="tx1"/>
                          </a:solidFill>
                          <a:latin typeface="Times New Roman" charset="0"/>
                        </a:defRPr>
                      </a:lvl8pPr>
                      <a:lvl9pPr fontAlgn="base">
                        <a:spcBef>
                          <a:spcPct val="20000"/>
                        </a:spcBef>
                        <a:spcAft>
                          <a:spcPct val="0"/>
                        </a:spcAft>
                        <a:defRPr>
                          <a:solidFill>
                            <a:schemeClr val="tx1"/>
                          </a:solidFill>
                          <a:latin typeface="Times New Roman"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200" b="0" i="0" u="none" strike="noStrike" cap="none" normalizeH="0" baseline="0">
                          <a:ln>
                            <a:noFill/>
                          </a:ln>
                          <a:solidFill>
                            <a:schemeClr val="accent2"/>
                          </a:solidFill>
                          <a:effectLst/>
                          <a:latin typeface="Times New Roman" charset="0"/>
                        </a:rPr>
                        <a:t>Name</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charset="0"/>
                        </a:defRPr>
                      </a:lvl1pPr>
                      <a:lvl2pPr>
                        <a:spcBef>
                          <a:spcPct val="20000"/>
                        </a:spcBef>
                        <a:defRPr sz="2400">
                          <a:solidFill>
                            <a:schemeClr val="tx1"/>
                          </a:solidFill>
                          <a:latin typeface="Times New Roman" charset="0"/>
                        </a:defRPr>
                      </a:lvl2pPr>
                      <a:lvl3pPr>
                        <a:spcBef>
                          <a:spcPct val="20000"/>
                        </a:spcBef>
                        <a:defRPr sz="2000">
                          <a:solidFill>
                            <a:schemeClr val="tx1"/>
                          </a:solidFill>
                          <a:latin typeface="Times New Roman" charset="0"/>
                        </a:defRPr>
                      </a:lvl3pPr>
                      <a:lvl4pPr>
                        <a:spcBef>
                          <a:spcPct val="20000"/>
                        </a:spcBef>
                        <a:defRPr>
                          <a:solidFill>
                            <a:schemeClr val="tx1"/>
                          </a:solidFill>
                          <a:latin typeface="Times New Roman" charset="0"/>
                        </a:defRPr>
                      </a:lvl4pPr>
                      <a:lvl5pPr>
                        <a:spcBef>
                          <a:spcPct val="20000"/>
                        </a:spcBef>
                        <a:defRPr>
                          <a:solidFill>
                            <a:schemeClr val="tx1"/>
                          </a:solidFill>
                          <a:latin typeface="Times New Roman" charset="0"/>
                        </a:defRPr>
                      </a:lvl5pPr>
                      <a:lvl6pPr fontAlgn="base">
                        <a:spcBef>
                          <a:spcPct val="20000"/>
                        </a:spcBef>
                        <a:spcAft>
                          <a:spcPct val="0"/>
                        </a:spcAft>
                        <a:defRPr>
                          <a:solidFill>
                            <a:schemeClr val="tx1"/>
                          </a:solidFill>
                          <a:latin typeface="Times New Roman" charset="0"/>
                        </a:defRPr>
                      </a:lvl6pPr>
                      <a:lvl7pPr fontAlgn="base">
                        <a:spcBef>
                          <a:spcPct val="20000"/>
                        </a:spcBef>
                        <a:spcAft>
                          <a:spcPct val="0"/>
                        </a:spcAft>
                        <a:defRPr>
                          <a:solidFill>
                            <a:schemeClr val="tx1"/>
                          </a:solidFill>
                          <a:latin typeface="Times New Roman" charset="0"/>
                        </a:defRPr>
                      </a:lvl7pPr>
                      <a:lvl8pPr fontAlgn="base">
                        <a:spcBef>
                          <a:spcPct val="20000"/>
                        </a:spcBef>
                        <a:spcAft>
                          <a:spcPct val="0"/>
                        </a:spcAft>
                        <a:defRPr>
                          <a:solidFill>
                            <a:schemeClr val="tx1"/>
                          </a:solidFill>
                          <a:latin typeface="Times New Roman" charset="0"/>
                        </a:defRPr>
                      </a:lvl8pPr>
                      <a:lvl9pPr fontAlgn="base">
                        <a:spcBef>
                          <a:spcPct val="20000"/>
                        </a:spcBef>
                        <a:spcAft>
                          <a:spcPct val="0"/>
                        </a:spcAft>
                        <a:defRPr>
                          <a:solidFill>
                            <a:schemeClr val="tx1"/>
                          </a:solidFill>
                          <a:latin typeface="Times New Roman"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200" b="0" i="0" u="none" strike="noStrike" cap="none" normalizeH="0" baseline="0">
                          <a:ln>
                            <a:noFill/>
                          </a:ln>
                          <a:solidFill>
                            <a:schemeClr val="accent2"/>
                          </a:solidFill>
                          <a:effectLst/>
                          <a:latin typeface="Times New Roman" charset="0"/>
                        </a:rPr>
                        <a:t>Price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charset="0"/>
                        </a:defRPr>
                      </a:lvl1pPr>
                      <a:lvl2pPr>
                        <a:spcBef>
                          <a:spcPct val="20000"/>
                        </a:spcBef>
                        <a:defRPr sz="2400">
                          <a:solidFill>
                            <a:schemeClr val="tx1"/>
                          </a:solidFill>
                          <a:latin typeface="Times New Roman" charset="0"/>
                        </a:defRPr>
                      </a:lvl2pPr>
                      <a:lvl3pPr>
                        <a:spcBef>
                          <a:spcPct val="20000"/>
                        </a:spcBef>
                        <a:defRPr sz="2000">
                          <a:solidFill>
                            <a:schemeClr val="tx1"/>
                          </a:solidFill>
                          <a:latin typeface="Times New Roman" charset="0"/>
                        </a:defRPr>
                      </a:lvl3pPr>
                      <a:lvl4pPr>
                        <a:spcBef>
                          <a:spcPct val="20000"/>
                        </a:spcBef>
                        <a:defRPr>
                          <a:solidFill>
                            <a:schemeClr val="tx1"/>
                          </a:solidFill>
                          <a:latin typeface="Times New Roman" charset="0"/>
                        </a:defRPr>
                      </a:lvl4pPr>
                      <a:lvl5pPr>
                        <a:spcBef>
                          <a:spcPct val="20000"/>
                        </a:spcBef>
                        <a:defRPr>
                          <a:solidFill>
                            <a:schemeClr val="tx1"/>
                          </a:solidFill>
                          <a:latin typeface="Times New Roman" charset="0"/>
                        </a:defRPr>
                      </a:lvl5pPr>
                      <a:lvl6pPr fontAlgn="base">
                        <a:spcBef>
                          <a:spcPct val="20000"/>
                        </a:spcBef>
                        <a:spcAft>
                          <a:spcPct val="0"/>
                        </a:spcAft>
                        <a:defRPr>
                          <a:solidFill>
                            <a:schemeClr val="tx1"/>
                          </a:solidFill>
                          <a:latin typeface="Times New Roman" charset="0"/>
                        </a:defRPr>
                      </a:lvl6pPr>
                      <a:lvl7pPr fontAlgn="base">
                        <a:spcBef>
                          <a:spcPct val="20000"/>
                        </a:spcBef>
                        <a:spcAft>
                          <a:spcPct val="0"/>
                        </a:spcAft>
                        <a:defRPr>
                          <a:solidFill>
                            <a:schemeClr val="tx1"/>
                          </a:solidFill>
                          <a:latin typeface="Times New Roman" charset="0"/>
                        </a:defRPr>
                      </a:lvl7pPr>
                      <a:lvl8pPr fontAlgn="base">
                        <a:spcBef>
                          <a:spcPct val="20000"/>
                        </a:spcBef>
                        <a:spcAft>
                          <a:spcPct val="0"/>
                        </a:spcAft>
                        <a:defRPr>
                          <a:solidFill>
                            <a:schemeClr val="tx1"/>
                          </a:solidFill>
                          <a:latin typeface="Times New Roman" charset="0"/>
                        </a:defRPr>
                      </a:lvl8pPr>
                      <a:lvl9pPr fontAlgn="base">
                        <a:spcBef>
                          <a:spcPct val="20000"/>
                        </a:spcBef>
                        <a:spcAft>
                          <a:spcPct val="0"/>
                        </a:spcAft>
                        <a:defRPr>
                          <a:solidFill>
                            <a:schemeClr val="tx1"/>
                          </a:solidFill>
                          <a:latin typeface="Times New Roman"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200" b="0" i="0" u="none" strike="noStrike" cap="none" normalizeH="0" baseline="0">
                          <a:ln>
                            <a:noFill/>
                          </a:ln>
                          <a:solidFill>
                            <a:schemeClr val="accent2"/>
                          </a:solidFill>
                          <a:effectLst/>
                          <a:latin typeface="Times New Roman" charset="0"/>
                        </a:rPr>
                        <a:t>Category</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charset="0"/>
                        </a:defRPr>
                      </a:lvl1pPr>
                      <a:lvl2pPr>
                        <a:spcBef>
                          <a:spcPct val="20000"/>
                        </a:spcBef>
                        <a:defRPr sz="2400">
                          <a:solidFill>
                            <a:schemeClr val="tx1"/>
                          </a:solidFill>
                          <a:latin typeface="Times New Roman" charset="0"/>
                        </a:defRPr>
                      </a:lvl2pPr>
                      <a:lvl3pPr>
                        <a:spcBef>
                          <a:spcPct val="20000"/>
                        </a:spcBef>
                        <a:defRPr sz="2000">
                          <a:solidFill>
                            <a:schemeClr val="tx1"/>
                          </a:solidFill>
                          <a:latin typeface="Times New Roman" charset="0"/>
                        </a:defRPr>
                      </a:lvl3pPr>
                      <a:lvl4pPr>
                        <a:spcBef>
                          <a:spcPct val="20000"/>
                        </a:spcBef>
                        <a:defRPr>
                          <a:solidFill>
                            <a:schemeClr val="tx1"/>
                          </a:solidFill>
                          <a:latin typeface="Times New Roman" charset="0"/>
                        </a:defRPr>
                      </a:lvl4pPr>
                      <a:lvl5pPr>
                        <a:spcBef>
                          <a:spcPct val="20000"/>
                        </a:spcBef>
                        <a:defRPr>
                          <a:solidFill>
                            <a:schemeClr val="tx1"/>
                          </a:solidFill>
                          <a:latin typeface="Times New Roman" charset="0"/>
                        </a:defRPr>
                      </a:lvl5pPr>
                      <a:lvl6pPr fontAlgn="base">
                        <a:spcBef>
                          <a:spcPct val="20000"/>
                        </a:spcBef>
                        <a:spcAft>
                          <a:spcPct val="0"/>
                        </a:spcAft>
                        <a:defRPr>
                          <a:solidFill>
                            <a:schemeClr val="tx1"/>
                          </a:solidFill>
                          <a:latin typeface="Times New Roman" charset="0"/>
                        </a:defRPr>
                      </a:lvl6pPr>
                      <a:lvl7pPr fontAlgn="base">
                        <a:spcBef>
                          <a:spcPct val="20000"/>
                        </a:spcBef>
                        <a:spcAft>
                          <a:spcPct val="0"/>
                        </a:spcAft>
                        <a:defRPr>
                          <a:solidFill>
                            <a:schemeClr val="tx1"/>
                          </a:solidFill>
                          <a:latin typeface="Times New Roman" charset="0"/>
                        </a:defRPr>
                      </a:lvl7pPr>
                      <a:lvl8pPr fontAlgn="base">
                        <a:spcBef>
                          <a:spcPct val="20000"/>
                        </a:spcBef>
                        <a:spcAft>
                          <a:spcPct val="0"/>
                        </a:spcAft>
                        <a:defRPr>
                          <a:solidFill>
                            <a:schemeClr val="tx1"/>
                          </a:solidFill>
                          <a:latin typeface="Times New Roman" charset="0"/>
                        </a:defRPr>
                      </a:lvl8pPr>
                      <a:lvl9pPr fontAlgn="base">
                        <a:spcBef>
                          <a:spcPct val="20000"/>
                        </a:spcBef>
                        <a:spcAft>
                          <a:spcPct val="0"/>
                        </a:spcAft>
                        <a:defRPr>
                          <a:solidFill>
                            <a:schemeClr val="tx1"/>
                          </a:solidFill>
                          <a:latin typeface="Times New Roman"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200" b="0" i="0" u="none" strike="noStrike" cap="none" normalizeH="0" baseline="0">
                          <a:ln>
                            <a:noFill/>
                          </a:ln>
                          <a:solidFill>
                            <a:schemeClr val="accent2"/>
                          </a:solidFill>
                          <a:effectLst/>
                          <a:latin typeface="Times New Roman" charset="0"/>
                        </a:rPr>
                        <a:t>Manufacturer</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182563">
                <a:tc>
                  <a:txBody>
                    <a:bodyPr/>
                    <a:lstStyle>
                      <a:lvl1pPr>
                        <a:spcBef>
                          <a:spcPct val="20000"/>
                        </a:spcBef>
                        <a:defRPr sz="2800">
                          <a:solidFill>
                            <a:schemeClr val="tx1"/>
                          </a:solidFill>
                          <a:latin typeface="Times New Roman" charset="0"/>
                        </a:defRPr>
                      </a:lvl1pPr>
                      <a:lvl2pPr>
                        <a:spcBef>
                          <a:spcPct val="20000"/>
                        </a:spcBef>
                        <a:defRPr sz="2400">
                          <a:solidFill>
                            <a:schemeClr val="tx1"/>
                          </a:solidFill>
                          <a:latin typeface="Times New Roman" charset="0"/>
                        </a:defRPr>
                      </a:lvl2pPr>
                      <a:lvl3pPr>
                        <a:spcBef>
                          <a:spcPct val="20000"/>
                        </a:spcBef>
                        <a:defRPr sz="2000">
                          <a:solidFill>
                            <a:schemeClr val="tx1"/>
                          </a:solidFill>
                          <a:latin typeface="Times New Roman" charset="0"/>
                        </a:defRPr>
                      </a:lvl3pPr>
                      <a:lvl4pPr>
                        <a:spcBef>
                          <a:spcPct val="20000"/>
                        </a:spcBef>
                        <a:defRPr>
                          <a:solidFill>
                            <a:schemeClr val="tx1"/>
                          </a:solidFill>
                          <a:latin typeface="Times New Roman" charset="0"/>
                        </a:defRPr>
                      </a:lvl4pPr>
                      <a:lvl5pPr>
                        <a:spcBef>
                          <a:spcPct val="20000"/>
                        </a:spcBef>
                        <a:defRPr>
                          <a:solidFill>
                            <a:schemeClr val="tx1"/>
                          </a:solidFill>
                          <a:latin typeface="Times New Roman" charset="0"/>
                        </a:defRPr>
                      </a:lvl5pPr>
                      <a:lvl6pPr fontAlgn="base">
                        <a:spcBef>
                          <a:spcPct val="20000"/>
                        </a:spcBef>
                        <a:spcAft>
                          <a:spcPct val="0"/>
                        </a:spcAft>
                        <a:defRPr>
                          <a:solidFill>
                            <a:schemeClr val="tx1"/>
                          </a:solidFill>
                          <a:latin typeface="Times New Roman" charset="0"/>
                        </a:defRPr>
                      </a:lvl6pPr>
                      <a:lvl7pPr fontAlgn="base">
                        <a:spcBef>
                          <a:spcPct val="20000"/>
                        </a:spcBef>
                        <a:spcAft>
                          <a:spcPct val="0"/>
                        </a:spcAft>
                        <a:defRPr>
                          <a:solidFill>
                            <a:schemeClr val="tx1"/>
                          </a:solidFill>
                          <a:latin typeface="Times New Roman" charset="0"/>
                        </a:defRPr>
                      </a:lvl7pPr>
                      <a:lvl8pPr fontAlgn="base">
                        <a:spcBef>
                          <a:spcPct val="20000"/>
                        </a:spcBef>
                        <a:spcAft>
                          <a:spcPct val="0"/>
                        </a:spcAft>
                        <a:defRPr>
                          <a:solidFill>
                            <a:schemeClr val="tx1"/>
                          </a:solidFill>
                          <a:latin typeface="Times New Roman" charset="0"/>
                        </a:defRPr>
                      </a:lvl8pPr>
                      <a:lvl9pPr fontAlgn="base">
                        <a:spcBef>
                          <a:spcPct val="20000"/>
                        </a:spcBef>
                        <a:spcAft>
                          <a:spcPct val="0"/>
                        </a:spcAft>
                        <a:defRPr>
                          <a:solidFill>
                            <a:schemeClr val="tx1"/>
                          </a:solidFill>
                          <a:latin typeface="Times New Roman"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200" b="0" i="0" u="none" strike="noStrike" cap="none" normalizeH="0" baseline="0">
                          <a:ln>
                            <a:noFill/>
                          </a:ln>
                          <a:solidFill>
                            <a:schemeClr val="tx1"/>
                          </a:solidFill>
                          <a:effectLst/>
                          <a:latin typeface="Times New Roman" charset="0"/>
                        </a:rPr>
                        <a:t>Gizmo</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charset="0"/>
                        </a:defRPr>
                      </a:lvl1pPr>
                      <a:lvl2pPr>
                        <a:spcBef>
                          <a:spcPct val="20000"/>
                        </a:spcBef>
                        <a:defRPr sz="2400">
                          <a:solidFill>
                            <a:schemeClr val="tx1"/>
                          </a:solidFill>
                          <a:latin typeface="Times New Roman" charset="0"/>
                        </a:defRPr>
                      </a:lvl2pPr>
                      <a:lvl3pPr>
                        <a:spcBef>
                          <a:spcPct val="20000"/>
                        </a:spcBef>
                        <a:defRPr sz="2000">
                          <a:solidFill>
                            <a:schemeClr val="tx1"/>
                          </a:solidFill>
                          <a:latin typeface="Times New Roman" charset="0"/>
                        </a:defRPr>
                      </a:lvl3pPr>
                      <a:lvl4pPr>
                        <a:spcBef>
                          <a:spcPct val="20000"/>
                        </a:spcBef>
                        <a:defRPr>
                          <a:solidFill>
                            <a:schemeClr val="tx1"/>
                          </a:solidFill>
                          <a:latin typeface="Times New Roman" charset="0"/>
                        </a:defRPr>
                      </a:lvl4pPr>
                      <a:lvl5pPr>
                        <a:spcBef>
                          <a:spcPct val="20000"/>
                        </a:spcBef>
                        <a:defRPr>
                          <a:solidFill>
                            <a:schemeClr val="tx1"/>
                          </a:solidFill>
                          <a:latin typeface="Times New Roman" charset="0"/>
                        </a:defRPr>
                      </a:lvl5pPr>
                      <a:lvl6pPr fontAlgn="base">
                        <a:spcBef>
                          <a:spcPct val="20000"/>
                        </a:spcBef>
                        <a:spcAft>
                          <a:spcPct val="0"/>
                        </a:spcAft>
                        <a:defRPr>
                          <a:solidFill>
                            <a:schemeClr val="tx1"/>
                          </a:solidFill>
                          <a:latin typeface="Times New Roman" charset="0"/>
                        </a:defRPr>
                      </a:lvl6pPr>
                      <a:lvl7pPr fontAlgn="base">
                        <a:spcBef>
                          <a:spcPct val="20000"/>
                        </a:spcBef>
                        <a:spcAft>
                          <a:spcPct val="0"/>
                        </a:spcAft>
                        <a:defRPr>
                          <a:solidFill>
                            <a:schemeClr val="tx1"/>
                          </a:solidFill>
                          <a:latin typeface="Times New Roman" charset="0"/>
                        </a:defRPr>
                      </a:lvl7pPr>
                      <a:lvl8pPr fontAlgn="base">
                        <a:spcBef>
                          <a:spcPct val="20000"/>
                        </a:spcBef>
                        <a:spcAft>
                          <a:spcPct val="0"/>
                        </a:spcAft>
                        <a:defRPr>
                          <a:solidFill>
                            <a:schemeClr val="tx1"/>
                          </a:solidFill>
                          <a:latin typeface="Times New Roman" charset="0"/>
                        </a:defRPr>
                      </a:lvl8pPr>
                      <a:lvl9pPr fontAlgn="base">
                        <a:spcBef>
                          <a:spcPct val="20000"/>
                        </a:spcBef>
                        <a:spcAft>
                          <a:spcPct val="0"/>
                        </a:spcAft>
                        <a:defRPr>
                          <a:solidFill>
                            <a:schemeClr val="tx1"/>
                          </a:solidFill>
                          <a:latin typeface="Times New Roman"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200" b="0" i="0" u="none" strike="noStrike" cap="none" normalizeH="0" baseline="0">
                          <a:ln>
                            <a:noFill/>
                          </a:ln>
                          <a:solidFill>
                            <a:schemeClr val="tx1"/>
                          </a:solidFill>
                          <a:effectLst/>
                          <a:latin typeface="Times New Roman" charset="0"/>
                        </a:rPr>
                        <a:t>$19.99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charset="0"/>
                        </a:defRPr>
                      </a:lvl1pPr>
                      <a:lvl2pPr>
                        <a:spcBef>
                          <a:spcPct val="20000"/>
                        </a:spcBef>
                        <a:defRPr sz="2400">
                          <a:solidFill>
                            <a:schemeClr val="tx1"/>
                          </a:solidFill>
                          <a:latin typeface="Times New Roman" charset="0"/>
                        </a:defRPr>
                      </a:lvl2pPr>
                      <a:lvl3pPr>
                        <a:spcBef>
                          <a:spcPct val="20000"/>
                        </a:spcBef>
                        <a:defRPr sz="2000">
                          <a:solidFill>
                            <a:schemeClr val="tx1"/>
                          </a:solidFill>
                          <a:latin typeface="Times New Roman" charset="0"/>
                        </a:defRPr>
                      </a:lvl3pPr>
                      <a:lvl4pPr>
                        <a:spcBef>
                          <a:spcPct val="20000"/>
                        </a:spcBef>
                        <a:defRPr>
                          <a:solidFill>
                            <a:schemeClr val="tx1"/>
                          </a:solidFill>
                          <a:latin typeface="Times New Roman" charset="0"/>
                        </a:defRPr>
                      </a:lvl4pPr>
                      <a:lvl5pPr>
                        <a:spcBef>
                          <a:spcPct val="20000"/>
                        </a:spcBef>
                        <a:defRPr>
                          <a:solidFill>
                            <a:schemeClr val="tx1"/>
                          </a:solidFill>
                          <a:latin typeface="Times New Roman" charset="0"/>
                        </a:defRPr>
                      </a:lvl5pPr>
                      <a:lvl6pPr fontAlgn="base">
                        <a:spcBef>
                          <a:spcPct val="20000"/>
                        </a:spcBef>
                        <a:spcAft>
                          <a:spcPct val="0"/>
                        </a:spcAft>
                        <a:defRPr>
                          <a:solidFill>
                            <a:schemeClr val="tx1"/>
                          </a:solidFill>
                          <a:latin typeface="Times New Roman" charset="0"/>
                        </a:defRPr>
                      </a:lvl6pPr>
                      <a:lvl7pPr fontAlgn="base">
                        <a:spcBef>
                          <a:spcPct val="20000"/>
                        </a:spcBef>
                        <a:spcAft>
                          <a:spcPct val="0"/>
                        </a:spcAft>
                        <a:defRPr>
                          <a:solidFill>
                            <a:schemeClr val="tx1"/>
                          </a:solidFill>
                          <a:latin typeface="Times New Roman" charset="0"/>
                        </a:defRPr>
                      </a:lvl7pPr>
                      <a:lvl8pPr fontAlgn="base">
                        <a:spcBef>
                          <a:spcPct val="20000"/>
                        </a:spcBef>
                        <a:spcAft>
                          <a:spcPct val="0"/>
                        </a:spcAft>
                        <a:defRPr>
                          <a:solidFill>
                            <a:schemeClr val="tx1"/>
                          </a:solidFill>
                          <a:latin typeface="Times New Roman" charset="0"/>
                        </a:defRPr>
                      </a:lvl8pPr>
                      <a:lvl9pPr fontAlgn="base">
                        <a:spcBef>
                          <a:spcPct val="20000"/>
                        </a:spcBef>
                        <a:spcAft>
                          <a:spcPct val="0"/>
                        </a:spcAft>
                        <a:defRPr>
                          <a:solidFill>
                            <a:schemeClr val="tx1"/>
                          </a:solidFill>
                          <a:latin typeface="Times New Roman"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200" b="0" i="0" u="none" strike="noStrike" cap="none" normalizeH="0" baseline="0">
                          <a:ln>
                            <a:noFill/>
                          </a:ln>
                          <a:solidFill>
                            <a:schemeClr val="tx1"/>
                          </a:solidFill>
                          <a:effectLst/>
                          <a:latin typeface="Times New Roman" charset="0"/>
                        </a:rPr>
                        <a:t>Gadgets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charset="0"/>
                        </a:defRPr>
                      </a:lvl1pPr>
                      <a:lvl2pPr>
                        <a:spcBef>
                          <a:spcPct val="20000"/>
                        </a:spcBef>
                        <a:defRPr sz="2400">
                          <a:solidFill>
                            <a:schemeClr val="tx1"/>
                          </a:solidFill>
                          <a:latin typeface="Times New Roman" charset="0"/>
                        </a:defRPr>
                      </a:lvl2pPr>
                      <a:lvl3pPr>
                        <a:spcBef>
                          <a:spcPct val="20000"/>
                        </a:spcBef>
                        <a:defRPr sz="2000">
                          <a:solidFill>
                            <a:schemeClr val="tx1"/>
                          </a:solidFill>
                          <a:latin typeface="Times New Roman" charset="0"/>
                        </a:defRPr>
                      </a:lvl3pPr>
                      <a:lvl4pPr>
                        <a:spcBef>
                          <a:spcPct val="20000"/>
                        </a:spcBef>
                        <a:defRPr>
                          <a:solidFill>
                            <a:schemeClr val="tx1"/>
                          </a:solidFill>
                          <a:latin typeface="Times New Roman" charset="0"/>
                        </a:defRPr>
                      </a:lvl4pPr>
                      <a:lvl5pPr>
                        <a:spcBef>
                          <a:spcPct val="20000"/>
                        </a:spcBef>
                        <a:defRPr>
                          <a:solidFill>
                            <a:schemeClr val="tx1"/>
                          </a:solidFill>
                          <a:latin typeface="Times New Roman" charset="0"/>
                        </a:defRPr>
                      </a:lvl5pPr>
                      <a:lvl6pPr fontAlgn="base">
                        <a:spcBef>
                          <a:spcPct val="20000"/>
                        </a:spcBef>
                        <a:spcAft>
                          <a:spcPct val="0"/>
                        </a:spcAft>
                        <a:defRPr>
                          <a:solidFill>
                            <a:schemeClr val="tx1"/>
                          </a:solidFill>
                          <a:latin typeface="Times New Roman" charset="0"/>
                        </a:defRPr>
                      </a:lvl6pPr>
                      <a:lvl7pPr fontAlgn="base">
                        <a:spcBef>
                          <a:spcPct val="20000"/>
                        </a:spcBef>
                        <a:spcAft>
                          <a:spcPct val="0"/>
                        </a:spcAft>
                        <a:defRPr>
                          <a:solidFill>
                            <a:schemeClr val="tx1"/>
                          </a:solidFill>
                          <a:latin typeface="Times New Roman" charset="0"/>
                        </a:defRPr>
                      </a:lvl7pPr>
                      <a:lvl8pPr fontAlgn="base">
                        <a:spcBef>
                          <a:spcPct val="20000"/>
                        </a:spcBef>
                        <a:spcAft>
                          <a:spcPct val="0"/>
                        </a:spcAft>
                        <a:defRPr>
                          <a:solidFill>
                            <a:schemeClr val="tx1"/>
                          </a:solidFill>
                          <a:latin typeface="Times New Roman" charset="0"/>
                        </a:defRPr>
                      </a:lvl8pPr>
                      <a:lvl9pPr fontAlgn="base">
                        <a:spcBef>
                          <a:spcPct val="20000"/>
                        </a:spcBef>
                        <a:spcAft>
                          <a:spcPct val="0"/>
                        </a:spcAft>
                        <a:defRPr>
                          <a:solidFill>
                            <a:schemeClr val="tx1"/>
                          </a:solidFill>
                          <a:latin typeface="Times New Roman"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200" b="0" i="0" u="none" strike="noStrike" cap="none" normalizeH="0" baseline="0">
                          <a:ln>
                            <a:noFill/>
                          </a:ln>
                          <a:solidFill>
                            <a:schemeClr val="tx1"/>
                          </a:solidFill>
                          <a:effectLst/>
                          <a:latin typeface="Times New Roman" charset="0"/>
                        </a:rPr>
                        <a:t>GizmoWorks</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4150">
                <a:tc>
                  <a:txBody>
                    <a:bodyPr/>
                    <a:lstStyle>
                      <a:lvl1pPr>
                        <a:spcBef>
                          <a:spcPct val="20000"/>
                        </a:spcBef>
                        <a:defRPr sz="2800">
                          <a:solidFill>
                            <a:schemeClr val="tx1"/>
                          </a:solidFill>
                          <a:latin typeface="Times New Roman" charset="0"/>
                        </a:defRPr>
                      </a:lvl1pPr>
                      <a:lvl2pPr>
                        <a:spcBef>
                          <a:spcPct val="20000"/>
                        </a:spcBef>
                        <a:defRPr sz="2400">
                          <a:solidFill>
                            <a:schemeClr val="tx1"/>
                          </a:solidFill>
                          <a:latin typeface="Times New Roman" charset="0"/>
                        </a:defRPr>
                      </a:lvl2pPr>
                      <a:lvl3pPr>
                        <a:spcBef>
                          <a:spcPct val="20000"/>
                        </a:spcBef>
                        <a:defRPr sz="2000">
                          <a:solidFill>
                            <a:schemeClr val="tx1"/>
                          </a:solidFill>
                          <a:latin typeface="Times New Roman" charset="0"/>
                        </a:defRPr>
                      </a:lvl3pPr>
                      <a:lvl4pPr>
                        <a:spcBef>
                          <a:spcPct val="20000"/>
                        </a:spcBef>
                        <a:defRPr>
                          <a:solidFill>
                            <a:schemeClr val="tx1"/>
                          </a:solidFill>
                          <a:latin typeface="Times New Roman" charset="0"/>
                        </a:defRPr>
                      </a:lvl4pPr>
                      <a:lvl5pPr>
                        <a:spcBef>
                          <a:spcPct val="20000"/>
                        </a:spcBef>
                        <a:defRPr>
                          <a:solidFill>
                            <a:schemeClr val="tx1"/>
                          </a:solidFill>
                          <a:latin typeface="Times New Roman" charset="0"/>
                        </a:defRPr>
                      </a:lvl5pPr>
                      <a:lvl6pPr fontAlgn="base">
                        <a:spcBef>
                          <a:spcPct val="20000"/>
                        </a:spcBef>
                        <a:spcAft>
                          <a:spcPct val="0"/>
                        </a:spcAft>
                        <a:defRPr>
                          <a:solidFill>
                            <a:schemeClr val="tx1"/>
                          </a:solidFill>
                          <a:latin typeface="Times New Roman" charset="0"/>
                        </a:defRPr>
                      </a:lvl6pPr>
                      <a:lvl7pPr fontAlgn="base">
                        <a:spcBef>
                          <a:spcPct val="20000"/>
                        </a:spcBef>
                        <a:spcAft>
                          <a:spcPct val="0"/>
                        </a:spcAft>
                        <a:defRPr>
                          <a:solidFill>
                            <a:schemeClr val="tx1"/>
                          </a:solidFill>
                          <a:latin typeface="Times New Roman" charset="0"/>
                        </a:defRPr>
                      </a:lvl7pPr>
                      <a:lvl8pPr fontAlgn="base">
                        <a:spcBef>
                          <a:spcPct val="20000"/>
                        </a:spcBef>
                        <a:spcAft>
                          <a:spcPct val="0"/>
                        </a:spcAft>
                        <a:defRPr>
                          <a:solidFill>
                            <a:schemeClr val="tx1"/>
                          </a:solidFill>
                          <a:latin typeface="Times New Roman" charset="0"/>
                        </a:defRPr>
                      </a:lvl8pPr>
                      <a:lvl9pPr fontAlgn="base">
                        <a:spcBef>
                          <a:spcPct val="20000"/>
                        </a:spcBef>
                        <a:spcAft>
                          <a:spcPct val="0"/>
                        </a:spcAft>
                        <a:defRPr>
                          <a:solidFill>
                            <a:schemeClr val="tx1"/>
                          </a:solidFill>
                          <a:latin typeface="Times New Roman"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200" b="0" i="0" u="none" strike="noStrike" cap="none" normalizeH="0" baseline="0">
                          <a:ln>
                            <a:noFill/>
                          </a:ln>
                          <a:solidFill>
                            <a:schemeClr val="tx1"/>
                          </a:solidFill>
                          <a:effectLst/>
                          <a:latin typeface="Times New Roman" charset="0"/>
                        </a:rPr>
                        <a:t>Powergizmo</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charset="0"/>
                        </a:defRPr>
                      </a:lvl1pPr>
                      <a:lvl2pPr>
                        <a:spcBef>
                          <a:spcPct val="20000"/>
                        </a:spcBef>
                        <a:defRPr sz="2400">
                          <a:solidFill>
                            <a:schemeClr val="tx1"/>
                          </a:solidFill>
                          <a:latin typeface="Times New Roman" charset="0"/>
                        </a:defRPr>
                      </a:lvl2pPr>
                      <a:lvl3pPr>
                        <a:spcBef>
                          <a:spcPct val="20000"/>
                        </a:spcBef>
                        <a:defRPr sz="2000">
                          <a:solidFill>
                            <a:schemeClr val="tx1"/>
                          </a:solidFill>
                          <a:latin typeface="Times New Roman" charset="0"/>
                        </a:defRPr>
                      </a:lvl3pPr>
                      <a:lvl4pPr>
                        <a:spcBef>
                          <a:spcPct val="20000"/>
                        </a:spcBef>
                        <a:defRPr>
                          <a:solidFill>
                            <a:schemeClr val="tx1"/>
                          </a:solidFill>
                          <a:latin typeface="Times New Roman" charset="0"/>
                        </a:defRPr>
                      </a:lvl4pPr>
                      <a:lvl5pPr>
                        <a:spcBef>
                          <a:spcPct val="20000"/>
                        </a:spcBef>
                        <a:defRPr>
                          <a:solidFill>
                            <a:schemeClr val="tx1"/>
                          </a:solidFill>
                          <a:latin typeface="Times New Roman" charset="0"/>
                        </a:defRPr>
                      </a:lvl5pPr>
                      <a:lvl6pPr fontAlgn="base">
                        <a:spcBef>
                          <a:spcPct val="20000"/>
                        </a:spcBef>
                        <a:spcAft>
                          <a:spcPct val="0"/>
                        </a:spcAft>
                        <a:defRPr>
                          <a:solidFill>
                            <a:schemeClr val="tx1"/>
                          </a:solidFill>
                          <a:latin typeface="Times New Roman" charset="0"/>
                        </a:defRPr>
                      </a:lvl6pPr>
                      <a:lvl7pPr fontAlgn="base">
                        <a:spcBef>
                          <a:spcPct val="20000"/>
                        </a:spcBef>
                        <a:spcAft>
                          <a:spcPct val="0"/>
                        </a:spcAft>
                        <a:defRPr>
                          <a:solidFill>
                            <a:schemeClr val="tx1"/>
                          </a:solidFill>
                          <a:latin typeface="Times New Roman" charset="0"/>
                        </a:defRPr>
                      </a:lvl7pPr>
                      <a:lvl8pPr fontAlgn="base">
                        <a:spcBef>
                          <a:spcPct val="20000"/>
                        </a:spcBef>
                        <a:spcAft>
                          <a:spcPct val="0"/>
                        </a:spcAft>
                        <a:defRPr>
                          <a:solidFill>
                            <a:schemeClr val="tx1"/>
                          </a:solidFill>
                          <a:latin typeface="Times New Roman" charset="0"/>
                        </a:defRPr>
                      </a:lvl8pPr>
                      <a:lvl9pPr fontAlgn="base">
                        <a:spcBef>
                          <a:spcPct val="20000"/>
                        </a:spcBef>
                        <a:spcAft>
                          <a:spcPct val="0"/>
                        </a:spcAft>
                        <a:defRPr>
                          <a:solidFill>
                            <a:schemeClr val="tx1"/>
                          </a:solidFill>
                          <a:latin typeface="Times New Roman"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200" b="0" i="0" u="none" strike="noStrike" cap="none" normalizeH="0" baseline="0">
                          <a:ln>
                            <a:noFill/>
                          </a:ln>
                          <a:solidFill>
                            <a:schemeClr val="tx1"/>
                          </a:solidFill>
                          <a:effectLst/>
                          <a:latin typeface="Times New Roman" charset="0"/>
                        </a:rPr>
                        <a:t>$29.99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charset="0"/>
                        </a:defRPr>
                      </a:lvl1pPr>
                      <a:lvl2pPr>
                        <a:spcBef>
                          <a:spcPct val="20000"/>
                        </a:spcBef>
                        <a:defRPr sz="2400">
                          <a:solidFill>
                            <a:schemeClr val="tx1"/>
                          </a:solidFill>
                          <a:latin typeface="Times New Roman" charset="0"/>
                        </a:defRPr>
                      </a:lvl2pPr>
                      <a:lvl3pPr>
                        <a:spcBef>
                          <a:spcPct val="20000"/>
                        </a:spcBef>
                        <a:defRPr sz="2000">
                          <a:solidFill>
                            <a:schemeClr val="tx1"/>
                          </a:solidFill>
                          <a:latin typeface="Times New Roman" charset="0"/>
                        </a:defRPr>
                      </a:lvl3pPr>
                      <a:lvl4pPr>
                        <a:spcBef>
                          <a:spcPct val="20000"/>
                        </a:spcBef>
                        <a:defRPr>
                          <a:solidFill>
                            <a:schemeClr val="tx1"/>
                          </a:solidFill>
                          <a:latin typeface="Times New Roman" charset="0"/>
                        </a:defRPr>
                      </a:lvl4pPr>
                      <a:lvl5pPr>
                        <a:spcBef>
                          <a:spcPct val="20000"/>
                        </a:spcBef>
                        <a:defRPr>
                          <a:solidFill>
                            <a:schemeClr val="tx1"/>
                          </a:solidFill>
                          <a:latin typeface="Times New Roman" charset="0"/>
                        </a:defRPr>
                      </a:lvl5pPr>
                      <a:lvl6pPr fontAlgn="base">
                        <a:spcBef>
                          <a:spcPct val="20000"/>
                        </a:spcBef>
                        <a:spcAft>
                          <a:spcPct val="0"/>
                        </a:spcAft>
                        <a:defRPr>
                          <a:solidFill>
                            <a:schemeClr val="tx1"/>
                          </a:solidFill>
                          <a:latin typeface="Times New Roman" charset="0"/>
                        </a:defRPr>
                      </a:lvl6pPr>
                      <a:lvl7pPr fontAlgn="base">
                        <a:spcBef>
                          <a:spcPct val="20000"/>
                        </a:spcBef>
                        <a:spcAft>
                          <a:spcPct val="0"/>
                        </a:spcAft>
                        <a:defRPr>
                          <a:solidFill>
                            <a:schemeClr val="tx1"/>
                          </a:solidFill>
                          <a:latin typeface="Times New Roman" charset="0"/>
                        </a:defRPr>
                      </a:lvl7pPr>
                      <a:lvl8pPr fontAlgn="base">
                        <a:spcBef>
                          <a:spcPct val="20000"/>
                        </a:spcBef>
                        <a:spcAft>
                          <a:spcPct val="0"/>
                        </a:spcAft>
                        <a:defRPr>
                          <a:solidFill>
                            <a:schemeClr val="tx1"/>
                          </a:solidFill>
                          <a:latin typeface="Times New Roman" charset="0"/>
                        </a:defRPr>
                      </a:lvl8pPr>
                      <a:lvl9pPr fontAlgn="base">
                        <a:spcBef>
                          <a:spcPct val="20000"/>
                        </a:spcBef>
                        <a:spcAft>
                          <a:spcPct val="0"/>
                        </a:spcAft>
                        <a:defRPr>
                          <a:solidFill>
                            <a:schemeClr val="tx1"/>
                          </a:solidFill>
                          <a:latin typeface="Times New Roman"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200" b="0" i="0" u="none" strike="noStrike" cap="none" normalizeH="0" baseline="0">
                          <a:ln>
                            <a:noFill/>
                          </a:ln>
                          <a:solidFill>
                            <a:schemeClr val="tx1"/>
                          </a:solidFill>
                          <a:effectLst/>
                          <a:latin typeface="Times New Roman" charset="0"/>
                        </a:rPr>
                        <a:t>Gadgets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charset="0"/>
                        </a:defRPr>
                      </a:lvl1pPr>
                      <a:lvl2pPr>
                        <a:spcBef>
                          <a:spcPct val="20000"/>
                        </a:spcBef>
                        <a:defRPr sz="2400">
                          <a:solidFill>
                            <a:schemeClr val="tx1"/>
                          </a:solidFill>
                          <a:latin typeface="Times New Roman" charset="0"/>
                        </a:defRPr>
                      </a:lvl2pPr>
                      <a:lvl3pPr>
                        <a:spcBef>
                          <a:spcPct val="20000"/>
                        </a:spcBef>
                        <a:defRPr sz="2000">
                          <a:solidFill>
                            <a:schemeClr val="tx1"/>
                          </a:solidFill>
                          <a:latin typeface="Times New Roman" charset="0"/>
                        </a:defRPr>
                      </a:lvl3pPr>
                      <a:lvl4pPr>
                        <a:spcBef>
                          <a:spcPct val="20000"/>
                        </a:spcBef>
                        <a:defRPr>
                          <a:solidFill>
                            <a:schemeClr val="tx1"/>
                          </a:solidFill>
                          <a:latin typeface="Times New Roman" charset="0"/>
                        </a:defRPr>
                      </a:lvl4pPr>
                      <a:lvl5pPr>
                        <a:spcBef>
                          <a:spcPct val="20000"/>
                        </a:spcBef>
                        <a:defRPr>
                          <a:solidFill>
                            <a:schemeClr val="tx1"/>
                          </a:solidFill>
                          <a:latin typeface="Times New Roman" charset="0"/>
                        </a:defRPr>
                      </a:lvl5pPr>
                      <a:lvl6pPr fontAlgn="base">
                        <a:spcBef>
                          <a:spcPct val="20000"/>
                        </a:spcBef>
                        <a:spcAft>
                          <a:spcPct val="0"/>
                        </a:spcAft>
                        <a:defRPr>
                          <a:solidFill>
                            <a:schemeClr val="tx1"/>
                          </a:solidFill>
                          <a:latin typeface="Times New Roman" charset="0"/>
                        </a:defRPr>
                      </a:lvl6pPr>
                      <a:lvl7pPr fontAlgn="base">
                        <a:spcBef>
                          <a:spcPct val="20000"/>
                        </a:spcBef>
                        <a:spcAft>
                          <a:spcPct val="0"/>
                        </a:spcAft>
                        <a:defRPr>
                          <a:solidFill>
                            <a:schemeClr val="tx1"/>
                          </a:solidFill>
                          <a:latin typeface="Times New Roman" charset="0"/>
                        </a:defRPr>
                      </a:lvl7pPr>
                      <a:lvl8pPr fontAlgn="base">
                        <a:spcBef>
                          <a:spcPct val="20000"/>
                        </a:spcBef>
                        <a:spcAft>
                          <a:spcPct val="0"/>
                        </a:spcAft>
                        <a:defRPr>
                          <a:solidFill>
                            <a:schemeClr val="tx1"/>
                          </a:solidFill>
                          <a:latin typeface="Times New Roman" charset="0"/>
                        </a:defRPr>
                      </a:lvl8pPr>
                      <a:lvl9pPr fontAlgn="base">
                        <a:spcBef>
                          <a:spcPct val="20000"/>
                        </a:spcBef>
                        <a:spcAft>
                          <a:spcPct val="0"/>
                        </a:spcAft>
                        <a:defRPr>
                          <a:solidFill>
                            <a:schemeClr val="tx1"/>
                          </a:solidFill>
                          <a:latin typeface="Times New Roman"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200" b="0" i="0" u="none" strike="noStrike" cap="none" normalizeH="0" baseline="0">
                          <a:ln>
                            <a:noFill/>
                          </a:ln>
                          <a:solidFill>
                            <a:schemeClr val="tx1"/>
                          </a:solidFill>
                          <a:effectLst/>
                          <a:latin typeface="Times New Roman" charset="0"/>
                        </a:rPr>
                        <a:t>GizmoWorks</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2563">
                <a:tc>
                  <a:txBody>
                    <a:bodyPr/>
                    <a:lstStyle>
                      <a:lvl1pPr>
                        <a:spcBef>
                          <a:spcPct val="20000"/>
                        </a:spcBef>
                        <a:defRPr sz="2800">
                          <a:solidFill>
                            <a:schemeClr val="tx1"/>
                          </a:solidFill>
                          <a:latin typeface="Times New Roman" charset="0"/>
                        </a:defRPr>
                      </a:lvl1pPr>
                      <a:lvl2pPr>
                        <a:spcBef>
                          <a:spcPct val="20000"/>
                        </a:spcBef>
                        <a:defRPr sz="2400">
                          <a:solidFill>
                            <a:schemeClr val="tx1"/>
                          </a:solidFill>
                          <a:latin typeface="Times New Roman" charset="0"/>
                        </a:defRPr>
                      </a:lvl2pPr>
                      <a:lvl3pPr>
                        <a:spcBef>
                          <a:spcPct val="20000"/>
                        </a:spcBef>
                        <a:defRPr sz="2000">
                          <a:solidFill>
                            <a:schemeClr val="tx1"/>
                          </a:solidFill>
                          <a:latin typeface="Times New Roman" charset="0"/>
                        </a:defRPr>
                      </a:lvl3pPr>
                      <a:lvl4pPr>
                        <a:spcBef>
                          <a:spcPct val="20000"/>
                        </a:spcBef>
                        <a:defRPr>
                          <a:solidFill>
                            <a:schemeClr val="tx1"/>
                          </a:solidFill>
                          <a:latin typeface="Times New Roman" charset="0"/>
                        </a:defRPr>
                      </a:lvl4pPr>
                      <a:lvl5pPr>
                        <a:spcBef>
                          <a:spcPct val="20000"/>
                        </a:spcBef>
                        <a:defRPr>
                          <a:solidFill>
                            <a:schemeClr val="tx1"/>
                          </a:solidFill>
                          <a:latin typeface="Times New Roman" charset="0"/>
                        </a:defRPr>
                      </a:lvl5pPr>
                      <a:lvl6pPr fontAlgn="base">
                        <a:spcBef>
                          <a:spcPct val="20000"/>
                        </a:spcBef>
                        <a:spcAft>
                          <a:spcPct val="0"/>
                        </a:spcAft>
                        <a:defRPr>
                          <a:solidFill>
                            <a:schemeClr val="tx1"/>
                          </a:solidFill>
                          <a:latin typeface="Times New Roman" charset="0"/>
                        </a:defRPr>
                      </a:lvl6pPr>
                      <a:lvl7pPr fontAlgn="base">
                        <a:spcBef>
                          <a:spcPct val="20000"/>
                        </a:spcBef>
                        <a:spcAft>
                          <a:spcPct val="0"/>
                        </a:spcAft>
                        <a:defRPr>
                          <a:solidFill>
                            <a:schemeClr val="tx1"/>
                          </a:solidFill>
                          <a:latin typeface="Times New Roman" charset="0"/>
                        </a:defRPr>
                      </a:lvl7pPr>
                      <a:lvl8pPr fontAlgn="base">
                        <a:spcBef>
                          <a:spcPct val="20000"/>
                        </a:spcBef>
                        <a:spcAft>
                          <a:spcPct val="0"/>
                        </a:spcAft>
                        <a:defRPr>
                          <a:solidFill>
                            <a:schemeClr val="tx1"/>
                          </a:solidFill>
                          <a:latin typeface="Times New Roman" charset="0"/>
                        </a:defRPr>
                      </a:lvl8pPr>
                      <a:lvl9pPr fontAlgn="base">
                        <a:spcBef>
                          <a:spcPct val="20000"/>
                        </a:spcBef>
                        <a:spcAft>
                          <a:spcPct val="0"/>
                        </a:spcAft>
                        <a:defRPr>
                          <a:solidFill>
                            <a:schemeClr val="tx1"/>
                          </a:solidFill>
                          <a:latin typeface="Times New Roman"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200" b="0" i="0" u="none" strike="noStrike" cap="none" normalizeH="0" baseline="0">
                          <a:ln>
                            <a:noFill/>
                          </a:ln>
                          <a:solidFill>
                            <a:schemeClr val="tx1"/>
                          </a:solidFill>
                          <a:effectLst/>
                          <a:latin typeface="Times New Roman" charset="0"/>
                        </a:rPr>
                        <a:t>SingleTouch</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charset="0"/>
                        </a:defRPr>
                      </a:lvl1pPr>
                      <a:lvl2pPr>
                        <a:spcBef>
                          <a:spcPct val="20000"/>
                        </a:spcBef>
                        <a:defRPr sz="2400">
                          <a:solidFill>
                            <a:schemeClr val="tx1"/>
                          </a:solidFill>
                          <a:latin typeface="Times New Roman" charset="0"/>
                        </a:defRPr>
                      </a:lvl2pPr>
                      <a:lvl3pPr>
                        <a:spcBef>
                          <a:spcPct val="20000"/>
                        </a:spcBef>
                        <a:defRPr sz="2000">
                          <a:solidFill>
                            <a:schemeClr val="tx1"/>
                          </a:solidFill>
                          <a:latin typeface="Times New Roman" charset="0"/>
                        </a:defRPr>
                      </a:lvl3pPr>
                      <a:lvl4pPr>
                        <a:spcBef>
                          <a:spcPct val="20000"/>
                        </a:spcBef>
                        <a:defRPr>
                          <a:solidFill>
                            <a:schemeClr val="tx1"/>
                          </a:solidFill>
                          <a:latin typeface="Times New Roman" charset="0"/>
                        </a:defRPr>
                      </a:lvl4pPr>
                      <a:lvl5pPr>
                        <a:spcBef>
                          <a:spcPct val="20000"/>
                        </a:spcBef>
                        <a:defRPr>
                          <a:solidFill>
                            <a:schemeClr val="tx1"/>
                          </a:solidFill>
                          <a:latin typeface="Times New Roman" charset="0"/>
                        </a:defRPr>
                      </a:lvl5pPr>
                      <a:lvl6pPr fontAlgn="base">
                        <a:spcBef>
                          <a:spcPct val="20000"/>
                        </a:spcBef>
                        <a:spcAft>
                          <a:spcPct val="0"/>
                        </a:spcAft>
                        <a:defRPr>
                          <a:solidFill>
                            <a:schemeClr val="tx1"/>
                          </a:solidFill>
                          <a:latin typeface="Times New Roman" charset="0"/>
                        </a:defRPr>
                      </a:lvl6pPr>
                      <a:lvl7pPr fontAlgn="base">
                        <a:spcBef>
                          <a:spcPct val="20000"/>
                        </a:spcBef>
                        <a:spcAft>
                          <a:spcPct val="0"/>
                        </a:spcAft>
                        <a:defRPr>
                          <a:solidFill>
                            <a:schemeClr val="tx1"/>
                          </a:solidFill>
                          <a:latin typeface="Times New Roman" charset="0"/>
                        </a:defRPr>
                      </a:lvl7pPr>
                      <a:lvl8pPr fontAlgn="base">
                        <a:spcBef>
                          <a:spcPct val="20000"/>
                        </a:spcBef>
                        <a:spcAft>
                          <a:spcPct val="0"/>
                        </a:spcAft>
                        <a:defRPr>
                          <a:solidFill>
                            <a:schemeClr val="tx1"/>
                          </a:solidFill>
                          <a:latin typeface="Times New Roman" charset="0"/>
                        </a:defRPr>
                      </a:lvl8pPr>
                      <a:lvl9pPr fontAlgn="base">
                        <a:spcBef>
                          <a:spcPct val="20000"/>
                        </a:spcBef>
                        <a:spcAft>
                          <a:spcPct val="0"/>
                        </a:spcAft>
                        <a:defRPr>
                          <a:solidFill>
                            <a:schemeClr val="tx1"/>
                          </a:solidFill>
                          <a:latin typeface="Times New Roman"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200" b="0" i="0" u="none" strike="noStrike" cap="none" normalizeH="0" baseline="0">
                          <a:ln>
                            <a:noFill/>
                          </a:ln>
                          <a:solidFill>
                            <a:schemeClr val="tx1"/>
                          </a:solidFill>
                          <a:effectLst/>
                          <a:latin typeface="Times New Roman" charset="0"/>
                        </a:rPr>
                        <a:t>$149.99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charset="0"/>
                        </a:defRPr>
                      </a:lvl1pPr>
                      <a:lvl2pPr>
                        <a:spcBef>
                          <a:spcPct val="20000"/>
                        </a:spcBef>
                        <a:defRPr sz="2400">
                          <a:solidFill>
                            <a:schemeClr val="tx1"/>
                          </a:solidFill>
                          <a:latin typeface="Times New Roman" charset="0"/>
                        </a:defRPr>
                      </a:lvl2pPr>
                      <a:lvl3pPr>
                        <a:spcBef>
                          <a:spcPct val="20000"/>
                        </a:spcBef>
                        <a:defRPr sz="2000">
                          <a:solidFill>
                            <a:schemeClr val="tx1"/>
                          </a:solidFill>
                          <a:latin typeface="Times New Roman" charset="0"/>
                        </a:defRPr>
                      </a:lvl3pPr>
                      <a:lvl4pPr>
                        <a:spcBef>
                          <a:spcPct val="20000"/>
                        </a:spcBef>
                        <a:defRPr>
                          <a:solidFill>
                            <a:schemeClr val="tx1"/>
                          </a:solidFill>
                          <a:latin typeface="Times New Roman" charset="0"/>
                        </a:defRPr>
                      </a:lvl4pPr>
                      <a:lvl5pPr>
                        <a:spcBef>
                          <a:spcPct val="20000"/>
                        </a:spcBef>
                        <a:defRPr>
                          <a:solidFill>
                            <a:schemeClr val="tx1"/>
                          </a:solidFill>
                          <a:latin typeface="Times New Roman" charset="0"/>
                        </a:defRPr>
                      </a:lvl5pPr>
                      <a:lvl6pPr fontAlgn="base">
                        <a:spcBef>
                          <a:spcPct val="20000"/>
                        </a:spcBef>
                        <a:spcAft>
                          <a:spcPct val="0"/>
                        </a:spcAft>
                        <a:defRPr>
                          <a:solidFill>
                            <a:schemeClr val="tx1"/>
                          </a:solidFill>
                          <a:latin typeface="Times New Roman" charset="0"/>
                        </a:defRPr>
                      </a:lvl6pPr>
                      <a:lvl7pPr fontAlgn="base">
                        <a:spcBef>
                          <a:spcPct val="20000"/>
                        </a:spcBef>
                        <a:spcAft>
                          <a:spcPct val="0"/>
                        </a:spcAft>
                        <a:defRPr>
                          <a:solidFill>
                            <a:schemeClr val="tx1"/>
                          </a:solidFill>
                          <a:latin typeface="Times New Roman" charset="0"/>
                        </a:defRPr>
                      </a:lvl7pPr>
                      <a:lvl8pPr fontAlgn="base">
                        <a:spcBef>
                          <a:spcPct val="20000"/>
                        </a:spcBef>
                        <a:spcAft>
                          <a:spcPct val="0"/>
                        </a:spcAft>
                        <a:defRPr>
                          <a:solidFill>
                            <a:schemeClr val="tx1"/>
                          </a:solidFill>
                          <a:latin typeface="Times New Roman" charset="0"/>
                        </a:defRPr>
                      </a:lvl8pPr>
                      <a:lvl9pPr fontAlgn="base">
                        <a:spcBef>
                          <a:spcPct val="20000"/>
                        </a:spcBef>
                        <a:spcAft>
                          <a:spcPct val="0"/>
                        </a:spcAft>
                        <a:defRPr>
                          <a:solidFill>
                            <a:schemeClr val="tx1"/>
                          </a:solidFill>
                          <a:latin typeface="Times New Roman"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200" b="0" i="0" u="none" strike="noStrike" cap="none" normalizeH="0" baseline="0">
                          <a:ln>
                            <a:noFill/>
                          </a:ln>
                          <a:solidFill>
                            <a:schemeClr val="tx1"/>
                          </a:solidFill>
                          <a:effectLst/>
                          <a:latin typeface="Times New Roman" charset="0"/>
                        </a:rPr>
                        <a:t>Photography</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charset="0"/>
                        </a:defRPr>
                      </a:lvl1pPr>
                      <a:lvl2pPr>
                        <a:spcBef>
                          <a:spcPct val="20000"/>
                        </a:spcBef>
                        <a:defRPr sz="2400">
                          <a:solidFill>
                            <a:schemeClr val="tx1"/>
                          </a:solidFill>
                          <a:latin typeface="Times New Roman" charset="0"/>
                        </a:defRPr>
                      </a:lvl2pPr>
                      <a:lvl3pPr>
                        <a:spcBef>
                          <a:spcPct val="20000"/>
                        </a:spcBef>
                        <a:defRPr sz="2000">
                          <a:solidFill>
                            <a:schemeClr val="tx1"/>
                          </a:solidFill>
                          <a:latin typeface="Times New Roman" charset="0"/>
                        </a:defRPr>
                      </a:lvl3pPr>
                      <a:lvl4pPr>
                        <a:spcBef>
                          <a:spcPct val="20000"/>
                        </a:spcBef>
                        <a:defRPr>
                          <a:solidFill>
                            <a:schemeClr val="tx1"/>
                          </a:solidFill>
                          <a:latin typeface="Times New Roman" charset="0"/>
                        </a:defRPr>
                      </a:lvl4pPr>
                      <a:lvl5pPr>
                        <a:spcBef>
                          <a:spcPct val="20000"/>
                        </a:spcBef>
                        <a:defRPr>
                          <a:solidFill>
                            <a:schemeClr val="tx1"/>
                          </a:solidFill>
                          <a:latin typeface="Times New Roman" charset="0"/>
                        </a:defRPr>
                      </a:lvl5pPr>
                      <a:lvl6pPr fontAlgn="base">
                        <a:spcBef>
                          <a:spcPct val="20000"/>
                        </a:spcBef>
                        <a:spcAft>
                          <a:spcPct val="0"/>
                        </a:spcAft>
                        <a:defRPr>
                          <a:solidFill>
                            <a:schemeClr val="tx1"/>
                          </a:solidFill>
                          <a:latin typeface="Times New Roman" charset="0"/>
                        </a:defRPr>
                      </a:lvl6pPr>
                      <a:lvl7pPr fontAlgn="base">
                        <a:spcBef>
                          <a:spcPct val="20000"/>
                        </a:spcBef>
                        <a:spcAft>
                          <a:spcPct val="0"/>
                        </a:spcAft>
                        <a:defRPr>
                          <a:solidFill>
                            <a:schemeClr val="tx1"/>
                          </a:solidFill>
                          <a:latin typeface="Times New Roman" charset="0"/>
                        </a:defRPr>
                      </a:lvl7pPr>
                      <a:lvl8pPr fontAlgn="base">
                        <a:spcBef>
                          <a:spcPct val="20000"/>
                        </a:spcBef>
                        <a:spcAft>
                          <a:spcPct val="0"/>
                        </a:spcAft>
                        <a:defRPr>
                          <a:solidFill>
                            <a:schemeClr val="tx1"/>
                          </a:solidFill>
                          <a:latin typeface="Times New Roman" charset="0"/>
                        </a:defRPr>
                      </a:lvl8pPr>
                      <a:lvl9pPr fontAlgn="base">
                        <a:spcBef>
                          <a:spcPct val="20000"/>
                        </a:spcBef>
                        <a:spcAft>
                          <a:spcPct val="0"/>
                        </a:spcAft>
                        <a:defRPr>
                          <a:solidFill>
                            <a:schemeClr val="tx1"/>
                          </a:solidFill>
                          <a:latin typeface="Times New Roman"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200" b="0" i="0" u="none" strike="noStrike" cap="none" normalizeH="0" baseline="0">
                          <a:ln>
                            <a:noFill/>
                          </a:ln>
                          <a:solidFill>
                            <a:schemeClr val="tx1"/>
                          </a:solidFill>
                          <a:effectLst/>
                          <a:latin typeface="Times New Roman" charset="0"/>
                        </a:rPr>
                        <a:t>Canon</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2563">
                <a:tc>
                  <a:txBody>
                    <a:bodyPr/>
                    <a:lstStyle>
                      <a:lvl1pPr>
                        <a:spcBef>
                          <a:spcPct val="20000"/>
                        </a:spcBef>
                        <a:defRPr sz="2800">
                          <a:solidFill>
                            <a:schemeClr val="tx1"/>
                          </a:solidFill>
                          <a:latin typeface="Times New Roman" charset="0"/>
                        </a:defRPr>
                      </a:lvl1pPr>
                      <a:lvl2pPr>
                        <a:spcBef>
                          <a:spcPct val="20000"/>
                        </a:spcBef>
                        <a:defRPr sz="2400">
                          <a:solidFill>
                            <a:schemeClr val="tx1"/>
                          </a:solidFill>
                          <a:latin typeface="Times New Roman" charset="0"/>
                        </a:defRPr>
                      </a:lvl2pPr>
                      <a:lvl3pPr>
                        <a:spcBef>
                          <a:spcPct val="20000"/>
                        </a:spcBef>
                        <a:defRPr sz="2000">
                          <a:solidFill>
                            <a:schemeClr val="tx1"/>
                          </a:solidFill>
                          <a:latin typeface="Times New Roman" charset="0"/>
                        </a:defRPr>
                      </a:lvl3pPr>
                      <a:lvl4pPr>
                        <a:spcBef>
                          <a:spcPct val="20000"/>
                        </a:spcBef>
                        <a:defRPr>
                          <a:solidFill>
                            <a:schemeClr val="tx1"/>
                          </a:solidFill>
                          <a:latin typeface="Times New Roman" charset="0"/>
                        </a:defRPr>
                      </a:lvl4pPr>
                      <a:lvl5pPr>
                        <a:spcBef>
                          <a:spcPct val="20000"/>
                        </a:spcBef>
                        <a:defRPr>
                          <a:solidFill>
                            <a:schemeClr val="tx1"/>
                          </a:solidFill>
                          <a:latin typeface="Times New Roman" charset="0"/>
                        </a:defRPr>
                      </a:lvl5pPr>
                      <a:lvl6pPr fontAlgn="base">
                        <a:spcBef>
                          <a:spcPct val="20000"/>
                        </a:spcBef>
                        <a:spcAft>
                          <a:spcPct val="0"/>
                        </a:spcAft>
                        <a:defRPr>
                          <a:solidFill>
                            <a:schemeClr val="tx1"/>
                          </a:solidFill>
                          <a:latin typeface="Times New Roman" charset="0"/>
                        </a:defRPr>
                      </a:lvl6pPr>
                      <a:lvl7pPr fontAlgn="base">
                        <a:spcBef>
                          <a:spcPct val="20000"/>
                        </a:spcBef>
                        <a:spcAft>
                          <a:spcPct val="0"/>
                        </a:spcAft>
                        <a:defRPr>
                          <a:solidFill>
                            <a:schemeClr val="tx1"/>
                          </a:solidFill>
                          <a:latin typeface="Times New Roman" charset="0"/>
                        </a:defRPr>
                      </a:lvl7pPr>
                      <a:lvl8pPr fontAlgn="base">
                        <a:spcBef>
                          <a:spcPct val="20000"/>
                        </a:spcBef>
                        <a:spcAft>
                          <a:spcPct val="0"/>
                        </a:spcAft>
                        <a:defRPr>
                          <a:solidFill>
                            <a:schemeClr val="tx1"/>
                          </a:solidFill>
                          <a:latin typeface="Times New Roman" charset="0"/>
                        </a:defRPr>
                      </a:lvl8pPr>
                      <a:lvl9pPr fontAlgn="base">
                        <a:spcBef>
                          <a:spcPct val="20000"/>
                        </a:spcBef>
                        <a:spcAft>
                          <a:spcPct val="0"/>
                        </a:spcAft>
                        <a:defRPr>
                          <a:solidFill>
                            <a:schemeClr val="tx1"/>
                          </a:solidFill>
                          <a:latin typeface="Times New Roman"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200" b="0" i="0" u="none" strike="noStrike" cap="none" normalizeH="0" baseline="0">
                          <a:ln>
                            <a:noFill/>
                          </a:ln>
                          <a:solidFill>
                            <a:schemeClr val="tx1"/>
                          </a:solidFill>
                          <a:effectLst/>
                          <a:latin typeface="Times New Roman" charset="0"/>
                        </a:rPr>
                        <a:t>MultiTouch</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charset="0"/>
                        </a:defRPr>
                      </a:lvl1pPr>
                      <a:lvl2pPr>
                        <a:spcBef>
                          <a:spcPct val="20000"/>
                        </a:spcBef>
                        <a:defRPr sz="2400">
                          <a:solidFill>
                            <a:schemeClr val="tx1"/>
                          </a:solidFill>
                          <a:latin typeface="Times New Roman" charset="0"/>
                        </a:defRPr>
                      </a:lvl2pPr>
                      <a:lvl3pPr>
                        <a:spcBef>
                          <a:spcPct val="20000"/>
                        </a:spcBef>
                        <a:defRPr sz="2000">
                          <a:solidFill>
                            <a:schemeClr val="tx1"/>
                          </a:solidFill>
                          <a:latin typeface="Times New Roman" charset="0"/>
                        </a:defRPr>
                      </a:lvl3pPr>
                      <a:lvl4pPr>
                        <a:spcBef>
                          <a:spcPct val="20000"/>
                        </a:spcBef>
                        <a:defRPr>
                          <a:solidFill>
                            <a:schemeClr val="tx1"/>
                          </a:solidFill>
                          <a:latin typeface="Times New Roman" charset="0"/>
                        </a:defRPr>
                      </a:lvl4pPr>
                      <a:lvl5pPr>
                        <a:spcBef>
                          <a:spcPct val="20000"/>
                        </a:spcBef>
                        <a:defRPr>
                          <a:solidFill>
                            <a:schemeClr val="tx1"/>
                          </a:solidFill>
                          <a:latin typeface="Times New Roman" charset="0"/>
                        </a:defRPr>
                      </a:lvl5pPr>
                      <a:lvl6pPr fontAlgn="base">
                        <a:spcBef>
                          <a:spcPct val="20000"/>
                        </a:spcBef>
                        <a:spcAft>
                          <a:spcPct val="0"/>
                        </a:spcAft>
                        <a:defRPr>
                          <a:solidFill>
                            <a:schemeClr val="tx1"/>
                          </a:solidFill>
                          <a:latin typeface="Times New Roman" charset="0"/>
                        </a:defRPr>
                      </a:lvl6pPr>
                      <a:lvl7pPr fontAlgn="base">
                        <a:spcBef>
                          <a:spcPct val="20000"/>
                        </a:spcBef>
                        <a:spcAft>
                          <a:spcPct val="0"/>
                        </a:spcAft>
                        <a:defRPr>
                          <a:solidFill>
                            <a:schemeClr val="tx1"/>
                          </a:solidFill>
                          <a:latin typeface="Times New Roman" charset="0"/>
                        </a:defRPr>
                      </a:lvl7pPr>
                      <a:lvl8pPr fontAlgn="base">
                        <a:spcBef>
                          <a:spcPct val="20000"/>
                        </a:spcBef>
                        <a:spcAft>
                          <a:spcPct val="0"/>
                        </a:spcAft>
                        <a:defRPr>
                          <a:solidFill>
                            <a:schemeClr val="tx1"/>
                          </a:solidFill>
                          <a:latin typeface="Times New Roman" charset="0"/>
                        </a:defRPr>
                      </a:lvl8pPr>
                      <a:lvl9pPr fontAlgn="base">
                        <a:spcBef>
                          <a:spcPct val="20000"/>
                        </a:spcBef>
                        <a:spcAft>
                          <a:spcPct val="0"/>
                        </a:spcAft>
                        <a:defRPr>
                          <a:solidFill>
                            <a:schemeClr val="tx1"/>
                          </a:solidFill>
                          <a:latin typeface="Times New Roman"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200" b="0" i="0" u="none" strike="noStrike" cap="none" normalizeH="0" baseline="0">
                          <a:ln>
                            <a:noFill/>
                          </a:ln>
                          <a:solidFill>
                            <a:schemeClr val="tx1"/>
                          </a:solidFill>
                          <a:effectLst/>
                          <a:latin typeface="Times New Roman" charset="0"/>
                        </a:rPr>
                        <a:t>$203.99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charset="0"/>
                        </a:defRPr>
                      </a:lvl1pPr>
                      <a:lvl2pPr>
                        <a:spcBef>
                          <a:spcPct val="20000"/>
                        </a:spcBef>
                        <a:defRPr sz="2400">
                          <a:solidFill>
                            <a:schemeClr val="tx1"/>
                          </a:solidFill>
                          <a:latin typeface="Times New Roman" charset="0"/>
                        </a:defRPr>
                      </a:lvl2pPr>
                      <a:lvl3pPr>
                        <a:spcBef>
                          <a:spcPct val="20000"/>
                        </a:spcBef>
                        <a:defRPr sz="2000">
                          <a:solidFill>
                            <a:schemeClr val="tx1"/>
                          </a:solidFill>
                          <a:latin typeface="Times New Roman" charset="0"/>
                        </a:defRPr>
                      </a:lvl3pPr>
                      <a:lvl4pPr>
                        <a:spcBef>
                          <a:spcPct val="20000"/>
                        </a:spcBef>
                        <a:defRPr>
                          <a:solidFill>
                            <a:schemeClr val="tx1"/>
                          </a:solidFill>
                          <a:latin typeface="Times New Roman" charset="0"/>
                        </a:defRPr>
                      </a:lvl4pPr>
                      <a:lvl5pPr>
                        <a:spcBef>
                          <a:spcPct val="20000"/>
                        </a:spcBef>
                        <a:defRPr>
                          <a:solidFill>
                            <a:schemeClr val="tx1"/>
                          </a:solidFill>
                          <a:latin typeface="Times New Roman" charset="0"/>
                        </a:defRPr>
                      </a:lvl5pPr>
                      <a:lvl6pPr fontAlgn="base">
                        <a:spcBef>
                          <a:spcPct val="20000"/>
                        </a:spcBef>
                        <a:spcAft>
                          <a:spcPct val="0"/>
                        </a:spcAft>
                        <a:defRPr>
                          <a:solidFill>
                            <a:schemeClr val="tx1"/>
                          </a:solidFill>
                          <a:latin typeface="Times New Roman" charset="0"/>
                        </a:defRPr>
                      </a:lvl6pPr>
                      <a:lvl7pPr fontAlgn="base">
                        <a:spcBef>
                          <a:spcPct val="20000"/>
                        </a:spcBef>
                        <a:spcAft>
                          <a:spcPct val="0"/>
                        </a:spcAft>
                        <a:defRPr>
                          <a:solidFill>
                            <a:schemeClr val="tx1"/>
                          </a:solidFill>
                          <a:latin typeface="Times New Roman" charset="0"/>
                        </a:defRPr>
                      </a:lvl7pPr>
                      <a:lvl8pPr fontAlgn="base">
                        <a:spcBef>
                          <a:spcPct val="20000"/>
                        </a:spcBef>
                        <a:spcAft>
                          <a:spcPct val="0"/>
                        </a:spcAft>
                        <a:defRPr>
                          <a:solidFill>
                            <a:schemeClr val="tx1"/>
                          </a:solidFill>
                          <a:latin typeface="Times New Roman" charset="0"/>
                        </a:defRPr>
                      </a:lvl8pPr>
                      <a:lvl9pPr fontAlgn="base">
                        <a:spcBef>
                          <a:spcPct val="20000"/>
                        </a:spcBef>
                        <a:spcAft>
                          <a:spcPct val="0"/>
                        </a:spcAft>
                        <a:defRPr>
                          <a:solidFill>
                            <a:schemeClr val="tx1"/>
                          </a:solidFill>
                          <a:latin typeface="Times New Roman"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200" b="0" i="0" u="none" strike="noStrike" cap="none" normalizeH="0" baseline="0">
                          <a:ln>
                            <a:noFill/>
                          </a:ln>
                          <a:solidFill>
                            <a:schemeClr val="tx1"/>
                          </a:solidFill>
                          <a:effectLst/>
                          <a:latin typeface="Times New Roman" charset="0"/>
                        </a:rPr>
                        <a:t>Household</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charset="0"/>
                        </a:defRPr>
                      </a:lvl1pPr>
                      <a:lvl2pPr>
                        <a:spcBef>
                          <a:spcPct val="20000"/>
                        </a:spcBef>
                        <a:defRPr sz="2400">
                          <a:solidFill>
                            <a:schemeClr val="tx1"/>
                          </a:solidFill>
                          <a:latin typeface="Times New Roman" charset="0"/>
                        </a:defRPr>
                      </a:lvl2pPr>
                      <a:lvl3pPr>
                        <a:spcBef>
                          <a:spcPct val="20000"/>
                        </a:spcBef>
                        <a:defRPr sz="2000">
                          <a:solidFill>
                            <a:schemeClr val="tx1"/>
                          </a:solidFill>
                          <a:latin typeface="Times New Roman" charset="0"/>
                        </a:defRPr>
                      </a:lvl3pPr>
                      <a:lvl4pPr>
                        <a:spcBef>
                          <a:spcPct val="20000"/>
                        </a:spcBef>
                        <a:defRPr>
                          <a:solidFill>
                            <a:schemeClr val="tx1"/>
                          </a:solidFill>
                          <a:latin typeface="Times New Roman" charset="0"/>
                        </a:defRPr>
                      </a:lvl4pPr>
                      <a:lvl5pPr>
                        <a:spcBef>
                          <a:spcPct val="20000"/>
                        </a:spcBef>
                        <a:defRPr>
                          <a:solidFill>
                            <a:schemeClr val="tx1"/>
                          </a:solidFill>
                          <a:latin typeface="Times New Roman" charset="0"/>
                        </a:defRPr>
                      </a:lvl5pPr>
                      <a:lvl6pPr fontAlgn="base">
                        <a:spcBef>
                          <a:spcPct val="20000"/>
                        </a:spcBef>
                        <a:spcAft>
                          <a:spcPct val="0"/>
                        </a:spcAft>
                        <a:defRPr>
                          <a:solidFill>
                            <a:schemeClr val="tx1"/>
                          </a:solidFill>
                          <a:latin typeface="Times New Roman" charset="0"/>
                        </a:defRPr>
                      </a:lvl6pPr>
                      <a:lvl7pPr fontAlgn="base">
                        <a:spcBef>
                          <a:spcPct val="20000"/>
                        </a:spcBef>
                        <a:spcAft>
                          <a:spcPct val="0"/>
                        </a:spcAft>
                        <a:defRPr>
                          <a:solidFill>
                            <a:schemeClr val="tx1"/>
                          </a:solidFill>
                          <a:latin typeface="Times New Roman" charset="0"/>
                        </a:defRPr>
                      </a:lvl7pPr>
                      <a:lvl8pPr fontAlgn="base">
                        <a:spcBef>
                          <a:spcPct val="20000"/>
                        </a:spcBef>
                        <a:spcAft>
                          <a:spcPct val="0"/>
                        </a:spcAft>
                        <a:defRPr>
                          <a:solidFill>
                            <a:schemeClr val="tx1"/>
                          </a:solidFill>
                          <a:latin typeface="Times New Roman" charset="0"/>
                        </a:defRPr>
                      </a:lvl8pPr>
                      <a:lvl9pPr fontAlgn="base">
                        <a:spcBef>
                          <a:spcPct val="20000"/>
                        </a:spcBef>
                        <a:spcAft>
                          <a:spcPct val="0"/>
                        </a:spcAft>
                        <a:defRPr>
                          <a:solidFill>
                            <a:schemeClr val="tx1"/>
                          </a:solidFill>
                          <a:latin typeface="Times New Roman"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200" b="0" i="0" u="none" strike="noStrike" cap="none" normalizeH="0" baseline="0">
                          <a:ln>
                            <a:noFill/>
                          </a:ln>
                          <a:solidFill>
                            <a:schemeClr val="tx1"/>
                          </a:solidFill>
                          <a:effectLst/>
                          <a:latin typeface="Times New Roman" charset="0"/>
                        </a:rPr>
                        <a:t>Hitachi</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59779" name="Text Box 35"/>
          <p:cNvSpPr txBox="1">
            <a:spLocks noChangeArrowheads="1"/>
          </p:cNvSpPr>
          <p:nvPr/>
        </p:nvSpPr>
        <p:spPr bwMode="auto">
          <a:xfrm>
            <a:off x="152400" y="1752600"/>
            <a:ext cx="658813"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en-US" altLang="en-US" sz="1200">
                <a:solidFill>
                  <a:schemeClr val="accent2"/>
                </a:solidFill>
              </a:rPr>
              <a:t>Product</a:t>
            </a:r>
          </a:p>
        </p:txBody>
      </p:sp>
      <p:sp>
        <p:nvSpPr>
          <p:cNvPr id="159780" name="Text Box 36"/>
          <p:cNvSpPr txBox="1">
            <a:spLocks noChangeArrowheads="1"/>
          </p:cNvSpPr>
          <p:nvPr/>
        </p:nvSpPr>
        <p:spPr bwMode="auto">
          <a:xfrm>
            <a:off x="5029200" y="1828800"/>
            <a:ext cx="777875"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en-US" altLang="en-US" sz="1200">
                <a:solidFill>
                  <a:schemeClr val="accent2"/>
                </a:solidFill>
              </a:rPr>
              <a:t>Company</a:t>
            </a:r>
          </a:p>
        </p:txBody>
      </p:sp>
      <p:graphicFrame>
        <p:nvGraphicFramePr>
          <p:cNvPr id="159781" name="Group 37"/>
          <p:cNvGraphicFramePr>
            <a:graphicFrameLocks noGrp="1"/>
          </p:cNvGraphicFramePr>
          <p:nvPr/>
        </p:nvGraphicFramePr>
        <p:xfrm>
          <a:off x="5105400" y="2209800"/>
          <a:ext cx="3810000" cy="1097104"/>
        </p:xfrm>
        <a:graphic>
          <a:graphicData uri="http://schemas.openxmlformats.org/drawingml/2006/table">
            <a:tbl>
              <a:tblPr/>
              <a:tblGrid>
                <a:gridCol w="1270000"/>
                <a:gridCol w="1270000"/>
                <a:gridCol w="1270000"/>
              </a:tblGrid>
              <a:tr h="274241">
                <a:tc>
                  <a:txBody>
                    <a:bodyPr/>
                    <a:lstStyle>
                      <a:lvl1pPr>
                        <a:spcBef>
                          <a:spcPct val="20000"/>
                        </a:spcBef>
                        <a:defRPr sz="2800">
                          <a:solidFill>
                            <a:schemeClr val="tx1"/>
                          </a:solidFill>
                          <a:latin typeface="Times New Roman" charset="0"/>
                        </a:defRPr>
                      </a:lvl1pPr>
                      <a:lvl2pPr>
                        <a:spcBef>
                          <a:spcPct val="20000"/>
                        </a:spcBef>
                        <a:defRPr sz="2400">
                          <a:solidFill>
                            <a:schemeClr val="tx1"/>
                          </a:solidFill>
                          <a:latin typeface="Times New Roman" charset="0"/>
                        </a:defRPr>
                      </a:lvl2pPr>
                      <a:lvl3pPr>
                        <a:spcBef>
                          <a:spcPct val="20000"/>
                        </a:spcBef>
                        <a:defRPr sz="2000">
                          <a:solidFill>
                            <a:schemeClr val="tx1"/>
                          </a:solidFill>
                          <a:latin typeface="Times New Roman" charset="0"/>
                        </a:defRPr>
                      </a:lvl3pPr>
                      <a:lvl4pPr>
                        <a:spcBef>
                          <a:spcPct val="20000"/>
                        </a:spcBef>
                        <a:defRPr>
                          <a:solidFill>
                            <a:schemeClr val="tx1"/>
                          </a:solidFill>
                          <a:latin typeface="Times New Roman" charset="0"/>
                        </a:defRPr>
                      </a:lvl4pPr>
                      <a:lvl5pPr>
                        <a:spcBef>
                          <a:spcPct val="20000"/>
                        </a:spcBef>
                        <a:defRPr>
                          <a:solidFill>
                            <a:schemeClr val="tx1"/>
                          </a:solidFill>
                          <a:latin typeface="Times New Roman" charset="0"/>
                        </a:defRPr>
                      </a:lvl5pPr>
                      <a:lvl6pPr fontAlgn="base">
                        <a:spcBef>
                          <a:spcPct val="20000"/>
                        </a:spcBef>
                        <a:spcAft>
                          <a:spcPct val="0"/>
                        </a:spcAft>
                        <a:defRPr>
                          <a:solidFill>
                            <a:schemeClr val="tx1"/>
                          </a:solidFill>
                          <a:latin typeface="Times New Roman" charset="0"/>
                        </a:defRPr>
                      </a:lvl6pPr>
                      <a:lvl7pPr fontAlgn="base">
                        <a:spcBef>
                          <a:spcPct val="20000"/>
                        </a:spcBef>
                        <a:spcAft>
                          <a:spcPct val="0"/>
                        </a:spcAft>
                        <a:defRPr>
                          <a:solidFill>
                            <a:schemeClr val="tx1"/>
                          </a:solidFill>
                          <a:latin typeface="Times New Roman" charset="0"/>
                        </a:defRPr>
                      </a:lvl7pPr>
                      <a:lvl8pPr fontAlgn="base">
                        <a:spcBef>
                          <a:spcPct val="20000"/>
                        </a:spcBef>
                        <a:spcAft>
                          <a:spcPct val="0"/>
                        </a:spcAft>
                        <a:defRPr>
                          <a:solidFill>
                            <a:schemeClr val="tx1"/>
                          </a:solidFill>
                          <a:latin typeface="Times New Roman" charset="0"/>
                        </a:defRPr>
                      </a:lvl8pPr>
                      <a:lvl9pPr fontAlgn="base">
                        <a:spcBef>
                          <a:spcPct val="20000"/>
                        </a:spcBef>
                        <a:spcAft>
                          <a:spcPct val="0"/>
                        </a:spcAft>
                        <a:defRPr>
                          <a:solidFill>
                            <a:schemeClr val="tx1"/>
                          </a:solidFill>
                          <a:latin typeface="Times New Roman"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200" b="0" i="0" u="none" strike="noStrike" cap="none" normalizeH="0" baseline="0">
                          <a:ln>
                            <a:noFill/>
                          </a:ln>
                          <a:solidFill>
                            <a:schemeClr val="accent2"/>
                          </a:solidFill>
                          <a:effectLst/>
                          <a:latin typeface="Times New Roman" charset="0"/>
                        </a:rPr>
                        <a:t>Cname</a:t>
                      </a:r>
                    </a:p>
                  </a:txBody>
                  <a:tcPr marT="45698" marB="45698"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sz="2800">
                          <a:solidFill>
                            <a:schemeClr val="tx1"/>
                          </a:solidFill>
                          <a:latin typeface="Times New Roman" charset="0"/>
                        </a:defRPr>
                      </a:lvl1pPr>
                      <a:lvl2pPr>
                        <a:spcBef>
                          <a:spcPct val="20000"/>
                        </a:spcBef>
                        <a:defRPr sz="2400">
                          <a:solidFill>
                            <a:schemeClr val="tx1"/>
                          </a:solidFill>
                          <a:latin typeface="Times New Roman" charset="0"/>
                        </a:defRPr>
                      </a:lvl2pPr>
                      <a:lvl3pPr>
                        <a:spcBef>
                          <a:spcPct val="20000"/>
                        </a:spcBef>
                        <a:defRPr sz="2000">
                          <a:solidFill>
                            <a:schemeClr val="tx1"/>
                          </a:solidFill>
                          <a:latin typeface="Times New Roman" charset="0"/>
                        </a:defRPr>
                      </a:lvl3pPr>
                      <a:lvl4pPr>
                        <a:spcBef>
                          <a:spcPct val="20000"/>
                        </a:spcBef>
                        <a:defRPr>
                          <a:solidFill>
                            <a:schemeClr val="tx1"/>
                          </a:solidFill>
                          <a:latin typeface="Times New Roman" charset="0"/>
                        </a:defRPr>
                      </a:lvl4pPr>
                      <a:lvl5pPr>
                        <a:spcBef>
                          <a:spcPct val="20000"/>
                        </a:spcBef>
                        <a:defRPr>
                          <a:solidFill>
                            <a:schemeClr val="tx1"/>
                          </a:solidFill>
                          <a:latin typeface="Times New Roman" charset="0"/>
                        </a:defRPr>
                      </a:lvl5pPr>
                      <a:lvl6pPr fontAlgn="base">
                        <a:spcBef>
                          <a:spcPct val="20000"/>
                        </a:spcBef>
                        <a:spcAft>
                          <a:spcPct val="0"/>
                        </a:spcAft>
                        <a:defRPr>
                          <a:solidFill>
                            <a:schemeClr val="tx1"/>
                          </a:solidFill>
                          <a:latin typeface="Times New Roman" charset="0"/>
                        </a:defRPr>
                      </a:lvl6pPr>
                      <a:lvl7pPr fontAlgn="base">
                        <a:spcBef>
                          <a:spcPct val="20000"/>
                        </a:spcBef>
                        <a:spcAft>
                          <a:spcPct val="0"/>
                        </a:spcAft>
                        <a:defRPr>
                          <a:solidFill>
                            <a:schemeClr val="tx1"/>
                          </a:solidFill>
                          <a:latin typeface="Times New Roman" charset="0"/>
                        </a:defRPr>
                      </a:lvl7pPr>
                      <a:lvl8pPr fontAlgn="base">
                        <a:spcBef>
                          <a:spcPct val="20000"/>
                        </a:spcBef>
                        <a:spcAft>
                          <a:spcPct val="0"/>
                        </a:spcAft>
                        <a:defRPr>
                          <a:solidFill>
                            <a:schemeClr val="tx1"/>
                          </a:solidFill>
                          <a:latin typeface="Times New Roman" charset="0"/>
                        </a:defRPr>
                      </a:lvl8pPr>
                      <a:lvl9pPr fontAlgn="base">
                        <a:spcBef>
                          <a:spcPct val="20000"/>
                        </a:spcBef>
                        <a:spcAft>
                          <a:spcPct val="0"/>
                        </a:spcAft>
                        <a:defRPr>
                          <a:solidFill>
                            <a:schemeClr val="tx1"/>
                          </a:solidFill>
                          <a:latin typeface="Times New Roman"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200" b="0" i="0" u="none" strike="noStrike" cap="none" normalizeH="0" baseline="0">
                          <a:ln>
                            <a:noFill/>
                          </a:ln>
                          <a:solidFill>
                            <a:schemeClr val="accent2"/>
                          </a:solidFill>
                          <a:effectLst/>
                          <a:latin typeface="Times New Roman" charset="0"/>
                        </a:rPr>
                        <a:t>StockPrice</a:t>
                      </a:r>
                    </a:p>
                  </a:txBody>
                  <a:tcPr marT="45698" marB="456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sz="2800">
                          <a:solidFill>
                            <a:schemeClr val="tx1"/>
                          </a:solidFill>
                          <a:latin typeface="Times New Roman" charset="0"/>
                        </a:defRPr>
                      </a:lvl1pPr>
                      <a:lvl2pPr>
                        <a:spcBef>
                          <a:spcPct val="20000"/>
                        </a:spcBef>
                        <a:defRPr sz="2400">
                          <a:solidFill>
                            <a:schemeClr val="tx1"/>
                          </a:solidFill>
                          <a:latin typeface="Times New Roman" charset="0"/>
                        </a:defRPr>
                      </a:lvl2pPr>
                      <a:lvl3pPr>
                        <a:spcBef>
                          <a:spcPct val="20000"/>
                        </a:spcBef>
                        <a:defRPr sz="2000">
                          <a:solidFill>
                            <a:schemeClr val="tx1"/>
                          </a:solidFill>
                          <a:latin typeface="Times New Roman" charset="0"/>
                        </a:defRPr>
                      </a:lvl3pPr>
                      <a:lvl4pPr>
                        <a:spcBef>
                          <a:spcPct val="20000"/>
                        </a:spcBef>
                        <a:defRPr>
                          <a:solidFill>
                            <a:schemeClr val="tx1"/>
                          </a:solidFill>
                          <a:latin typeface="Times New Roman" charset="0"/>
                        </a:defRPr>
                      </a:lvl4pPr>
                      <a:lvl5pPr>
                        <a:spcBef>
                          <a:spcPct val="20000"/>
                        </a:spcBef>
                        <a:defRPr>
                          <a:solidFill>
                            <a:schemeClr val="tx1"/>
                          </a:solidFill>
                          <a:latin typeface="Times New Roman" charset="0"/>
                        </a:defRPr>
                      </a:lvl5pPr>
                      <a:lvl6pPr fontAlgn="base">
                        <a:spcBef>
                          <a:spcPct val="20000"/>
                        </a:spcBef>
                        <a:spcAft>
                          <a:spcPct val="0"/>
                        </a:spcAft>
                        <a:defRPr>
                          <a:solidFill>
                            <a:schemeClr val="tx1"/>
                          </a:solidFill>
                          <a:latin typeface="Times New Roman" charset="0"/>
                        </a:defRPr>
                      </a:lvl6pPr>
                      <a:lvl7pPr fontAlgn="base">
                        <a:spcBef>
                          <a:spcPct val="20000"/>
                        </a:spcBef>
                        <a:spcAft>
                          <a:spcPct val="0"/>
                        </a:spcAft>
                        <a:defRPr>
                          <a:solidFill>
                            <a:schemeClr val="tx1"/>
                          </a:solidFill>
                          <a:latin typeface="Times New Roman" charset="0"/>
                        </a:defRPr>
                      </a:lvl7pPr>
                      <a:lvl8pPr fontAlgn="base">
                        <a:spcBef>
                          <a:spcPct val="20000"/>
                        </a:spcBef>
                        <a:spcAft>
                          <a:spcPct val="0"/>
                        </a:spcAft>
                        <a:defRPr>
                          <a:solidFill>
                            <a:schemeClr val="tx1"/>
                          </a:solidFill>
                          <a:latin typeface="Times New Roman" charset="0"/>
                        </a:defRPr>
                      </a:lvl8pPr>
                      <a:lvl9pPr fontAlgn="base">
                        <a:spcBef>
                          <a:spcPct val="20000"/>
                        </a:spcBef>
                        <a:spcAft>
                          <a:spcPct val="0"/>
                        </a:spcAft>
                        <a:defRPr>
                          <a:solidFill>
                            <a:schemeClr val="tx1"/>
                          </a:solidFill>
                          <a:latin typeface="Times New Roman"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200" b="0" i="0" u="none" strike="noStrike" cap="none" normalizeH="0" baseline="0">
                          <a:ln>
                            <a:noFill/>
                          </a:ln>
                          <a:solidFill>
                            <a:schemeClr val="accent2"/>
                          </a:solidFill>
                          <a:effectLst/>
                          <a:latin typeface="Times New Roman" charset="0"/>
                        </a:rPr>
                        <a:t>Country</a:t>
                      </a:r>
                    </a:p>
                  </a:txBody>
                  <a:tcPr marT="45698" marB="45698"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r h="274241">
                <a:tc>
                  <a:txBody>
                    <a:bodyPr/>
                    <a:lstStyle>
                      <a:lvl1pPr>
                        <a:spcBef>
                          <a:spcPct val="20000"/>
                        </a:spcBef>
                        <a:defRPr sz="2800">
                          <a:solidFill>
                            <a:schemeClr val="tx1"/>
                          </a:solidFill>
                          <a:latin typeface="Times New Roman" charset="0"/>
                        </a:defRPr>
                      </a:lvl1pPr>
                      <a:lvl2pPr>
                        <a:spcBef>
                          <a:spcPct val="20000"/>
                        </a:spcBef>
                        <a:defRPr sz="2400">
                          <a:solidFill>
                            <a:schemeClr val="tx1"/>
                          </a:solidFill>
                          <a:latin typeface="Times New Roman" charset="0"/>
                        </a:defRPr>
                      </a:lvl2pPr>
                      <a:lvl3pPr>
                        <a:spcBef>
                          <a:spcPct val="20000"/>
                        </a:spcBef>
                        <a:defRPr sz="2000">
                          <a:solidFill>
                            <a:schemeClr val="tx1"/>
                          </a:solidFill>
                          <a:latin typeface="Times New Roman" charset="0"/>
                        </a:defRPr>
                      </a:lvl3pPr>
                      <a:lvl4pPr>
                        <a:spcBef>
                          <a:spcPct val="20000"/>
                        </a:spcBef>
                        <a:defRPr>
                          <a:solidFill>
                            <a:schemeClr val="tx1"/>
                          </a:solidFill>
                          <a:latin typeface="Times New Roman" charset="0"/>
                        </a:defRPr>
                      </a:lvl4pPr>
                      <a:lvl5pPr>
                        <a:spcBef>
                          <a:spcPct val="20000"/>
                        </a:spcBef>
                        <a:defRPr>
                          <a:solidFill>
                            <a:schemeClr val="tx1"/>
                          </a:solidFill>
                          <a:latin typeface="Times New Roman" charset="0"/>
                        </a:defRPr>
                      </a:lvl5pPr>
                      <a:lvl6pPr fontAlgn="base">
                        <a:spcBef>
                          <a:spcPct val="20000"/>
                        </a:spcBef>
                        <a:spcAft>
                          <a:spcPct val="0"/>
                        </a:spcAft>
                        <a:defRPr>
                          <a:solidFill>
                            <a:schemeClr val="tx1"/>
                          </a:solidFill>
                          <a:latin typeface="Times New Roman" charset="0"/>
                        </a:defRPr>
                      </a:lvl6pPr>
                      <a:lvl7pPr fontAlgn="base">
                        <a:spcBef>
                          <a:spcPct val="20000"/>
                        </a:spcBef>
                        <a:spcAft>
                          <a:spcPct val="0"/>
                        </a:spcAft>
                        <a:defRPr>
                          <a:solidFill>
                            <a:schemeClr val="tx1"/>
                          </a:solidFill>
                          <a:latin typeface="Times New Roman" charset="0"/>
                        </a:defRPr>
                      </a:lvl7pPr>
                      <a:lvl8pPr fontAlgn="base">
                        <a:spcBef>
                          <a:spcPct val="20000"/>
                        </a:spcBef>
                        <a:spcAft>
                          <a:spcPct val="0"/>
                        </a:spcAft>
                        <a:defRPr>
                          <a:solidFill>
                            <a:schemeClr val="tx1"/>
                          </a:solidFill>
                          <a:latin typeface="Times New Roman" charset="0"/>
                        </a:defRPr>
                      </a:lvl8pPr>
                      <a:lvl9pPr fontAlgn="base">
                        <a:spcBef>
                          <a:spcPct val="20000"/>
                        </a:spcBef>
                        <a:spcAft>
                          <a:spcPct val="0"/>
                        </a:spcAft>
                        <a:defRPr>
                          <a:solidFill>
                            <a:schemeClr val="tx1"/>
                          </a:solidFill>
                          <a:latin typeface="Times New Roman"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200" b="0" i="0" u="none" strike="noStrike" cap="none" normalizeH="0" baseline="0">
                          <a:ln>
                            <a:noFill/>
                          </a:ln>
                          <a:solidFill>
                            <a:schemeClr val="tx1"/>
                          </a:solidFill>
                          <a:effectLst/>
                          <a:latin typeface="Times New Roman" charset="0"/>
                        </a:rPr>
                        <a:t>GizmoWorks</a:t>
                      </a:r>
                    </a:p>
                  </a:txBody>
                  <a:tcPr marT="45698" marB="45698"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sz="2800">
                          <a:solidFill>
                            <a:schemeClr val="tx1"/>
                          </a:solidFill>
                          <a:latin typeface="Times New Roman" charset="0"/>
                        </a:defRPr>
                      </a:lvl1pPr>
                      <a:lvl2pPr>
                        <a:spcBef>
                          <a:spcPct val="20000"/>
                        </a:spcBef>
                        <a:defRPr sz="2400">
                          <a:solidFill>
                            <a:schemeClr val="tx1"/>
                          </a:solidFill>
                          <a:latin typeface="Times New Roman" charset="0"/>
                        </a:defRPr>
                      </a:lvl2pPr>
                      <a:lvl3pPr>
                        <a:spcBef>
                          <a:spcPct val="20000"/>
                        </a:spcBef>
                        <a:defRPr sz="2000">
                          <a:solidFill>
                            <a:schemeClr val="tx1"/>
                          </a:solidFill>
                          <a:latin typeface="Times New Roman" charset="0"/>
                        </a:defRPr>
                      </a:lvl3pPr>
                      <a:lvl4pPr>
                        <a:spcBef>
                          <a:spcPct val="20000"/>
                        </a:spcBef>
                        <a:defRPr>
                          <a:solidFill>
                            <a:schemeClr val="tx1"/>
                          </a:solidFill>
                          <a:latin typeface="Times New Roman" charset="0"/>
                        </a:defRPr>
                      </a:lvl4pPr>
                      <a:lvl5pPr>
                        <a:spcBef>
                          <a:spcPct val="20000"/>
                        </a:spcBef>
                        <a:defRPr>
                          <a:solidFill>
                            <a:schemeClr val="tx1"/>
                          </a:solidFill>
                          <a:latin typeface="Times New Roman" charset="0"/>
                        </a:defRPr>
                      </a:lvl5pPr>
                      <a:lvl6pPr fontAlgn="base">
                        <a:spcBef>
                          <a:spcPct val="20000"/>
                        </a:spcBef>
                        <a:spcAft>
                          <a:spcPct val="0"/>
                        </a:spcAft>
                        <a:defRPr>
                          <a:solidFill>
                            <a:schemeClr val="tx1"/>
                          </a:solidFill>
                          <a:latin typeface="Times New Roman" charset="0"/>
                        </a:defRPr>
                      </a:lvl6pPr>
                      <a:lvl7pPr fontAlgn="base">
                        <a:spcBef>
                          <a:spcPct val="20000"/>
                        </a:spcBef>
                        <a:spcAft>
                          <a:spcPct val="0"/>
                        </a:spcAft>
                        <a:defRPr>
                          <a:solidFill>
                            <a:schemeClr val="tx1"/>
                          </a:solidFill>
                          <a:latin typeface="Times New Roman" charset="0"/>
                        </a:defRPr>
                      </a:lvl7pPr>
                      <a:lvl8pPr fontAlgn="base">
                        <a:spcBef>
                          <a:spcPct val="20000"/>
                        </a:spcBef>
                        <a:spcAft>
                          <a:spcPct val="0"/>
                        </a:spcAft>
                        <a:defRPr>
                          <a:solidFill>
                            <a:schemeClr val="tx1"/>
                          </a:solidFill>
                          <a:latin typeface="Times New Roman" charset="0"/>
                        </a:defRPr>
                      </a:lvl8pPr>
                      <a:lvl9pPr fontAlgn="base">
                        <a:spcBef>
                          <a:spcPct val="20000"/>
                        </a:spcBef>
                        <a:spcAft>
                          <a:spcPct val="0"/>
                        </a:spcAft>
                        <a:defRPr>
                          <a:solidFill>
                            <a:schemeClr val="tx1"/>
                          </a:solidFill>
                          <a:latin typeface="Times New Roman"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200" b="0" i="0" u="none" strike="noStrike" cap="none" normalizeH="0" baseline="0">
                          <a:ln>
                            <a:noFill/>
                          </a:ln>
                          <a:solidFill>
                            <a:schemeClr val="tx1"/>
                          </a:solidFill>
                          <a:effectLst/>
                          <a:latin typeface="Times New Roman" charset="0"/>
                        </a:rPr>
                        <a:t>25</a:t>
                      </a:r>
                    </a:p>
                  </a:txBody>
                  <a:tcPr marT="45698" marB="456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sz="2800">
                          <a:solidFill>
                            <a:schemeClr val="tx1"/>
                          </a:solidFill>
                          <a:latin typeface="Times New Roman" charset="0"/>
                        </a:defRPr>
                      </a:lvl1pPr>
                      <a:lvl2pPr>
                        <a:spcBef>
                          <a:spcPct val="20000"/>
                        </a:spcBef>
                        <a:defRPr sz="2400">
                          <a:solidFill>
                            <a:schemeClr val="tx1"/>
                          </a:solidFill>
                          <a:latin typeface="Times New Roman" charset="0"/>
                        </a:defRPr>
                      </a:lvl2pPr>
                      <a:lvl3pPr>
                        <a:spcBef>
                          <a:spcPct val="20000"/>
                        </a:spcBef>
                        <a:defRPr sz="2000">
                          <a:solidFill>
                            <a:schemeClr val="tx1"/>
                          </a:solidFill>
                          <a:latin typeface="Times New Roman" charset="0"/>
                        </a:defRPr>
                      </a:lvl3pPr>
                      <a:lvl4pPr>
                        <a:spcBef>
                          <a:spcPct val="20000"/>
                        </a:spcBef>
                        <a:defRPr>
                          <a:solidFill>
                            <a:schemeClr val="tx1"/>
                          </a:solidFill>
                          <a:latin typeface="Times New Roman" charset="0"/>
                        </a:defRPr>
                      </a:lvl4pPr>
                      <a:lvl5pPr>
                        <a:spcBef>
                          <a:spcPct val="20000"/>
                        </a:spcBef>
                        <a:defRPr>
                          <a:solidFill>
                            <a:schemeClr val="tx1"/>
                          </a:solidFill>
                          <a:latin typeface="Times New Roman" charset="0"/>
                        </a:defRPr>
                      </a:lvl5pPr>
                      <a:lvl6pPr fontAlgn="base">
                        <a:spcBef>
                          <a:spcPct val="20000"/>
                        </a:spcBef>
                        <a:spcAft>
                          <a:spcPct val="0"/>
                        </a:spcAft>
                        <a:defRPr>
                          <a:solidFill>
                            <a:schemeClr val="tx1"/>
                          </a:solidFill>
                          <a:latin typeface="Times New Roman" charset="0"/>
                        </a:defRPr>
                      </a:lvl6pPr>
                      <a:lvl7pPr fontAlgn="base">
                        <a:spcBef>
                          <a:spcPct val="20000"/>
                        </a:spcBef>
                        <a:spcAft>
                          <a:spcPct val="0"/>
                        </a:spcAft>
                        <a:defRPr>
                          <a:solidFill>
                            <a:schemeClr val="tx1"/>
                          </a:solidFill>
                          <a:latin typeface="Times New Roman" charset="0"/>
                        </a:defRPr>
                      </a:lvl7pPr>
                      <a:lvl8pPr fontAlgn="base">
                        <a:spcBef>
                          <a:spcPct val="20000"/>
                        </a:spcBef>
                        <a:spcAft>
                          <a:spcPct val="0"/>
                        </a:spcAft>
                        <a:defRPr>
                          <a:solidFill>
                            <a:schemeClr val="tx1"/>
                          </a:solidFill>
                          <a:latin typeface="Times New Roman" charset="0"/>
                        </a:defRPr>
                      </a:lvl8pPr>
                      <a:lvl9pPr fontAlgn="base">
                        <a:spcBef>
                          <a:spcPct val="20000"/>
                        </a:spcBef>
                        <a:spcAft>
                          <a:spcPct val="0"/>
                        </a:spcAft>
                        <a:defRPr>
                          <a:solidFill>
                            <a:schemeClr val="tx1"/>
                          </a:solidFill>
                          <a:latin typeface="Times New Roman"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200" b="0" i="0" u="none" strike="noStrike" cap="none" normalizeH="0" baseline="0">
                          <a:ln>
                            <a:noFill/>
                          </a:ln>
                          <a:solidFill>
                            <a:schemeClr val="tx1"/>
                          </a:solidFill>
                          <a:effectLst/>
                          <a:latin typeface="Times New Roman" charset="0"/>
                        </a:rPr>
                        <a:t>USA</a:t>
                      </a:r>
                    </a:p>
                  </a:txBody>
                  <a:tcPr marT="45698" marB="45698"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74241">
                <a:tc>
                  <a:txBody>
                    <a:bodyPr/>
                    <a:lstStyle>
                      <a:lvl1pPr>
                        <a:spcBef>
                          <a:spcPct val="20000"/>
                        </a:spcBef>
                        <a:defRPr sz="2800">
                          <a:solidFill>
                            <a:schemeClr val="tx1"/>
                          </a:solidFill>
                          <a:latin typeface="Times New Roman" charset="0"/>
                        </a:defRPr>
                      </a:lvl1pPr>
                      <a:lvl2pPr>
                        <a:spcBef>
                          <a:spcPct val="20000"/>
                        </a:spcBef>
                        <a:defRPr sz="2400">
                          <a:solidFill>
                            <a:schemeClr val="tx1"/>
                          </a:solidFill>
                          <a:latin typeface="Times New Roman" charset="0"/>
                        </a:defRPr>
                      </a:lvl2pPr>
                      <a:lvl3pPr>
                        <a:spcBef>
                          <a:spcPct val="20000"/>
                        </a:spcBef>
                        <a:defRPr sz="2000">
                          <a:solidFill>
                            <a:schemeClr val="tx1"/>
                          </a:solidFill>
                          <a:latin typeface="Times New Roman" charset="0"/>
                        </a:defRPr>
                      </a:lvl3pPr>
                      <a:lvl4pPr>
                        <a:spcBef>
                          <a:spcPct val="20000"/>
                        </a:spcBef>
                        <a:defRPr>
                          <a:solidFill>
                            <a:schemeClr val="tx1"/>
                          </a:solidFill>
                          <a:latin typeface="Times New Roman" charset="0"/>
                        </a:defRPr>
                      </a:lvl4pPr>
                      <a:lvl5pPr>
                        <a:spcBef>
                          <a:spcPct val="20000"/>
                        </a:spcBef>
                        <a:defRPr>
                          <a:solidFill>
                            <a:schemeClr val="tx1"/>
                          </a:solidFill>
                          <a:latin typeface="Times New Roman" charset="0"/>
                        </a:defRPr>
                      </a:lvl5pPr>
                      <a:lvl6pPr fontAlgn="base">
                        <a:spcBef>
                          <a:spcPct val="20000"/>
                        </a:spcBef>
                        <a:spcAft>
                          <a:spcPct val="0"/>
                        </a:spcAft>
                        <a:defRPr>
                          <a:solidFill>
                            <a:schemeClr val="tx1"/>
                          </a:solidFill>
                          <a:latin typeface="Times New Roman" charset="0"/>
                        </a:defRPr>
                      </a:lvl6pPr>
                      <a:lvl7pPr fontAlgn="base">
                        <a:spcBef>
                          <a:spcPct val="20000"/>
                        </a:spcBef>
                        <a:spcAft>
                          <a:spcPct val="0"/>
                        </a:spcAft>
                        <a:defRPr>
                          <a:solidFill>
                            <a:schemeClr val="tx1"/>
                          </a:solidFill>
                          <a:latin typeface="Times New Roman" charset="0"/>
                        </a:defRPr>
                      </a:lvl7pPr>
                      <a:lvl8pPr fontAlgn="base">
                        <a:spcBef>
                          <a:spcPct val="20000"/>
                        </a:spcBef>
                        <a:spcAft>
                          <a:spcPct val="0"/>
                        </a:spcAft>
                        <a:defRPr>
                          <a:solidFill>
                            <a:schemeClr val="tx1"/>
                          </a:solidFill>
                          <a:latin typeface="Times New Roman" charset="0"/>
                        </a:defRPr>
                      </a:lvl8pPr>
                      <a:lvl9pPr fontAlgn="base">
                        <a:spcBef>
                          <a:spcPct val="20000"/>
                        </a:spcBef>
                        <a:spcAft>
                          <a:spcPct val="0"/>
                        </a:spcAft>
                        <a:defRPr>
                          <a:solidFill>
                            <a:schemeClr val="tx1"/>
                          </a:solidFill>
                          <a:latin typeface="Times New Roman"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200" b="0" i="0" u="none" strike="noStrike" cap="none" normalizeH="0" baseline="0">
                          <a:ln>
                            <a:noFill/>
                          </a:ln>
                          <a:solidFill>
                            <a:schemeClr val="tx1"/>
                          </a:solidFill>
                          <a:effectLst/>
                          <a:latin typeface="Times New Roman" charset="0"/>
                        </a:rPr>
                        <a:t>Canon</a:t>
                      </a:r>
                    </a:p>
                  </a:txBody>
                  <a:tcPr marT="45698" marB="45698"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sz="2800">
                          <a:solidFill>
                            <a:schemeClr val="tx1"/>
                          </a:solidFill>
                          <a:latin typeface="Times New Roman" charset="0"/>
                        </a:defRPr>
                      </a:lvl1pPr>
                      <a:lvl2pPr>
                        <a:spcBef>
                          <a:spcPct val="20000"/>
                        </a:spcBef>
                        <a:defRPr sz="2400">
                          <a:solidFill>
                            <a:schemeClr val="tx1"/>
                          </a:solidFill>
                          <a:latin typeface="Times New Roman" charset="0"/>
                        </a:defRPr>
                      </a:lvl2pPr>
                      <a:lvl3pPr>
                        <a:spcBef>
                          <a:spcPct val="20000"/>
                        </a:spcBef>
                        <a:defRPr sz="2000">
                          <a:solidFill>
                            <a:schemeClr val="tx1"/>
                          </a:solidFill>
                          <a:latin typeface="Times New Roman" charset="0"/>
                        </a:defRPr>
                      </a:lvl3pPr>
                      <a:lvl4pPr>
                        <a:spcBef>
                          <a:spcPct val="20000"/>
                        </a:spcBef>
                        <a:defRPr>
                          <a:solidFill>
                            <a:schemeClr val="tx1"/>
                          </a:solidFill>
                          <a:latin typeface="Times New Roman" charset="0"/>
                        </a:defRPr>
                      </a:lvl4pPr>
                      <a:lvl5pPr>
                        <a:spcBef>
                          <a:spcPct val="20000"/>
                        </a:spcBef>
                        <a:defRPr>
                          <a:solidFill>
                            <a:schemeClr val="tx1"/>
                          </a:solidFill>
                          <a:latin typeface="Times New Roman" charset="0"/>
                        </a:defRPr>
                      </a:lvl5pPr>
                      <a:lvl6pPr fontAlgn="base">
                        <a:spcBef>
                          <a:spcPct val="20000"/>
                        </a:spcBef>
                        <a:spcAft>
                          <a:spcPct val="0"/>
                        </a:spcAft>
                        <a:defRPr>
                          <a:solidFill>
                            <a:schemeClr val="tx1"/>
                          </a:solidFill>
                          <a:latin typeface="Times New Roman" charset="0"/>
                        </a:defRPr>
                      </a:lvl6pPr>
                      <a:lvl7pPr fontAlgn="base">
                        <a:spcBef>
                          <a:spcPct val="20000"/>
                        </a:spcBef>
                        <a:spcAft>
                          <a:spcPct val="0"/>
                        </a:spcAft>
                        <a:defRPr>
                          <a:solidFill>
                            <a:schemeClr val="tx1"/>
                          </a:solidFill>
                          <a:latin typeface="Times New Roman" charset="0"/>
                        </a:defRPr>
                      </a:lvl7pPr>
                      <a:lvl8pPr fontAlgn="base">
                        <a:spcBef>
                          <a:spcPct val="20000"/>
                        </a:spcBef>
                        <a:spcAft>
                          <a:spcPct val="0"/>
                        </a:spcAft>
                        <a:defRPr>
                          <a:solidFill>
                            <a:schemeClr val="tx1"/>
                          </a:solidFill>
                          <a:latin typeface="Times New Roman" charset="0"/>
                        </a:defRPr>
                      </a:lvl8pPr>
                      <a:lvl9pPr fontAlgn="base">
                        <a:spcBef>
                          <a:spcPct val="20000"/>
                        </a:spcBef>
                        <a:spcAft>
                          <a:spcPct val="0"/>
                        </a:spcAft>
                        <a:defRPr>
                          <a:solidFill>
                            <a:schemeClr val="tx1"/>
                          </a:solidFill>
                          <a:latin typeface="Times New Roman"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200" b="0" i="0" u="none" strike="noStrike" cap="none" normalizeH="0" baseline="0">
                          <a:ln>
                            <a:noFill/>
                          </a:ln>
                          <a:solidFill>
                            <a:schemeClr val="tx1"/>
                          </a:solidFill>
                          <a:effectLst/>
                          <a:latin typeface="Times New Roman" charset="0"/>
                        </a:rPr>
                        <a:t>65</a:t>
                      </a:r>
                    </a:p>
                  </a:txBody>
                  <a:tcPr marT="45698" marB="456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sz="2800">
                          <a:solidFill>
                            <a:schemeClr val="tx1"/>
                          </a:solidFill>
                          <a:latin typeface="Times New Roman" charset="0"/>
                        </a:defRPr>
                      </a:lvl1pPr>
                      <a:lvl2pPr>
                        <a:spcBef>
                          <a:spcPct val="20000"/>
                        </a:spcBef>
                        <a:defRPr sz="2400">
                          <a:solidFill>
                            <a:schemeClr val="tx1"/>
                          </a:solidFill>
                          <a:latin typeface="Times New Roman" charset="0"/>
                        </a:defRPr>
                      </a:lvl2pPr>
                      <a:lvl3pPr>
                        <a:spcBef>
                          <a:spcPct val="20000"/>
                        </a:spcBef>
                        <a:defRPr sz="2000">
                          <a:solidFill>
                            <a:schemeClr val="tx1"/>
                          </a:solidFill>
                          <a:latin typeface="Times New Roman" charset="0"/>
                        </a:defRPr>
                      </a:lvl3pPr>
                      <a:lvl4pPr>
                        <a:spcBef>
                          <a:spcPct val="20000"/>
                        </a:spcBef>
                        <a:defRPr>
                          <a:solidFill>
                            <a:schemeClr val="tx1"/>
                          </a:solidFill>
                          <a:latin typeface="Times New Roman" charset="0"/>
                        </a:defRPr>
                      </a:lvl4pPr>
                      <a:lvl5pPr>
                        <a:spcBef>
                          <a:spcPct val="20000"/>
                        </a:spcBef>
                        <a:defRPr>
                          <a:solidFill>
                            <a:schemeClr val="tx1"/>
                          </a:solidFill>
                          <a:latin typeface="Times New Roman" charset="0"/>
                        </a:defRPr>
                      </a:lvl5pPr>
                      <a:lvl6pPr fontAlgn="base">
                        <a:spcBef>
                          <a:spcPct val="20000"/>
                        </a:spcBef>
                        <a:spcAft>
                          <a:spcPct val="0"/>
                        </a:spcAft>
                        <a:defRPr>
                          <a:solidFill>
                            <a:schemeClr val="tx1"/>
                          </a:solidFill>
                          <a:latin typeface="Times New Roman" charset="0"/>
                        </a:defRPr>
                      </a:lvl6pPr>
                      <a:lvl7pPr fontAlgn="base">
                        <a:spcBef>
                          <a:spcPct val="20000"/>
                        </a:spcBef>
                        <a:spcAft>
                          <a:spcPct val="0"/>
                        </a:spcAft>
                        <a:defRPr>
                          <a:solidFill>
                            <a:schemeClr val="tx1"/>
                          </a:solidFill>
                          <a:latin typeface="Times New Roman" charset="0"/>
                        </a:defRPr>
                      </a:lvl7pPr>
                      <a:lvl8pPr fontAlgn="base">
                        <a:spcBef>
                          <a:spcPct val="20000"/>
                        </a:spcBef>
                        <a:spcAft>
                          <a:spcPct val="0"/>
                        </a:spcAft>
                        <a:defRPr>
                          <a:solidFill>
                            <a:schemeClr val="tx1"/>
                          </a:solidFill>
                          <a:latin typeface="Times New Roman" charset="0"/>
                        </a:defRPr>
                      </a:lvl8pPr>
                      <a:lvl9pPr fontAlgn="base">
                        <a:spcBef>
                          <a:spcPct val="20000"/>
                        </a:spcBef>
                        <a:spcAft>
                          <a:spcPct val="0"/>
                        </a:spcAft>
                        <a:defRPr>
                          <a:solidFill>
                            <a:schemeClr val="tx1"/>
                          </a:solidFill>
                          <a:latin typeface="Times New Roman"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200" b="0" i="0" u="none" strike="noStrike" cap="none" normalizeH="0" baseline="0">
                          <a:ln>
                            <a:noFill/>
                          </a:ln>
                          <a:solidFill>
                            <a:schemeClr val="tx1"/>
                          </a:solidFill>
                          <a:effectLst/>
                          <a:latin typeface="Times New Roman" charset="0"/>
                        </a:rPr>
                        <a:t>Japan</a:t>
                      </a:r>
                    </a:p>
                  </a:txBody>
                  <a:tcPr marT="45698" marB="45698"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74241">
                <a:tc>
                  <a:txBody>
                    <a:bodyPr/>
                    <a:lstStyle>
                      <a:lvl1pPr>
                        <a:spcBef>
                          <a:spcPct val="20000"/>
                        </a:spcBef>
                        <a:defRPr sz="2800">
                          <a:solidFill>
                            <a:schemeClr val="tx1"/>
                          </a:solidFill>
                          <a:latin typeface="Times New Roman" charset="0"/>
                        </a:defRPr>
                      </a:lvl1pPr>
                      <a:lvl2pPr>
                        <a:spcBef>
                          <a:spcPct val="20000"/>
                        </a:spcBef>
                        <a:defRPr sz="2400">
                          <a:solidFill>
                            <a:schemeClr val="tx1"/>
                          </a:solidFill>
                          <a:latin typeface="Times New Roman" charset="0"/>
                        </a:defRPr>
                      </a:lvl2pPr>
                      <a:lvl3pPr>
                        <a:spcBef>
                          <a:spcPct val="20000"/>
                        </a:spcBef>
                        <a:defRPr sz="2000">
                          <a:solidFill>
                            <a:schemeClr val="tx1"/>
                          </a:solidFill>
                          <a:latin typeface="Times New Roman" charset="0"/>
                        </a:defRPr>
                      </a:lvl3pPr>
                      <a:lvl4pPr>
                        <a:spcBef>
                          <a:spcPct val="20000"/>
                        </a:spcBef>
                        <a:defRPr>
                          <a:solidFill>
                            <a:schemeClr val="tx1"/>
                          </a:solidFill>
                          <a:latin typeface="Times New Roman" charset="0"/>
                        </a:defRPr>
                      </a:lvl4pPr>
                      <a:lvl5pPr>
                        <a:spcBef>
                          <a:spcPct val="20000"/>
                        </a:spcBef>
                        <a:defRPr>
                          <a:solidFill>
                            <a:schemeClr val="tx1"/>
                          </a:solidFill>
                          <a:latin typeface="Times New Roman" charset="0"/>
                        </a:defRPr>
                      </a:lvl5pPr>
                      <a:lvl6pPr fontAlgn="base">
                        <a:spcBef>
                          <a:spcPct val="20000"/>
                        </a:spcBef>
                        <a:spcAft>
                          <a:spcPct val="0"/>
                        </a:spcAft>
                        <a:defRPr>
                          <a:solidFill>
                            <a:schemeClr val="tx1"/>
                          </a:solidFill>
                          <a:latin typeface="Times New Roman" charset="0"/>
                        </a:defRPr>
                      </a:lvl6pPr>
                      <a:lvl7pPr fontAlgn="base">
                        <a:spcBef>
                          <a:spcPct val="20000"/>
                        </a:spcBef>
                        <a:spcAft>
                          <a:spcPct val="0"/>
                        </a:spcAft>
                        <a:defRPr>
                          <a:solidFill>
                            <a:schemeClr val="tx1"/>
                          </a:solidFill>
                          <a:latin typeface="Times New Roman" charset="0"/>
                        </a:defRPr>
                      </a:lvl7pPr>
                      <a:lvl8pPr fontAlgn="base">
                        <a:spcBef>
                          <a:spcPct val="20000"/>
                        </a:spcBef>
                        <a:spcAft>
                          <a:spcPct val="0"/>
                        </a:spcAft>
                        <a:defRPr>
                          <a:solidFill>
                            <a:schemeClr val="tx1"/>
                          </a:solidFill>
                          <a:latin typeface="Times New Roman" charset="0"/>
                        </a:defRPr>
                      </a:lvl8pPr>
                      <a:lvl9pPr fontAlgn="base">
                        <a:spcBef>
                          <a:spcPct val="20000"/>
                        </a:spcBef>
                        <a:spcAft>
                          <a:spcPct val="0"/>
                        </a:spcAft>
                        <a:defRPr>
                          <a:solidFill>
                            <a:schemeClr val="tx1"/>
                          </a:solidFill>
                          <a:latin typeface="Times New Roman"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200" b="0" i="0" u="none" strike="noStrike" cap="none" normalizeH="0" baseline="0">
                          <a:ln>
                            <a:noFill/>
                          </a:ln>
                          <a:solidFill>
                            <a:schemeClr val="tx1"/>
                          </a:solidFill>
                          <a:effectLst/>
                          <a:latin typeface="Times New Roman" charset="0"/>
                        </a:rPr>
                        <a:t>Hitachi</a:t>
                      </a:r>
                    </a:p>
                  </a:txBody>
                  <a:tcPr marT="45698" marB="45698"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sz="2800">
                          <a:solidFill>
                            <a:schemeClr val="tx1"/>
                          </a:solidFill>
                          <a:latin typeface="Times New Roman" charset="0"/>
                        </a:defRPr>
                      </a:lvl1pPr>
                      <a:lvl2pPr>
                        <a:spcBef>
                          <a:spcPct val="20000"/>
                        </a:spcBef>
                        <a:defRPr sz="2400">
                          <a:solidFill>
                            <a:schemeClr val="tx1"/>
                          </a:solidFill>
                          <a:latin typeface="Times New Roman" charset="0"/>
                        </a:defRPr>
                      </a:lvl2pPr>
                      <a:lvl3pPr>
                        <a:spcBef>
                          <a:spcPct val="20000"/>
                        </a:spcBef>
                        <a:defRPr sz="2000">
                          <a:solidFill>
                            <a:schemeClr val="tx1"/>
                          </a:solidFill>
                          <a:latin typeface="Times New Roman" charset="0"/>
                        </a:defRPr>
                      </a:lvl3pPr>
                      <a:lvl4pPr>
                        <a:spcBef>
                          <a:spcPct val="20000"/>
                        </a:spcBef>
                        <a:defRPr>
                          <a:solidFill>
                            <a:schemeClr val="tx1"/>
                          </a:solidFill>
                          <a:latin typeface="Times New Roman" charset="0"/>
                        </a:defRPr>
                      </a:lvl4pPr>
                      <a:lvl5pPr>
                        <a:spcBef>
                          <a:spcPct val="20000"/>
                        </a:spcBef>
                        <a:defRPr>
                          <a:solidFill>
                            <a:schemeClr val="tx1"/>
                          </a:solidFill>
                          <a:latin typeface="Times New Roman" charset="0"/>
                        </a:defRPr>
                      </a:lvl5pPr>
                      <a:lvl6pPr fontAlgn="base">
                        <a:spcBef>
                          <a:spcPct val="20000"/>
                        </a:spcBef>
                        <a:spcAft>
                          <a:spcPct val="0"/>
                        </a:spcAft>
                        <a:defRPr>
                          <a:solidFill>
                            <a:schemeClr val="tx1"/>
                          </a:solidFill>
                          <a:latin typeface="Times New Roman" charset="0"/>
                        </a:defRPr>
                      </a:lvl6pPr>
                      <a:lvl7pPr fontAlgn="base">
                        <a:spcBef>
                          <a:spcPct val="20000"/>
                        </a:spcBef>
                        <a:spcAft>
                          <a:spcPct val="0"/>
                        </a:spcAft>
                        <a:defRPr>
                          <a:solidFill>
                            <a:schemeClr val="tx1"/>
                          </a:solidFill>
                          <a:latin typeface="Times New Roman" charset="0"/>
                        </a:defRPr>
                      </a:lvl7pPr>
                      <a:lvl8pPr fontAlgn="base">
                        <a:spcBef>
                          <a:spcPct val="20000"/>
                        </a:spcBef>
                        <a:spcAft>
                          <a:spcPct val="0"/>
                        </a:spcAft>
                        <a:defRPr>
                          <a:solidFill>
                            <a:schemeClr val="tx1"/>
                          </a:solidFill>
                          <a:latin typeface="Times New Roman" charset="0"/>
                        </a:defRPr>
                      </a:lvl8pPr>
                      <a:lvl9pPr fontAlgn="base">
                        <a:spcBef>
                          <a:spcPct val="20000"/>
                        </a:spcBef>
                        <a:spcAft>
                          <a:spcPct val="0"/>
                        </a:spcAft>
                        <a:defRPr>
                          <a:solidFill>
                            <a:schemeClr val="tx1"/>
                          </a:solidFill>
                          <a:latin typeface="Times New Roman"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200" b="0" i="0" u="none" strike="noStrike" cap="none" normalizeH="0" baseline="0">
                          <a:ln>
                            <a:noFill/>
                          </a:ln>
                          <a:solidFill>
                            <a:schemeClr val="tx1"/>
                          </a:solidFill>
                          <a:effectLst/>
                          <a:latin typeface="Times New Roman" charset="0"/>
                        </a:rPr>
                        <a:t>15</a:t>
                      </a:r>
                    </a:p>
                  </a:txBody>
                  <a:tcPr marT="45698" marB="456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sz="2800">
                          <a:solidFill>
                            <a:schemeClr val="tx1"/>
                          </a:solidFill>
                          <a:latin typeface="Times New Roman" charset="0"/>
                        </a:defRPr>
                      </a:lvl1pPr>
                      <a:lvl2pPr>
                        <a:spcBef>
                          <a:spcPct val="20000"/>
                        </a:spcBef>
                        <a:defRPr sz="2400">
                          <a:solidFill>
                            <a:schemeClr val="tx1"/>
                          </a:solidFill>
                          <a:latin typeface="Times New Roman" charset="0"/>
                        </a:defRPr>
                      </a:lvl2pPr>
                      <a:lvl3pPr>
                        <a:spcBef>
                          <a:spcPct val="20000"/>
                        </a:spcBef>
                        <a:defRPr sz="2000">
                          <a:solidFill>
                            <a:schemeClr val="tx1"/>
                          </a:solidFill>
                          <a:latin typeface="Times New Roman" charset="0"/>
                        </a:defRPr>
                      </a:lvl3pPr>
                      <a:lvl4pPr>
                        <a:spcBef>
                          <a:spcPct val="20000"/>
                        </a:spcBef>
                        <a:defRPr>
                          <a:solidFill>
                            <a:schemeClr val="tx1"/>
                          </a:solidFill>
                          <a:latin typeface="Times New Roman" charset="0"/>
                        </a:defRPr>
                      </a:lvl4pPr>
                      <a:lvl5pPr>
                        <a:spcBef>
                          <a:spcPct val="20000"/>
                        </a:spcBef>
                        <a:defRPr>
                          <a:solidFill>
                            <a:schemeClr val="tx1"/>
                          </a:solidFill>
                          <a:latin typeface="Times New Roman" charset="0"/>
                        </a:defRPr>
                      </a:lvl5pPr>
                      <a:lvl6pPr fontAlgn="base">
                        <a:spcBef>
                          <a:spcPct val="20000"/>
                        </a:spcBef>
                        <a:spcAft>
                          <a:spcPct val="0"/>
                        </a:spcAft>
                        <a:defRPr>
                          <a:solidFill>
                            <a:schemeClr val="tx1"/>
                          </a:solidFill>
                          <a:latin typeface="Times New Roman" charset="0"/>
                        </a:defRPr>
                      </a:lvl6pPr>
                      <a:lvl7pPr fontAlgn="base">
                        <a:spcBef>
                          <a:spcPct val="20000"/>
                        </a:spcBef>
                        <a:spcAft>
                          <a:spcPct val="0"/>
                        </a:spcAft>
                        <a:defRPr>
                          <a:solidFill>
                            <a:schemeClr val="tx1"/>
                          </a:solidFill>
                          <a:latin typeface="Times New Roman" charset="0"/>
                        </a:defRPr>
                      </a:lvl7pPr>
                      <a:lvl8pPr fontAlgn="base">
                        <a:spcBef>
                          <a:spcPct val="20000"/>
                        </a:spcBef>
                        <a:spcAft>
                          <a:spcPct val="0"/>
                        </a:spcAft>
                        <a:defRPr>
                          <a:solidFill>
                            <a:schemeClr val="tx1"/>
                          </a:solidFill>
                          <a:latin typeface="Times New Roman" charset="0"/>
                        </a:defRPr>
                      </a:lvl8pPr>
                      <a:lvl9pPr fontAlgn="base">
                        <a:spcBef>
                          <a:spcPct val="20000"/>
                        </a:spcBef>
                        <a:spcAft>
                          <a:spcPct val="0"/>
                        </a:spcAft>
                        <a:defRPr>
                          <a:solidFill>
                            <a:schemeClr val="tx1"/>
                          </a:solidFill>
                          <a:latin typeface="Times New Roman"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200" b="0" i="0" u="none" strike="noStrike" cap="none" normalizeH="0" baseline="0">
                          <a:ln>
                            <a:noFill/>
                          </a:ln>
                          <a:solidFill>
                            <a:schemeClr val="tx1"/>
                          </a:solidFill>
                          <a:effectLst/>
                          <a:latin typeface="Times New Roman" charset="0"/>
                        </a:rPr>
                        <a:t>Japan</a:t>
                      </a:r>
                    </a:p>
                  </a:txBody>
                  <a:tcPr marT="45698" marB="45698"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cxnSp>
        <p:nvCxnSpPr>
          <p:cNvPr id="159803" name="AutoShape 59"/>
          <p:cNvCxnSpPr>
            <a:cxnSpLocks noChangeShapeType="1"/>
          </p:cNvCxnSpPr>
          <p:nvPr/>
        </p:nvCxnSpPr>
        <p:spPr bwMode="auto">
          <a:xfrm>
            <a:off x="4267200" y="2543175"/>
            <a:ext cx="838200" cy="76200"/>
          </a:xfrm>
          <a:prstGeom prst="bentConnector3">
            <a:avLst>
              <a:gd name="adj1" fmla="val 50000"/>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59804" name="AutoShape 60"/>
          <p:cNvCxnSpPr>
            <a:cxnSpLocks noChangeShapeType="1"/>
          </p:cNvCxnSpPr>
          <p:nvPr/>
        </p:nvCxnSpPr>
        <p:spPr bwMode="auto">
          <a:xfrm flipV="1">
            <a:off x="4267200" y="2892425"/>
            <a:ext cx="838200" cy="196850"/>
          </a:xfrm>
          <a:prstGeom prst="bentConnector3">
            <a:avLst>
              <a:gd name="adj1" fmla="val 50000"/>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59805" name="AutoShape 61"/>
          <p:cNvCxnSpPr>
            <a:cxnSpLocks noChangeShapeType="1"/>
          </p:cNvCxnSpPr>
          <p:nvPr/>
        </p:nvCxnSpPr>
        <p:spPr bwMode="auto">
          <a:xfrm flipV="1">
            <a:off x="4267200" y="3316288"/>
            <a:ext cx="838200" cy="46037"/>
          </a:xfrm>
          <a:prstGeom prst="bentConnector2">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59806" name="AutoShape 62"/>
          <p:cNvCxnSpPr>
            <a:cxnSpLocks noChangeShapeType="1"/>
          </p:cNvCxnSpPr>
          <p:nvPr/>
        </p:nvCxnSpPr>
        <p:spPr bwMode="auto">
          <a:xfrm flipV="1">
            <a:off x="4267200" y="2619375"/>
            <a:ext cx="838200" cy="196850"/>
          </a:xfrm>
          <a:prstGeom prst="bentConnector3">
            <a:avLst>
              <a:gd name="adj1" fmla="val 50000"/>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59808" name="Oval 64"/>
          <p:cNvSpPr>
            <a:spLocks noChangeArrowheads="1"/>
          </p:cNvSpPr>
          <p:nvPr/>
        </p:nvSpPr>
        <p:spPr bwMode="auto">
          <a:xfrm>
            <a:off x="2209800" y="2438400"/>
            <a:ext cx="762000" cy="457200"/>
          </a:xfrm>
          <a:prstGeom prst="ellipse">
            <a:avLst/>
          </a:prstGeom>
          <a:noFill/>
          <a:ln w="57150">
            <a:solidFill>
              <a:schemeClr val="tx1"/>
            </a:solidFill>
            <a:round/>
            <a:headEnd/>
            <a:tailEnd/>
          </a:ln>
          <a:effectLst/>
          <a:extLst>
            <a:ext uri="{909E8E84-426E-40DD-AFC4-6F175D3DCCD1}">
              <a14:hiddenFill xmlns:a14="http://schemas.microsoft.com/office/drawing/2010/main">
                <a:solidFill>
                  <a:srgbClr val="C0C0C0">
                    <a:alpha val="50000"/>
                  </a:srgb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pPr eaLnBrk="1" hangingPunct="1">
              <a:defRPr/>
            </a:pPr>
            <a:endParaRPr lang="en-US"/>
          </a:p>
        </p:txBody>
      </p:sp>
      <p:sp>
        <p:nvSpPr>
          <p:cNvPr id="159820" name="Rectangle 76"/>
          <p:cNvSpPr>
            <a:spLocks noChangeArrowheads="1"/>
          </p:cNvSpPr>
          <p:nvPr/>
        </p:nvSpPr>
        <p:spPr bwMode="auto">
          <a:xfrm>
            <a:off x="457200" y="3962400"/>
            <a:ext cx="5549900" cy="925513"/>
          </a:xfrm>
          <a:prstGeom prst="rect">
            <a:avLst/>
          </a:prstGeom>
          <a:solidFill>
            <a:schemeClr val="bg1"/>
          </a:solidFill>
          <a:ln w="9525">
            <a:solidFill>
              <a:schemeClr val="tx1"/>
            </a:solidFill>
            <a:miter lim="800000"/>
            <a:headEnd/>
            <a:tailEnd/>
          </a:ln>
          <a:effectLst>
            <a:outerShdw blurRad="63500" dist="107763" dir="2700000" algn="ctr" rotWithShape="0">
              <a:schemeClr val="bg2">
                <a:alpha val="74998"/>
              </a:schemeClr>
            </a:outerShdw>
          </a:effectLst>
        </p:spPr>
        <p:txBody>
          <a:bodyPr wrap="none">
            <a:spAutoFit/>
          </a:bodyPr>
          <a:lstStyle/>
          <a:p>
            <a:pPr>
              <a:spcBef>
                <a:spcPct val="50000"/>
              </a:spcBef>
              <a:defRPr/>
            </a:pPr>
            <a:r>
              <a:rPr lang="en-US" altLang="en-US" sz="1800">
                <a:solidFill>
                  <a:schemeClr val="accent2"/>
                </a:solidFill>
              </a:rPr>
              <a:t>SELECT</a:t>
            </a:r>
            <a:r>
              <a:rPr lang="en-US" altLang="en-US" sz="1800"/>
              <a:t>   country</a:t>
            </a:r>
            <a:br>
              <a:rPr lang="en-US" altLang="en-US" sz="1800"/>
            </a:br>
            <a:r>
              <a:rPr lang="en-US" altLang="en-US" sz="1800">
                <a:solidFill>
                  <a:schemeClr val="accent2"/>
                </a:solidFill>
              </a:rPr>
              <a:t>FROM</a:t>
            </a:r>
            <a:r>
              <a:rPr lang="en-US" altLang="en-US" sz="1800"/>
              <a:t>      Product, Company</a:t>
            </a:r>
            <a:br>
              <a:rPr lang="en-US" altLang="en-US" sz="1800"/>
            </a:br>
            <a:r>
              <a:rPr lang="en-US" altLang="en-US" sz="1800">
                <a:solidFill>
                  <a:schemeClr val="accent2"/>
                </a:solidFill>
              </a:rPr>
              <a:t>WHERE   </a:t>
            </a:r>
            <a:r>
              <a:rPr lang="en-US" altLang="en-US" sz="1800">
                <a:solidFill>
                  <a:schemeClr val="tx2"/>
                </a:solidFill>
              </a:rPr>
              <a:t>manufacturer=cname AND category=‘Gadgets’</a:t>
            </a:r>
          </a:p>
        </p:txBody>
      </p:sp>
      <p:sp>
        <p:nvSpPr>
          <p:cNvPr id="159821" name="AutoShape 77"/>
          <p:cNvSpPr>
            <a:spLocks noChangeArrowheads="1"/>
          </p:cNvSpPr>
          <p:nvPr/>
        </p:nvSpPr>
        <p:spPr bwMode="auto">
          <a:xfrm>
            <a:off x="6781800" y="4038600"/>
            <a:ext cx="485775" cy="976313"/>
          </a:xfrm>
          <a:prstGeom prst="downArrow">
            <a:avLst>
              <a:gd name="adj1" fmla="val 50000"/>
              <a:gd name="adj2" fmla="val 50245"/>
            </a:avLst>
          </a:prstGeom>
          <a:noFill/>
          <a:ln w="9525">
            <a:solidFill>
              <a:schemeClr val="tx1"/>
            </a:solidFill>
            <a:miter lim="800000"/>
            <a:headEnd/>
            <a:tailEnd/>
          </a:ln>
          <a:effectLst/>
          <a:extLst>
            <a:ext uri="{909E8E84-426E-40DD-AFC4-6F175D3DCCD1}">
              <a14:hiddenFill xmlns:a14="http://schemas.microsoft.com/office/drawing/2010/main">
                <a:solidFill>
                  <a:srgbClr val="C0C0C0">
                    <a:alpha val="50000"/>
                  </a:srgb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eaLnBrk="1" hangingPunct="1">
              <a:defRPr/>
            </a:pPr>
            <a:endParaRPr lang="en-US"/>
          </a:p>
        </p:txBody>
      </p:sp>
      <p:graphicFrame>
        <p:nvGraphicFramePr>
          <p:cNvPr id="159844" name="Group 100"/>
          <p:cNvGraphicFramePr>
            <a:graphicFrameLocks noGrp="1"/>
          </p:cNvGraphicFramePr>
          <p:nvPr/>
        </p:nvGraphicFramePr>
        <p:xfrm>
          <a:off x="6553200" y="5181600"/>
          <a:ext cx="1270000" cy="1097104"/>
        </p:xfrm>
        <a:graphic>
          <a:graphicData uri="http://schemas.openxmlformats.org/drawingml/2006/table">
            <a:tbl>
              <a:tblPr/>
              <a:tblGrid>
                <a:gridCol w="1270000"/>
              </a:tblGrid>
              <a:tr h="274241">
                <a:tc>
                  <a:txBody>
                    <a:bodyPr/>
                    <a:lstStyle>
                      <a:lvl1pPr>
                        <a:spcBef>
                          <a:spcPct val="20000"/>
                        </a:spcBef>
                        <a:defRPr sz="2800">
                          <a:solidFill>
                            <a:schemeClr val="tx1"/>
                          </a:solidFill>
                          <a:latin typeface="Times New Roman" charset="0"/>
                        </a:defRPr>
                      </a:lvl1pPr>
                      <a:lvl2pPr>
                        <a:spcBef>
                          <a:spcPct val="20000"/>
                        </a:spcBef>
                        <a:defRPr sz="2400">
                          <a:solidFill>
                            <a:schemeClr val="tx1"/>
                          </a:solidFill>
                          <a:latin typeface="Times New Roman" charset="0"/>
                        </a:defRPr>
                      </a:lvl2pPr>
                      <a:lvl3pPr>
                        <a:spcBef>
                          <a:spcPct val="20000"/>
                        </a:spcBef>
                        <a:defRPr sz="2000">
                          <a:solidFill>
                            <a:schemeClr val="tx1"/>
                          </a:solidFill>
                          <a:latin typeface="Times New Roman" charset="0"/>
                        </a:defRPr>
                      </a:lvl3pPr>
                      <a:lvl4pPr>
                        <a:spcBef>
                          <a:spcPct val="20000"/>
                        </a:spcBef>
                        <a:defRPr>
                          <a:solidFill>
                            <a:schemeClr val="tx1"/>
                          </a:solidFill>
                          <a:latin typeface="Times New Roman" charset="0"/>
                        </a:defRPr>
                      </a:lvl4pPr>
                      <a:lvl5pPr>
                        <a:spcBef>
                          <a:spcPct val="20000"/>
                        </a:spcBef>
                        <a:defRPr>
                          <a:solidFill>
                            <a:schemeClr val="tx1"/>
                          </a:solidFill>
                          <a:latin typeface="Times New Roman" charset="0"/>
                        </a:defRPr>
                      </a:lvl5pPr>
                      <a:lvl6pPr fontAlgn="base">
                        <a:spcBef>
                          <a:spcPct val="20000"/>
                        </a:spcBef>
                        <a:spcAft>
                          <a:spcPct val="0"/>
                        </a:spcAft>
                        <a:defRPr>
                          <a:solidFill>
                            <a:schemeClr val="tx1"/>
                          </a:solidFill>
                          <a:latin typeface="Times New Roman" charset="0"/>
                        </a:defRPr>
                      </a:lvl6pPr>
                      <a:lvl7pPr fontAlgn="base">
                        <a:spcBef>
                          <a:spcPct val="20000"/>
                        </a:spcBef>
                        <a:spcAft>
                          <a:spcPct val="0"/>
                        </a:spcAft>
                        <a:defRPr>
                          <a:solidFill>
                            <a:schemeClr val="tx1"/>
                          </a:solidFill>
                          <a:latin typeface="Times New Roman" charset="0"/>
                        </a:defRPr>
                      </a:lvl7pPr>
                      <a:lvl8pPr fontAlgn="base">
                        <a:spcBef>
                          <a:spcPct val="20000"/>
                        </a:spcBef>
                        <a:spcAft>
                          <a:spcPct val="0"/>
                        </a:spcAft>
                        <a:defRPr>
                          <a:solidFill>
                            <a:schemeClr val="tx1"/>
                          </a:solidFill>
                          <a:latin typeface="Times New Roman" charset="0"/>
                        </a:defRPr>
                      </a:lvl8pPr>
                      <a:lvl9pPr fontAlgn="base">
                        <a:spcBef>
                          <a:spcPct val="20000"/>
                        </a:spcBef>
                        <a:spcAft>
                          <a:spcPct val="0"/>
                        </a:spcAft>
                        <a:defRPr>
                          <a:solidFill>
                            <a:schemeClr val="tx1"/>
                          </a:solidFill>
                          <a:latin typeface="Times New Roman"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200" b="0" i="0" u="none" strike="noStrike" cap="none" normalizeH="0" baseline="0">
                          <a:ln>
                            <a:noFill/>
                          </a:ln>
                          <a:solidFill>
                            <a:schemeClr val="accent2"/>
                          </a:solidFill>
                          <a:effectLst/>
                          <a:latin typeface="Times New Roman" charset="0"/>
                        </a:rPr>
                        <a:t>Country</a:t>
                      </a:r>
                    </a:p>
                  </a:txBody>
                  <a:tcPr marT="45698" marB="45698"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r h="274241">
                <a:tc>
                  <a:txBody>
                    <a:bodyPr/>
                    <a:lstStyle>
                      <a:lvl1pPr>
                        <a:spcBef>
                          <a:spcPct val="20000"/>
                        </a:spcBef>
                        <a:defRPr sz="2800">
                          <a:solidFill>
                            <a:schemeClr val="tx1"/>
                          </a:solidFill>
                          <a:latin typeface="Times New Roman" charset="0"/>
                        </a:defRPr>
                      </a:lvl1pPr>
                      <a:lvl2pPr>
                        <a:spcBef>
                          <a:spcPct val="20000"/>
                        </a:spcBef>
                        <a:defRPr sz="2400">
                          <a:solidFill>
                            <a:schemeClr val="tx1"/>
                          </a:solidFill>
                          <a:latin typeface="Times New Roman" charset="0"/>
                        </a:defRPr>
                      </a:lvl2pPr>
                      <a:lvl3pPr>
                        <a:spcBef>
                          <a:spcPct val="20000"/>
                        </a:spcBef>
                        <a:defRPr sz="2000">
                          <a:solidFill>
                            <a:schemeClr val="tx1"/>
                          </a:solidFill>
                          <a:latin typeface="Times New Roman" charset="0"/>
                        </a:defRPr>
                      </a:lvl3pPr>
                      <a:lvl4pPr>
                        <a:spcBef>
                          <a:spcPct val="20000"/>
                        </a:spcBef>
                        <a:defRPr>
                          <a:solidFill>
                            <a:schemeClr val="tx1"/>
                          </a:solidFill>
                          <a:latin typeface="Times New Roman" charset="0"/>
                        </a:defRPr>
                      </a:lvl4pPr>
                      <a:lvl5pPr>
                        <a:spcBef>
                          <a:spcPct val="20000"/>
                        </a:spcBef>
                        <a:defRPr>
                          <a:solidFill>
                            <a:schemeClr val="tx1"/>
                          </a:solidFill>
                          <a:latin typeface="Times New Roman" charset="0"/>
                        </a:defRPr>
                      </a:lvl5pPr>
                      <a:lvl6pPr fontAlgn="base">
                        <a:spcBef>
                          <a:spcPct val="20000"/>
                        </a:spcBef>
                        <a:spcAft>
                          <a:spcPct val="0"/>
                        </a:spcAft>
                        <a:defRPr>
                          <a:solidFill>
                            <a:schemeClr val="tx1"/>
                          </a:solidFill>
                          <a:latin typeface="Times New Roman" charset="0"/>
                        </a:defRPr>
                      </a:lvl6pPr>
                      <a:lvl7pPr fontAlgn="base">
                        <a:spcBef>
                          <a:spcPct val="20000"/>
                        </a:spcBef>
                        <a:spcAft>
                          <a:spcPct val="0"/>
                        </a:spcAft>
                        <a:defRPr>
                          <a:solidFill>
                            <a:schemeClr val="tx1"/>
                          </a:solidFill>
                          <a:latin typeface="Times New Roman" charset="0"/>
                        </a:defRPr>
                      </a:lvl7pPr>
                      <a:lvl8pPr fontAlgn="base">
                        <a:spcBef>
                          <a:spcPct val="20000"/>
                        </a:spcBef>
                        <a:spcAft>
                          <a:spcPct val="0"/>
                        </a:spcAft>
                        <a:defRPr>
                          <a:solidFill>
                            <a:schemeClr val="tx1"/>
                          </a:solidFill>
                          <a:latin typeface="Times New Roman" charset="0"/>
                        </a:defRPr>
                      </a:lvl8pPr>
                      <a:lvl9pPr fontAlgn="base">
                        <a:spcBef>
                          <a:spcPct val="20000"/>
                        </a:spcBef>
                        <a:spcAft>
                          <a:spcPct val="0"/>
                        </a:spcAft>
                        <a:defRPr>
                          <a:solidFill>
                            <a:schemeClr val="tx1"/>
                          </a:solidFill>
                          <a:latin typeface="Times New Roman"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200" b="0" i="0" u="none" strike="noStrike" cap="none" normalizeH="0" baseline="0">
                          <a:ln>
                            <a:noFill/>
                          </a:ln>
                          <a:solidFill>
                            <a:schemeClr val="tx1"/>
                          </a:solidFill>
                          <a:effectLst/>
                          <a:latin typeface="Times New Roman" charset="0"/>
                        </a:rPr>
                        <a:t> ??</a:t>
                      </a:r>
                    </a:p>
                  </a:txBody>
                  <a:tcPr marT="45698" marB="45698"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74241">
                <a:tc>
                  <a:txBody>
                    <a:bodyPr/>
                    <a:lstStyle>
                      <a:lvl1pPr>
                        <a:spcBef>
                          <a:spcPct val="20000"/>
                        </a:spcBef>
                        <a:defRPr sz="2800">
                          <a:solidFill>
                            <a:schemeClr val="tx1"/>
                          </a:solidFill>
                          <a:latin typeface="Times New Roman" charset="0"/>
                        </a:defRPr>
                      </a:lvl1pPr>
                      <a:lvl2pPr>
                        <a:spcBef>
                          <a:spcPct val="20000"/>
                        </a:spcBef>
                        <a:defRPr sz="2400">
                          <a:solidFill>
                            <a:schemeClr val="tx1"/>
                          </a:solidFill>
                          <a:latin typeface="Times New Roman" charset="0"/>
                        </a:defRPr>
                      </a:lvl2pPr>
                      <a:lvl3pPr>
                        <a:spcBef>
                          <a:spcPct val="20000"/>
                        </a:spcBef>
                        <a:defRPr sz="2000">
                          <a:solidFill>
                            <a:schemeClr val="tx1"/>
                          </a:solidFill>
                          <a:latin typeface="Times New Roman" charset="0"/>
                        </a:defRPr>
                      </a:lvl3pPr>
                      <a:lvl4pPr>
                        <a:spcBef>
                          <a:spcPct val="20000"/>
                        </a:spcBef>
                        <a:defRPr>
                          <a:solidFill>
                            <a:schemeClr val="tx1"/>
                          </a:solidFill>
                          <a:latin typeface="Times New Roman" charset="0"/>
                        </a:defRPr>
                      </a:lvl4pPr>
                      <a:lvl5pPr>
                        <a:spcBef>
                          <a:spcPct val="20000"/>
                        </a:spcBef>
                        <a:defRPr>
                          <a:solidFill>
                            <a:schemeClr val="tx1"/>
                          </a:solidFill>
                          <a:latin typeface="Times New Roman" charset="0"/>
                        </a:defRPr>
                      </a:lvl5pPr>
                      <a:lvl6pPr fontAlgn="base">
                        <a:spcBef>
                          <a:spcPct val="20000"/>
                        </a:spcBef>
                        <a:spcAft>
                          <a:spcPct val="0"/>
                        </a:spcAft>
                        <a:defRPr>
                          <a:solidFill>
                            <a:schemeClr val="tx1"/>
                          </a:solidFill>
                          <a:latin typeface="Times New Roman" charset="0"/>
                        </a:defRPr>
                      </a:lvl6pPr>
                      <a:lvl7pPr fontAlgn="base">
                        <a:spcBef>
                          <a:spcPct val="20000"/>
                        </a:spcBef>
                        <a:spcAft>
                          <a:spcPct val="0"/>
                        </a:spcAft>
                        <a:defRPr>
                          <a:solidFill>
                            <a:schemeClr val="tx1"/>
                          </a:solidFill>
                          <a:latin typeface="Times New Roman" charset="0"/>
                        </a:defRPr>
                      </a:lvl7pPr>
                      <a:lvl8pPr fontAlgn="base">
                        <a:spcBef>
                          <a:spcPct val="20000"/>
                        </a:spcBef>
                        <a:spcAft>
                          <a:spcPct val="0"/>
                        </a:spcAft>
                        <a:defRPr>
                          <a:solidFill>
                            <a:schemeClr val="tx1"/>
                          </a:solidFill>
                          <a:latin typeface="Times New Roman" charset="0"/>
                        </a:defRPr>
                      </a:lvl8pPr>
                      <a:lvl9pPr fontAlgn="base">
                        <a:spcBef>
                          <a:spcPct val="20000"/>
                        </a:spcBef>
                        <a:spcAft>
                          <a:spcPct val="0"/>
                        </a:spcAft>
                        <a:defRPr>
                          <a:solidFill>
                            <a:schemeClr val="tx1"/>
                          </a:solidFill>
                          <a:latin typeface="Times New Roman"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200" b="0" i="0" u="none" strike="noStrike" cap="none" normalizeH="0" baseline="0">
                          <a:ln>
                            <a:noFill/>
                          </a:ln>
                          <a:solidFill>
                            <a:schemeClr val="tx1"/>
                          </a:solidFill>
                          <a:effectLst/>
                          <a:latin typeface="Times New Roman" charset="0"/>
                        </a:rPr>
                        <a:t> ??</a:t>
                      </a:r>
                    </a:p>
                  </a:txBody>
                  <a:tcPr marT="45698" marB="45698"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74241">
                <a:tc>
                  <a:txBody>
                    <a:bodyPr/>
                    <a:lstStyle>
                      <a:lvl1pPr>
                        <a:spcBef>
                          <a:spcPct val="20000"/>
                        </a:spcBef>
                        <a:defRPr sz="2800">
                          <a:solidFill>
                            <a:schemeClr val="tx1"/>
                          </a:solidFill>
                          <a:latin typeface="Times New Roman" charset="0"/>
                        </a:defRPr>
                      </a:lvl1pPr>
                      <a:lvl2pPr>
                        <a:spcBef>
                          <a:spcPct val="20000"/>
                        </a:spcBef>
                        <a:defRPr sz="2400">
                          <a:solidFill>
                            <a:schemeClr val="tx1"/>
                          </a:solidFill>
                          <a:latin typeface="Times New Roman" charset="0"/>
                        </a:defRPr>
                      </a:lvl2pPr>
                      <a:lvl3pPr>
                        <a:spcBef>
                          <a:spcPct val="20000"/>
                        </a:spcBef>
                        <a:defRPr sz="2000">
                          <a:solidFill>
                            <a:schemeClr val="tx1"/>
                          </a:solidFill>
                          <a:latin typeface="Times New Roman" charset="0"/>
                        </a:defRPr>
                      </a:lvl3pPr>
                      <a:lvl4pPr>
                        <a:spcBef>
                          <a:spcPct val="20000"/>
                        </a:spcBef>
                        <a:defRPr>
                          <a:solidFill>
                            <a:schemeClr val="tx1"/>
                          </a:solidFill>
                          <a:latin typeface="Times New Roman" charset="0"/>
                        </a:defRPr>
                      </a:lvl4pPr>
                      <a:lvl5pPr>
                        <a:spcBef>
                          <a:spcPct val="20000"/>
                        </a:spcBef>
                        <a:defRPr>
                          <a:solidFill>
                            <a:schemeClr val="tx1"/>
                          </a:solidFill>
                          <a:latin typeface="Times New Roman" charset="0"/>
                        </a:defRPr>
                      </a:lvl5pPr>
                      <a:lvl6pPr fontAlgn="base">
                        <a:spcBef>
                          <a:spcPct val="20000"/>
                        </a:spcBef>
                        <a:spcAft>
                          <a:spcPct val="0"/>
                        </a:spcAft>
                        <a:defRPr>
                          <a:solidFill>
                            <a:schemeClr val="tx1"/>
                          </a:solidFill>
                          <a:latin typeface="Times New Roman" charset="0"/>
                        </a:defRPr>
                      </a:lvl6pPr>
                      <a:lvl7pPr fontAlgn="base">
                        <a:spcBef>
                          <a:spcPct val="20000"/>
                        </a:spcBef>
                        <a:spcAft>
                          <a:spcPct val="0"/>
                        </a:spcAft>
                        <a:defRPr>
                          <a:solidFill>
                            <a:schemeClr val="tx1"/>
                          </a:solidFill>
                          <a:latin typeface="Times New Roman" charset="0"/>
                        </a:defRPr>
                      </a:lvl7pPr>
                      <a:lvl8pPr fontAlgn="base">
                        <a:spcBef>
                          <a:spcPct val="20000"/>
                        </a:spcBef>
                        <a:spcAft>
                          <a:spcPct val="0"/>
                        </a:spcAft>
                        <a:defRPr>
                          <a:solidFill>
                            <a:schemeClr val="tx1"/>
                          </a:solidFill>
                          <a:latin typeface="Times New Roman" charset="0"/>
                        </a:defRPr>
                      </a:lvl8pPr>
                      <a:lvl9pPr fontAlgn="base">
                        <a:spcBef>
                          <a:spcPct val="20000"/>
                        </a:spcBef>
                        <a:spcAft>
                          <a:spcPct val="0"/>
                        </a:spcAft>
                        <a:defRPr>
                          <a:solidFill>
                            <a:schemeClr val="tx1"/>
                          </a:solidFill>
                          <a:latin typeface="Times New Roman"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200" b="0" i="0" u="none" strike="noStrike" cap="none" normalizeH="0" baseline="0">
                          <a:ln>
                            <a:noFill/>
                          </a:ln>
                          <a:solidFill>
                            <a:schemeClr val="tx1"/>
                          </a:solidFill>
                          <a:effectLst/>
                          <a:latin typeface="Times New Roman" charset="0"/>
                        </a:rPr>
                        <a:t> </a:t>
                      </a:r>
                    </a:p>
                  </a:txBody>
                  <a:tcPr marT="45698" marB="45698"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sp>
        <p:nvSpPr>
          <p:cNvPr id="159846" name="Oval 102"/>
          <p:cNvSpPr>
            <a:spLocks noChangeArrowheads="1"/>
          </p:cNvSpPr>
          <p:nvPr/>
        </p:nvSpPr>
        <p:spPr bwMode="auto">
          <a:xfrm>
            <a:off x="487363" y="5172075"/>
            <a:ext cx="2165350" cy="1568450"/>
          </a:xfrm>
          <a:prstGeom prst="ellipse">
            <a:avLst/>
          </a:prstGeom>
          <a:solidFill>
            <a:srgbClr val="C0C0C0">
              <a:alpha val="50000"/>
            </a:srgbClr>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lgn="ctr" eaLnBrk="1" hangingPunct="1">
              <a:lnSpc>
                <a:spcPct val="85000"/>
              </a:lnSpc>
              <a:defRPr/>
            </a:pPr>
            <a:r>
              <a:rPr lang="en-US" altLang="en-US" sz="2000"/>
              <a:t>What is</a:t>
            </a:r>
          </a:p>
          <a:p>
            <a:pPr algn="ctr" eaLnBrk="1" hangingPunct="1">
              <a:lnSpc>
                <a:spcPct val="85000"/>
              </a:lnSpc>
              <a:defRPr/>
            </a:pPr>
            <a:r>
              <a:rPr lang="en-US" altLang="en-US" sz="2000"/>
              <a:t>the problem ?</a:t>
            </a:r>
          </a:p>
          <a:p>
            <a:pPr algn="ctr" eaLnBrk="1" hangingPunct="1">
              <a:lnSpc>
                <a:spcPct val="85000"/>
              </a:lnSpc>
              <a:defRPr/>
            </a:pPr>
            <a:r>
              <a:rPr lang="en-US" altLang="en-US" sz="2000"/>
              <a:t>What’s the</a:t>
            </a:r>
            <a:br>
              <a:rPr lang="en-US" altLang="en-US" sz="2000"/>
            </a:br>
            <a:r>
              <a:rPr lang="en-US" altLang="en-US" sz="2000"/>
              <a:t>solution ?</a:t>
            </a:r>
          </a:p>
        </p:txBody>
      </p:sp>
    </p:spTree>
    <p:extLst>
      <p:ext uri="{BB962C8B-B14F-4D97-AF65-F5344CB8AC3E}">
        <p14:creationId xmlns:p14="http://schemas.microsoft.com/office/powerpoint/2010/main" val="1443930943"/>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4"/>
          <p:cNvSpPr>
            <a:spLocks noGrp="1"/>
          </p:cNvSpPr>
          <p:nvPr>
            <p:ph type="sldNum" sz="quarter" idx="12"/>
          </p:nvPr>
        </p:nvSpPr>
        <p:spPr/>
        <p:txBody>
          <a:bodyPr/>
          <a:lstStyle>
            <a:lvl1pPr>
              <a:spcBef>
                <a:spcPct val="20000"/>
              </a:spcBef>
              <a:buChar char="•"/>
              <a:defRPr sz="3200">
                <a:solidFill>
                  <a:schemeClr val="tx1"/>
                </a:solidFill>
                <a:latin typeface="Times New Roman" charset="0"/>
              </a:defRPr>
            </a:lvl1pPr>
            <a:lvl2pPr marL="742950" indent="-285750">
              <a:spcBef>
                <a:spcPct val="20000"/>
              </a:spcBef>
              <a:buChar char="–"/>
              <a:defRPr sz="2800">
                <a:solidFill>
                  <a:schemeClr val="tx1"/>
                </a:solidFill>
                <a:latin typeface="Times New Roman" charset="0"/>
              </a:defRPr>
            </a:lvl2pPr>
            <a:lvl3pPr marL="1143000" indent="-228600">
              <a:spcBef>
                <a:spcPct val="20000"/>
              </a:spcBef>
              <a:buChar char="•"/>
              <a:defRPr sz="2400">
                <a:solidFill>
                  <a:schemeClr val="tx1"/>
                </a:solidFill>
                <a:latin typeface="Times New Roman" charset="0"/>
              </a:defRPr>
            </a:lvl3pPr>
            <a:lvl4pPr marL="1600200" indent="-228600">
              <a:spcBef>
                <a:spcPct val="20000"/>
              </a:spcBef>
              <a:buChar char="–"/>
              <a:defRPr sz="2000">
                <a:solidFill>
                  <a:schemeClr val="tx1"/>
                </a:solidFill>
                <a:latin typeface="Times New Roman" charset="0"/>
              </a:defRPr>
            </a:lvl4pPr>
            <a:lvl5pPr marL="2057400" indent="-22860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spcBef>
                <a:spcPct val="0"/>
              </a:spcBef>
              <a:buFontTx/>
              <a:buNone/>
            </a:pPr>
            <a:fld id="{CF207072-A747-4B45-8CC5-E7DDA85F3A62}" type="slidenum">
              <a:rPr lang="he-IL" altLang="en-US" sz="1400"/>
              <a:pPr>
                <a:spcBef>
                  <a:spcPct val="0"/>
                </a:spcBef>
                <a:buFontTx/>
                <a:buNone/>
              </a:pPr>
              <a:t>59</a:t>
            </a:fld>
            <a:endParaRPr lang="en-US" altLang="en-US" sz="1400"/>
          </a:p>
        </p:txBody>
      </p:sp>
      <p:sp>
        <p:nvSpPr>
          <p:cNvPr id="155650" name="Rectangle 2"/>
          <p:cNvSpPr>
            <a:spLocks noGrp="1" noChangeArrowheads="1"/>
          </p:cNvSpPr>
          <p:nvPr>
            <p:ph type="title"/>
          </p:nvPr>
        </p:nvSpPr>
        <p:spPr/>
        <p:txBody>
          <a:bodyPr/>
          <a:lstStyle/>
          <a:p>
            <a:pPr eaLnBrk="1" hangingPunct="1">
              <a:defRPr/>
            </a:pPr>
            <a:r>
              <a:rPr lang="en-US" altLang="en-US" smtClean="0"/>
              <a:t>Joins</a:t>
            </a:r>
          </a:p>
        </p:txBody>
      </p:sp>
      <p:sp>
        <p:nvSpPr>
          <p:cNvPr id="155651" name="Rectangle 3"/>
          <p:cNvSpPr>
            <a:spLocks noChangeArrowheads="1"/>
          </p:cNvSpPr>
          <p:nvPr/>
        </p:nvSpPr>
        <p:spPr bwMode="auto">
          <a:xfrm>
            <a:off x="3429000" y="2571750"/>
            <a:ext cx="260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altLang="en-US">
                <a:solidFill>
                  <a:schemeClr val="accent2"/>
                </a:solidFill>
              </a:rPr>
              <a:t> </a:t>
            </a:r>
          </a:p>
        </p:txBody>
      </p:sp>
      <p:sp>
        <p:nvSpPr>
          <p:cNvPr id="155652" name="Rectangle 4"/>
          <p:cNvSpPr>
            <a:spLocks noChangeArrowheads="1"/>
          </p:cNvSpPr>
          <p:nvPr/>
        </p:nvSpPr>
        <p:spPr bwMode="auto">
          <a:xfrm>
            <a:off x="914400" y="1752600"/>
            <a:ext cx="7191375" cy="4838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r>
              <a:rPr lang="en-US" altLang="en-US">
                <a:solidFill>
                  <a:schemeClr val="accent2"/>
                </a:solidFill>
              </a:rPr>
              <a:t>Product (</a:t>
            </a:r>
            <a:r>
              <a:rPr lang="en-US" altLang="en-US" u="sng">
                <a:solidFill>
                  <a:schemeClr val="accent2"/>
                </a:solidFill>
              </a:rPr>
              <a:t>pname</a:t>
            </a:r>
            <a:r>
              <a:rPr lang="en-US" altLang="en-US">
                <a:solidFill>
                  <a:schemeClr val="accent2"/>
                </a:solidFill>
              </a:rPr>
              <a:t>,  price, category, manufacturer)</a:t>
            </a:r>
          </a:p>
          <a:p>
            <a:pPr>
              <a:defRPr/>
            </a:pPr>
            <a:r>
              <a:rPr lang="en-US" altLang="en-US">
                <a:solidFill>
                  <a:schemeClr val="accent2"/>
                </a:solidFill>
              </a:rPr>
              <a:t>Purchase (buyer,  seller,  store,  product)</a:t>
            </a:r>
          </a:p>
          <a:p>
            <a:pPr>
              <a:defRPr/>
            </a:pPr>
            <a:r>
              <a:rPr lang="en-US" altLang="en-US">
                <a:solidFill>
                  <a:schemeClr val="accent2"/>
                </a:solidFill>
              </a:rPr>
              <a:t>Person(</a:t>
            </a:r>
            <a:r>
              <a:rPr lang="en-US" altLang="en-US" u="sng">
                <a:solidFill>
                  <a:schemeClr val="accent2"/>
                </a:solidFill>
              </a:rPr>
              <a:t>persname</a:t>
            </a:r>
            <a:r>
              <a:rPr lang="en-US" altLang="en-US">
                <a:solidFill>
                  <a:schemeClr val="accent2"/>
                </a:solidFill>
              </a:rPr>
              <a:t>, phoneNumber, city)</a:t>
            </a:r>
          </a:p>
          <a:p>
            <a:pPr>
              <a:defRPr/>
            </a:pPr>
            <a:endParaRPr lang="en-US" altLang="en-US"/>
          </a:p>
          <a:p>
            <a:pPr>
              <a:defRPr/>
            </a:pPr>
            <a:r>
              <a:rPr lang="en-US" altLang="en-US"/>
              <a:t>Find names of people living in Seattle that bought some  product in the ‘Gadgets’ category, and the names of the stores they bought such product from </a:t>
            </a:r>
          </a:p>
        </p:txBody>
      </p:sp>
      <p:sp>
        <p:nvSpPr>
          <p:cNvPr id="155653" name="Rectangle 5"/>
          <p:cNvSpPr>
            <a:spLocks noChangeArrowheads="1"/>
          </p:cNvSpPr>
          <p:nvPr/>
        </p:nvSpPr>
        <p:spPr bwMode="auto">
          <a:xfrm>
            <a:off x="1219200" y="4953000"/>
            <a:ext cx="7154863" cy="1562100"/>
          </a:xfrm>
          <a:prstGeom prst="rect">
            <a:avLst/>
          </a:prstGeom>
          <a:solidFill>
            <a:schemeClr val="bg1"/>
          </a:solidFill>
          <a:ln w="9525">
            <a:solidFill>
              <a:schemeClr val="tx1"/>
            </a:solidFill>
            <a:miter lim="800000"/>
            <a:headEnd/>
            <a:tailEnd/>
          </a:ln>
          <a:effectLst>
            <a:outerShdw blurRad="63500" dist="107763" dir="2700000" algn="ctr" rotWithShape="0">
              <a:schemeClr val="bg2">
                <a:alpha val="74998"/>
              </a:schemeClr>
            </a:outerShdw>
          </a:effectLst>
        </p:spPr>
        <p:txBody>
          <a:bodyPr wrap="none">
            <a:spAutoFit/>
          </a:bodyPr>
          <a:lstStyle/>
          <a:p>
            <a:pPr>
              <a:spcBef>
                <a:spcPct val="50000"/>
              </a:spcBef>
              <a:defRPr/>
            </a:pPr>
            <a:r>
              <a:rPr lang="en-US" altLang="en-US">
                <a:solidFill>
                  <a:schemeClr val="accent2"/>
                </a:solidFill>
              </a:rPr>
              <a:t>SELECT</a:t>
            </a:r>
            <a:r>
              <a:rPr lang="en-US" altLang="en-US"/>
              <a:t>   </a:t>
            </a:r>
            <a:r>
              <a:rPr lang="en-US" altLang="en-US">
                <a:solidFill>
                  <a:schemeClr val="accent2"/>
                </a:solidFill>
              </a:rPr>
              <a:t>DISTINCT</a:t>
            </a:r>
            <a:r>
              <a:rPr lang="en-US" altLang="en-US"/>
              <a:t> persname, store</a:t>
            </a:r>
            <a:br>
              <a:rPr lang="en-US" altLang="en-US"/>
            </a:br>
            <a:r>
              <a:rPr lang="en-US" altLang="en-US">
                <a:solidFill>
                  <a:schemeClr val="accent2"/>
                </a:solidFill>
              </a:rPr>
              <a:t>FROM</a:t>
            </a:r>
            <a:r>
              <a:rPr lang="en-US" altLang="en-US"/>
              <a:t>      Person, Purchase, Product</a:t>
            </a:r>
            <a:br>
              <a:rPr lang="en-US" altLang="en-US"/>
            </a:br>
            <a:r>
              <a:rPr lang="en-US" altLang="en-US">
                <a:solidFill>
                  <a:schemeClr val="accent2"/>
                </a:solidFill>
              </a:rPr>
              <a:t>WHERE   </a:t>
            </a:r>
            <a:r>
              <a:rPr lang="en-US" altLang="en-US">
                <a:solidFill>
                  <a:schemeClr val="tx2"/>
                </a:solidFill>
              </a:rPr>
              <a:t>persname=buyer AND product = pname AND</a:t>
            </a:r>
            <a:br>
              <a:rPr lang="en-US" altLang="en-US">
                <a:solidFill>
                  <a:schemeClr val="tx2"/>
                </a:solidFill>
              </a:rPr>
            </a:br>
            <a:r>
              <a:rPr lang="en-US" altLang="en-US">
                <a:solidFill>
                  <a:schemeClr val="tx2"/>
                </a:solidFill>
              </a:rPr>
              <a:t>                 city=‘Seattle’  AND category=‘Gadgets’</a:t>
            </a:r>
          </a:p>
        </p:txBody>
      </p:sp>
    </p:spTree>
    <p:extLst>
      <p:ext uri="{BB962C8B-B14F-4D97-AF65-F5344CB8AC3E}">
        <p14:creationId xmlns:p14="http://schemas.microsoft.com/office/powerpoint/2010/main" val="158214790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应用间调度</a:t>
            </a:r>
            <a:r>
              <a:rPr lang="zh-CN" altLang="en-US" dirty="0" smtClean="0"/>
              <a:t>（</a:t>
            </a:r>
            <a:r>
              <a:rPr lang="en-US" altLang="zh-CN" dirty="0" smtClean="0"/>
              <a:t>2</a:t>
            </a:r>
            <a:r>
              <a:rPr lang="zh-CN" altLang="en-US" dirty="0" smtClean="0"/>
              <a:t>）</a:t>
            </a:r>
            <a:endParaRPr lang="en-US" dirty="0"/>
          </a:p>
        </p:txBody>
      </p:sp>
      <p:sp>
        <p:nvSpPr>
          <p:cNvPr id="3" name="Content Placeholder 2"/>
          <p:cNvSpPr>
            <a:spLocks noGrp="1"/>
          </p:cNvSpPr>
          <p:nvPr>
            <p:ph idx="1"/>
          </p:nvPr>
        </p:nvSpPr>
        <p:spPr/>
        <p:txBody>
          <a:bodyPr>
            <a:normAutofit fontScale="92500" lnSpcReduction="10000"/>
          </a:bodyPr>
          <a:lstStyle/>
          <a:p>
            <a:r>
              <a:rPr lang="zh-CN" altLang="en-US" dirty="0"/>
              <a:t>调度策略</a:t>
            </a:r>
            <a:r>
              <a:rPr lang="en-US" altLang="zh-CN" dirty="0"/>
              <a:t>2: </a:t>
            </a:r>
            <a:r>
              <a:rPr lang="zh-CN" altLang="en-US" dirty="0"/>
              <a:t>动态共享</a:t>
            </a:r>
            <a:r>
              <a:rPr lang="en-US" altLang="zh-CN" dirty="0"/>
              <a:t>CPU cores</a:t>
            </a:r>
          </a:p>
          <a:p>
            <a:pPr lvl="1"/>
            <a:r>
              <a:rPr lang="zh-CN" altLang="en-US" dirty="0" smtClean="0"/>
              <a:t>若</a:t>
            </a:r>
            <a:r>
              <a:rPr lang="en-US" dirty="0" err="1" smtClean="0"/>
              <a:t>Spark</a:t>
            </a:r>
            <a:r>
              <a:rPr lang="en-US" dirty="0" err="1"/>
              <a:t>集群采用Mesos</a:t>
            </a:r>
            <a:r>
              <a:rPr lang="en-US" dirty="0" err="1" smtClean="0"/>
              <a:t>模式</a:t>
            </a:r>
            <a:r>
              <a:rPr lang="zh-CN" altLang="en-US" dirty="0" smtClean="0"/>
              <a:t>，可以采用该策略；</a:t>
            </a:r>
            <a:endParaRPr lang="en-US" altLang="zh-CN" dirty="0" smtClean="0"/>
          </a:p>
          <a:p>
            <a:pPr lvl="1"/>
            <a:r>
              <a:rPr lang="zh-CN" altLang="en-US" dirty="0"/>
              <a:t>每个应用仍拥有各自独立的</a:t>
            </a:r>
            <a:r>
              <a:rPr lang="en-US" altLang="zh-CN" dirty="0"/>
              <a:t>cores/memory</a:t>
            </a:r>
            <a:r>
              <a:rPr lang="zh-CN" altLang="en-US" dirty="0"/>
              <a:t>，但当应用申请资源后并未使用时（即分配给应用的资源当前闲置）</a:t>
            </a:r>
            <a:r>
              <a:rPr lang="zh-CN" altLang="en-US" dirty="0" smtClean="0"/>
              <a:t>，其它</a:t>
            </a:r>
            <a:r>
              <a:rPr lang="zh-CN" altLang="en-US" dirty="0"/>
              <a:t>应用的计算任务可能会被调度器分配到这些闲置资源上</a:t>
            </a:r>
            <a:r>
              <a:rPr lang="zh-CN" altLang="en-US" dirty="0" smtClean="0"/>
              <a:t>。</a:t>
            </a:r>
            <a:endParaRPr lang="en-US" altLang="zh-CN" dirty="0" smtClean="0"/>
          </a:p>
          <a:p>
            <a:pPr lvl="1"/>
            <a:r>
              <a:rPr lang="zh-CN" altLang="en-US" dirty="0" smtClean="0"/>
              <a:t>当</a:t>
            </a:r>
            <a:r>
              <a:rPr lang="zh-CN" altLang="en-US" dirty="0"/>
              <a:t>提交给集群的应用有很多是非活跃应用时（即它们并非时刻占用集群资源），这种调度策略能很大程度上提升集群资源利用效率</a:t>
            </a:r>
            <a:r>
              <a:rPr lang="zh-CN" altLang="en-US" dirty="0" smtClean="0"/>
              <a:t>。</a:t>
            </a:r>
            <a:endParaRPr lang="en-US" altLang="zh-CN" dirty="0" smtClean="0"/>
          </a:p>
          <a:p>
            <a:pPr lvl="1"/>
            <a:r>
              <a:rPr lang="zh-CN" altLang="en-US" dirty="0">
                <a:solidFill>
                  <a:srgbClr val="FF0000"/>
                </a:solidFill>
              </a:rPr>
              <a:t>风险是：若某个应用从非活跃状态转变为活跃状态时，且它提交时申请的资源当前恰好被调度给其它应用，则它无法立即获得执行的机会。</a:t>
            </a:r>
            <a:endParaRPr lang="en-US" dirty="0">
              <a:solidFill>
                <a:srgbClr val="FF0000"/>
              </a:solidFill>
            </a:endParaRPr>
          </a:p>
        </p:txBody>
      </p:sp>
      <p:sp>
        <p:nvSpPr>
          <p:cNvPr id="4" name="Date Placeholder 3"/>
          <p:cNvSpPr>
            <a:spLocks noGrp="1"/>
          </p:cNvSpPr>
          <p:nvPr>
            <p:ph type="dt" sz="half" idx="10"/>
          </p:nvPr>
        </p:nvSpPr>
        <p:spPr/>
        <p:txBody>
          <a:bodyPr/>
          <a:lstStyle/>
          <a:p>
            <a:fld id="{5AC8EB17-5290-4DBE-B95A-78F7652B1597}" type="datetime1">
              <a:rPr lang="zh-CN" altLang="en-US" smtClean="0"/>
              <a:t>2018/4/24</a:t>
            </a:fld>
            <a:endParaRPr lang="zh-CN" altLang="en-US"/>
          </a:p>
        </p:txBody>
      </p:sp>
      <p:sp>
        <p:nvSpPr>
          <p:cNvPr id="5" name="Slide Number Placeholder 4"/>
          <p:cNvSpPr>
            <a:spLocks noGrp="1"/>
          </p:cNvSpPr>
          <p:nvPr>
            <p:ph type="sldNum" sz="quarter" idx="12"/>
          </p:nvPr>
        </p:nvSpPr>
        <p:spPr/>
        <p:txBody>
          <a:bodyPr/>
          <a:lstStyle/>
          <a:p>
            <a:fld id="{0C913308-F349-4B6D-A68A-DD1791B4A57B}" type="slidenum">
              <a:rPr lang="zh-CN" altLang="en-US" smtClean="0"/>
              <a:t>6</a:t>
            </a:fld>
            <a:endParaRPr lang="zh-CN" altLang="en-US"/>
          </a:p>
        </p:txBody>
      </p:sp>
    </p:spTree>
    <p:extLst>
      <p:ext uri="{BB962C8B-B14F-4D97-AF65-F5344CB8AC3E}">
        <p14:creationId xmlns:p14="http://schemas.microsoft.com/office/powerpoint/2010/main" val="206434710"/>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lvl1pPr>
              <a:spcBef>
                <a:spcPct val="20000"/>
              </a:spcBef>
              <a:buChar char="•"/>
              <a:defRPr sz="3200">
                <a:solidFill>
                  <a:schemeClr val="tx1"/>
                </a:solidFill>
                <a:latin typeface="Times New Roman" charset="0"/>
              </a:defRPr>
            </a:lvl1pPr>
            <a:lvl2pPr marL="742950" indent="-285750">
              <a:spcBef>
                <a:spcPct val="20000"/>
              </a:spcBef>
              <a:buChar char="–"/>
              <a:defRPr sz="2800">
                <a:solidFill>
                  <a:schemeClr val="tx1"/>
                </a:solidFill>
                <a:latin typeface="Times New Roman" charset="0"/>
              </a:defRPr>
            </a:lvl2pPr>
            <a:lvl3pPr marL="1143000" indent="-228600">
              <a:spcBef>
                <a:spcPct val="20000"/>
              </a:spcBef>
              <a:buChar char="•"/>
              <a:defRPr sz="2400">
                <a:solidFill>
                  <a:schemeClr val="tx1"/>
                </a:solidFill>
                <a:latin typeface="Times New Roman" charset="0"/>
              </a:defRPr>
            </a:lvl3pPr>
            <a:lvl4pPr marL="1600200" indent="-228600">
              <a:spcBef>
                <a:spcPct val="20000"/>
              </a:spcBef>
              <a:buChar char="–"/>
              <a:defRPr sz="2000">
                <a:solidFill>
                  <a:schemeClr val="tx1"/>
                </a:solidFill>
                <a:latin typeface="Times New Roman" charset="0"/>
              </a:defRPr>
            </a:lvl4pPr>
            <a:lvl5pPr marL="2057400" indent="-22860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spcBef>
                <a:spcPct val="0"/>
              </a:spcBef>
              <a:buFontTx/>
              <a:buNone/>
            </a:pPr>
            <a:fld id="{80CC15D1-B42C-A441-91EC-33EA7477BFAE}" type="slidenum">
              <a:rPr lang="he-IL" altLang="en-US" sz="1400"/>
              <a:pPr>
                <a:spcBef>
                  <a:spcPct val="0"/>
                </a:spcBef>
                <a:buFontTx/>
                <a:buNone/>
              </a:pPr>
              <a:t>60</a:t>
            </a:fld>
            <a:endParaRPr lang="en-US" altLang="en-US" sz="1400"/>
          </a:p>
        </p:txBody>
      </p:sp>
      <p:sp>
        <p:nvSpPr>
          <p:cNvPr id="166914" name="Rectangle 2"/>
          <p:cNvSpPr>
            <a:spLocks noGrp="1" noChangeArrowheads="1"/>
          </p:cNvSpPr>
          <p:nvPr>
            <p:ph type="title"/>
          </p:nvPr>
        </p:nvSpPr>
        <p:spPr/>
        <p:txBody>
          <a:bodyPr/>
          <a:lstStyle/>
          <a:p>
            <a:pPr eaLnBrk="1" hangingPunct="1">
              <a:defRPr/>
            </a:pPr>
            <a:r>
              <a:rPr lang="en-US" altLang="en-US" smtClean="0"/>
              <a:t>When are two tables related?</a:t>
            </a:r>
          </a:p>
        </p:txBody>
      </p:sp>
      <p:sp>
        <p:nvSpPr>
          <p:cNvPr id="166915" name="Rectangle 3"/>
          <p:cNvSpPr>
            <a:spLocks noGrp="1" noChangeArrowheads="1"/>
          </p:cNvSpPr>
          <p:nvPr>
            <p:ph type="body" idx="1"/>
          </p:nvPr>
        </p:nvSpPr>
        <p:spPr/>
        <p:txBody>
          <a:bodyPr/>
          <a:lstStyle/>
          <a:p>
            <a:pPr eaLnBrk="1" hangingPunct="1">
              <a:defRPr/>
            </a:pPr>
            <a:r>
              <a:rPr lang="en-US" altLang="en-US" sz="2800" smtClean="0"/>
              <a:t>You guess they are</a:t>
            </a:r>
          </a:p>
          <a:p>
            <a:pPr eaLnBrk="1" hangingPunct="1">
              <a:defRPr/>
            </a:pPr>
            <a:r>
              <a:rPr lang="en-US" altLang="en-US" sz="2800" smtClean="0"/>
              <a:t>I tell you so</a:t>
            </a:r>
          </a:p>
          <a:p>
            <a:pPr eaLnBrk="1" hangingPunct="1">
              <a:defRPr/>
            </a:pPr>
            <a:r>
              <a:rPr lang="en-US" altLang="en-US" sz="2800" smtClean="0"/>
              <a:t>Foreign keys are a method for schema designers to tell you so (7.1)</a:t>
            </a:r>
          </a:p>
          <a:p>
            <a:pPr lvl="1" eaLnBrk="1" hangingPunct="1">
              <a:defRPr/>
            </a:pPr>
            <a:r>
              <a:rPr lang="en-US" altLang="en-US" sz="2400" smtClean="0"/>
              <a:t>A foreign key states that a column is a reference to the key of another table</a:t>
            </a:r>
            <a:br>
              <a:rPr lang="en-US" altLang="en-US" sz="2400" smtClean="0"/>
            </a:br>
            <a:r>
              <a:rPr lang="en-US" altLang="en-US" sz="2400" smtClean="0"/>
              <a:t>ex: </a:t>
            </a:r>
            <a:r>
              <a:rPr lang="en-US" altLang="en-US" sz="2400" smtClean="0">
                <a:solidFill>
                  <a:schemeClr val="accent2"/>
                </a:solidFill>
              </a:rPr>
              <a:t>Product.manufacturer</a:t>
            </a:r>
            <a:r>
              <a:rPr lang="en-US" altLang="en-US" sz="2400" smtClean="0"/>
              <a:t> is foreign key of </a:t>
            </a:r>
            <a:r>
              <a:rPr lang="en-US" altLang="en-US" sz="2400" smtClean="0">
                <a:solidFill>
                  <a:schemeClr val="accent2"/>
                </a:solidFill>
              </a:rPr>
              <a:t>Company</a:t>
            </a:r>
          </a:p>
          <a:p>
            <a:pPr lvl="1" eaLnBrk="1" hangingPunct="1">
              <a:defRPr/>
            </a:pPr>
            <a:r>
              <a:rPr lang="en-US" altLang="en-US" sz="2400" smtClean="0"/>
              <a:t>Gives information and enforces constraint</a:t>
            </a:r>
          </a:p>
          <a:p>
            <a:pPr lvl="1" eaLnBrk="1" hangingPunct="1">
              <a:buFontTx/>
              <a:buNone/>
              <a:defRPr/>
            </a:pPr>
            <a:endParaRPr lang="en-US" altLang="en-US" sz="2400" smtClean="0"/>
          </a:p>
        </p:txBody>
      </p:sp>
    </p:spTree>
    <p:extLst>
      <p:ext uri="{BB962C8B-B14F-4D97-AF65-F5344CB8AC3E}">
        <p14:creationId xmlns:p14="http://schemas.microsoft.com/office/powerpoint/2010/main" val="101725495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5"/>
          <p:cNvSpPr>
            <a:spLocks noGrp="1"/>
          </p:cNvSpPr>
          <p:nvPr>
            <p:ph type="sldNum" sz="quarter" idx="12"/>
          </p:nvPr>
        </p:nvSpPr>
        <p:spPr/>
        <p:txBody>
          <a:bodyPr/>
          <a:lstStyle>
            <a:lvl1pPr>
              <a:spcBef>
                <a:spcPct val="20000"/>
              </a:spcBef>
              <a:buChar char="•"/>
              <a:defRPr sz="3200">
                <a:solidFill>
                  <a:schemeClr val="tx1"/>
                </a:solidFill>
                <a:latin typeface="Times New Roman" charset="0"/>
              </a:defRPr>
            </a:lvl1pPr>
            <a:lvl2pPr marL="742950" indent="-285750">
              <a:spcBef>
                <a:spcPct val="20000"/>
              </a:spcBef>
              <a:buChar char="–"/>
              <a:defRPr sz="2800">
                <a:solidFill>
                  <a:schemeClr val="tx1"/>
                </a:solidFill>
                <a:latin typeface="Times New Roman" charset="0"/>
              </a:defRPr>
            </a:lvl2pPr>
            <a:lvl3pPr marL="1143000" indent="-228600">
              <a:spcBef>
                <a:spcPct val="20000"/>
              </a:spcBef>
              <a:buChar char="•"/>
              <a:defRPr sz="2400">
                <a:solidFill>
                  <a:schemeClr val="tx1"/>
                </a:solidFill>
                <a:latin typeface="Times New Roman" charset="0"/>
              </a:defRPr>
            </a:lvl3pPr>
            <a:lvl4pPr marL="1600200" indent="-228600">
              <a:spcBef>
                <a:spcPct val="20000"/>
              </a:spcBef>
              <a:buChar char="–"/>
              <a:defRPr sz="2000">
                <a:solidFill>
                  <a:schemeClr val="tx1"/>
                </a:solidFill>
                <a:latin typeface="Times New Roman" charset="0"/>
              </a:defRPr>
            </a:lvl4pPr>
            <a:lvl5pPr marL="2057400" indent="-22860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spcBef>
                <a:spcPct val="0"/>
              </a:spcBef>
              <a:buFontTx/>
              <a:buNone/>
            </a:pPr>
            <a:fld id="{210DE20E-F8E0-F046-A75A-2327425198BF}" type="slidenum">
              <a:rPr lang="he-IL" altLang="en-US" sz="1400"/>
              <a:pPr>
                <a:spcBef>
                  <a:spcPct val="0"/>
                </a:spcBef>
                <a:buFontTx/>
                <a:buNone/>
              </a:pPr>
              <a:t>61</a:t>
            </a:fld>
            <a:endParaRPr lang="en-US" altLang="en-US" sz="1400"/>
          </a:p>
        </p:txBody>
      </p:sp>
      <p:sp>
        <p:nvSpPr>
          <p:cNvPr id="161794" name="Rectangle 2"/>
          <p:cNvSpPr>
            <a:spLocks noGrp="1" noChangeArrowheads="1"/>
          </p:cNvSpPr>
          <p:nvPr>
            <p:ph type="title"/>
          </p:nvPr>
        </p:nvSpPr>
        <p:spPr/>
        <p:txBody>
          <a:bodyPr/>
          <a:lstStyle/>
          <a:p>
            <a:pPr eaLnBrk="1" hangingPunct="1">
              <a:defRPr/>
            </a:pPr>
            <a:r>
              <a:rPr lang="en-US" altLang="en-US" smtClean="0"/>
              <a:t>Disambiguating Attributes</a:t>
            </a:r>
          </a:p>
        </p:txBody>
      </p:sp>
      <p:sp>
        <p:nvSpPr>
          <p:cNvPr id="161795" name="Rectangle 3"/>
          <p:cNvSpPr>
            <a:spLocks noGrp="1" noChangeArrowheads="1"/>
          </p:cNvSpPr>
          <p:nvPr>
            <p:ph type="body" idx="1"/>
          </p:nvPr>
        </p:nvSpPr>
        <p:spPr/>
        <p:txBody>
          <a:bodyPr/>
          <a:lstStyle/>
          <a:p>
            <a:pPr eaLnBrk="1" hangingPunct="1">
              <a:defRPr/>
            </a:pPr>
            <a:r>
              <a:rPr lang="en-US" altLang="en-US" sz="2800" smtClean="0"/>
              <a:t>Sometimes two relations have the same attr:</a:t>
            </a:r>
            <a:br>
              <a:rPr lang="en-US" altLang="en-US" sz="2800" smtClean="0"/>
            </a:br>
            <a:r>
              <a:rPr lang="en-US" altLang="en-US" sz="2800" smtClean="0">
                <a:solidFill>
                  <a:schemeClr val="accent2"/>
                </a:solidFill>
              </a:rPr>
              <a:t>Person(pname, address, worksfor)</a:t>
            </a:r>
            <a:br>
              <a:rPr lang="en-US" altLang="en-US" sz="2800" smtClean="0">
                <a:solidFill>
                  <a:schemeClr val="accent2"/>
                </a:solidFill>
              </a:rPr>
            </a:br>
            <a:r>
              <a:rPr lang="en-US" altLang="en-US" sz="2800" smtClean="0">
                <a:solidFill>
                  <a:schemeClr val="accent2"/>
                </a:solidFill>
              </a:rPr>
              <a:t>Company(cname, address)</a:t>
            </a:r>
          </a:p>
          <a:p>
            <a:pPr eaLnBrk="1" hangingPunct="1">
              <a:buFontTx/>
              <a:buNone/>
              <a:defRPr/>
            </a:pPr>
            <a:endParaRPr lang="en-US" altLang="en-US" sz="2800" smtClean="0">
              <a:solidFill>
                <a:schemeClr val="accent2"/>
              </a:solidFill>
            </a:endParaRPr>
          </a:p>
        </p:txBody>
      </p:sp>
      <p:sp>
        <p:nvSpPr>
          <p:cNvPr id="161796" name="Rectangle 4"/>
          <p:cNvSpPr>
            <a:spLocks noChangeArrowheads="1"/>
          </p:cNvSpPr>
          <p:nvPr/>
        </p:nvSpPr>
        <p:spPr bwMode="auto">
          <a:xfrm>
            <a:off x="609600" y="3505200"/>
            <a:ext cx="4881563" cy="1196975"/>
          </a:xfrm>
          <a:prstGeom prst="rect">
            <a:avLst/>
          </a:prstGeom>
          <a:solidFill>
            <a:schemeClr val="bg1"/>
          </a:solidFill>
          <a:ln w="9525">
            <a:solidFill>
              <a:schemeClr val="tx1"/>
            </a:solidFill>
            <a:miter lim="800000"/>
            <a:headEnd/>
            <a:tailEnd/>
          </a:ln>
          <a:effectLst>
            <a:outerShdw blurRad="63500" dist="107763" dir="2700000" algn="ctr" rotWithShape="0">
              <a:schemeClr val="bg2">
                <a:alpha val="74998"/>
              </a:schemeClr>
            </a:outerShdw>
          </a:effectLst>
        </p:spPr>
        <p:txBody>
          <a:bodyPr wrap="none">
            <a:spAutoFit/>
          </a:bodyPr>
          <a:lstStyle/>
          <a:p>
            <a:pPr>
              <a:spcBef>
                <a:spcPct val="50000"/>
              </a:spcBef>
              <a:defRPr/>
            </a:pPr>
            <a:r>
              <a:rPr lang="en-US" altLang="en-US">
                <a:solidFill>
                  <a:schemeClr val="accent2"/>
                </a:solidFill>
              </a:rPr>
              <a:t>SELECT</a:t>
            </a:r>
            <a:r>
              <a:rPr lang="en-US" altLang="en-US"/>
              <a:t>   </a:t>
            </a:r>
            <a:r>
              <a:rPr lang="en-US" altLang="en-US">
                <a:solidFill>
                  <a:schemeClr val="accent2"/>
                </a:solidFill>
              </a:rPr>
              <a:t>DISTINCT</a:t>
            </a:r>
            <a:r>
              <a:rPr lang="en-US" altLang="en-US"/>
              <a:t> pname, address</a:t>
            </a:r>
            <a:br>
              <a:rPr lang="en-US" altLang="en-US"/>
            </a:br>
            <a:r>
              <a:rPr lang="en-US" altLang="en-US">
                <a:solidFill>
                  <a:schemeClr val="accent2"/>
                </a:solidFill>
              </a:rPr>
              <a:t>FROM</a:t>
            </a:r>
            <a:r>
              <a:rPr lang="en-US" altLang="en-US"/>
              <a:t>      Person, Company</a:t>
            </a:r>
            <a:br>
              <a:rPr lang="en-US" altLang="en-US"/>
            </a:br>
            <a:r>
              <a:rPr lang="en-US" altLang="en-US">
                <a:solidFill>
                  <a:schemeClr val="accent2"/>
                </a:solidFill>
              </a:rPr>
              <a:t>WHERE   </a:t>
            </a:r>
            <a:r>
              <a:rPr lang="en-US" altLang="en-US">
                <a:solidFill>
                  <a:schemeClr val="tx2"/>
                </a:solidFill>
              </a:rPr>
              <a:t>worksfor = cname</a:t>
            </a:r>
          </a:p>
        </p:txBody>
      </p:sp>
      <p:sp>
        <p:nvSpPr>
          <p:cNvPr id="161797" name="Rectangle 5"/>
          <p:cNvSpPr>
            <a:spLocks noChangeArrowheads="1"/>
          </p:cNvSpPr>
          <p:nvPr/>
        </p:nvSpPr>
        <p:spPr bwMode="auto">
          <a:xfrm>
            <a:off x="533400" y="5486400"/>
            <a:ext cx="7048500" cy="1196975"/>
          </a:xfrm>
          <a:prstGeom prst="rect">
            <a:avLst/>
          </a:prstGeom>
          <a:solidFill>
            <a:schemeClr val="bg1"/>
          </a:solidFill>
          <a:ln w="9525">
            <a:solidFill>
              <a:schemeClr val="tx1"/>
            </a:solidFill>
            <a:miter lim="800000"/>
            <a:headEnd/>
            <a:tailEnd/>
          </a:ln>
          <a:effectLst>
            <a:outerShdw blurRad="63500" dist="107763" dir="2700000" algn="ctr" rotWithShape="0">
              <a:schemeClr val="bg2">
                <a:alpha val="74998"/>
              </a:schemeClr>
            </a:outerShdw>
          </a:effectLst>
        </p:spPr>
        <p:txBody>
          <a:bodyPr wrap="none">
            <a:spAutoFit/>
          </a:bodyPr>
          <a:lstStyle/>
          <a:p>
            <a:pPr>
              <a:spcBef>
                <a:spcPct val="50000"/>
              </a:spcBef>
              <a:defRPr/>
            </a:pPr>
            <a:r>
              <a:rPr lang="en-US" altLang="en-US">
                <a:solidFill>
                  <a:schemeClr val="accent2"/>
                </a:solidFill>
              </a:rPr>
              <a:t>SELECT</a:t>
            </a:r>
            <a:r>
              <a:rPr lang="en-US" altLang="en-US"/>
              <a:t>   </a:t>
            </a:r>
            <a:r>
              <a:rPr lang="en-US" altLang="en-US">
                <a:solidFill>
                  <a:schemeClr val="accent2"/>
                </a:solidFill>
              </a:rPr>
              <a:t>DISTINCT</a:t>
            </a:r>
            <a:r>
              <a:rPr lang="en-US" altLang="en-US"/>
              <a:t> Person.pname, Company.address</a:t>
            </a:r>
            <a:br>
              <a:rPr lang="en-US" altLang="en-US"/>
            </a:br>
            <a:r>
              <a:rPr lang="en-US" altLang="en-US">
                <a:solidFill>
                  <a:schemeClr val="accent2"/>
                </a:solidFill>
              </a:rPr>
              <a:t>FROM</a:t>
            </a:r>
            <a:r>
              <a:rPr lang="en-US" altLang="en-US"/>
              <a:t>      Person, Company</a:t>
            </a:r>
            <a:br>
              <a:rPr lang="en-US" altLang="en-US"/>
            </a:br>
            <a:r>
              <a:rPr lang="en-US" altLang="en-US">
                <a:solidFill>
                  <a:schemeClr val="accent2"/>
                </a:solidFill>
              </a:rPr>
              <a:t>WHERE   </a:t>
            </a:r>
            <a:r>
              <a:rPr lang="en-US" altLang="en-US">
                <a:solidFill>
                  <a:schemeClr val="tx2"/>
                </a:solidFill>
              </a:rPr>
              <a:t>Person.worksfor = Company.cname</a:t>
            </a:r>
          </a:p>
        </p:txBody>
      </p:sp>
      <p:sp>
        <p:nvSpPr>
          <p:cNvPr id="161798" name="AutoShape 6"/>
          <p:cNvSpPr>
            <a:spLocks noChangeArrowheads="1"/>
          </p:cNvSpPr>
          <p:nvPr/>
        </p:nvSpPr>
        <p:spPr bwMode="auto">
          <a:xfrm>
            <a:off x="6042025" y="3046413"/>
            <a:ext cx="1785938" cy="1136650"/>
          </a:xfrm>
          <a:prstGeom prst="wedgeEllipseCallout">
            <a:avLst>
              <a:gd name="adj1" fmla="val -81824"/>
              <a:gd name="adj2" fmla="val 11870"/>
            </a:avLst>
          </a:prstGeom>
          <a:solidFill>
            <a:srgbClr val="C0C0C0">
              <a:alpha val="50000"/>
            </a:srgbClr>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eaLnBrk="1" hangingPunct="1">
              <a:defRPr/>
            </a:pPr>
            <a:r>
              <a:rPr lang="en-US" altLang="en-US"/>
              <a:t>Which</a:t>
            </a:r>
            <a:br>
              <a:rPr lang="en-US" altLang="en-US"/>
            </a:br>
            <a:r>
              <a:rPr lang="en-US" altLang="en-US"/>
              <a:t>address ?</a:t>
            </a:r>
          </a:p>
        </p:txBody>
      </p:sp>
      <p:sp>
        <p:nvSpPr>
          <p:cNvPr id="161799" name="AutoShape 7"/>
          <p:cNvSpPr>
            <a:spLocks noChangeArrowheads="1"/>
          </p:cNvSpPr>
          <p:nvPr/>
        </p:nvSpPr>
        <p:spPr bwMode="auto">
          <a:xfrm>
            <a:off x="3429000" y="4876800"/>
            <a:ext cx="457200" cy="533400"/>
          </a:xfrm>
          <a:prstGeom prst="downArrow">
            <a:avLst>
              <a:gd name="adj1" fmla="val 50000"/>
              <a:gd name="adj2" fmla="val 29167"/>
            </a:avLst>
          </a:prstGeom>
          <a:noFill/>
          <a:ln w="9525">
            <a:solidFill>
              <a:schemeClr val="tx1"/>
            </a:solidFill>
            <a:miter lim="800000"/>
            <a:headEnd/>
            <a:tailEnd/>
          </a:ln>
          <a:effectLst/>
          <a:extLst>
            <a:ext uri="{909E8E84-426E-40DD-AFC4-6F175D3DCCD1}">
              <a14:hiddenFill xmlns:a14="http://schemas.microsoft.com/office/drawing/2010/main">
                <a:solidFill>
                  <a:srgbClr val="C0C0C0">
                    <a:alpha val="50000"/>
                  </a:srgb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pPr eaLnBrk="1" hangingPunct="1">
              <a:defRPr/>
            </a:pPr>
            <a:endParaRPr lang="en-US"/>
          </a:p>
        </p:txBody>
      </p:sp>
    </p:spTree>
    <p:extLst>
      <p:ext uri="{BB962C8B-B14F-4D97-AF65-F5344CB8AC3E}">
        <p14:creationId xmlns:p14="http://schemas.microsoft.com/office/powerpoint/2010/main" val="88668130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61798"/>
                                        </p:tgtEl>
                                        <p:attrNameLst>
                                          <p:attrName>style.visibility</p:attrName>
                                        </p:attrNameLst>
                                      </p:cBhvr>
                                      <p:to>
                                        <p:strVal val="visible"/>
                                      </p:to>
                                    </p:set>
                                    <p:animEffect transition="in" filter="dissolve">
                                      <p:cBhvr>
                                        <p:cTn id="7" dur="500"/>
                                        <p:tgtEl>
                                          <p:spTgt spid="16179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61799"/>
                                        </p:tgtEl>
                                        <p:attrNameLst>
                                          <p:attrName>style.visibility</p:attrName>
                                        </p:attrNameLst>
                                      </p:cBhvr>
                                      <p:to>
                                        <p:strVal val="visible"/>
                                      </p:to>
                                    </p:set>
                                    <p:animEffect transition="in" filter="dissolve">
                                      <p:cBhvr>
                                        <p:cTn id="12" dur="500"/>
                                        <p:tgtEl>
                                          <p:spTgt spid="161799"/>
                                        </p:tgtEl>
                                      </p:cBhvr>
                                    </p:animEffect>
                                  </p:childTnLst>
                                </p:cTn>
                              </p:par>
                            </p:childTnLst>
                          </p:cTn>
                        </p:par>
                        <p:par>
                          <p:cTn id="13" fill="hold" nodeType="afterGroup">
                            <p:stCondLst>
                              <p:cond delay="500"/>
                            </p:stCondLst>
                            <p:childTnLst>
                              <p:par>
                                <p:cTn id="14" presetID="9" presetClass="entr" presetSubtype="0" fill="hold" grpId="0" nodeType="afterEffect">
                                  <p:stCondLst>
                                    <p:cond delay="0"/>
                                  </p:stCondLst>
                                  <p:childTnLst>
                                    <p:set>
                                      <p:cBhvr>
                                        <p:cTn id="15" dur="1" fill="hold">
                                          <p:stCondLst>
                                            <p:cond delay="0"/>
                                          </p:stCondLst>
                                        </p:cTn>
                                        <p:tgtEl>
                                          <p:spTgt spid="161797"/>
                                        </p:tgtEl>
                                        <p:attrNameLst>
                                          <p:attrName>style.visibility</p:attrName>
                                        </p:attrNameLst>
                                      </p:cBhvr>
                                      <p:to>
                                        <p:strVal val="visible"/>
                                      </p:to>
                                    </p:set>
                                    <p:animEffect transition="in" filter="dissolve">
                                      <p:cBhvr>
                                        <p:cTn id="16" dur="500"/>
                                        <p:tgtEl>
                                          <p:spTgt spid="1617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797" grpId="0" animBg="1" autoUpdateAnimBg="0"/>
      <p:bldP spid="161798" grpId="0" animBg="1" autoUpdateAnimBg="0"/>
      <p:bldP spid="161799"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4"/>
          <p:cNvSpPr>
            <a:spLocks noGrp="1"/>
          </p:cNvSpPr>
          <p:nvPr>
            <p:ph type="sldNum" sz="quarter" idx="12"/>
          </p:nvPr>
        </p:nvSpPr>
        <p:spPr/>
        <p:txBody>
          <a:bodyPr/>
          <a:lstStyle>
            <a:lvl1pPr>
              <a:spcBef>
                <a:spcPct val="20000"/>
              </a:spcBef>
              <a:buChar char="•"/>
              <a:defRPr sz="3200">
                <a:solidFill>
                  <a:schemeClr val="tx1"/>
                </a:solidFill>
                <a:latin typeface="Times New Roman" charset="0"/>
              </a:defRPr>
            </a:lvl1pPr>
            <a:lvl2pPr marL="742950" indent="-285750">
              <a:spcBef>
                <a:spcPct val="20000"/>
              </a:spcBef>
              <a:buChar char="–"/>
              <a:defRPr sz="2800">
                <a:solidFill>
                  <a:schemeClr val="tx1"/>
                </a:solidFill>
                <a:latin typeface="Times New Roman" charset="0"/>
              </a:defRPr>
            </a:lvl2pPr>
            <a:lvl3pPr marL="1143000" indent="-228600">
              <a:spcBef>
                <a:spcPct val="20000"/>
              </a:spcBef>
              <a:buChar char="•"/>
              <a:defRPr sz="2400">
                <a:solidFill>
                  <a:schemeClr val="tx1"/>
                </a:solidFill>
                <a:latin typeface="Times New Roman" charset="0"/>
              </a:defRPr>
            </a:lvl3pPr>
            <a:lvl4pPr marL="1600200" indent="-228600">
              <a:spcBef>
                <a:spcPct val="20000"/>
              </a:spcBef>
              <a:buChar char="–"/>
              <a:defRPr sz="2000">
                <a:solidFill>
                  <a:schemeClr val="tx1"/>
                </a:solidFill>
                <a:latin typeface="Times New Roman" charset="0"/>
              </a:defRPr>
            </a:lvl4pPr>
            <a:lvl5pPr marL="2057400" indent="-22860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spcBef>
                <a:spcPct val="0"/>
              </a:spcBef>
              <a:buFontTx/>
              <a:buNone/>
            </a:pPr>
            <a:fld id="{69579E07-FBDF-D645-9F0F-0852E01405AE}" type="slidenum">
              <a:rPr lang="he-IL" altLang="en-US" sz="1400"/>
              <a:pPr>
                <a:spcBef>
                  <a:spcPct val="0"/>
                </a:spcBef>
                <a:buFontTx/>
                <a:buNone/>
              </a:pPr>
              <a:t>62</a:t>
            </a:fld>
            <a:endParaRPr lang="en-US" altLang="en-US" sz="1400"/>
          </a:p>
        </p:txBody>
      </p:sp>
      <p:sp>
        <p:nvSpPr>
          <p:cNvPr id="118786" name="Rectangle 2"/>
          <p:cNvSpPr>
            <a:spLocks noGrp="1" noChangeArrowheads="1"/>
          </p:cNvSpPr>
          <p:nvPr>
            <p:ph type="title"/>
          </p:nvPr>
        </p:nvSpPr>
        <p:spPr/>
        <p:txBody>
          <a:bodyPr/>
          <a:lstStyle/>
          <a:p>
            <a:pPr eaLnBrk="1" hangingPunct="1">
              <a:defRPr/>
            </a:pPr>
            <a:r>
              <a:rPr lang="en-US" altLang="en-US" smtClean="0"/>
              <a:t>Tuple Variables</a:t>
            </a:r>
          </a:p>
        </p:txBody>
      </p:sp>
      <p:sp>
        <p:nvSpPr>
          <p:cNvPr id="118787" name="Rectangle 3"/>
          <p:cNvSpPr>
            <a:spLocks noChangeArrowheads="1"/>
          </p:cNvSpPr>
          <p:nvPr/>
        </p:nvSpPr>
        <p:spPr bwMode="auto">
          <a:xfrm>
            <a:off x="609600" y="3962400"/>
            <a:ext cx="7358063" cy="1196975"/>
          </a:xfrm>
          <a:prstGeom prst="rect">
            <a:avLst/>
          </a:prstGeom>
          <a:solidFill>
            <a:schemeClr val="bg1"/>
          </a:solidFill>
          <a:ln w="9525">
            <a:solidFill>
              <a:schemeClr val="tx1"/>
            </a:solidFill>
            <a:miter lim="800000"/>
            <a:headEnd/>
            <a:tailEnd/>
          </a:ln>
          <a:effectLst>
            <a:outerShdw blurRad="63500" dist="107763" dir="2700000" algn="ctr" rotWithShape="0">
              <a:schemeClr val="bg2">
                <a:alpha val="74998"/>
              </a:schemeClr>
            </a:outerShdw>
          </a:effectLst>
        </p:spPr>
        <p:txBody>
          <a:bodyPr wrap="none">
            <a:spAutoFit/>
          </a:bodyPr>
          <a:lstStyle/>
          <a:p>
            <a:pPr>
              <a:defRPr/>
            </a:pPr>
            <a:r>
              <a:rPr lang="en-US" altLang="en-US">
                <a:solidFill>
                  <a:schemeClr val="accent2"/>
                </a:solidFill>
              </a:rPr>
              <a:t>SELECT DISTINCT  </a:t>
            </a:r>
            <a:r>
              <a:rPr lang="en-US" altLang="en-US">
                <a:solidFill>
                  <a:schemeClr val="tx2"/>
                </a:solidFill>
              </a:rPr>
              <a:t>x.store</a:t>
            </a:r>
            <a:endParaRPr lang="en-US" altLang="en-US"/>
          </a:p>
          <a:p>
            <a:pPr>
              <a:defRPr/>
            </a:pPr>
            <a:r>
              <a:rPr lang="en-US" altLang="en-US">
                <a:solidFill>
                  <a:schemeClr val="accent2"/>
                </a:solidFill>
              </a:rPr>
              <a:t>FROM</a:t>
            </a:r>
            <a:r>
              <a:rPr lang="en-US" altLang="en-US"/>
              <a:t>     Purchase AS x, Purchase AS y</a:t>
            </a:r>
          </a:p>
          <a:p>
            <a:pPr>
              <a:defRPr/>
            </a:pPr>
            <a:r>
              <a:rPr lang="en-US" altLang="en-US">
                <a:solidFill>
                  <a:schemeClr val="accent2"/>
                </a:solidFill>
              </a:rPr>
              <a:t>WHERE  </a:t>
            </a:r>
            <a:r>
              <a:rPr lang="en-US" altLang="en-US"/>
              <a:t> x.product = y.product AND y.store = ‘BestBuy’</a:t>
            </a:r>
            <a:endParaRPr lang="en-US" altLang="en-US">
              <a:solidFill>
                <a:schemeClr val="accent2"/>
              </a:solidFill>
            </a:endParaRPr>
          </a:p>
        </p:txBody>
      </p:sp>
      <p:sp>
        <p:nvSpPr>
          <p:cNvPr id="118788" name="Text Box 4"/>
          <p:cNvSpPr txBox="1">
            <a:spLocks noChangeArrowheads="1"/>
          </p:cNvSpPr>
          <p:nvPr/>
        </p:nvSpPr>
        <p:spPr bwMode="auto">
          <a:xfrm>
            <a:off x="381000" y="2895600"/>
            <a:ext cx="71247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altLang="en-US"/>
              <a:t>Find all stores that sold at least one product that the store</a:t>
            </a:r>
            <a:br>
              <a:rPr lang="en-US" altLang="en-US"/>
            </a:br>
            <a:r>
              <a:rPr lang="en-US" altLang="en-US"/>
              <a:t>‘BestBuy’ also sold:</a:t>
            </a:r>
          </a:p>
        </p:txBody>
      </p:sp>
      <p:sp>
        <p:nvSpPr>
          <p:cNvPr id="118789" name="Rectangle 5"/>
          <p:cNvSpPr>
            <a:spLocks noChangeArrowheads="1"/>
          </p:cNvSpPr>
          <p:nvPr/>
        </p:nvSpPr>
        <p:spPr bwMode="auto">
          <a:xfrm>
            <a:off x="990600" y="6019800"/>
            <a:ext cx="2005013"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altLang="en-US">
                <a:solidFill>
                  <a:schemeClr val="accent2"/>
                </a:solidFill>
              </a:rPr>
              <a:t>Answer (store)</a:t>
            </a:r>
          </a:p>
        </p:txBody>
      </p:sp>
      <p:sp>
        <p:nvSpPr>
          <p:cNvPr id="118790" name="Rectangle 6"/>
          <p:cNvSpPr>
            <a:spLocks noChangeArrowheads="1"/>
          </p:cNvSpPr>
          <p:nvPr/>
        </p:nvSpPr>
        <p:spPr bwMode="auto">
          <a:xfrm>
            <a:off x="457200" y="1600200"/>
            <a:ext cx="6034088" cy="1187450"/>
          </a:xfrm>
          <a:prstGeom prst="rect">
            <a:avLst/>
          </a:prstGeom>
          <a:noFill/>
          <a:ln>
            <a:noFill/>
          </a:ln>
          <a:effectLst/>
          <a:extLst>
            <a:ext uri="{909E8E84-426E-40DD-AFC4-6F175D3DCCD1}">
              <a14:hiddenFill xmlns:a14="http://schemas.microsoft.com/office/drawing/2010/main">
                <a:solidFill>
                  <a:srgbClr val="C0C0C0">
                    <a:alpha val="5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altLang="en-US">
                <a:solidFill>
                  <a:schemeClr val="accent2"/>
                </a:solidFill>
              </a:rPr>
              <a:t>Product (pname,  price, category, manufacturer)</a:t>
            </a:r>
          </a:p>
          <a:p>
            <a:pPr>
              <a:defRPr/>
            </a:pPr>
            <a:r>
              <a:rPr lang="en-US" altLang="en-US">
                <a:solidFill>
                  <a:schemeClr val="accent2"/>
                </a:solidFill>
              </a:rPr>
              <a:t>Purchase (buyer,  seller,  store,  product)</a:t>
            </a:r>
          </a:p>
          <a:p>
            <a:pPr>
              <a:defRPr/>
            </a:pPr>
            <a:r>
              <a:rPr lang="en-US" altLang="en-US">
                <a:solidFill>
                  <a:schemeClr val="accent2"/>
                </a:solidFill>
              </a:rPr>
              <a:t>Person(persname, phoneNumber, city)</a:t>
            </a:r>
          </a:p>
        </p:txBody>
      </p:sp>
    </p:spTree>
    <p:extLst>
      <p:ext uri="{BB962C8B-B14F-4D97-AF65-F5344CB8AC3E}">
        <p14:creationId xmlns:p14="http://schemas.microsoft.com/office/powerpoint/2010/main" val="1063649795"/>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4"/>
          <p:cNvSpPr>
            <a:spLocks noGrp="1"/>
          </p:cNvSpPr>
          <p:nvPr>
            <p:ph type="sldNum" sz="quarter" idx="12"/>
          </p:nvPr>
        </p:nvSpPr>
        <p:spPr/>
        <p:txBody>
          <a:bodyPr/>
          <a:lstStyle>
            <a:lvl1pPr>
              <a:spcBef>
                <a:spcPct val="20000"/>
              </a:spcBef>
              <a:buChar char="•"/>
              <a:defRPr sz="3200">
                <a:solidFill>
                  <a:schemeClr val="tx1"/>
                </a:solidFill>
                <a:latin typeface="Times New Roman" charset="0"/>
              </a:defRPr>
            </a:lvl1pPr>
            <a:lvl2pPr marL="742950" indent="-285750">
              <a:spcBef>
                <a:spcPct val="20000"/>
              </a:spcBef>
              <a:buChar char="–"/>
              <a:defRPr sz="2800">
                <a:solidFill>
                  <a:schemeClr val="tx1"/>
                </a:solidFill>
                <a:latin typeface="Times New Roman" charset="0"/>
              </a:defRPr>
            </a:lvl2pPr>
            <a:lvl3pPr marL="1143000" indent="-228600">
              <a:spcBef>
                <a:spcPct val="20000"/>
              </a:spcBef>
              <a:buChar char="•"/>
              <a:defRPr sz="2400">
                <a:solidFill>
                  <a:schemeClr val="tx1"/>
                </a:solidFill>
                <a:latin typeface="Times New Roman" charset="0"/>
              </a:defRPr>
            </a:lvl3pPr>
            <a:lvl4pPr marL="1600200" indent="-228600">
              <a:spcBef>
                <a:spcPct val="20000"/>
              </a:spcBef>
              <a:buChar char="–"/>
              <a:defRPr sz="2000">
                <a:solidFill>
                  <a:schemeClr val="tx1"/>
                </a:solidFill>
                <a:latin typeface="Times New Roman" charset="0"/>
              </a:defRPr>
            </a:lvl4pPr>
            <a:lvl5pPr marL="2057400" indent="-22860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spcBef>
                <a:spcPct val="0"/>
              </a:spcBef>
              <a:buFontTx/>
              <a:buNone/>
            </a:pPr>
            <a:fld id="{443E1138-A23A-BD4E-A315-D8A25091942D}" type="slidenum">
              <a:rPr lang="he-IL" altLang="en-US" sz="1400"/>
              <a:pPr>
                <a:spcBef>
                  <a:spcPct val="0"/>
                </a:spcBef>
                <a:buFontTx/>
                <a:buNone/>
              </a:pPr>
              <a:t>63</a:t>
            </a:fld>
            <a:endParaRPr lang="en-US" altLang="en-US" sz="1400"/>
          </a:p>
        </p:txBody>
      </p:sp>
      <p:sp>
        <p:nvSpPr>
          <p:cNvPr id="164866" name="Rectangle 2"/>
          <p:cNvSpPr>
            <a:spLocks noGrp="1" noChangeArrowheads="1"/>
          </p:cNvSpPr>
          <p:nvPr>
            <p:ph type="title"/>
          </p:nvPr>
        </p:nvSpPr>
        <p:spPr>
          <a:xfrm>
            <a:off x="685800" y="381000"/>
            <a:ext cx="7772400" cy="1143000"/>
          </a:xfrm>
        </p:spPr>
        <p:txBody>
          <a:bodyPr/>
          <a:lstStyle/>
          <a:p>
            <a:pPr eaLnBrk="1" hangingPunct="1">
              <a:defRPr/>
            </a:pPr>
            <a:r>
              <a:rPr lang="en-US" altLang="en-US" smtClean="0"/>
              <a:t>Tuple Variables</a:t>
            </a:r>
          </a:p>
        </p:txBody>
      </p:sp>
      <p:sp>
        <p:nvSpPr>
          <p:cNvPr id="164867" name="Rectangle 3"/>
          <p:cNvSpPr>
            <a:spLocks noChangeArrowheads="1"/>
          </p:cNvSpPr>
          <p:nvPr/>
        </p:nvSpPr>
        <p:spPr bwMode="auto">
          <a:xfrm>
            <a:off x="762000" y="1066800"/>
            <a:ext cx="7131050" cy="556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r>
              <a:rPr lang="en-US" altLang="en-US"/>
              <a:t>General rule: </a:t>
            </a:r>
            <a:br>
              <a:rPr lang="en-US" altLang="en-US"/>
            </a:br>
            <a:r>
              <a:rPr lang="en-US" altLang="en-US"/>
              <a:t>tuple variables introduced automatically by the system:</a:t>
            </a:r>
          </a:p>
          <a:p>
            <a:pPr>
              <a:defRPr/>
            </a:pPr>
            <a:r>
              <a:rPr lang="en-US" altLang="en-US">
                <a:solidFill>
                  <a:schemeClr val="accent2"/>
                </a:solidFill>
              </a:rPr>
              <a:t> </a:t>
            </a:r>
          </a:p>
          <a:p>
            <a:pPr>
              <a:defRPr/>
            </a:pPr>
            <a:r>
              <a:rPr lang="en-US" altLang="en-US">
                <a:solidFill>
                  <a:schemeClr val="accent2"/>
                </a:solidFill>
              </a:rPr>
              <a:t>Product (name,  price, category, manufacturer)</a:t>
            </a:r>
          </a:p>
          <a:p>
            <a:pPr>
              <a:defRPr/>
            </a:pPr>
            <a:endParaRPr lang="en-US" altLang="en-US">
              <a:solidFill>
                <a:schemeClr val="accent2"/>
              </a:solidFill>
            </a:endParaRPr>
          </a:p>
          <a:p>
            <a:pPr>
              <a:defRPr/>
            </a:pPr>
            <a:endParaRPr lang="en-US" altLang="en-US"/>
          </a:p>
          <a:p>
            <a:pPr>
              <a:defRPr/>
            </a:pPr>
            <a:endParaRPr lang="en-US" altLang="en-US"/>
          </a:p>
          <a:p>
            <a:pPr>
              <a:defRPr/>
            </a:pPr>
            <a:r>
              <a:rPr lang="en-US" altLang="en-US"/>
              <a:t>Becomes:</a:t>
            </a:r>
          </a:p>
          <a:p>
            <a:pPr>
              <a:defRPr/>
            </a:pPr>
            <a:r>
              <a:rPr lang="en-US" altLang="en-US">
                <a:solidFill>
                  <a:schemeClr val="accent2"/>
                </a:solidFill>
              </a:rPr>
              <a:t>              </a:t>
            </a:r>
          </a:p>
          <a:p>
            <a:pPr>
              <a:defRPr/>
            </a:pPr>
            <a:endParaRPr lang="en-US" altLang="en-US">
              <a:solidFill>
                <a:schemeClr val="accent2"/>
              </a:solidFill>
            </a:endParaRPr>
          </a:p>
          <a:p>
            <a:pPr>
              <a:defRPr/>
            </a:pPr>
            <a:endParaRPr lang="en-US" altLang="en-US">
              <a:solidFill>
                <a:schemeClr val="accent2"/>
              </a:solidFill>
            </a:endParaRPr>
          </a:p>
          <a:p>
            <a:pPr>
              <a:defRPr/>
            </a:pPr>
            <a:endParaRPr lang="en-US" altLang="en-US">
              <a:solidFill>
                <a:schemeClr val="accent2"/>
              </a:solidFill>
            </a:endParaRPr>
          </a:p>
          <a:p>
            <a:pPr>
              <a:defRPr/>
            </a:pPr>
            <a:endParaRPr lang="en-US" altLang="en-US"/>
          </a:p>
          <a:p>
            <a:pPr>
              <a:defRPr/>
            </a:pPr>
            <a:r>
              <a:rPr lang="en-US" altLang="en-US"/>
              <a:t>Doesn’t work when Product occurs more than once:</a:t>
            </a:r>
          </a:p>
          <a:p>
            <a:pPr>
              <a:defRPr/>
            </a:pPr>
            <a:r>
              <a:rPr lang="en-US" altLang="en-US"/>
              <a:t>In that case the user needs to define variables explicitly.</a:t>
            </a:r>
          </a:p>
        </p:txBody>
      </p:sp>
      <p:sp>
        <p:nvSpPr>
          <p:cNvPr id="164868" name="Rectangle 4"/>
          <p:cNvSpPr>
            <a:spLocks noChangeArrowheads="1"/>
          </p:cNvSpPr>
          <p:nvPr/>
        </p:nvSpPr>
        <p:spPr bwMode="auto">
          <a:xfrm>
            <a:off x="2590800" y="2667000"/>
            <a:ext cx="2894013" cy="1196975"/>
          </a:xfrm>
          <a:prstGeom prst="rect">
            <a:avLst/>
          </a:prstGeom>
          <a:solidFill>
            <a:schemeClr val="bg1"/>
          </a:solidFill>
          <a:ln w="9525">
            <a:solidFill>
              <a:schemeClr val="tx1"/>
            </a:solidFill>
            <a:miter lim="800000"/>
            <a:headEnd/>
            <a:tailEnd/>
          </a:ln>
          <a:effectLst>
            <a:outerShdw blurRad="63500" dist="107763" dir="2700000" algn="ctr" rotWithShape="0">
              <a:schemeClr val="bg2">
                <a:alpha val="74998"/>
              </a:schemeClr>
            </a:outerShdw>
          </a:effectLst>
        </p:spPr>
        <p:txBody>
          <a:bodyPr wrap="none">
            <a:spAutoFit/>
          </a:bodyPr>
          <a:lstStyle/>
          <a:p>
            <a:pPr>
              <a:defRPr/>
            </a:pPr>
            <a:r>
              <a:rPr lang="en-US" altLang="en-US">
                <a:solidFill>
                  <a:schemeClr val="accent2"/>
                </a:solidFill>
              </a:rPr>
              <a:t> SELECT  </a:t>
            </a:r>
            <a:r>
              <a:rPr lang="en-US" altLang="en-US">
                <a:solidFill>
                  <a:schemeClr val="tx2"/>
                </a:solidFill>
              </a:rPr>
              <a:t>name</a:t>
            </a:r>
            <a:endParaRPr lang="en-US" altLang="en-US"/>
          </a:p>
          <a:p>
            <a:pPr>
              <a:defRPr/>
            </a:pPr>
            <a:r>
              <a:rPr lang="en-US" altLang="en-US"/>
              <a:t> </a:t>
            </a:r>
            <a:r>
              <a:rPr lang="en-US" altLang="en-US">
                <a:solidFill>
                  <a:schemeClr val="accent2"/>
                </a:solidFill>
              </a:rPr>
              <a:t>FROM     </a:t>
            </a:r>
            <a:r>
              <a:rPr lang="en-US" altLang="en-US"/>
              <a:t>Product</a:t>
            </a:r>
          </a:p>
          <a:p>
            <a:pPr>
              <a:defRPr/>
            </a:pPr>
            <a:r>
              <a:rPr lang="en-US" altLang="en-US"/>
              <a:t> </a:t>
            </a:r>
            <a:r>
              <a:rPr lang="en-US" altLang="en-US">
                <a:solidFill>
                  <a:schemeClr val="accent2"/>
                </a:solidFill>
              </a:rPr>
              <a:t>WHERE  </a:t>
            </a:r>
            <a:r>
              <a:rPr lang="en-US" altLang="en-US"/>
              <a:t>price &gt; 100</a:t>
            </a:r>
          </a:p>
        </p:txBody>
      </p:sp>
      <p:sp>
        <p:nvSpPr>
          <p:cNvPr id="164869" name="Rectangle 5"/>
          <p:cNvSpPr>
            <a:spLocks noChangeArrowheads="1"/>
          </p:cNvSpPr>
          <p:nvPr/>
        </p:nvSpPr>
        <p:spPr bwMode="auto">
          <a:xfrm>
            <a:off x="2667000" y="4343400"/>
            <a:ext cx="3878263" cy="1196975"/>
          </a:xfrm>
          <a:prstGeom prst="rect">
            <a:avLst/>
          </a:prstGeom>
          <a:solidFill>
            <a:schemeClr val="bg1"/>
          </a:solidFill>
          <a:ln w="9525">
            <a:solidFill>
              <a:schemeClr val="tx1"/>
            </a:solidFill>
            <a:miter lim="800000"/>
            <a:headEnd/>
            <a:tailEnd/>
          </a:ln>
          <a:effectLst>
            <a:outerShdw blurRad="63500" dist="107763" dir="2700000" algn="ctr" rotWithShape="0">
              <a:schemeClr val="bg2">
                <a:alpha val="74998"/>
              </a:schemeClr>
            </a:outerShdw>
          </a:effectLst>
        </p:spPr>
        <p:txBody>
          <a:bodyPr wrap="none">
            <a:spAutoFit/>
          </a:bodyPr>
          <a:lstStyle/>
          <a:p>
            <a:pPr>
              <a:defRPr/>
            </a:pPr>
            <a:r>
              <a:rPr lang="en-US" altLang="en-US">
                <a:solidFill>
                  <a:schemeClr val="accent2"/>
                </a:solidFill>
              </a:rPr>
              <a:t> SELECT </a:t>
            </a:r>
            <a:r>
              <a:rPr lang="en-US" altLang="en-US"/>
              <a:t>Product</a:t>
            </a:r>
            <a:r>
              <a:rPr lang="en-US" altLang="en-US">
                <a:solidFill>
                  <a:schemeClr val="accent2"/>
                </a:solidFill>
              </a:rPr>
              <a:t>.</a:t>
            </a:r>
            <a:r>
              <a:rPr lang="en-US" altLang="en-US">
                <a:solidFill>
                  <a:schemeClr val="tx2"/>
                </a:solidFill>
              </a:rPr>
              <a:t>name</a:t>
            </a:r>
            <a:endParaRPr lang="en-US" altLang="en-US"/>
          </a:p>
          <a:p>
            <a:pPr>
              <a:defRPr/>
            </a:pPr>
            <a:r>
              <a:rPr lang="en-US" altLang="en-US"/>
              <a:t> </a:t>
            </a:r>
            <a:r>
              <a:rPr lang="en-US" altLang="en-US">
                <a:solidFill>
                  <a:schemeClr val="accent2"/>
                </a:solidFill>
              </a:rPr>
              <a:t>FROM    </a:t>
            </a:r>
            <a:r>
              <a:rPr lang="en-US" altLang="en-US"/>
              <a:t>Product AS Product</a:t>
            </a:r>
          </a:p>
          <a:p>
            <a:pPr>
              <a:defRPr/>
            </a:pPr>
            <a:r>
              <a:rPr lang="en-US" altLang="en-US"/>
              <a:t> </a:t>
            </a:r>
            <a:r>
              <a:rPr lang="en-US" altLang="en-US">
                <a:solidFill>
                  <a:schemeClr val="accent2"/>
                </a:solidFill>
              </a:rPr>
              <a:t>WHERE </a:t>
            </a:r>
            <a:r>
              <a:rPr lang="en-US" altLang="en-US"/>
              <a:t>Product</a:t>
            </a:r>
            <a:r>
              <a:rPr lang="en-US" altLang="en-US">
                <a:solidFill>
                  <a:schemeClr val="accent2"/>
                </a:solidFill>
              </a:rPr>
              <a:t>.</a:t>
            </a:r>
            <a:r>
              <a:rPr lang="en-US" altLang="en-US"/>
              <a:t>price &gt; 100</a:t>
            </a:r>
          </a:p>
        </p:txBody>
      </p:sp>
    </p:spTree>
    <p:extLst>
      <p:ext uri="{BB962C8B-B14F-4D97-AF65-F5344CB8AC3E}">
        <p14:creationId xmlns:p14="http://schemas.microsoft.com/office/powerpoint/2010/main" val="1108226937"/>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lvl1pPr>
              <a:spcBef>
                <a:spcPct val="20000"/>
              </a:spcBef>
              <a:buChar char="•"/>
              <a:defRPr sz="3200">
                <a:solidFill>
                  <a:schemeClr val="tx1"/>
                </a:solidFill>
                <a:latin typeface="Times New Roman" charset="0"/>
              </a:defRPr>
            </a:lvl1pPr>
            <a:lvl2pPr marL="742950" indent="-285750">
              <a:spcBef>
                <a:spcPct val="20000"/>
              </a:spcBef>
              <a:buChar char="–"/>
              <a:defRPr sz="2800">
                <a:solidFill>
                  <a:schemeClr val="tx1"/>
                </a:solidFill>
                <a:latin typeface="Times New Roman" charset="0"/>
              </a:defRPr>
            </a:lvl2pPr>
            <a:lvl3pPr marL="1143000" indent="-228600">
              <a:spcBef>
                <a:spcPct val="20000"/>
              </a:spcBef>
              <a:buChar char="•"/>
              <a:defRPr sz="2400">
                <a:solidFill>
                  <a:schemeClr val="tx1"/>
                </a:solidFill>
                <a:latin typeface="Times New Roman" charset="0"/>
              </a:defRPr>
            </a:lvl3pPr>
            <a:lvl4pPr marL="1600200" indent="-228600">
              <a:spcBef>
                <a:spcPct val="20000"/>
              </a:spcBef>
              <a:buChar char="–"/>
              <a:defRPr sz="2000">
                <a:solidFill>
                  <a:schemeClr val="tx1"/>
                </a:solidFill>
                <a:latin typeface="Times New Roman" charset="0"/>
              </a:defRPr>
            </a:lvl4pPr>
            <a:lvl5pPr marL="2057400" indent="-22860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spcBef>
                <a:spcPct val="0"/>
              </a:spcBef>
              <a:buFontTx/>
              <a:buNone/>
            </a:pPr>
            <a:fld id="{265BDFFA-102E-E84B-AA9B-549835A2E4C6}" type="slidenum">
              <a:rPr lang="he-IL" altLang="en-US" sz="1400"/>
              <a:pPr>
                <a:spcBef>
                  <a:spcPct val="0"/>
                </a:spcBef>
                <a:buFontTx/>
                <a:buNone/>
              </a:pPr>
              <a:t>64</a:t>
            </a:fld>
            <a:endParaRPr lang="en-US" altLang="en-US" sz="1400"/>
          </a:p>
        </p:txBody>
      </p:sp>
      <p:sp>
        <p:nvSpPr>
          <p:cNvPr id="120834" name="Rectangle 2"/>
          <p:cNvSpPr>
            <a:spLocks noGrp="1" noChangeArrowheads="1"/>
          </p:cNvSpPr>
          <p:nvPr>
            <p:ph type="title"/>
          </p:nvPr>
        </p:nvSpPr>
        <p:spPr/>
        <p:txBody>
          <a:bodyPr>
            <a:normAutofit fontScale="90000"/>
          </a:bodyPr>
          <a:lstStyle/>
          <a:p>
            <a:pPr eaLnBrk="1" hangingPunct="1">
              <a:defRPr/>
            </a:pPr>
            <a:r>
              <a:rPr lang="en-US" altLang="en-US" smtClean="0"/>
              <a:t>Meaning (Semantics) of SQL Queries</a:t>
            </a:r>
          </a:p>
        </p:txBody>
      </p:sp>
      <p:sp>
        <p:nvSpPr>
          <p:cNvPr id="120835" name="Rectangle 3"/>
          <p:cNvSpPr>
            <a:spLocks noGrp="1" noChangeArrowheads="1"/>
          </p:cNvSpPr>
          <p:nvPr>
            <p:ph type="body" idx="1"/>
          </p:nvPr>
        </p:nvSpPr>
        <p:spPr>
          <a:xfrm>
            <a:off x="381000" y="1828800"/>
            <a:ext cx="8077200" cy="1981200"/>
          </a:xfrm>
        </p:spPr>
        <p:txBody>
          <a:bodyPr/>
          <a:lstStyle/>
          <a:p>
            <a:pPr>
              <a:spcBef>
                <a:spcPct val="0"/>
              </a:spcBef>
              <a:buFontTx/>
              <a:buNone/>
              <a:defRPr/>
            </a:pPr>
            <a:r>
              <a:rPr lang="en-US" altLang="en-US" sz="2400" smtClean="0">
                <a:solidFill>
                  <a:schemeClr val="accent2"/>
                </a:solidFill>
              </a:rPr>
              <a:t>SELECT </a:t>
            </a:r>
            <a:r>
              <a:rPr lang="en-US" altLang="en-US" sz="2400" smtClean="0"/>
              <a:t>a1, a2, …, ak</a:t>
            </a:r>
            <a:endParaRPr lang="en-US" altLang="en-US" sz="2400" smtClean="0">
              <a:solidFill>
                <a:schemeClr val="accent2"/>
              </a:solidFill>
            </a:endParaRPr>
          </a:p>
          <a:p>
            <a:pPr>
              <a:spcBef>
                <a:spcPct val="0"/>
              </a:spcBef>
              <a:buFontTx/>
              <a:buNone/>
              <a:defRPr/>
            </a:pPr>
            <a:r>
              <a:rPr lang="en-US" altLang="en-US" sz="2400" smtClean="0">
                <a:solidFill>
                  <a:schemeClr val="accent2"/>
                </a:solidFill>
              </a:rPr>
              <a:t>FROM    </a:t>
            </a:r>
            <a:r>
              <a:rPr lang="en-US" altLang="en-US" sz="2400" smtClean="0"/>
              <a:t>R1 AS x1, R2 AS x2, …, Rn AS xn</a:t>
            </a:r>
          </a:p>
          <a:p>
            <a:pPr>
              <a:spcBef>
                <a:spcPct val="0"/>
              </a:spcBef>
              <a:buFontTx/>
              <a:buNone/>
              <a:defRPr/>
            </a:pPr>
            <a:r>
              <a:rPr lang="en-US" altLang="en-US" sz="2400" smtClean="0">
                <a:solidFill>
                  <a:schemeClr val="accent2"/>
                </a:solidFill>
              </a:rPr>
              <a:t>WHERE  </a:t>
            </a:r>
            <a:r>
              <a:rPr lang="en-US" altLang="en-US" sz="2400" smtClean="0"/>
              <a:t>Conditions</a:t>
            </a:r>
          </a:p>
          <a:p>
            <a:pPr>
              <a:spcBef>
                <a:spcPct val="0"/>
              </a:spcBef>
              <a:buFontTx/>
              <a:buNone/>
              <a:defRPr/>
            </a:pPr>
            <a:endParaRPr lang="en-US" altLang="en-US" sz="2400" smtClean="0"/>
          </a:p>
          <a:p>
            <a:pPr>
              <a:spcBef>
                <a:spcPct val="0"/>
              </a:spcBef>
              <a:buFontTx/>
              <a:buNone/>
              <a:defRPr/>
            </a:pPr>
            <a:r>
              <a:rPr lang="en-US" altLang="en-US" sz="2400" smtClean="0"/>
              <a:t>1. Nested loops:</a:t>
            </a:r>
          </a:p>
        </p:txBody>
      </p:sp>
      <p:sp>
        <p:nvSpPr>
          <p:cNvPr id="120836" name="Rectangle 4"/>
          <p:cNvSpPr>
            <a:spLocks noChangeArrowheads="1"/>
          </p:cNvSpPr>
          <p:nvPr/>
        </p:nvSpPr>
        <p:spPr bwMode="auto">
          <a:xfrm>
            <a:off x="914400" y="3810000"/>
            <a:ext cx="7191375" cy="2730500"/>
          </a:xfrm>
          <a:prstGeom prst="rect">
            <a:avLst/>
          </a:prstGeom>
          <a:solidFill>
            <a:schemeClr val="bg1"/>
          </a:solidFill>
          <a:ln w="9525">
            <a:solidFill>
              <a:schemeClr val="tx1"/>
            </a:solidFill>
            <a:miter lim="800000"/>
            <a:headEnd/>
            <a:tailEnd/>
          </a:ln>
          <a:effectLst>
            <a:outerShdw blurRad="63500" dist="107763" dir="2700000" algn="ctr" rotWithShape="0">
              <a:schemeClr val="bg2">
                <a:alpha val="74998"/>
              </a:schemeClr>
            </a:outerShdw>
          </a:effectLst>
        </p:spPr>
        <p:txBody>
          <a:bodyPr wrap="none">
            <a:spAutoFit/>
          </a:bodyPr>
          <a:lstStyle>
            <a:lvl1pPr marL="342900" indent="-342900" eaLnBrk="0" hangingPunct="0">
              <a:defRPr sz="2400">
                <a:solidFill>
                  <a:schemeClr val="tx1"/>
                </a:solidFill>
                <a:latin typeface="Times New Roman" charset="0"/>
              </a:defRPr>
            </a:lvl1pPr>
            <a:lvl2pPr marL="742950" indent="-285750" eaLnBrk="0" hangingPunct="0">
              <a:defRPr sz="2400">
                <a:solidFill>
                  <a:schemeClr val="tx1"/>
                </a:solidFill>
                <a:latin typeface="Times New Roman" charset="0"/>
              </a:defRPr>
            </a:lvl2pPr>
            <a:lvl3pPr marL="1143000" indent="-228600" eaLnBrk="0" hangingPunct="0">
              <a:defRPr sz="2400">
                <a:solidFill>
                  <a:schemeClr val="tx1"/>
                </a:solidFill>
                <a:latin typeface="Times New Roman" charset="0"/>
              </a:defRPr>
            </a:lvl3pPr>
            <a:lvl4pPr marL="1600200" indent="-228600" eaLnBrk="0" hangingPunct="0">
              <a:defRPr sz="2400">
                <a:solidFill>
                  <a:schemeClr val="tx1"/>
                </a:solidFill>
                <a:latin typeface="Times New Roman" charset="0"/>
              </a:defRPr>
            </a:lvl4pPr>
            <a:lvl5pPr marL="2057400" indent="-228600" eaLnBrk="0" hangingPunct="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nSpc>
                <a:spcPct val="90000"/>
              </a:lnSpc>
              <a:defRPr/>
            </a:pPr>
            <a:r>
              <a:rPr lang="en-US" altLang="en-US" smtClean="0"/>
              <a:t>Answer = {}</a:t>
            </a:r>
          </a:p>
          <a:p>
            <a:pPr>
              <a:lnSpc>
                <a:spcPct val="90000"/>
              </a:lnSpc>
              <a:defRPr/>
            </a:pPr>
            <a:r>
              <a:rPr lang="en-US" altLang="en-US" b="1" smtClean="0"/>
              <a:t>for</a:t>
            </a:r>
            <a:r>
              <a:rPr lang="en-US" altLang="en-US" smtClean="0"/>
              <a:t> x1 </a:t>
            </a:r>
            <a:r>
              <a:rPr lang="en-US" altLang="en-US" b="1" smtClean="0"/>
              <a:t>in</a:t>
            </a:r>
            <a:r>
              <a:rPr lang="en-US" altLang="en-US" smtClean="0"/>
              <a:t> R1 </a:t>
            </a:r>
            <a:r>
              <a:rPr lang="en-US" altLang="en-US" b="1" smtClean="0"/>
              <a:t>do</a:t>
            </a:r>
          </a:p>
          <a:p>
            <a:pPr>
              <a:lnSpc>
                <a:spcPct val="90000"/>
              </a:lnSpc>
              <a:defRPr/>
            </a:pPr>
            <a:r>
              <a:rPr lang="en-US" altLang="en-US" smtClean="0"/>
              <a:t>      </a:t>
            </a:r>
            <a:r>
              <a:rPr lang="en-US" altLang="en-US" b="1" smtClean="0"/>
              <a:t>for</a:t>
            </a:r>
            <a:r>
              <a:rPr lang="en-US" altLang="en-US" smtClean="0"/>
              <a:t> x2 </a:t>
            </a:r>
            <a:r>
              <a:rPr lang="en-US" altLang="en-US" b="1" smtClean="0"/>
              <a:t>in</a:t>
            </a:r>
            <a:r>
              <a:rPr lang="en-US" altLang="en-US" smtClean="0"/>
              <a:t> R2 </a:t>
            </a:r>
            <a:r>
              <a:rPr lang="en-US" altLang="en-US" b="1" smtClean="0"/>
              <a:t>do</a:t>
            </a:r>
          </a:p>
          <a:p>
            <a:pPr>
              <a:lnSpc>
                <a:spcPct val="90000"/>
              </a:lnSpc>
              <a:defRPr/>
            </a:pPr>
            <a:r>
              <a:rPr lang="en-US" altLang="en-US" smtClean="0"/>
              <a:t>           …..</a:t>
            </a:r>
          </a:p>
          <a:p>
            <a:pPr>
              <a:lnSpc>
                <a:spcPct val="90000"/>
              </a:lnSpc>
              <a:defRPr/>
            </a:pPr>
            <a:r>
              <a:rPr lang="en-US" altLang="en-US" smtClean="0"/>
              <a:t>                </a:t>
            </a:r>
            <a:r>
              <a:rPr lang="en-US" altLang="en-US" b="1" smtClean="0"/>
              <a:t>for</a:t>
            </a:r>
            <a:r>
              <a:rPr lang="en-US" altLang="en-US" smtClean="0"/>
              <a:t> xn </a:t>
            </a:r>
            <a:r>
              <a:rPr lang="en-US" altLang="en-US" b="1" smtClean="0"/>
              <a:t>in</a:t>
            </a:r>
            <a:r>
              <a:rPr lang="en-US" altLang="en-US" smtClean="0"/>
              <a:t> Rn </a:t>
            </a:r>
            <a:r>
              <a:rPr lang="en-US" altLang="en-US" b="1" smtClean="0"/>
              <a:t>do</a:t>
            </a:r>
          </a:p>
          <a:p>
            <a:pPr>
              <a:lnSpc>
                <a:spcPct val="90000"/>
              </a:lnSpc>
              <a:defRPr/>
            </a:pPr>
            <a:r>
              <a:rPr lang="en-US" altLang="en-US" smtClean="0"/>
              <a:t>                       </a:t>
            </a:r>
            <a:r>
              <a:rPr lang="en-US" altLang="en-US" b="1" smtClean="0"/>
              <a:t>if</a:t>
            </a:r>
            <a:r>
              <a:rPr lang="en-US" altLang="en-US" smtClean="0"/>
              <a:t> Conditions</a:t>
            </a:r>
          </a:p>
          <a:p>
            <a:pPr>
              <a:lnSpc>
                <a:spcPct val="90000"/>
              </a:lnSpc>
              <a:defRPr/>
            </a:pPr>
            <a:r>
              <a:rPr lang="en-US" altLang="en-US" smtClean="0"/>
              <a:t>                             </a:t>
            </a:r>
            <a:r>
              <a:rPr lang="en-US" altLang="en-US" b="1" smtClean="0"/>
              <a:t>then</a:t>
            </a:r>
            <a:r>
              <a:rPr lang="en-US" altLang="en-US" smtClean="0"/>
              <a:t> Answer = Answer </a:t>
            </a:r>
            <a:r>
              <a:rPr lang="en-US" altLang="en-US" smtClean="0">
                <a:sym typeface="Symbol" charset="2"/>
              </a:rPr>
              <a:t></a:t>
            </a:r>
            <a:r>
              <a:rPr lang="en-US" altLang="en-US" smtClean="0"/>
              <a:t> {(a1,…,ak)}</a:t>
            </a:r>
          </a:p>
          <a:p>
            <a:pPr>
              <a:lnSpc>
                <a:spcPct val="90000"/>
              </a:lnSpc>
              <a:defRPr/>
            </a:pPr>
            <a:r>
              <a:rPr lang="en-US" altLang="en-US" b="1" smtClean="0"/>
              <a:t>return</a:t>
            </a:r>
            <a:r>
              <a:rPr lang="en-US" altLang="en-US" smtClean="0"/>
              <a:t> Answer</a:t>
            </a:r>
            <a:endParaRPr lang="en-US" altLang="en-US" sz="3200" smtClean="0"/>
          </a:p>
        </p:txBody>
      </p:sp>
    </p:spTree>
    <p:extLst>
      <p:ext uri="{BB962C8B-B14F-4D97-AF65-F5344CB8AC3E}">
        <p14:creationId xmlns:p14="http://schemas.microsoft.com/office/powerpoint/2010/main" val="844459728"/>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lvl1pPr>
              <a:spcBef>
                <a:spcPct val="20000"/>
              </a:spcBef>
              <a:buChar char="•"/>
              <a:defRPr sz="3200">
                <a:solidFill>
                  <a:schemeClr val="tx1"/>
                </a:solidFill>
                <a:latin typeface="Times New Roman" charset="0"/>
              </a:defRPr>
            </a:lvl1pPr>
            <a:lvl2pPr marL="742950" indent="-285750">
              <a:spcBef>
                <a:spcPct val="20000"/>
              </a:spcBef>
              <a:buChar char="–"/>
              <a:defRPr sz="2800">
                <a:solidFill>
                  <a:schemeClr val="tx1"/>
                </a:solidFill>
                <a:latin typeface="Times New Roman" charset="0"/>
              </a:defRPr>
            </a:lvl2pPr>
            <a:lvl3pPr marL="1143000" indent="-228600">
              <a:spcBef>
                <a:spcPct val="20000"/>
              </a:spcBef>
              <a:buChar char="•"/>
              <a:defRPr sz="2400">
                <a:solidFill>
                  <a:schemeClr val="tx1"/>
                </a:solidFill>
                <a:latin typeface="Times New Roman" charset="0"/>
              </a:defRPr>
            </a:lvl3pPr>
            <a:lvl4pPr marL="1600200" indent="-228600">
              <a:spcBef>
                <a:spcPct val="20000"/>
              </a:spcBef>
              <a:buChar char="–"/>
              <a:defRPr sz="2000">
                <a:solidFill>
                  <a:schemeClr val="tx1"/>
                </a:solidFill>
                <a:latin typeface="Times New Roman" charset="0"/>
              </a:defRPr>
            </a:lvl4pPr>
            <a:lvl5pPr marL="2057400" indent="-22860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spcBef>
                <a:spcPct val="0"/>
              </a:spcBef>
              <a:buFontTx/>
              <a:buNone/>
            </a:pPr>
            <a:fld id="{2D9EDF17-14CD-5741-9E0A-6D035B82E20C}" type="slidenum">
              <a:rPr lang="he-IL" altLang="en-US" sz="1400"/>
              <a:pPr>
                <a:spcBef>
                  <a:spcPct val="0"/>
                </a:spcBef>
                <a:buFontTx/>
                <a:buNone/>
              </a:pPr>
              <a:t>65</a:t>
            </a:fld>
            <a:endParaRPr lang="en-US" altLang="en-US" sz="1400"/>
          </a:p>
        </p:txBody>
      </p:sp>
      <p:sp>
        <p:nvSpPr>
          <p:cNvPr id="121858" name="Rectangle 2"/>
          <p:cNvSpPr>
            <a:spLocks noGrp="1" noChangeArrowheads="1"/>
          </p:cNvSpPr>
          <p:nvPr>
            <p:ph type="title"/>
          </p:nvPr>
        </p:nvSpPr>
        <p:spPr/>
        <p:txBody>
          <a:bodyPr>
            <a:normAutofit fontScale="90000"/>
          </a:bodyPr>
          <a:lstStyle/>
          <a:p>
            <a:pPr eaLnBrk="1" hangingPunct="1">
              <a:defRPr/>
            </a:pPr>
            <a:r>
              <a:rPr lang="en-US" altLang="en-US" smtClean="0"/>
              <a:t>Meaning (Semantics) of SQL Queries</a:t>
            </a:r>
          </a:p>
        </p:txBody>
      </p:sp>
      <p:sp>
        <p:nvSpPr>
          <p:cNvPr id="121859" name="Rectangle 3"/>
          <p:cNvSpPr>
            <a:spLocks noGrp="1" noChangeArrowheads="1"/>
          </p:cNvSpPr>
          <p:nvPr>
            <p:ph type="body" idx="1"/>
          </p:nvPr>
        </p:nvSpPr>
        <p:spPr>
          <a:xfrm>
            <a:off x="685800" y="1981200"/>
            <a:ext cx="8001000" cy="4648200"/>
          </a:xfrm>
        </p:spPr>
        <p:txBody>
          <a:bodyPr/>
          <a:lstStyle/>
          <a:p>
            <a:pPr>
              <a:spcBef>
                <a:spcPct val="0"/>
              </a:spcBef>
              <a:buFontTx/>
              <a:buNone/>
              <a:defRPr/>
            </a:pPr>
            <a:r>
              <a:rPr lang="en-US" altLang="en-US" sz="2400" smtClean="0">
                <a:solidFill>
                  <a:schemeClr val="accent2"/>
                </a:solidFill>
              </a:rPr>
              <a:t>SELECT </a:t>
            </a:r>
            <a:r>
              <a:rPr lang="en-US" altLang="en-US" sz="2400" smtClean="0"/>
              <a:t>a1, a2, …, ak</a:t>
            </a:r>
            <a:endParaRPr lang="en-US" altLang="en-US" sz="2400" smtClean="0">
              <a:solidFill>
                <a:schemeClr val="accent2"/>
              </a:solidFill>
            </a:endParaRPr>
          </a:p>
          <a:p>
            <a:pPr>
              <a:spcBef>
                <a:spcPct val="0"/>
              </a:spcBef>
              <a:buFontTx/>
              <a:buNone/>
              <a:defRPr/>
            </a:pPr>
            <a:r>
              <a:rPr lang="en-US" altLang="en-US" sz="2400" smtClean="0">
                <a:solidFill>
                  <a:schemeClr val="accent2"/>
                </a:solidFill>
              </a:rPr>
              <a:t>FROM    </a:t>
            </a:r>
            <a:r>
              <a:rPr lang="en-US" altLang="en-US" sz="2400" smtClean="0"/>
              <a:t>R1 AS x1, R2 AS x2, …, Rn AS xn</a:t>
            </a:r>
          </a:p>
          <a:p>
            <a:pPr>
              <a:spcBef>
                <a:spcPct val="0"/>
              </a:spcBef>
              <a:buFontTx/>
              <a:buNone/>
              <a:defRPr/>
            </a:pPr>
            <a:r>
              <a:rPr lang="en-US" altLang="en-US" sz="2400" smtClean="0">
                <a:solidFill>
                  <a:schemeClr val="accent2"/>
                </a:solidFill>
              </a:rPr>
              <a:t>WHERE  </a:t>
            </a:r>
            <a:r>
              <a:rPr lang="en-US" altLang="en-US" sz="2400" smtClean="0"/>
              <a:t>Conditions</a:t>
            </a:r>
          </a:p>
          <a:p>
            <a:pPr>
              <a:spcBef>
                <a:spcPct val="0"/>
              </a:spcBef>
              <a:buFontTx/>
              <a:buNone/>
              <a:defRPr/>
            </a:pPr>
            <a:endParaRPr lang="en-US" altLang="en-US" sz="2400" smtClean="0"/>
          </a:p>
          <a:p>
            <a:pPr>
              <a:spcBef>
                <a:spcPct val="0"/>
              </a:spcBef>
              <a:buFontTx/>
              <a:buNone/>
              <a:defRPr/>
            </a:pPr>
            <a:r>
              <a:rPr lang="en-US" altLang="en-US" sz="2400" smtClean="0"/>
              <a:t>2. Parallel assignment</a:t>
            </a:r>
          </a:p>
          <a:p>
            <a:pPr>
              <a:spcBef>
                <a:spcPct val="0"/>
              </a:spcBef>
              <a:buFontTx/>
              <a:buNone/>
              <a:defRPr/>
            </a:pPr>
            <a:endParaRPr lang="en-US" altLang="en-US" sz="2400" smtClean="0"/>
          </a:p>
          <a:p>
            <a:pPr>
              <a:spcBef>
                <a:spcPct val="0"/>
              </a:spcBef>
              <a:buFontTx/>
              <a:buNone/>
              <a:defRPr/>
            </a:pPr>
            <a:endParaRPr lang="en-US" altLang="en-US" sz="2400" smtClean="0"/>
          </a:p>
          <a:p>
            <a:pPr>
              <a:spcBef>
                <a:spcPct val="0"/>
              </a:spcBef>
              <a:buFontTx/>
              <a:buNone/>
              <a:defRPr/>
            </a:pPr>
            <a:endParaRPr lang="en-US" altLang="en-US" sz="2400" smtClean="0"/>
          </a:p>
          <a:p>
            <a:pPr>
              <a:spcBef>
                <a:spcPct val="0"/>
              </a:spcBef>
              <a:buFontTx/>
              <a:buNone/>
              <a:defRPr/>
            </a:pPr>
            <a:endParaRPr lang="en-US" altLang="en-US" sz="2400" smtClean="0"/>
          </a:p>
          <a:p>
            <a:pPr>
              <a:spcBef>
                <a:spcPct val="0"/>
              </a:spcBef>
              <a:buFontTx/>
              <a:buNone/>
              <a:defRPr/>
            </a:pPr>
            <a:endParaRPr lang="en-US" altLang="en-US" sz="2400" smtClean="0"/>
          </a:p>
          <a:p>
            <a:pPr>
              <a:spcBef>
                <a:spcPct val="0"/>
              </a:spcBef>
              <a:buFontTx/>
              <a:buNone/>
              <a:defRPr/>
            </a:pPr>
            <a:endParaRPr lang="en-US" altLang="en-US" sz="2400" smtClean="0"/>
          </a:p>
          <a:p>
            <a:pPr>
              <a:spcBef>
                <a:spcPct val="0"/>
              </a:spcBef>
              <a:buFontTx/>
              <a:buNone/>
              <a:defRPr/>
            </a:pPr>
            <a:r>
              <a:rPr lang="en-US" altLang="en-US" sz="2400" smtClean="0"/>
              <a:t>Doesn’t impose any order !</a:t>
            </a:r>
          </a:p>
        </p:txBody>
      </p:sp>
      <p:sp>
        <p:nvSpPr>
          <p:cNvPr id="121860" name="Rectangle 4"/>
          <p:cNvSpPr>
            <a:spLocks noChangeArrowheads="1"/>
          </p:cNvSpPr>
          <p:nvPr/>
        </p:nvSpPr>
        <p:spPr bwMode="auto">
          <a:xfrm>
            <a:off x="914400" y="3886200"/>
            <a:ext cx="7265988" cy="1416050"/>
          </a:xfrm>
          <a:prstGeom prst="rect">
            <a:avLst/>
          </a:prstGeom>
          <a:solidFill>
            <a:schemeClr val="bg1"/>
          </a:solidFill>
          <a:ln w="9525">
            <a:solidFill>
              <a:schemeClr val="tx1"/>
            </a:solidFill>
            <a:miter lim="800000"/>
            <a:headEnd/>
            <a:tailEnd/>
          </a:ln>
          <a:effectLst>
            <a:outerShdw blurRad="63500" dist="107763" dir="2700000" algn="ctr" rotWithShape="0">
              <a:schemeClr val="bg2">
                <a:alpha val="74998"/>
              </a:schemeClr>
            </a:outerShdw>
          </a:effectLst>
        </p:spPr>
        <p:txBody>
          <a:bodyPr wrap="none">
            <a:spAutoFit/>
          </a:bodyPr>
          <a:lstStyle>
            <a:lvl1pPr marL="342900" indent="-342900" eaLnBrk="0" hangingPunct="0">
              <a:defRPr sz="2400">
                <a:solidFill>
                  <a:schemeClr val="tx1"/>
                </a:solidFill>
                <a:latin typeface="Times New Roman" charset="0"/>
              </a:defRPr>
            </a:lvl1pPr>
            <a:lvl2pPr marL="742950" indent="-285750" eaLnBrk="0" hangingPunct="0">
              <a:defRPr sz="2400">
                <a:solidFill>
                  <a:schemeClr val="tx1"/>
                </a:solidFill>
                <a:latin typeface="Times New Roman" charset="0"/>
              </a:defRPr>
            </a:lvl2pPr>
            <a:lvl3pPr marL="1143000" indent="-228600" eaLnBrk="0" hangingPunct="0">
              <a:defRPr sz="2400">
                <a:solidFill>
                  <a:schemeClr val="tx1"/>
                </a:solidFill>
                <a:latin typeface="Times New Roman" charset="0"/>
              </a:defRPr>
            </a:lvl3pPr>
            <a:lvl4pPr marL="1600200" indent="-228600" eaLnBrk="0" hangingPunct="0">
              <a:defRPr sz="2400">
                <a:solidFill>
                  <a:schemeClr val="tx1"/>
                </a:solidFill>
                <a:latin typeface="Times New Roman" charset="0"/>
              </a:defRPr>
            </a:lvl4pPr>
            <a:lvl5pPr marL="2057400" indent="-228600" eaLnBrk="0" hangingPunct="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nSpc>
                <a:spcPct val="90000"/>
              </a:lnSpc>
              <a:defRPr/>
            </a:pPr>
            <a:r>
              <a:rPr lang="en-US" altLang="en-US" smtClean="0"/>
              <a:t>Answer = {}</a:t>
            </a:r>
          </a:p>
          <a:p>
            <a:pPr>
              <a:lnSpc>
                <a:spcPct val="90000"/>
              </a:lnSpc>
              <a:defRPr/>
            </a:pPr>
            <a:r>
              <a:rPr lang="en-US" altLang="en-US" b="1" smtClean="0"/>
              <a:t>for</a:t>
            </a:r>
            <a:r>
              <a:rPr lang="en-US" altLang="en-US" smtClean="0"/>
              <a:t> all assignments x1 </a:t>
            </a:r>
            <a:r>
              <a:rPr lang="en-US" altLang="en-US" b="1" smtClean="0"/>
              <a:t>in</a:t>
            </a:r>
            <a:r>
              <a:rPr lang="en-US" altLang="en-US" smtClean="0"/>
              <a:t> R1, …, xn </a:t>
            </a:r>
            <a:r>
              <a:rPr lang="en-US" altLang="en-US" b="1" smtClean="0"/>
              <a:t>in</a:t>
            </a:r>
            <a:r>
              <a:rPr lang="en-US" altLang="en-US" smtClean="0"/>
              <a:t> Rn </a:t>
            </a:r>
            <a:r>
              <a:rPr lang="en-US" altLang="en-US" b="1" smtClean="0"/>
              <a:t>do</a:t>
            </a:r>
          </a:p>
          <a:p>
            <a:pPr>
              <a:lnSpc>
                <a:spcPct val="90000"/>
              </a:lnSpc>
              <a:defRPr/>
            </a:pPr>
            <a:r>
              <a:rPr lang="en-US" altLang="en-US" b="1" smtClean="0"/>
              <a:t>        if</a:t>
            </a:r>
            <a:r>
              <a:rPr lang="en-US" altLang="en-US" smtClean="0"/>
              <a:t> Conditions </a:t>
            </a:r>
            <a:r>
              <a:rPr lang="en-US" altLang="en-US" b="1" smtClean="0"/>
              <a:t>then</a:t>
            </a:r>
            <a:r>
              <a:rPr lang="en-US" altLang="en-US" smtClean="0"/>
              <a:t> Answer = Answer </a:t>
            </a:r>
            <a:r>
              <a:rPr lang="en-US" altLang="en-US" smtClean="0">
                <a:sym typeface="Symbol" charset="2"/>
              </a:rPr>
              <a:t></a:t>
            </a:r>
            <a:r>
              <a:rPr lang="en-US" altLang="en-US" smtClean="0"/>
              <a:t> {(a1,…,ak)}</a:t>
            </a:r>
          </a:p>
          <a:p>
            <a:pPr>
              <a:lnSpc>
                <a:spcPct val="90000"/>
              </a:lnSpc>
              <a:defRPr/>
            </a:pPr>
            <a:r>
              <a:rPr lang="en-US" altLang="en-US" b="1" smtClean="0"/>
              <a:t>return</a:t>
            </a:r>
            <a:r>
              <a:rPr lang="en-US" altLang="en-US" smtClean="0"/>
              <a:t> Answer</a:t>
            </a:r>
          </a:p>
        </p:txBody>
      </p:sp>
    </p:spTree>
    <p:extLst>
      <p:ext uri="{BB962C8B-B14F-4D97-AF65-F5344CB8AC3E}">
        <p14:creationId xmlns:p14="http://schemas.microsoft.com/office/powerpoint/2010/main" val="115225473"/>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lvl1pPr>
              <a:spcBef>
                <a:spcPct val="20000"/>
              </a:spcBef>
              <a:buChar char="•"/>
              <a:defRPr sz="3200">
                <a:solidFill>
                  <a:schemeClr val="tx1"/>
                </a:solidFill>
                <a:latin typeface="Times New Roman" charset="0"/>
              </a:defRPr>
            </a:lvl1pPr>
            <a:lvl2pPr marL="742950" indent="-285750">
              <a:spcBef>
                <a:spcPct val="20000"/>
              </a:spcBef>
              <a:buChar char="–"/>
              <a:defRPr sz="2800">
                <a:solidFill>
                  <a:schemeClr val="tx1"/>
                </a:solidFill>
                <a:latin typeface="Times New Roman" charset="0"/>
              </a:defRPr>
            </a:lvl2pPr>
            <a:lvl3pPr marL="1143000" indent="-228600">
              <a:spcBef>
                <a:spcPct val="20000"/>
              </a:spcBef>
              <a:buChar char="•"/>
              <a:defRPr sz="2400">
                <a:solidFill>
                  <a:schemeClr val="tx1"/>
                </a:solidFill>
                <a:latin typeface="Times New Roman" charset="0"/>
              </a:defRPr>
            </a:lvl3pPr>
            <a:lvl4pPr marL="1600200" indent="-228600">
              <a:spcBef>
                <a:spcPct val="20000"/>
              </a:spcBef>
              <a:buChar char="–"/>
              <a:defRPr sz="2000">
                <a:solidFill>
                  <a:schemeClr val="tx1"/>
                </a:solidFill>
                <a:latin typeface="Times New Roman" charset="0"/>
              </a:defRPr>
            </a:lvl4pPr>
            <a:lvl5pPr marL="2057400" indent="-22860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spcBef>
                <a:spcPct val="0"/>
              </a:spcBef>
              <a:buFontTx/>
              <a:buNone/>
            </a:pPr>
            <a:fld id="{DB1DD9D3-308D-DC47-AE1D-CA4D68BE71EC}" type="slidenum">
              <a:rPr lang="he-IL" altLang="en-US" sz="1400"/>
              <a:pPr>
                <a:spcBef>
                  <a:spcPct val="0"/>
                </a:spcBef>
                <a:buFontTx/>
                <a:buNone/>
              </a:pPr>
              <a:t>66</a:t>
            </a:fld>
            <a:endParaRPr lang="en-US" altLang="en-US" sz="1400"/>
          </a:p>
        </p:txBody>
      </p:sp>
      <p:sp>
        <p:nvSpPr>
          <p:cNvPr id="126978" name="Rectangle 2"/>
          <p:cNvSpPr>
            <a:spLocks noGrp="1" noChangeArrowheads="1"/>
          </p:cNvSpPr>
          <p:nvPr>
            <p:ph type="title"/>
          </p:nvPr>
        </p:nvSpPr>
        <p:spPr/>
        <p:txBody>
          <a:bodyPr/>
          <a:lstStyle/>
          <a:p>
            <a:pPr eaLnBrk="1" hangingPunct="1">
              <a:defRPr/>
            </a:pPr>
            <a:r>
              <a:rPr lang="en-US" altLang="en-US" smtClean="0"/>
              <a:t>Exercises </a:t>
            </a:r>
          </a:p>
        </p:txBody>
      </p:sp>
      <p:sp>
        <p:nvSpPr>
          <p:cNvPr id="126979" name="Text Box 3"/>
          <p:cNvSpPr txBox="1">
            <a:spLocks noChangeArrowheads="1"/>
          </p:cNvSpPr>
          <p:nvPr/>
        </p:nvSpPr>
        <p:spPr bwMode="auto">
          <a:xfrm>
            <a:off x="212725" y="1870075"/>
            <a:ext cx="8736013" cy="4473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altLang="en-US">
                <a:solidFill>
                  <a:schemeClr val="accent2"/>
                </a:solidFill>
              </a:rPr>
              <a:t>Product (pname,  price, category, manufacturer)</a:t>
            </a:r>
          </a:p>
          <a:p>
            <a:pPr>
              <a:defRPr/>
            </a:pPr>
            <a:r>
              <a:rPr lang="en-US" altLang="en-US">
                <a:solidFill>
                  <a:schemeClr val="accent2"/>
                </a:solidFill>
              </a:rPr>
              <a:t>Purchase (buyer,  seller,  store,  product)</a:t>
            </a:r>
          </a:p>
          <a:p>
            <a:pPr>
              <a:defRPr/>
            </a:pPr>
            <a:r>
              <a:rPr lang="en-US" altLang="en-US">
                <a:solidFill>
                  <a:schemeClr val="accent2"/>
                </a:solidFill>
              </a:rPr>
              <a:t>Company (cname, stock price, country)</a:t>
            </a:r>
          </a:p>
          <a:p>
            <a:pPr>
              <a:defRPr/>
            </a:pPr>
            <a:r>
              <a:rPr lang="en-US" altLang="en-US">
                <a:solidFill>
                  <a:schemeClr val="accent2"/>
                </a:solidFill>
              </a:rPr>
              <a:t>Person(per-name, phone number, city)</a:t>
            </a:r>
          </a:p>
          <a:p>
            <a:pPr>
              <a:defRPr/>
            </a:pPr>
            <a:endParaRPr lang="en-US" altLang="en-US"/>
          </a:p>
          <a:p>
            <a:pPr>
              <a:defRPr/>
            </a:pPr>
            <a:r>
              <a:rPr lang="en-US" altLang="en-US">
                <a:solidFill>
                  <a:schemeClr val="accent1"/>
                </a:solidFill>
              </a:rPr>
              <a:t>Ex #1:</a:t>
            </a:r>
            <a:r>
              <a:rPr lang="en-US" altLang="en-US"/>
              <a:t> Find people who bought telephony products.</a:t>
            </a:r>
          </a:p>
          <a:p>
            <a:pPr>
              <a:defRPr/>
            </a:pPr>
            <a:r>
              <a:rPr lang="en-US" altLang="en-US">
                <a:solidFill>
                  <a:schemeClr val="accent1"/>
                </a:solidFill>
              </a:rPr>
              <a:t>Ex #2:</a:t>
            </a:r>
            <a:r>
              <a:rPr lang="en-US" altLang="en-US"/>
              <a:t> Find names of people who bought American products</a:t>
            </a:r>
          </a:p>
          <a:p>
            <a:pPr>
              <a:defRPr/>
            </a:pPr>
            <a:r>
              <a:rPr lang="en-US" altLang="en-US">
                <a:solidFill>
                  <a:schemeClr val="accent1"/>
                </a:solidFill>
              </a:rPr>
              <a:t>Ex #3:</a:t>
            </a:r>
            <a:r>
              <a:rPr lang="en-US" altLang="en-US"/>
              <a:t> Find names of people who bought American products and they</a:t>
            </a:r>
          </a:p>
          <a:p>
            <a:pPr>
              <a:defRPr/>
            </a:pPr>
            <a:r>
              <a:rPr lang="en-US" altLang="en-US"/>
              <a:t>            live in Seattle.</a:t>
            </a:r>
          </a:p>
          <a:p>
            <a:pPr>
              <a:defRPr/>
            </a:pPr>
            <a:r>
              <a:rPr lang="en-US" altLang="en-US">
                <a:solidFill>
                  <a:schemeClr val="accent1"/>
                </a:solidFill>
              </a:rPr>
              <a:t>Ex #4: </a:t>
            </a:r>
            <a:r>
              <a:rPr lang="en-US" altLang="en-US"/>
              <a:t>Find people who have both bought and sold something.</a:t>
            </a:r>
          </a:p>
          <a:p>
            <a:pPr eaLnBrk="1" hangingPunct="1">
              <a:defRPr/>
            </a:pPr>
            <a:r>
              <a:rPr lang="en-US" altLang="en-US">
                <a:solidFill>
                  <a:schemeClr val="accent1"/>
                </a:solidFill>
              </a:rPr>
              <a:t>Ex #5: </a:t>
            </a:r>
            <a:r>
              <a:rPr lang="en-US" altLang="en-US"/>
              <a:t> Find people who bought stuff from Joe or bought products</a:t>
            </a:r>
          </a:p>
          <a:p>
            <a:pPr eaLnBrk="1" hangingPunct="1">
              <a:defRPr/>
            </a:pPr>
            <a:r>
              <a:rPr lang="en-US" altLang="en-US"/>
              <a:t>            from a company whose stock prices is more than $50.</a:t>
            </a:r>
            <a:endParaRPr lang="en-US" altLang="en-US">
              <a:solidFill>
                <a:schemeClr val="accent1"/>
              </a:solidFill>
            </a:endParaRPr>
          </a:p>
        </p:txBody>
      </p:sp>
    </p:spTree>
    <p:extLst>
      <p:ext uri="{BB962C8B-B14F-4D97-AF65-F5344CB8AC3E}">
        <p14:creationId xmlns:p14="http://schemas.microsoft.com/office/powerpoint/2010/main" val="183861133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应用间调度</a:t>
            </a:r>
            <a:r>
              <a:rPr lang="zh-CN" altLang="en-US" dirty="0" smtClean="0"/>
              <a:t>（</a:t>
            </a:r>
            <a:r>
              <a:rPr lang="en-US" altLang="zh-CN" dirty="0" smtClean="0"/>
              <a:t>3</a:t>
            </a:r>
            <a:r>
              <a:rPr lang="zh-CN" altLang="en-US" dirty="0" smtClean="0"/>
              <a:t>）</a:t>
            </a:r>
            <a:endParaRPr lang="en-US" dirty="0"/>
          </a:p>
        </p:txBody>
      </p:sp>
      <p:sp>
        <p:nvSpPr>
          <p:cNvPr id="3" name="Content Placeholder 2"/>
          <p:cNvSpPr>
            <a:spLocks noGrp="1"/>
          </p:cNvSpPr>
          <p:nvPr>
            <p:ph idx="1"/>
          </p:nvPr>
        </p:nvSpPr>
        <p:spPr/>
        <p:txBody>
          <a:bodyPr/>
          <a:lstStyle/>
          <a:p>
            <a:r>
              <a:rPr lang="zh-CN" altLang="en-US" dirty="0"/>
              <a:t>动态资源申请</a:t>
            </a:r>
            <a:endParaRPr lang="en-US" altLang="zh-CN" dirty="0" smtClean="0"/>
          </a:p>
          <a:p>
            <a:pPr lvl="1"/>
            <a:r>
              <a:rPr lang="zh-CN" altLang="en-US" dirty="0" smtClean="0"/>
              <a:t>它</a:t>
            </a:r>
            <a:r>
              <a:rPr lang="zh-CN" altLang="en-US" dirty="0"/>
              <a:t>允许根据应用的</a:t>
            </a:r>
            <a:r>
              <a:rPr lang="en-US" altLang="zh-CN" dirty="0"/>
              <a:t>workload</a:t>
            </a:r>
            <a:r>
              <a:rPr lang="zh-CN" altLang="en-US" dirty="0"/>
              <a:t>动态调整其所需的集群资源</a:t>
            </a:r>
            <a:r>
              <a:rPr lang="zh-CN" altLang="en-US" dirty="0" smtClean="0"/>
              <a:t>。</a:t>
            </a:r>
            <a:endParaRPr lang="en-US" altLang="zh-CN" dirty="0"/>
          </a:p>
          <a:p>
            <a:pPr lvl="1"/>
            <a:r>
              <a:rPr lang="zh-CN" altLang="en-US" dirty="0" smtClean="0"/>
              <a:t>若</a:t>
            </a:r>
            <a:r>
              <a:rPr lang="zh-CN" altLang="en-US" dirty="0"/>
              <a:t>应用暂时不需要它之前申请的资源，则它可以先归还给集群</a:t>
            </a:r>
            <a:r>
              <a:rPr lang="zh-CN" altLang="en-US" dirty="0" smtClean="0"/>
              <a:t>，</a:t>
            </a:r>
            <a:endParaRPr lang="en-US" altLang="zh-CN" dirty="0" smtClean="0"/>
          </a:p>
          <a:p>
            <a:pPr lvl="1"/>
            <a:r>
              <a:rPr lang="zh-CN" altLang="en-US" dirty="0" smtClean="0"/>
              <a:t>当</a:t>
            </a:r>
            <a:r>
              <a:rPr lang="zh-CN" altLang="en-US" dirty="0"/>
              <a:t>它需要时，可以重新向集群申请。当</a:t>
            </a:r>
            <a:r>
              <a:rPr lang="en-US" altLang="zh-CN" dirty="0"/>
              <a:t>Spark</a:t>
            </a:r>
            <a:r>
              <a:rPr lang="zh-CN" altLang="en-US" dirty="0"/>
              <a:t>集群被多个应用共享时，这种按需分配的策略显然是非常有优势的。</a:t>
            </a:r>
            <a:endParaRPr lang="en-US" dirty="0"/>
          </a:p>
        </p:txBody>
      </p:sp>
      <p:sp>
        <p:nvSpPr>
          <p:cNvPr id="4" name="Date Placeholder 3"/>
          <p:cNvSpPr>
            <a:spLocks noGrp="1"/>
          </p:cNvSpPr>
          <p:nvPr>
            <p:ph type="dt" sz="half" idx="10"/>
          </p:nvPr>
        </p:nvSpPr>
        <p:spPr/>
        <p:txBody>
          <a:bodyPr/>
          <a:lstStyle/>
          <a:p>
            <a:fld id="{5AC8EB17-5290-4DBE-B95A-78F7652B1597}" type="datetime1">
              <a:rPr lang="zh-CN" altLang="en-US" smtClean="0"/>
              <a:t>2018/4/24</a:t>
            </a:fld>
            <a:endParaRPr lang="zh-CN" altLang="en-US"/>
          </a:p>
        </p:txBody>
      </p:sp>
      <p:sp>
        <p:nvSpPr>
          <p:cNvPr id="5" name="Slide Number Placeholder 4"/>
          <p:cNvSpPr>
            <a:spLocks noGrp="1"/>
          </p:cNvSpPr>
          <p:nvPr>
            <p:ph type="sldNum" sz="quarter" idx="12"/>
          </p:nvPr>
        </p:nvSpPr>
        <p:spPr/>
        <p:txBody>
          <a:bodyPr/>
          <a:lstStyle/>
          <a:p>
            <a:fld id="{0C913308-F349-4B6D-A68A-DD1791B4A57B}" type="slidenum">
              <a:rPr lang="zh-CN" altLang="en-US" smtClean="0"/>
              <a:t>7</a:t>
            </a:fld>
            <a:endParaRPr lang="zh-CN" altLang="en-US"/>
          </a:p>
        </p:txBody>
      </p:sp>
    </p:spTree>
    <p:extLst>
      <p:ext uri="{BB962C8B-B14F-4D97-AF65-F5344CB8AC3E}">
        <p14:creationId xmlns:p14="http://schemas.microsoft.com/office/powerpoint/2010/main" val="158947225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应用内调度（</a:t>
            </a:r>
            <a:r>
              <a:rPr lang="en-US" altLang="zh-CN" dirty="0" smtClean="0"/>
              <a:t>1</a:t>
            </a:r>
            <a:r>
              <a:rPr lang="zh-CN" altLang="en-US" dirty="0" smtClean="0"/>
              <a:t>）</a:t>
            </a:r>
            <a:endParaRPr lang="en-US" dirty="0"/>
          </a:p>
        </p:txBody>
      </p:sp>
      <p:sp>
        <p:nvSpPr>
          <p:cNvPr id="3" name="Content Placeholder 2"/>
          <p:cNvSpPr>
            <a:spLocks noGrp="1"/>
          </p:cNvSpPr>
          <p:nvPr>
            <p:ph idx="1"/>
          </p:nvPr>
        </p:nvSpPr>
        <p:spPr/>
        <p:txBody>
          <a:bodyPr>
            <a:normAutofit/>
          </a:bodyPr>
          <a:lstStyle/>
          <a:p>
            <a:pPr marL="0" indent="0">
              <a:buNone/>
            </a:pPr>
            <a:r>
              <a:rPr lang="en-US" dirty="0" err="1" smtClean="0"/>
              <a:t>在应用内部，</a:t>
            </a:r>
            <a:r>
              <a:rPr lang="en-US" dirty="0" err="1"/>
              <a:t>每个</a:t>
            </a:r>
            <a:r>
              <a:rPr lang="en-US" dirty="0" err="1" smtClean="0"/>
              <a:t>action（</a:t>
            </a:r>
            <a:r>
              <a:rPr lang="en-US" altLang="zh-CN" dirty="0" err="1" smtClean="0"/>
              <a:t>e.g</a:t>
            </a:r>
            <a:r>
              <a:rPr lang="en-US" altLang="zh-CN" dirty="0" smtClean="0"/>
              <a:t>.</a:t>
            </a:r>
            <a:r>
              <a:rPr lang="zh-CN" altLang="en-US" dirty="0"/>
              <a:t> </a:t>
            </a:r>
            <a:r>
              <a:rPr lang="en-US" altLang="zh-CN" dirty="0" smtClean="0"/>
              <a:t>save,</a:t>
            </a:r>
            <a:r>
              <a:rPr lang="zh-CN" altLang="en-US" dirty="0" smtClean="0"/>
              <a:t> </a:t>
            </a:r>
            <a:r>
              <a:rPr lang="en-US" altLang="zh-CN" dirty="0" err="1" smtClean="0"/>
              <a:t>collect</a:t>
            </a:r>
            <a:r>
              <a:rPr lang="en-US" dirty="0" err="1" smtClean="0"/>
              <a:t>）</a:t>
            </a:r>
            <a:r>
              <a:rPr lang="en-US" dirty="0" err="1"/>
              <a:t>以及计算这个action结果所需要的一系列tasks被统称为一个"</a:t>
            </a:r>
            <a:r>
              <a:rPr lang="en-US" dirty="0" err="1" smtClean="0"/>
              <a:t>job</a:t>
            </a:r>
            <a:r>
              <a:rPr lang="en-US" dirty="0" smtClean="0"/>
              <a:t>”</a:t>
            </a:r>
          </a:p>
          <a:p>
            <a:r>
              <a:rPr lang="en-US" altLang="zh-CN" dirty="0"/>
              <a:t>FIFO</a:t>
            </a:r>
            <a:r>
              <a:rPr lang="zh-CN" altLang="en-US" dirty="0"/>
              <a:t>的调度策略</a:t>
            </a:r>
            <a:endParaRPr lang="en-US" altLang="zh-CN" dirty="0" smtClean="0"/>
          </a:p>
          <a:p>
            <a:pPr lvl="1"/>
            <a:r>
              <a:rPr lang="zh-CN" altLang="en-US" dirty="0" smtClean="0"/>
              <a:t>每个</a:t>
            </a:r>
            <a:r>
              <a:rPr lang="en-US" altLang="zh-CN" dirty="0"/>
              <a:t>job</a:t>
            </a:r>
            <a:r>
              <a:rPr lang="zh-CN" altLang="en-US" dirty="0"/>
              <a:t>被分解为不同的</a:t>
            </a:r>
            <a:r>
              <a:rPr lang="en-US" altLang="zh-CN" dirty="0" smtClean="0"/>
              <a:t>stages;</a:t>
            </a:r>
          </a:p>
          <a:p>
            <a:pPr lvl="1"/>
            <a:r>
              <a:rPr lang="zh-CN" altLang="en-US" dirty="0"/>
              <a:t>当多个</a:t>
            </a:r>
            <a:r>
              <a:rPr lang="en-US" altLang="zh-CN" dirty="0"/>
              <a:t>job</a:t>
            </a:r>
            <a:r>
              <a:rPr lang="zh-CN" altLang="en-US" dirty="0"/>
              <a:t>各自的</a:t>
            </a:r>
            <a:r>
              <a:rPr lang="en-US" altLang="zh-CN" dirty="0"/>
              <a:t>stage</a:t>
            </a:r>
            <a:r>
              <a:rPr lang="zh-CN" altLang="en-US" dirty="0"/>
              <a:t>所在的线程同时申请资源时，第</a:t>
            </a:r>
            <a:r>
              <a:rPr lang="en-US" altLang="zh-CN" dirty="0"/>
              <a:t>1</a:t>
            </a:r>
            <a:r>
              <a:rPr lang="zh-CN" altLang="en-US" dirty="0"/>
              <a:t>个</a:t>
            </a:r>
            <a:r>
              <a:rPr lang="en-US" altLang="zh-CN" dirty="0"/>
              <a:t>job</a:t>
            </a:r>
            <a:r>
              <a:rPr lang="zh-CN" altLang="en-US" dirty="0"/>
              <a:t>的</a:t>
            </a:r>
            <a:r>
              <a:rPr lang="en-US" altLang="zh-CN" dirty="0"/>
              <a:t>stage</a:t>
            </a:r>
            <a:r>
              <a:rPr lang="zh-CN" altLang="en-US" dirty="0"/>
              <a:t>优先获得</a:t>
            </a:r>
            <a:r>
              <a:rPr lang="zh-CN" altLang="en-US" dirty="0" smtClean="0"/>
              <a:t>资源</a:t>
            </a:r>
            <a:r>
              <a:rPr lang="en-US" altLang="zh-CN" dirty="0" smtClean="0"/>
              <a:t>;</a:t>
            </a:r>
          </a:p>
          <a:p>
            <a:pPr lvl="1"/>
            <a:r>
              <a:rPr lang="zh-CN" altLang="en-US" dirty="0"/>
              <a:t>如果</a:t>
            </a:r>
            <a:r>
              <a:rPr lang="en-US" altLang="zh-CN" dirty="0"/>
              <a:t>job queue</a:t>
            </a:r>
            <a:r>
              <a:rPr lang="zh-CN" altLang="en-US" dirty="0"/>
              <a:t>头部的</a:t>
            </a:r>
            <a:r>
              <a:rPr lang="en-US" altLang="zh-CN" dirty="0"/>
              <a:t>job</a:t>
            </a:r>
            <a:r>
              <a:rPr lang="zh-CN" altLang="en-US" dirty="0"/>
              <a:t>恰好是需要最长执行时间的</a:t>
            </a:r>
            <a:r>
              <a:rPr lang="en-US" altLang="zh-CN" dirty="0"/>
              <a:t>job</a:t>
            </a:r>
            <a:r>
              <a:rPr lang="zh-CN" altLang="en-US" dirty="0"/>
              <a:t>时，后面所有的</a:t>
            </a:r>
            <a:r>
              <a:rPr lang="en-US" altLang="zh-CN" dirty="0"/>
              <a:t>job</a:t>
            </a:r>
            <a:r>
              <a:rPr lang="zh-CN" altLang="en-US" dirty="0"/>
              <a:t>均得不到执行的机会，这样会导致某些</a:t>
            </a:r>
            <a:r>
              <a:rPr lang="en-US" altLang="zh-CN" dirty="0"/>
              <a:t>job(s)</a:t>
            </a:r>
            <a:r>
              <a:rPr lang="zh-CN" altLang="en-US" dirty="0"/>
              <a:t>饿死的情况。</a:t>
            </a:r>
            <a:endParaRPr lang="en-US" dirty="0"/>
          </a:p>
        </p:txBody>
      </p:sp>
      <p:sp>
        <p:nvSpPr>
          <p:cNvPr id="4" name="Date Placeholder 3"/>
          <p:cNvSpPr>
            <a:spLocks noGrp="1"/>
          </p:cNvSpPr>
          <p:nvPr>
            <p:ph type="dt" sz="half" idx="10"/>
          </p:nvPr>
        </p:nvSpPr>
        <p:spPr/>
        <p:txBody>
          <a:bodyPr/>
          <a:lstStyle/>
          <a:p>
            <a:fld id="{5AC8EB17-5290-4DBE-B95A-78F7652B1597}" type="datetime1">
              <a:rPr lang="zh-CN" altLang="en-US" smtClean="0"/>
              <a:t>2018/4/24</a:t>
            </a:fld>
            <a:endParaRPr lang="zh-CN" altLang="en-US"/>
          </a:p>
        </p:txBody>
      </p:sp>
      <p:sp>
        <p:nvSpPr>
          <p:cNvPr id="5" name="Slide Number Placeholder 4"/>
          <p:cNvSpPr>
            <a:spLocks noGrp="1"/>
          </p:cNvSpPr>
          <p:nvPr>
            <p:ph type="sldNum" sz="quarter" idx="12"/>
          </p:nvPr>
        </p:nvSpPr>
        <p:spPr/>
        <p:txBody>
          <a:bodyPr/>
          <a:lstStyle/>
          <a:p>
            <a:fld id="{0C913308-F349-4B6D-A68A-DD1791B4A57B}" type="slidenum">
              <a:rPr lang="zh-CN" altLang="en-US" smtClean="0"/>
              <a:t>8</a:t>
            </a:fld>
            <a:endParaRPr lang="zh-CN" altLang="en-US"/>
          </a:p>
        </p:txBody>
      </p:sp>
    </p:spTree>
    <p:extLst>
      <p:ext uri="{BB962C8B-B14F-4D97-AF65-F5344CB8AC3E}">
        <p14:creationId xmlns:p14="http://schemas.microsoft.com/office/powerpoint/2010/main" val="3300209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应用内调度</a:t>
            </a:r>
            <a:r>
              <a:rPr lang="zh-CN" altLang="en-US" dirty="0" smtClean="0"/>
              <a:t>（</a:t>
            </a:r>
            <a:r>
              <a:rPr lang="en-US" altLang="zh-CN" dirty="0" smtClean="0"/>
              <a:t>2</a:t>
            </a:r>
            <a:r>
              <a:rPr lang="zh-CN" altLang="en-US" dirty="0" smtClean="0"/>
              <a:t>）</a:t>
            </a:r>
            <a:endParaRPr lang="en-US" dirty="0"/>
          </a:p>
        </p:txBody>
      </p:sp>
      <p:sp>
        <p:nvSpPr>
          <p:cNvPr id="3" name="Content Placeholder 2"/>
          <p:cNvSpPr>
            <a:spLocks noGrp="1"/>
          </p:cNvSpPr>
          <p:nvPr>
            <p:ph idx="1"/>
          </p:nvPr>
        </p:nvSpPr>
        <p:spPr/>
        <p:txBody>
          <a:bodyPr>
            <a:normAutofit fontScale="92500" lnSpcReduction="20000"/>
          </a:bodyPr>
          <a:lstStyle/>
          <a:p>
            <a:pPr marL="342900" lvl="1" indent="-342900">
              <a:buFont typeface="Arial" pitchFamily="34" charset="0"/>
              <a:buChar char="•"/>
            </a:pPr>
            <a:r>
              <a:rPr lang="en-US" dirty="0"/>
              <a:t>"fair sharing"</a:t>
            </a:r>
            <a:endParaRPr lang="en-US" altLang="zh-CN" dirty="0"/>
          </a:p>
          <a:p>
            <a:pPr lvl="1"/>
            <a:r>
              <a:rPr lang="en-US" altLang="zh-CN" dirty="0" smtClean="0"/>
              <a:t>Spark</a:t>
            </a:r>
            <a:r>
              <a:rPr lang="zh-CN" altLang="en-US" dirty="0" smtClean="0"/>
              <a:t>对</a:t>
            </a:r>
            <a:r>
              <a:rPr lang="zh-CN" altLang="en-US" dirty="0"/>
              <a:t>不同</a:t>
            </a:r>
            <a:r>
              <a:rPr lang="en-US" altLang="zh-CN" dirty="0"/>
              <a:t>jobs</a:t>
            </a:r>
            <a:r>
              <a:rPr lang="zh-CN" altLang="en-US" dirty="0"/>
              <a:t>的</a:t>
            </a:r>
            <a:r>
              <a:rPr lang="en-US" altLang="zh-CN" dirty="0"/>
              <a:t>stages</a:t>
            </a:r>
            <a:r>
              <a:rPr lang="zh-CN" altLang="en-US" dirty="0"/>
              <a:t>提交的</a:t>
            </a:r>
            <a:r>
              <a:rPr lang="en-US" altLang="zh-CN" dirty="0"/>
              <a:t>tasks</a:t>
            </a:r>
            <a:r>
              <a:rPr lang="zh-CN" altLang="en-US" dirty="0"/>
              <a:t>采用</a:t>
            </a:r>
            <a:r>
              <a:rPr lang="en-US" altLang="zh-CN" dirty="0"/>
              <a:t>Round Robin</a:t>
            </a:r>
            <a:r>
              <a:rPr lang="zh-CN" altLang="en-US" dirty="0"/>
              <a:t>的调度方式，如此，所有的</a:t>
            </a:r>
            <a:r>
              <a:rPr lang="en-US" altLang="zh-CN" dirty="0"/>
              <a:t>jobs</a:t>
            </a:r>
            <a:r>
              <a:rPr lang="zh-CN" altLang="en-US" dirty="0"/>
              <a:t>均得到公平执行的机会。因此，即使某些</a:t>
            </a:r>
            <a:r>
              <a:rPr lang="en-US" altLang="zh-CN" dirty="0"/>
              <a:t>short-time jobs</a:t>
            </a:r>
            <a:r>
              <a:rPr lang="zh-CN" altLang="en-US" dirty="0"/>
              <a:t>本身的提交时间在</a:t>
            </a:r>
            <a:r>
              <a:rPr lang="en-US" altLang="zh-CN" dirty="0"/>
              <a:t>long jobs</a:t>
            </a:r>
            <a:r>
              <a:rPr lang="zh-CN" altLang="en-US" dirty="0"/>
              <a:t>之后，它也能获得被执行的机会，从而达到可预期的响应</a:t>
            </a:r>
            <a:r>
              <a:rPr lang="zh-CN" altLang="en-US" dirty="0" smtClean="0"/>
              <a:t>时间</a:t>
            </a:r>
            <a:endParaRPr lang="en-US" altLang="zh-CN" dirty="0" smtClean="0"/>
          </a:p>
          <a:p>
            <a:pPr lvl="1"/>
            <a:r>
              <a:rPr lang="zh-CN" altLang="en-US" dirty="0" smtClean="0"/>
              <a:t>要</a:t>
            </a:r>
            <a:r>
              <a:rPr lang="zh-CN" altLang="en-US" dirty="0"/>
              <a:t>启用</a:t>
            </a:r>
            <a:r>
              <a:rPr lang="en-US" altLang="zh-CN" dirty="0"/>
              <a:t>fair sharing</a:t>
            </a:r>
            <a:r>
              <a:rPr lang="zh-CN" altLang="en-US" dirty="0"/>
              <a:t>调度策略，需要在</a:t>
            </a:r>
            <a:r>
              <a:rPr lang="en-US" altLang="zh-CN" dirty="0"/>
              <a:t>spark</a:t>
            </a:r>
            <a:r>
              <a:rPr lang="zh-CN" altLang="en-US" dirty="0"/>
              <a:t>配置文件中将</a:t>
            </a:r>
            <a:r>
              <a:rPr lang="en-US" altLang="zh-CN" dirty="0" err="1"/>
              <a:t>spark.scheduler.mode</a:t>
            </a:r>
            <a:r>
              <a:rPr lang="zh-CN" altLang="en-US" dirty="0"/>
              <a:t>设置为</a:t>
            </a:r>
            <a:r>
              <a:rPr lang="en-US" altLang="zh-CN" dirty="0"/>
              <a:t>FAIR</a:t>
            </a:r>
            <a:r>
              <a:rPr lang="zh-CN" altLang="en-US" dirty="0" smtClean="0"/>
              <a:t>。</a:t>
            </a:r>
            <a:endParaRPr lang="en-US" altLang="zh-CN" dirty="0" smtClean="0"/>
          </a:p>
          <a:p>
            <a:pPr lvl="1"/>
            <a:r>
              <a:rPr lang="en-US" altLang="zh-CN" dirty="0"/>
              <a:t>fair sharing</a:t>
            </a:r>
            <a:r>
              <a:rPr lang="zh-CN" altLang="en-US" dirty="0"/>
              <a:t>调度也支持把不同的</a:t>
            </a:r>
            <a:r>
              <a:rPr lang="en-US" altLang="zh-CN" dirty="0"/>
              <a:t>jobs</a:t>
            </a:r>
            <a:r>
              <a:rPr lang="zh-CN" altLang="en-US" dirty="0"/>
              <a:t>聚合到一个</a:t>
            </a:r>
            <a:r>
              <a:rPr lang="en-US" altLang="zh-CN" dirty="0"/>
              <a:t>pool</a:t>
            </a:r>
            <a:r>
              <a:rPr lang="zh-CN" altLang="en-US" dirty="0"/>
              <a:t>，不同的</a:t>
            </a:r>
            <a:r>
              <a:rPr lang="en-US" altLang="zh-CN" dirty="0"/>
              <a:t>pools</a:t>
            </a:r>
            <a:r>
              <a:rPr lang="zh-CN" altLang="en-US" dirty="0"/>
              <a:t>赋予不同的执行优先级</a:t>
            </a:r>
            <a:r>
              <a:rPr lang="zh-CN" altLang="en-US" dirty="0" smtClean="0"/>
              <a:t>。</a:t>
            </a:r>
            <a:endParaRPr lang="en-US" altLang="zh-CN" dirty="0" smtClean="0"/>
          </a:p>
          <a:p>
            <a:pPr lvl="1"/>
            <a:r>
              <a:rPr lang="zh-CN" altLang="en-US" dirty="0">
                <a:solidFill>
                  <a:srgbClr val="FF0000"/>
                </a:solidFill>
              </a:rPr>
              <a:t>这是</a:t>
            </a:r>
            <a:r>
              <a:rPr lang="en-US" altLang="zh-CN" dirty="0">
                <a:solidFill>
                  <a:srgbClr val="FF0000"/>
                </a:solidFill>
              </a:rPr>
              <a:t>FIFO</a:t>
            </a:r>
            <a:r>
              <a:rPr lang="zh-CN" altLang="en-US" dirty="0">
                <a:solidFill>
                  <a:srgbClr val="FF0000"/>
                </a:solidFill>
              </a:rPr>
              <a:t>和</a:t>
            </a:r>
            <a:r>
              <a:rPr lang="en-US" altLang="zh-CN" dirty="0">
                <a:solidFill>
                  <a:srgbClr val="FF0000"/>
                </a:solidFill>
              </a:rPr>
              <a:t>fair sharing</a:t>
            </a:r>
            <a:r>
              <a:rPr lang="zh-CN" altLang="en-US" dirty="0">
                <a:solidFill>
                  <a:srgbClr val="FF0000"/>
                </a:solidFill>
              </a:rPr>
              <a:t>两种策略的折衷策略，既能保证</a:t>
            </a:r>
            <a:r>
              <a:rPr lang="en-US" altLang="zh-CN" dirty="0">
                <a:solidFill>
                  <a:srgbClr val="FF0000"/>
                </a:solidFill>
              </a:rPr>
              <a:t>jobs</a:t>
            </a:r>
            <a:r>
              <a:rPr lang="zh-CN" altLang="en-US" dirty="0">
                <a:solidFill>
                  <a:srgbClr val="FF0000"/>
                </a:solidFill>
              </a:rPr>
              <a:t>之间的优先级，也能保证同一优先级的</a:t>
            </a:r>
            <a:r>
              <a:rPr lang="en-US" altLang="zh-CN" dirty="0">
                <a:solidFill>
                  <a:srgbClr val="FF0000"/>
                </a:solidFill>
              </a:rPr>
              <a:t>jobs</a:t>
            </a:r>
            <a:r>
              <a:rPr lang="zh-CN" altLang="en-US" dirty="0">
                <a:solidFill>
                  <a:srgbClr val="FF0000"/>
                </a:solidFill>
              </a:rPr>
              <a:t>均能得到公平执行的机会</a:t>
            </a:r>
            <a:endParaRPr lang="en-US" dirty="0">
              <a:solidFill>
                <a:srgbClr val="FF0000"/>
              </a:solidFill>
            </a:endParaRPr>
          </a:p>
        </p:txBody>
      </p:sp>
      <p:sp>
        <p:nvSpPr>
          <p:cNvPr id="4" name="Date Placeholder 3"/>
          <p:cNvSpPr>
            <a:spLocks noGrp="1"/>
          </p:cNvSpPr>
          <p:nvPr>
            <p:ph type="dt" sz="half" idx="10"/>
          </p:nvPr>
        </p:nvSpPr>
        <p:spPr/>
        <p:txBody>
          <a:bodyPr/>
          <a:lstStyle/>
          <a:p>
            <a:fld id="{5AC8EB17-5290-4DBE-B95A-78F7652B1597}" type="datetime1">
              <a:rPr lang="zh-CN" altLang="en-US" smtClean="0"/>
              <a:t>2018/4/24</a:t>
            </a:fld>
            <a:endParaRPr lang="zh-CN" altLang="en-US"/>
          </a:p>
        </p:txBody>
      </p:sp>
      <p:sp>
        <p:nvSpPr>
          <p:cNvPr id="5" name="Slide Number Placeholder 4"/>
          <p:cNvSpPr>
            <a:spLocks noGrp="1"/>
          </p:cNvSpPr>
          <p:nvPr>
            <p:ph type="sldNum" sz="quarter" idx="12"/>
          </p:nvPr>
        </p:nvSpPr>
        <p:spPr/>
        <p:txBody>
          <a:bodyPr/>
          <a:lstStyle/>
          <a:p>
            <a:fld id="{0C913308-F349-4B6D-A68A-DD1791B4A57B}" type="slidenum">
              <a:rPr lang="zh-CN" altLang="en-US" smtClean="0"/>
              <a:t>9</a:t>
            </a:fld>
            <a:endParaRPr lang="zh-CN" altLang="en-US"/>
          </a:p>
        </p:txBody>
      </p:sp>
    </p:spTree>
    <p:extLst>
      <p:ext uri="{BB962C8B-B14F-4D97-AF65-F5344CB8AC3E}">
        <p14:creationId xmlns:p14="http://schemas.microsoft.com/office/powerpoint/2010/main" val="152431978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6009</TotalTime>
  <Words>3436</Words>
  <Application>Microsoft Macintosh PowerPoint</Application>
  <PresentationFormat>On-screen Show (4:3)</PresentationFormat>
  <Paragraphs>827</Paragraphs>
  <Slides>66</Slides>
  <Notes>9</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2</vt:i4>
      </vt:variant>
      <vt:variant>
        <vt:lpstr>Slide Titles</vt:lpstr>
      </vt:variant>
      <vt:variant>
        <vt:i4>66</vt:i4>
      </vt:variant>
    </vt:vector>
  </HeadingPairs>
  <TitlesOfParts>
    <vt:vector size="77" baseType="lpstr">
      <vt:lpstr>Book Antiqua</vt:lpstr>
      <vt:lpstr>Calibri</vt:lpstr>
      <vt:lpstr>Symbol</vt:lpstr>
      <vt:lpstr>Times New Roman</vt:lpstr>
      <vt:lpstr>Wingdings</vt:lpstr>
      <vt:lpstr>华文新魏</vt:lpstr>
      <vt:lpstr>宋体</vt:lpstr>
      <vt:lpstr>Arial</vt:lpstr>
      <vt:lpstr>Office 主题</vt:lpstr>
      <vt:lpstr>Chart</vt:lpstr>
      <vt:lpstr>Document</vt:lpstr>
      <vt:lpstr>高级大数据解析</vt:lpstr>
      <vt:lpstr>常用的调度算法</vt:lpstr>
      <vt:lpstr>Spark集群对应用的调度策略</vt:lpstr>
      <vt:lpstr>PowerPoint Presentation</vt:lpstr>
      <vt:lpstr>应用间调度（1）</vt:lpstr>
      <vt:lpstr>应用间调度（2）</vt:lpstr>
      <vt:lpstr>应用间调度（3）</vt:lpstr>
      <vt:lpstr>应用内调度（1）</vt:lpstr>
      <vt:lpstr>应用内调度（2）</vt:lpstr>
      <vt:lpstr>How to set?</vt:lpstr>
      <vt:lpstr>Spark应用概念(1)</vt:lpstr>
      <vt:lpstr>Spark应用概念(2)</vt:lpstr>
      <vt:lpstr>Introduction To SQL</vt:lpstr>
      <vt:lpstr>Textbook(s)</vt:lpstr>
      <vt:lpstr>Other Texts</vt:lpstr>
      <vt:lpstr>Other Readings</vt:lpstr>
      <vt:lpstr>PowerPoint Presentation</vt:lpstr>
      <vt:lpstr>What Is a Relational Database Management System ?</vt:lpstr>
      <vt:lpstr>Where are RDBMS used ?</vt:lpstr>
      <vt:lpstr>Example of a Traditional Database Application</vt:lpstr>
      <vt:lpstr>Can we do it without a DBMS ?</vt:lpstr>
      <vt:lpstr>Doing it without a DBMS...</vt:lpstr>
      <vt:lpstr>Problems without an DBMS...</vt:lpstr>
      <vt:lpstr>Enters a DMBS</vt:lpstr>
      <vt:lpstr>Functionality of a DBMS</vt:lpstr>
      <vt:lpstr>Functionality of a DBMS</vt:lpstr>
      <vt:lpstr>How the Programmer Sees the DBMS</vt:lpstr>
      <vt:lpstr>How the Programmer Sees the DBMS</vt:lpstr>
      <vt:lpstr>Transactions</vt:lpstr>
      <vt:lpstr>Transactions</vt:lpstr>
      <vt:lpstr>Queries</vt:lpstr>
      <vt:lpstr>Queries, behind the scene</vt:lpstr>
      <vt:lpstr>Database Systems</vt:lpstr>
      <vt:lpstr>Appendix</vt:lpstr>
      <vt:lpstr>New Trends in Databases</vt:lpstr>
      <vt:lpstr>So The SQL</vt:lpstr>
      <vt:lpstr>SQL Introduction</vt:lpstr>
      <vt:lpstr>SQL</vt:lpstr>
      <vt:lpstr>Data in SQL</vt:lpstr>
      <vt:lpstr>Data Types in SQL</vt:lpstr>
      <vt:lpstr>Tables in SQL</vt:lpstr>
      <vt:lpstr>Tables Explained</vt:lpstr>
      <vt:lpstr>Tables Explained</vt:lpstr>
      <vt:lpstr>SQL Query</vt:lpstr>
      <vt:lpstr>Simple SQL Query</vt:lpstr>
      <vt:lpstr>Simple SQL Query</vt:lpstr>
      <vt:lpstr>A Notation for SQL Queries</vt:lpstr>
      <vt:lpstr>Selections</vt:lpstr>
      <vt:lpstr>The LIKE operator</vt:lpstr>
      <vt:lpstr>Eliminating Duplicates</vt:lpstr>
      <vt:lpstr>Ordering the Results</vt:lpstr>
      <vt:lpstr>Ordering the Results</vt:lpstr>
      <vt:lpstr>Ordering the Results</vt:lpstr>
      <vt:lpstr>Joins in SQL</vt:lpstr>
      <vt:lpstr>Joins</vt:lpstr>
      <vt:lpstr>Joins in SQL</vt:lpstr>
      <vt:lpstr>Joins</vt:lpstr>
      <vt:lpstr>Joins in SQL</vt:lpstr>
      <vt:lpstr>Joins</vt:lpstr>
      <vt:lpstr>When are two tables related?</vt:lpstr>
      <vt:lpstr>Disambiguating Attributes</vt:lpstr>
      <vt:lpstr>Tuple Variables</vt:lpstr>
      <vt:lpstr>Tuple Variables</vt:lpstr>
      <vt:lpstr>Meaning (Semantics) of SQL Queries</vt:lpstr>
      <vt:lpstr>Meaning (Semantics) of SQL Queries</vt:lpstr>
      <vt:lpstr>Exercises </vt:lpstr>
    </vt:vector>
  </TitlesOfParts>
  <LinksUpToDate>false</LinksUpToDate>
  <SharedDoc>false</SharedDoc>
  <HyperlinksChanged>false</HyperlinksChanged>
  <AppVersion>15.0024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操作系统</dc:title>
  <dc:creator>huajingyu</dc:creator>
  <cp:lastModifiedBy>Microsoft Office User</cp:lastModifiedBy>
  <cp:revision>617</cp:revision>
  <cp:lastPrinted>2018-04-10T05:03:10Z</cp:lastPrinted>
  <dcterms:created xsi:type="dcterms:W3CDTF">2013-07-21T01:03:37Z</dcterms:created>
  <dcterms:modified xsi:type="dcterms:W3CDTF">2018-04-24T06:28:28Z</dcterms:modified>
</cp:coreProperties>
</file>