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CC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E9470-53E2-16E1-A753-E4E239E70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03AA9-2141-CA72-1233-C0BF9C5E7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6C8D9-FC3C-EB08-8ED1-70250C4C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75BF-15A9-4D15-A19E-55053C38932C}" type="datetimeFigureOut">
              <a:rPr lang="en-ZA" smtClean="0"/>
              <a:t>2025/05/06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CE7F2-2433-C9A3-AAEF-79C948C4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79C2D-0E3F-8939-71A6-65F5EFEA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EB19-0A30-4360-983A-986AD252BB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8910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0F3C-C762-AB53-DAB4-A249EEDD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015A1-1F1F-8BB7-3A85-8ED58E253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C6ED9-3BEE-AA51-DC70-6ACC781B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75BF-15A9-4D15-A19E-55053C38932C}" type="datetimeFigureOut">
              <a:rPr lang="en-ZA" smtClean="0"/>
              <a:t>2025/05/06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3F80F-A6BE-B095-FBFE-634F1CE2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CC523-2459-C8C2-7EAD-871F9ABE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EB19-0A30-4360-983A-986AD252BB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971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3AC5F-0D43-E2A0-168D-218A4EE1B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BAE86-3CDB-1F47-0DF2-318BE7482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256B8-C73F-630C-3058-47DCD8CA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75BF-15A9-4D15-A19E-55053C38932C}" type="datetimeFigureOut">
              <a:rPr lang="en-ZA" smtClean="0"/>
              <a:t>2025/05/06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CC7D1-D4D0-EBC9-D145-0B36C2B89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6E4E9-835B-64DE-DD57-4511EF72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EB19-0A30-4360-983A-986AD252BB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899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C957-C4C8-CC1B-AF4C-0657D02F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9D105-E31E-045C-A806-5AB58F19C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F4913-7693-EB5C-4EBB-6881556E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75BF-15A9-4D15-A19E-55053C38932C}" type="datetimeFigureOut">
              <a:rPr lang="en-ZA" smtClean="0"/>
              <a:t>2025/05/06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D10FC-A668-FF2D-7821-0AAD5287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6A4CE-FC47-C29F-DEEB-399C21A3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EB19-0A30-4360-983A-986AD252BB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022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58AD-EF9D-4C52-70A4-CA504C96A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A8843-07D8-CCD5-1352-44684ED88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51EE3-80F2-87A9-1A48-125B7DE2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75BF-15A9-4D15-A19E-55053C38932C}" type="datetimeFigureOut">
              <a:rPr lang="en-ZA" smtClean="0"/>
              <a:t>2025/05/06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2E4C2-DC81-329B-D2A0-10BF5F02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A903A-8F7E-FFB6-EC9B-A6B0DE43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EB19-0A30-4360-983A-986AD252BB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53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55D3-43F9-03BC-5496-1204D339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71762-4C14-AD7F-8D2F-924C988CC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5DEB1-5D7A-81F3-27DE-4369B4EE2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275E5-EBED-9AD1-0427-F874DF3A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75BF-15A9-4D15-A19E-55053C38932C}" type="datetimeFigureOut">
              <a:rPr lang="en-ZA" smtClean="0"/>
              <a:t>2025/05/06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DDF35-18AE-CB73-95DD-13E9C492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7AEC7-BCD2-88D3-5D5E-8842D161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EB19-0A30-4360-983A-986AD252BB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2455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180D-1CCA-54F9-260F-33214D33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B716A-BB9A-E9E2-D3BA-5E2359708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DA8A4-9590-D3C2-98E0-6BCC0D89F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7484F9-63CE-6172-6561-C5E15FFA9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BD461-1D6B-93C0-BC1E-D31F73E48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12A17-2007-45BB-5D27-9E03482E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75BF-15A9-4D15-A19E-55053C38932C}" type="datetimeFigureOut">
              <a:rPr lang="en-ZA" smtClean="0"/>
              <a:t>2025/05/06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DBE061-9798-66C6-4D20-09EB5FBD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3962C3-E885-FD96-B5D8-A3B73FC5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EB19-0A30-4360-983A-986AD252BB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8342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AEE3-A48B-F964-DABF-360204EF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75953-F32C-54A4-4931-5F131540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75BF-15A9-4D15-A19E-55053C38932C}" type="datetimeFigureOut">
              <a:rPr lang="en-ZA" smtClean="0"/>
              <a:t>2025/05/06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8ECBD-6570-26AD-5580-EBDC01AF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36EE6-790C-BC6D-4945-A75D6F81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EB19-0A30-4360-983A-986AD252BB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386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DF7190-A8B8-D8C8-7571-9BA1C8DD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75BF-15A9-4D15-A19E-55053C38932C}" type="datetimeFigureOut">
              <a:rPr lang="en-ZA" smtClean="0"/>
              <a:t>2025/05/06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799499-8A14-EE76-0C4C-756EAB07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B6ECA-A5E4-7F7F-C63A-29BA7CBB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EB19-0A30-4360-983A-986AD252BB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4446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994A-ED6C-DB2D-E301-2C35E742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B4933-BD8A-5191-9C9C-22D5D5FA6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31A62-DDA5-1A74-6ECC-8D63142AB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88573-0457-4CC2-70C1-EF1560C3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75BF-15A9-4D15-A19E-55053C38932C}" type="datetimeFigureOut">
              <a:rPr lang="en-ZA" smtClean="0"/>
              <a:t>2025/05/06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3B1B7-0A1E-2F68-CD46-CCDC349F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04FEC-0735-9479-F417-6D7A943C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EB19-0A30-4360-983A-986AD252BB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236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D73D-DBEE-7F5C-1884-564F0FAB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5F91D-42D0-7EAC-9F01-34F7EBE91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CFFCF-3955-F0C6-CEA2-77D230799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2469D-F183-6A43-74E6-EEF475DF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75BF-15A9-4D15-A19E-55053C38932C}" type="datetimeFigureOut">
              <a:rPr lang="en-ZA" smtClean="0"/>
              <a:t>2025/05/06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BDFC8-F7E8-4C88-C6F2-7CB3BC05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3A0C2-E982-6541-FBD1-ABE87C90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EB19-0A30-4360-983A-986AD252BB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9216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DF862D-780E-9712-65AB-B23AAD72A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9EEFD-E5E3-E967-6B4B-578DEC09C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0A7AF-8E77-44D5-FFA3-EB2F02C3C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0875BF-15A9-4D15-A19E-55053C38932C}" type="datetimeFigureOut">
              <a:rPr lang="en-ZA" smtClean="0"/>
              <a:t>2025/05/06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2725E-A7A2-0CFA-2DF0-95350AC52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22FF-A416-9310-C5C3-284E56A5D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79EB19-0A30-4360-983A-986AD252BB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6107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5F2912-254D-E8F6-08C5-BCAB2033EF18}"/>
              </a:ext>
            </a:extLst>
          </p:cNvPr>
          <p:cNvSpPr/>
          <p:nvPr/>
        </p:nvSpPr>
        <p:spPr>
          <a:xfrm>
            <a:off x="7044813" y="619760"/>
            <a:ext cx="2753032" cy="4424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443E48-21FE-E343-0E05-59826512FA41}"/>
              </a:ext>
            </a:extLst>
          </p:cNvPr>
          <p:cNvSpPr/>
          <p:nvPr/>
        </p:nvSpPr>
        <p:spPr>
          <a:xfrm>
            <a:off x="7044813" y="1635433"/>
            <a:ext cx="2753032" cy="4424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353658-93DC-6731-BA2A-97F39029A760}"/>
              </a:ext>
            </a:extLst>
          </p:cNvPr>
          <p:cNvSpPr/>
          <p:nvPr/>
        </p:nvSpPr>
        <p:spPr>
          <a:xfrm>
            <a:off x="426720" y="2799080"/>
            <a:ext cx="6543040" cy="1579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5054AB-9F57-1DA3-B504-4204652B9A31}"/>
              </a:ext>
            </a:extLst>
          </p:cNvPr>
          <p:cNvSpPr/>
          <p:nvPr/>
        </p:nvSpPr>
        <p:spPr>
          <a:xfrm>
            <a:off x="4141470" y="3095685"/>
            <a:ext cx="480674" cy="21139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59A9A8-41C1-5DEA-5BC9-93067D04CE5E}"/>
              </a:ext>
            </a:extLst>
          </p:cNvPr>
          <p:cNvSpPr/>
          <p:nvPr/>
        </p:nvSpPr>
        <p:spPr>
          <a:xfrm>
            <a:off x="5193030" y="3095684"/>
            <a:ext cx="480674" cy="21139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8EC639-2023-6047-40A1-86C704D2FF61}"/>
              </a:ext>
            </a:extLst>
          </p:cNvPr>
          <p:cNvSpPr/>
          <p:nvPr/>
        </p:nvSpPr>
        <p:spPr>
          <a:xfrm>
            <a:off x="6225540" y="3095683"/>
            <a:ext cx="480674" cy="21139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F92943-A6D4-7542-AF52-DDACA4677EB1}"/>
              </a:ext>
            </a:extLst>
          </p:cNvPr>
          <p:cNvSpPr/>
          <p:nvPr/>
        </p:nvSpPr>
        <p:spPr>
          <a:xfrm>
            <a:off x="4160520" y="3737322"/>
            <a:ext cx="480674" cy="21139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89F8D7-BB2F-6EA7-F392-1DBDD8B9860D}"/>
              </a:ext>
            </a:extLst>
          </p:cNvPr>
          <p:cNvSpPr/>
          <p:nvPr/>
        </p:nvSpPr>
        <p:spPr>
          <a:xfrm>
            <a:off x="5193030" y="3737322"/>
            <a:ext cx="480674" cy="21139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6B2C5-CCDE-CB4B-E347-C705F51C67CF}"/>
              </a:ext>
            </a:extLst>
          </p:cNvPr>
          <p:cNvSpPr/>
          <p:nvPr/>
        </p:nvSpPr>
        <p:spPr>
          <a:xfrm>
            <a:off x="6225540" y="3722081"/>
            <a:ext cx="480674" cy="21139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F4BAFA-A7FA-9A2B-01AB-9A9290FB3BFC}"/>
              </a:ext>
            </a:extLst>
          </p:cNvPr>
          <p:cNvSpPr/>
          <p:nvPr/>
        </p:nvSpPr>
        <p:spPr>
          <a:xfrm>
            <a:off x="589934" y="3040129"/>
            <a:ext cx="314633" cy="10731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A6FAB6-CDF8-8866-FD8F-5A4E08C3B483}"/>
              </a:ext>
            </a:extLst>
          </p:cNvPr>
          <p:cNvSpPr txBox="1"/>
          <p:nvPr/>
        </p:nvSpPr>
        <p:spPr>
          <a:xfrm>
            <a:off x="4246808" y="365835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0701E4-9978-3379-7495-417A1550F8ED}"/>
              </a:ext>
            </a:extLst>
          </p:cNvPr>
          <p:cNvSpPr txBox="1"/>
          <p:nvPr/>
        </p:nvSpPr>
        <p:spPr>
          <a:xfrm>
            <a:off x="5285770" y="365835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92E6FA-4473-9570-69D8-B35A8210474F}"/>
              </a:ext>
            </a:extLst>
          </p:cNvPr>
          <p:cNvSpPr txBox="1"/>
          <p:nvPr/>
        </p:nvSpPr>
        <p:spPr>
          <a:xfrm>
            <a:off x="6327611" y="365091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D9E7D-610C-C0D2-F2A5-FFF018074798}"/>
              </a:ext>
            </a:extLst>
          </p:cNvPr>
          <p:cNvSpPr txBox="1"/>
          <p:nvPr/>
        </p:nvSpPr>
        <p:spPr>
          <a:xfrm>
            <a:off x="4237283" y="30149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4A5940-EF39-A095-D26D-BDA8B0E5763A}"/>
              </a:ext>
            </a:extLst>
          </p:cNvPr>
          <p:cNvSpPr txBox="1"/>
          <p:nvPr/>
        </p:nvSpPr>
        <p:spPr>
          <a:xfrm>
            <a:off x="5290507" y="30149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C4C026-8A0F-D744-6B0A-76450C666B4A}"/>
              </a:ext>
            </a:extLst>
          </p:cNvPr>
          <p:cNvSpPr txBox="1"/>
          <p:nvPr/>
        </p:nvSpPr>
        <p:spPr>
          <a:xfrm>
            <a:off x="6326597" y="301542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4ADF0A-8348-B993-4539-AA750D7FB7AD}"/>
              </a:ext>
            </a:extLst>
          </p:cNvPr>
          <p:cNvSpPr txBox="1"/>
          <p:nvPr/>
        </p:nvSpPr>
        <p:spPr>
          <a:xfrm>
            <a:off x="4935794" y="616482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069159-4334-5051-7BC4-137AF1BCA80E}"/>
              </a:ext>
            </a:extLst>
          </p:cNvPr>
          <p:cNvSpPr/>
          <p:nvPr/>
        </p:nvSpPr>
        <p:spPr>
          <a:xfrm>
            <a:off x="1412240" y="1062212"/>
            <a:ext cx="213360" cy="5732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256307-FC3B-83E4-54E5-BC437BDBDE10}"/>
              </a:ext>
            </a:extLst>
          </p:cNvPr>
          <p:cNvSpPr/>
          <p:nvPr/>
        </p:nvSpPr>
        <p:spPr>
          <a:xfrm>
            <a:off x="1625600" y="863600"/>
            <a:ext cx="121920" cy="965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9A1A4F-6E48-E3A4-AA12-35EA759DBC3C}"/>
              </a:ext>
            </a:extLst>
          </p:cNvPr>
          <p:cNvSpPr/>
          <p:nvPr/>
        </p:nvSpPr>
        <p:spPr>
          <a:xfrm>
            <a:off x="1747520" y="1058156"/>
            <a:ext cx="2706624" cy="838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F5F61E-C493-A6B7-9D88-0B3413C6EE01}"/>
              </a:ext>
            </a:extLst>
          </p:cNvPr>
          <p:cNvSpPr/>
          <p:nvPr/>
        </p:nvSpPr>
        <p:spPr>
          <a:xfrm>
            <a:off x="1747520" y="1218774"/>
            <a:ext cx="2706624" cy="8383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093812-8C66-F5DC-0282-556617508C0E}"/>
              </a:ext>
            </a:extLst>
          </p:cNvPr>
          <p:cNvSpPr/>
          <p:nvPr/>
        </p:nvSpPr>
        <p:spPr>
          <a:xfrm>
            <a:off x="1747520" y="1379220"/>
            <a:ext cx="2706624" cy="838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5EA6D7-CFDD-631D-6DCA-4095C03981EB}"/>
              </a:ext>
            </a:extLst>
          </p:cNvPr>
          <p:cNvSpPr/>
          <p:nvPr/>
        </p:nvSpPr>
        <p:spPr>
          <a:xfrm>
            <a:off x="1747520" y="1539666"/>
            <a:ext cx="2706624" cy="8383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526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ECB851F-5154-C902-BCE3-CBC2AE024649}"/>
              </a:ext>
            </a:extLst>
          </p:cNvPr>
          <p:cNvSpPr/>
          <p:nvPr/>
        </p:nvSpPr>
        <p:spPr>
          <a:xfrm>
            <a:off x="2772697" y="1465006"/>
            <a:ext cx="8711381" cy="1710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896B8-DE24-8460-FD04-C85AA11B4C74}"/>
              </a:ext>
            </a:extLst>
          </p:cNvPr>
          <p:cNvSpPr/>
          <p:nvPr/>
        </p:nvSpPr>
        <p:spPr>
          <a:xfrm>
            <a:off x="3028335" y="1769805"/>
            <a:ext cx="1258529" cy="110121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019B2C-322B-3B8A-1251-90DCA8ACAD34}"/>
              </a:ext>
            </a:extLst>
          </p:cNvPr>
          <p:cNvCxnSpPr/>
          <p:nvPr/>
        </p:nvCxnSpPr>
        <p:spPr>
          <a:xfrm>
            <a:off x="3081675" y="2071411"/>
            <a:ext cx="8554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585C10-4820-D2BA-A7D6-385B11FA1570}"/>
              </a:ext>
            </a:extLst>
          </p:cNvPr>
          <p:cNvCxnSpPr/>
          <p:nvPr/>
        </p:nvCxnSpPr>
        <p:spPr>
          <a:xfrm>
            <a:off x="3081677" y="2245032"/>
            <a:ext cx="8554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F68321-B780-5FBA-2094-61A3A979859B}"/>
              </a:ext>
            </a:extLst>
          </p:cNvPr>
          <p:cNvCxnSpPr/>
          <p:nvPr/>
        </p:nvCxnSpPr>
        <p:spPr>
          <a:xfrm>
            <a:off x="3081675" y="2401877"/>
            <a:ext cx="8554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CFFBD4-B01D-27F7-E36E-1923E4D294BE}"/>
              </a:ext>
            </a:extLst>
          </p:cNvPr>
          <p:cNvCxnSpPr/>
          <p:nvPr/>
        </p:nvCxnSpPr>
        <p:spPr>
          <a:xfrm>
            <a:off x="3081674" y="2564806"/>
            <a:ext cx="8554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A6C1E5-03FF-0C35-6865-B57C8713AD83}"/>
              </a:ext>
            </a:extLst>
          </p:cNvPr>
          <p:cNvSpPr txBox="1"/>
          <p:nvPr/>
        </p:nvSpPr>
        <p:spPr>
          <a:xfrm>
            <a:off x="1786271" y="244302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3V3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B4AD66-4634-575F-81A2-491CE04B57C9}"/>
              </a:ext>
            </a:extLst>
          </p:cNvPr>
          <p:cNvSpPr txBox="1"/>
          <p:nvPr/>
        </p:nvSpPr>
        <p:spPr>
          <a:xfrm>
            <a:off x="1728624" y="3116243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GND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0AE876-D0C4-9DD6-9975-35A5F2A22EDD}"/>
              </a:ext>
            </a:extLst>
          </p:cNvPr>
          <p:cNvSpPr txBox="1"/>
          <p:nvPr/>
        </p:nvSpPr>
        <p:spPr>
          <a:xfrm>
            <a:off x="1629238" y="176980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Analog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972256-0D74-1DF5-21E4-D48AF3FF2CB6}"/>
              </a:ext>
            </a:extLst>
          </p:cNvPr>
          <p:cNvSpPr txBox="1"/>
          <p:nvPr/>
        </p:nvSpPr>
        <p:spPr>
          <a:xfrm>
            <a:off x="1564093" y="1096586"/>
            <a:ext cx="99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Counter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DDCB9E-5F2D-97CE-BDE3-E932CE73E028}"/>
              </a:ext>
            </a:extLst>
          </p:cNvPr>
          <p:cNvCxnSpPr>
            <a:stCxn id="14" idx="3"/>
          </p:cNvCxnSpPr>
          <p:nvPr/>
        </p:nvCxnSpPr>
        <p:spPr>
          <a:xfrm>
            <a:off x="2563534" y="1281252"/>
            <a:ext cx="400646" cy="79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F95943-C5D2-8118-1F62-30BD74EB0579}"/>
              </a:ext>
            </a:extLst>
          </p:cNvPr>
          <p:cNvCxnSpPr>
            <a:cxnSpLocks/>
          </p:cNvCxnSpPr>
          <p:nvPr/>
        </p:nvCxnSpPr>
        <p:spPr>
          <a:xfrm flipV="1">
            <a:off x="2563534" y="2671176"/>
            <a:ext cx="420245" cy="598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593804-E5CF-3F51-CD8D-0DD159B2822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352452" y="2401877"/>
            <a:ext cx="622544" cy="225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8F2B5A-8097-D38A-E5E3-8B4F57E13AD6}"/>
              </a:ext>
            </a:extLst>
          </p:cNvPr>
          <p:cNvCxnSpPr>
            <a:cxnSpLocks/>
          </p:cNvCxnSpPr>
          <p:nvPr/>
        </p:nvCxnSpPr>
        <p:spPr>
          <a:xfrm>
            <a:off x="2498387" y="1975428"/>
            <a:ext cx="485392" cy="269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2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433DF12-AD7F-011F-1B1A-78F5ADE6F4B2}"/>
              </a:ext>
            </a:extLst>
          </p:cNvPr>
          <p:cNvGrpSpPr/>
          <p:nvPr/>
        </p:nvGrpSpPr>
        <p:grpSpPr>
          <a:xfrm>
            <a:off x="3140424" y="2327131"/>
            <a:ext cx="6543040" cy="1579880"/>
            <a:chOff x="426720" y="2799080"/>
            <a:chExt cx="6543040" cy="15798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45ED9F7-CE40-5B98-4241-35FB73FDEA5D}"/>
                </a:ext>
              </a:extLst>
            </p:cNvPr>
            <p:cNvSpPr/>
            <p:nvPr/>
          </p:nvSpPr>
          <p:spPr>
            <a:xfrm>
              <a:off x="426720" y="2799080"/>
              <a:ext cx="6543040" cy="15798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A14C85E-3CAB-0F65-C85E-42E3E8313303}"/>
                </a:ext>
              </a:extLst>
            </p:cNvPr>
            <p:cNvSpPr/>
            <p:nvPr/>
          </p:nvSpPr>
          <p:spPr>
            <a:xfrm>
              <a:off x="4141470" y="3095685"/>
              <a:ext cx="480674" cy="21139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5D27A1-DB16-ADA3-2221-D03DA1B97D97}"/>
                </a:ext>
              </a:extLst>
            </p:cNvPr>
            <p:cNvSpPr/>
            <p:nvPr/>
          </p:nvSpPr>
          <p:spPr>
            <a:xfrm>
              <a:off x="5193030" y="3095684"/>
              <a:ext cx="480674" cy="21139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A5D68E4-8ED9-08AA-0667-1FECF5F0D59D}"/>
                </a:ext>
              </a:extLst>
            </p:cNvPr>
            <p:cNvSpPr/>
            <p:nvPr/>
          </p:nvSpPr>
          <p:spPr>
            <a:xfrm>
              <a:off x="6225540" y="3095683"/>
              <a:ext cx="480674" cy="21139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D362C7-1BA3-B044-EA12-E728A96D1CC4}"/>
                </a:ext>
              </a:extLst>
            </p:cNvPr>
            <p:cNvSpPr/>
            <p:nvPr/>
          </p:nvSpPr>
          <p:spPr>
            <a:xfrm>
              <a:off x="4160520" y="3737322"/>
              <a:ext cx="480674" cy="21139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A27887-0F42-467C-A7DA-0AB5ADEBFCFD}"/>
                </a:ext>
              </a:extLst>
            </p:cNvPr>
            <p:cNvSpPr/>
            <p:nvPr/>
          </p:nvSpPr>
          <p:spPr>
            <a:xfrm>
              <a:off x="5193030" y="3737322"/>
              <a:ext cx="480674" cy="21139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8FC3B0-C897-3D5D-725A-9177EDDA793A}"/>
                </a:ext>
              </a:extLst>
            </p:cNvPr>
            <p:cNvSpPr/>
            <p:nvPr/>
          </p:nvSpPr>
          <p:spPr>
            <a:xfrm>
              <a:off x="6225540" y="3722081"/>
              <a:ext cx="480674" cy="21139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284073A-3FB6-E807-7CF6-5B675A24F657}"/>
                </a:ext>
              </a:extLst>
            </p:cNvPr>
            <p:cNvSpPr/>
            <p:nvPr/>
          </p:nvSpPr>
          <p:spPr>
            <a:xfrm>
              <a:off x="589934" y="3040129"/>
              <a:ext cx="314633" cy="107319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05C325-0E40-9C6C-F9AD-F36FA0D567CB}"/>
                </a:ext>
              </a:extLst>
            </p:cNvPr>
            <p:cNvSpPr txBox="1"/>
            <p:nvPr/>
          </p:nvSpPr>
          <p:spPr>
            <a:xfrm>
              <a:off x="4246808" y="365835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8B11CD-C28A-8C8D-C762-74BCFA4E7A43}"/>
                </a:ext>
              </a:extLst>
            </p:cNvPr>
            <p:cNvSpPr txBox="1"/>
            <p:nvPr/>
          </p:nvSpPr>
          <p:spPr>
            <a:xfrm>
              <a:off x="5285770" y="365835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0247E6-1257-7F11-8ED6-A8D23914DA70}"/>
                </a:ext>
              </a:extLst>
            </p:cNvPr>
            <p:cNvSpPr txBox="1"/>
            <p:nvPr/>
          </p:nvSpPr>
          <p:spPr>
            <a:xfrm>
              <a:off x="6327611" y="365091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/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84B520-BCC3-3190-D40A-C099FD62C3F0}"/>
                </a:ext>
              </a:extLst>
            </p:cNvPr>
            <p:cNvSpPr txBox="1"/>
            <p:nvPr/>
          </p:nvSpPr>
          <p:spPr>
            <a:xfrm>
              <a:off x="4237283" y="30149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/>
                <a:t>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EC5299-4FD7-CC44-573D-2C54DCBA9F29}"/>
                </a:ext>
              </a:extLst>
            </p:cNvPr>
            <p:cNvSpPr txBox="1"/>
            <p:nvPr/>
          </p:nvSpPr>
          <p:spPr>
            <a:xfrm>
              <a:off x="5290507" y="30149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/>
                <a:t>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18B4EE-7611-8E95-CE5B-9BF59DC4932C}"/>
                </a:ext>
              </a:extLst>
            </p:cNvPr>
            <p:cNvSpPr txBox="1"/>
            <p:nvPr/>
          </p:nvSpPr>
          <p:spPr>
            <a:xfrm>
              <a:off x="6326597" y="301542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823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D4A4-7B23-5CD9-3503-56ACF5251725}"/>
              </a:ext>
            </a:extLst>
          </p:cNvPr>
          <p:cNvSpPr/>
          <p:nvPr/>
        </p:nvSpPr>
        <p:spPr>
          <a:xfrm>
            <a:off x="5152103" y="1740310"/>
            <a:ext cx="2694039" cy="1688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042BD-0644-D3EF-5F31-9CA6C34B6605}"/>
              </a:ext>
            </a:extLst>
          </p:cNvPr>
          <p:cNvSpPr txBox="1"/>
          <p:nvPr/>
        </p:nvSpPr>
        <p:spPr>
          <a:xfrm>
            <a:off x="5320241" y="2399989"/>
            <a:ext cx="2357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Main Processing MCU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2A5BE-D6ED-A5C9-8F87-930B7E960847}"/>
              </a:ext>
            </a:extLst>
          </p:cNvPr>
          <p:cNvSpPr txBox="1"/>
          <p:nvPr/>
        </p:nvSpPr>
        <p:spPr>
          <a:xfrm>
            <a:off x="1177414" y="578563"/>
            <a:ext cx="16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Sense Board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3D3396-1765-46A8-3944-D00EC70D5C15}"/>
              </a:ext>
            </a:extLst>
          </p:cNvPr>
          <p:cNvSpPr txBox="1"/>
          <p:nvPr/>
        </p:nvSpPr>
        <p:spPr>
          <a:xfrm>
            <a:off x="1177414" y="1164952"/>
            <a:ext cx="16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Sense Board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9D549-6119-C5A4-F0F4-64E27E606D13}"/>
              </a:ext>
            </a:extLst>
          </p:cNvPr>
          <p:cNvSpPr txBox="1"/>
          <p:nvPr/>
        </p:nvSpPr>
        <p:spPr>
          <a:xfrm>
            <a:off x="1177414" y="864772"/>
            <a:ext cx="16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Sense Board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1101C-363F-43CB-0CDC-9991498C6218}"/>
              </a:ext>
            </a:extLst>
          </p:cNvPr>
          <p:cNvSpPr txBox="1"/>
          <p:nvPr/>
        </p:nvSpPr>
        <p:spPr>
          <a:xfrm>
            <a:off x="1169548" y="1458239"/>
            <a:ext cx="16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Sense Board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8CC8CB-A36F-BF01-F84B-5DF0C37E51BF}"/>
              </a:ext>
            </a:extLst>
          </p:cNvPr>
          <p:cNvSpPr txBox="1"/>
          <p:nvPr/>
        </p:nvSpPr>
        <p:spPr>
          <a:xfrm>
            <a:off x="1169059" y="1758123"/>
            <a:ext cx="16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Sense Board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21190D-E952-D326-7BFD-AB2219EFFA05}"/>
              </a:ext>
            </a:extLst>
          </p:cNvPr>
          <p:cNvSpPr txBox="1"/>
          <p:nvPr/>
        </p:nvSpPr>
        <p:spPr>
          <a:xfrm>
            <a:off x="1170039" y="2030657"/>
            <a:ext cx="16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Sense Board 6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3380A8-6B54-24C3-B248-60D1627BB194}"/>
              </a:ext>
            </a:extLst>
          </p:cNvPr>
          <p:cNvCxnSpPr/>
          <p:nvPr/>
        </p:nvCxnSpPr>
        <p:spPr>
          <a:xfrm>
            <a:off x="3008671" y="1356852"/>
            <a:ext cx="1917290" cy="924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EE8291-9506-66D5-0290-E1DBB24BD29D}"/>
              </a:ext>
            </a:extLst>
          </p:cNvPr>
          <p:cNvSpPr txBox="1"/>
          <p:nvPr/>
        </p:nvSpPr>
        <p:spPr>
          <a:xfrm>
            <a:off x="737214" y="2543847"/>
            <a:ext cx="3197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(6x ADC Temperature Sensors)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2C9F89-3BC2-0B38-4E7C-B48DAE68E62C}"/>
              </a:ext>
            </a:extLst>
          </p:cNvPr>
          <p:cNvSpPr txBox="1"/>
          <p:nvPr/>
        </p:nvSpPr>
        <p:spPr>
          <a:xfrm>
            <a:off x="737214" y="2967052"/>
            <a:ext cx="317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(6x Counter Moisture Sensors)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9CB967-C64D-4663-607D-408E061824A7}"/>
              </a:ext>
            </a:extLst>
          </p:cNvPr>
          <p:cNvCxnSpPr/>
          <p:nvPr/>
        </p:nvCxnSpPr>
        <p:spPr>
          <a:xfrm>
            <a:off x="3934821" y="3151718"/>
            <a:ext cx="10422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1B9EA0-8CDB-DCD8-B151-E7D4C2413D21}"/>
              </a:ext>
            </a:extLst>
          </p:cNvPr>
          <p:cNvCxnSpPr/>
          <p:nvPr/>
        </p:nvCxnSpPr>
        <p:spPr>
          <a:xfrm>
            <a:off x="3914815" y="2728513"/>
            <a:ext cx="10422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5803EA9-F115-9950-D67E-9B4C56918E19}"/>
              </a:ext>
            </a:extLst>
          </p:cNvPr>
          <p:cNvSpPr txBox="1"/>
          <p:nvPr/>
        </p:nvSpPr>
        <p:spPr>
          <a:xfrm>
            <a:off x="4150803" y="3750799"/>
            <a:ext cx="100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Outputs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217FB1-B021-3F9D-81DE-0F87461457B0}"/>
              </a:ext>
            </a:extLst>
          </p:cNvPr>
          <p:cNvSpPr txBox="1"/>
          <p:nvPr/>
        </p:nvSpPr>
        <p:spPr>
          <a:xfrm>
            <a:off x="5100185" y="4173776"/>
            <a:ext cx="870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/>
              <a:t>RS485 </a:t>
            </a:r>
          </a:p>
          <a:p>
            <a:pPr algn="ctr"/>
            <a:r>
              <a:rPr lang="en-ZA" dirty="0"/>
              <a:t>String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A48489-9475-C4DE-FC60-CE3739ADC810}"/>
              </a:ext>
            </a:extLst>
          </p:cNvPr>
          <p:cNvSpPr txBox="1"/>
          <p:nvPr/>
        </p:nvSpPr>
        <p:spPr>
          <a:xfrm>
            <a:off x="5775682" y="4801586"/>
            <a:ext cx="1286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/>
              <a:t>BLE </a:t>
            </a:r>
          </a:p>
          <a:p>
            <a:pPr algn="ctr"/>
            <a:r>
              <a:rPr lang="en-ZA" dirty="0"/>
              <a:t>Calibration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15C629-C02B-5170-997B-5EBE2D36930C}"/>
              </a:ext>
            </a:extLst>
          </p:cNvPr>
          <p:cNvSpPr txBox="1"/>
          <p:nvPr/>
        </p:nvSpPr>
        <p:spPr>
          <a:xfrm>
            <a:off x="6656440" y="4168714"/>
            <a:ext cx="1591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/>
              <a:t>BLE Firmware </a:t>
            </a:r>
          </a:p>
          <a:p>
            <a:pPr algn="ctr"/>
            <a:r>
              <a:rPr lang="en-ZA" dirty="0"/>
              <a:t>Update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A305E5-F465-D915-9A5C-041D88C1C5C1}"/>
              </a:ext>
            </a:extLst>
          </p:cNvPr>
          <p:cNvCxnSpPr/>
          <p:nvPr/>
        </p:nvCxnSpPr>
        <p:spPr>
          <a:xfrm>
            <a:off x="5535561" y="3639312"/>
            <a:ext cx="0" cy="529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4B096A-4AF5-662A-E961-99D01A0EF265}"/>
              </a:ext>
            </a:extLst>
          </p:cNvPr>
          <p:cNvCxnSpPr/>
          <p:nvPr/>
        </p:nvCxnSpPr>
        <p:spPr>
          <a:xfrm>
            <a:off x="7452235" y="3590729"/>
            <a:ext cx="0" cy="529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4127D9-B45A-700A-AD98-AA2DF2735CC2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418999" y="3639312"/>
            <a:ext cx="0" cy="1162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57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4BE37A-4AEA-DAB1-294A-49A261276892}"/>
              </a:ext>
            </a:extLst>
          </p:cNvPr>
          <p:cNvSpPr/>
          <p:nvPr/>
        </p:nvSpPr>
        <p:spPr>
          <a:xfrm>
            <a:off x="2871018" y="2138515"/>
            <a:ext cx="1307691" cy="10127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97C35-0C4C-C45E-C0C7-00A35B27B136}"/>
              </a:ext>
            </a:extLst>
          </p:cNvPr>
          <p:cNvSpPr/>
          <p:nvPr/>
        </p:nvSpPr>
        <p:spPr>
          <a:xfrm>
            <a:off x="5464281" y="1568242"/>
            <a:ext cx="688258" cy="3244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00DC62-2CA0-699D-DA3B-76FE52D0E711}"/>
              </a:ext>
            </a:extLst>
          </p:cNvPr>
          <p:cNvSpPr/>
          <p:nvPr/>
        </p:nvSpPr>
        <p:spPr>
          <a:xfrm>
            <a:off x="7123469" y="1434277"/>
            <a:ext cx="1415845" cy="3244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9F71CD-CFC5-8F5D-3F5E-2104FCAC77A6}"/>
              </a:ext>
            </a:extLst>
          </p:cNvPr>
          <p:cNvSpPr/>
          <p:nvPr/>
        </p:nvSpPr>
        <p:spPr>
          <a:xfrm>
            <a:off x="7108724" y="1886562"/>
            <a:ext cx="1415845" cy="3244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7D2B07-4AE1-D98E-280A-B44D712B0C16}"/>
              </a:ext>
            </a:extLst>
          </p:cNvPr>
          <p:cNvSpPr/>
          <p:nvPr/>
        </p:nvSpPr>
        <p:spPr>
          <a:xfrm>
            <a:off x="7123469" y="2308121"/>
            <a:ext cx="1415845" cy="3244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125C5C-9E8E-9F5D-DBEC-2C282E2D0EDF}"/>
              </a:ext>
            </a:extLst>
          </p:cNvPr>
          <p:cNvSpPr/>
          <p:nvPr/>
        </p:nvSpPr>
        <p:spPr>
          <a:xfrm>
            <a:off x="7108725" y="2711244"/>
            <a:ext cx="1415845" cy="3244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21B03C-207F-15F4-6228-3C0ABB5E0760}"/>
              </a:ext>
            </a:extLst>
          </p:cNvPr>
          <p:cNvSpPr/>
          <p:nvPr/>
        </p:nvSpPr>
        <p:spPr>
          <a:xfrm>
            <a:off x="7108725" y="3151238"/>
            <a:ext cx="1415845" cy="3244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929ED5-FB2D-F680-9B80-4CBA6F79D078}"/>
              </a:ext>
            </a:extLst>
          </p:cNvPr>
          <p:cNvSpPr/>
          <p:nvPr/>
        </p:nvSpPr>
        <p:spPr>
          <a:xfrm>
            <a:off x="7108724" y="3583860"/>
            <a:ext cx="1415845" cy="3244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4950FB-B428-6630-E45C-DA127FCD5221}"/>
              </a:ext>
            </a:extLst>
          </p:cNvPr>
          <p:cNvSpPr/>
          <p:nvPr/>
        </p:nvSpPr>
        <p:spPr>
          <a:xfrm>
            <a:off x="5471651" y="1976275"/>
            <a:ext cx="688258" cy="3244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0D678B-3C3A-E4D2-A1D9-DE9635554C0F}"/>
              </a:ext>
            </a:extLst>
          </p:cNvPr>
          <p:cNvSpPr/>
          <p:nvPr/>
        </p:nvSpPr>
        <p:spPr>
          <a:xfrm>
            <a:off x="5464281" y="2389232"/>
            <a:ext cx="688258" cy="3244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FE6341-CBDA-0BD4-422F-339F8A1DFCFD}"/>
              </a:ext>
            </a:extLst>
          </p:cNvPr>
          <p:cNvSpPr/>
          <p:nvPr/>
        </p:nvSpPr>
        <p:spPr>
          <a:xfrm>
            <a:off x="5464281" y="2797265"/>
            <a:ext cx="688258" cy="3244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635A8-1455-9805-3252-643F52C3FDE5}"/>
              </a:ext>
            </a:extLst>
          </p:cNvPr>
          <p:cNvSpPr/>
          <p:nvPr/>
        </p:nvSpPr>
        <p:spPr>
          <a:xfrm>
            <a:off x="5469197" y="3215148"/>
            <a:ext cx="688258" cy="3244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FF8EEA-AD76-25F2-1AC2-07996AF5B0DC}"/>
              </a:ext>
            </a:extLst>
          </p:cNvPr>
          <p:cNvSpPr/>
          <p:nvPr/>
        </p:nvSpPr>
        <p:spPr>
          <a:xfrm>
            <a:off x="5464281" y="3647771"/>
            <a:ext cx="688258" cy="3244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8AEA18-8BC0-49C6-05C4-19FCEF366A0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152539" y="1596510"/>
            <a:ext cx="970930" cy="1339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A39EB7-4557-56A7-C163-44FF27B93F3F}"/>
              </a:ext>
            </a:extLst>
          </p:cNvPr>
          <p:cNvCxnSpPr>
            <a:cxnSpLocks/>
            <a:endCxn id="81" idx="1"/>
          </p:cNvCxnSpPr>
          <p:nvPr/>
        </p:nvCxnSpPr>
        <p:spPr>
          <a:xfrm flipV="1">
            <a:off x="4178709" y="1714234"/>
            <a:ext cx="1309311" cy="5938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B438E5-CAEF-9DC9-97F7-3EE94F547333}"/>
              </a:ext>
            </a:extLst>
          </p:cNvPr>
          <p:cNvCxnSpPr>
            <a:cxnSpLocks/>
            <a:endCxn id="82" idx="1"/>
          </p:cNvCxnSpPr>
          <p:nvPr/>
        </p:nvCxnSpPr>
        <p:spPr>
          <a:xfrm flipV="1">
            <a:off x="4176365" y="2112035"/>
            <a:ext cx="1287916" cy="3740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14E960-50C9-059E-E2F4-6ED592E653C8}"/>
              </a:ext>
            </a:extLst>
          </p:cNvPr>
          <p:cNvCxnSpPr>
            <a:cxnSpLocks/>
            <a:stCxn id="4" idx="3"/>
            <a:endCxn id="83" idx="1"/>
          </p:cNvCxnSpPr>
          <p:nvPr/>
        </p:nvCxnSpPr>
        <p:spPr>
          <a:xfrm flipV="1">
            <a:off x="4178709" y="2539805"/>
            <a:ext cx="1306167" cy="1050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FB3AF1-CFE9-4A99-FB2B-E58E8F78ACE7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4178709" y="2784974"/>
            <a:ext cx="1290597" cy="1437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FF670C-03ED-C8D3-BC7B-368BE38267DD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4189044" y="2892771"/>
            <a:ext cx="1295831" cy="4644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864561-7752-C1A8-DA56-BB7DC6E03AB4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4189044" y="2999981"/>
            <a:ext cx="1290207" cy="8064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25CBF0A-8C85-0666-2AE7-1A480B441F53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6159909" y="2048795"/>
            <a:ext cx="948815" cy="897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AD0345-88B1-2F69-4F1F-0350147F78FD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 flipV="1">
            <a:off x="6152539" y="2470354"/>
            <a:ext cx="970930" cy="81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EDEEAAA-EA72-5054-3989-A40D3C84BAA5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6152539" y="2873477"/>
            <a:ext cx="956186" cy="860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045745-1AE8-C975-B8D3-433BD9CDF0CA}"/>
              </a:ext>
            </a:extLst>
          </p:cNvPr>
          <p:cNvCxnSpPr>
            <a:cxnSpLocks/>
            <a:stCxn id="19" idx="3"/>
            <a:endCxn id="14" idx="1"/>
          </p:cNvCxnSpPr>
          <p:nvPr/>
        </p:nvCxnSpPr>
        <p:spPr>
          <a:xfrm flipV="1">
            <a:off x="6157455" y="3313471"/>
            <a:ext cx="951270" cy="639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E45776E-18EF-0B9B-1358-BA6E16D55B8E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6152539" y="3746093"/>
            <a:ext cx="956185" cy="639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40587DF-77F6-EF4F-1261-BC6A72FA23BE}"/>
              </a:ext>
            </a:extLst>
          </p:cNvPr>
          <p:cNvGrpSpPr/>
          <p:nvPr/>
        </p:nvGrpSpPr>
        <p:grpSpPr>
          <a:xfrm>
            <a:off x="4487202" y="324464"/>
            <a:ext cx="983226" cy="452284"/>
            <a:chOff x="4734231" y="538314"/>
            <a:chExt cx="983226" cy="45228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A444701-D918-FDB8-23B5-8703AF8FB2D9}"/>
                </a:ext>
              </a:extLst>
            </p:cNvPr>
            <p:cNvSpPr/>
            <p:nvPr/>
          </p:nvSpPr>
          <p:spPr>
            <a:xfrm>
              <a:off x="4734231" y="538314"/>
              <a:ext cx="983226" cy="45228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B1EEDB1-F34B-8CB8-3767-E17BA55A3AA7}"/>
                </a:ext>
              </a:extLst>
            </p:cNvPr>
            <p:cNvSpPr txBox="1"/>
            <p:nvPr/>
          </p:nvSpPr>
          <p:spPr>
            <a:xfrm>
              <a:off x="4935927" y="57979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/>
                <a:t>3v3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8931535-2609-6CC3-3300-5C152D03FF56}"/>
              </a:ext>
            </a:extLst>
          </p:cNvPr>
          <p:cNvGrpSpPr/>
          <p:nvPr/>
        </p:nvGrpSpPr>
        <p:grpSpPr>
          <a:xfrm>
            <a:off x="2477728" y="604681"/>
            <a:ext cx="393290" cy="963561"/>
            <a:chOff x="1600528" y="550606"/>
            <a:chExt cx="393290" cy="96356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8AC40CD-D766-2685-DC2D-7D69D79FFA2E}"/>
                </a:ext>
              </a:extLst>
            </p:cNvPr>
            <p:cNvGrpSpPr/>
            <p:nvPr/>
          </p:nvGrpSpPr>
          <p:grpSpPr>
            <a:xfrm>
              <a:off x="1600528" y="550606"/>
              <a:ext cx="393290" cy="963561"/>
              <a:chOff x="599768" y="1032387"/>
              <a:chExt cx="393290" cy="96356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4833EE0-460C-3716-1DB3-38A3389A4115}"/>
                  </a:ext>
                </a:extLst>
              </p:cNvPr>
              <p:cNvSpPr/>
              <p:nvPr/>
            </p:nvSpPr>
            <p:spPr>
              <a:xfrm>
                <a:off x="599768" y="1032387"/>
                <a:ext cx="393290" cy="27530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B85455C-B858-C322-5709-384AB58F4F65}"/>
                  </a:ext>
                </a:extLst>
              </p:cNvPr>
              <p:cNvSpPr/>
              <p:nvPr/>
            </p:nvSpPr>
            <p:spPr>
              <a:xfrm>
                <a:off x="599768" y="1307690"/>
                <a:ext cx="393290" cy="688258"/>
              </a:xfrm>
              <a:prstGeom prst="rect">
                <a:avLst/>
              </a:prstGeom>
              <a:solidFill>
                <a:srgbClr val="99663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A58E378-D8E1-EEBD-B12C-A3A2CA7A0670}"/>
                </a:ext>
              </a:extLst>
            </p:cNvPr>
            <p:cNvSpPr txBox="1"/>
            <p:nvPr/>
          </p:nvSpPr>
          <p:spPr>
            <a:xfrm rot="16200000">
              <a:off x="1346441" y="849271"/>
              <a:ext cx="901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/>
                <a:t>Battery</a:t>
              </a:r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2F9F6B0-0F8B-7BB5-E78C-8EB1540DF951}"/>
              </a:ext>
            </a:extLst>
          </p:cNvPr>
          <p:cNvSpPr/>
          <p:nvPr/>
        </p:nvSpPr>
        <p:spPr>
          <a:xfrm>
            <a:off x="2871018" y="525327"/>
            <a:ext cx="1612491" cy="251421"/>
          </a:xfrm>
          <a:custGeom>
            <a:avLst/>
            <a:gdLst>
              <a:gd name="connsiteX0" fmla="*/ 0 w 1612491"/>
              <a:gd name="connsiteY0" fmla="*/ 251421 h 251421"/>
              <a:gd name="connsiteX1" fmla="*/ 835742 w 1612491"/>
              <a:gd name="connsiteY1" fmla="*/ 153098 h 251421"/>
              <a:gd name="connsiteX2" fmla="*/ 1238865 w 1612491"/>
              <a:gd name="connsiteY2" fmla="*/ 5614 h 251421"/>
              <a:gd name="connsiteX3" fmla="*/ 1612491 w 1612491"/>
              <a:gd name="connsiteY3" fmla="*/ 44943 h 251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491" h="251421">
                <a:moveTo>
                  <a:pt x="0" y="251421"/>
                </a:moveTo>
                <a:cubicBezTo>
                  <a:pt x="314632" y="222743"/>
                  <a:pt x="629265" y="194066"/>
                  <a:pt x="835742" y="153098"/>
                </a:cubicBezTo>
                <a:cubicBezTo>
                  <a:pt x="1042220" y="112130"/>
                  <a:pt x="1109407" y="23640"/>
                  <a:pt x="1238865" y="5614"/>
                </a:cubicBezTo>
                <a:cubicBezTo>
                  <a:pt x="1368323" y="-12412"/>
                  <a:pt x="1490407" y="16265"/>
                  <a:pt x="1612491" y="4494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CC1628-1C10-C99D-76D3-CEE426F3A9ED}"/>
              </a:ext>
            </a:extLst>
          </p:cNvPr>
          <p:cNvSpPr txBox="1"/>
          <p:nvPr/>
        </p:nvSpPr>
        <p:spPr>
          <a:xfrm>
            <a:off x="3474051" y="3146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+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FE0BAF-4A8C-B5E4-2F3F-94FA244392F6}"/>
              </a:ext>
            </a:extLst>
          </p:cNvPr>
          <p:cNvSpPr txBox="1"/>
          <p:nvPr/>
        </p:nvSpPr>
        <p:spPr>
          <a:xfrm>
            <a:off x="3545656" y="776748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-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26342FC-6455-6C51-362D-13681CB5C877}"/>
              </a:ext>
            </a:extLst>
          </p:cNvPr>
          <p:cNvSpPr/>
          <p:nvPr/>
        </p:nvSpPr>
        <p:spPr>
          <a:xfrm>
            <a:off x="2861187" y="786581"/>
            <a:ext cx="1750142" cy="481780"/>
          </a:xfrm>
          <a:custGeom>
            <a:avLst/>
            <a:gdLst>
              <a:gd name="connsiteX0" fmla="*/ 0 w 1750142"/>
              <a:gd name="connsiteY0" fmla="*/ 481780 h 481780"/>
              <a:gd name="connsiteX1" fmla="*/ 1042219 w 1750142"/>
              <a:gd name="connsiteY1" fmla="*/ 226142 h 481780"/>
              <a:gd name="connsiteX2" fmla="*/ 1582994 w 1750142"/>
              <a:gd name="connsiteY2" fmla="*/ 157316 h 481780"/>
              <a:gd name="connsiteX3" fmla="*/ 1750142 w 1750142"/>
              <a:gd name="connsiteY3" fmla="*/ 0 h 481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0142" h="481780">
                <a:moveTo>
                  <a:pt x="0" y="481780"/>
                </a:moveTo>
                <a:cubicBezTo>
                  <a:pt x="389193" y="380999"/>
                  <a:pt x="778387" y="280219"/>
                  <a:pt x="1042219" y="226142"/>
                </a:cubicBezTo>
                <a:cubicBezTo>
                  <a:pt x="1306051" y="172065"/>
                  <a:pt x="1465007" y="195006"/>
                  <a:pt x="1582994" y="157316"/>
                </a:cubicBezTo>
                <a:cubicBezTo>
                  <a:pt x="1700981" y="119626"/>
                  <a:pt x="1725561" y="59813"/>
                  <a:pt x="1750142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3DBDBD3-6703-1202-C3F6-E20603D384D7}"/>
              </a:ext>
            </a:extLst>
          </p:cNvPr>
          <p:cNvSpPr/>
          <p:nvPr/>
        </p:nvSpPr>
        <p:spPr>
          <a:xfrm>
            <a:off x="5456903" y="422984"/>
            <a:ext cx="550607" cy="1160010"/>
          </a:xfrm>
          <a:custGeom>
            <a:avLst/>
            <a:gdLst>
              <a:gd name="connsiteX0" fmla="*/ 0 w 550607"/>
              <a:gd name="connsiteY0" fmla="*/ 68629 h 1160010"/>
              <a:gd name="connsiteX1" fmla="*/ 452284 w 550607"/>
              <a:gd name="connsiteY1" fmla="*/ 117790 h 1160010"/>
              <a:gd name="connsiteX2" fmla="*/ 550607 w 550607"/>
              <a:gd name="connsiteY2" fmla="*/ 1160010 h 116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607" h="1160010">
                <a:moveTo>
                  <a:pt x="0" y="68629"/>
                </a:moveTo>
                <a:cubicBezTo>
                  <a:pt x="180258" y="2261"/>
                  <a:pt x="360516" y="-64107"/>
                  <a:pt x="452284" y="117790"/>
                </a:cubicBezTo>
                <a:cubicBezTo>
                  <a:pt x="544052" y="299687"/>
                  <a:pt x="547329" y="729848"/>
                  <a:pt x="550607" y="116001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D73BC7-F33A-8D28-BD95-A8864695F853}"/>
              </a:ext>
            </a:extLst>
          </p:cNvPr>
          <p:cNvSpPr txBox="1"/>
          <p:nvPr/>
        </p:nvSpPr>
        <p:spPr>
          <a:xfrm>
            <a:off x="5977493" y="7235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+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2F2BEE0-A550-D904-1BC4-4F2897042AB2}"/>
              </a:ext>
            </a:extLst>
          </p:cNvPr>
          <p:cNvSpPr/>
          <p:nvPr/>
        </p:nvSpPr>
        <p:spPr>
          <a:xfrm>
            <a:off x="2871019" y="1399922"/>
            <a:ext cx="798614" cy="723846"/>
          </a:xfrm>
          <a:custGeom>
            <a:avLst/>
            <a:gdLst>
              <a:gd name="connsiteX0" fmla="*/ 0 w 798614"/>
              <a:gd name="connsiteY0" fmla="*/ 6091 h 723846"/>
              <a:gd name="connsiteX1" fmla="*/ 707923 w 798614"/>
              <a:gd name="connsiteY1" fmla="*/ 104413 h 723846"/>
              <a:gd name="connsiteX2" fmla="*/ 766916 w 798614"/>
              <a:gd name="connsiteY2" fmla="*/ 723846 h 72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8614" h="723846">
                <a:moveTo>
                  <a:pt x="0" y="6091"/>
                </a:moveTo>
                <a:cubicBezTo>
                  <a:pt x="290052" y="-4561"/>
                  <a:pt x="580104" y="-15213"/>
                  <a:pt x="707923" y="104413"/>
                </a:cubicBezTo>
                <a:cubicBezTo>
                  <a:pt x="835742" y="224039"/>
                  <a:pt x="801329" y="473942"/>
                  <a:pt x="766916" y="72384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9D91D4A-8137-0D64-2849-ADB6650C6240}"/>
              </a:ext>
            </a:extLst>
          </p:cNvPr>
          <p:cNvSpPr/>
          <p:nvPr/>
        </p:nvSpPr>
        <p:spPr>
          <a:xfrm>
            <a:off x="4001729" y="776748"/>
            <a:ext cx="1160206" cy="1356852"/>
          </a:xfrm>
          <a:custGeom>
            <a:avLst/>
            <a:gdLst>
              <a:gd name="connsiteX0" fmla="*/ 1160206 w 1160206"/>
              <a:gd name="connsiteY0" fmla="*/ 0 h 1356852"/>
              <a:gd name="connsiteX1" fmla="*/ 993058 w 1160206"/>
              <a:gd name="connsiteY1" fmla="*/ 521110 h 1356852"/>
              <a:gd name="connsiteX2" fmla="*/ 216310 w 1160206"/>
              <a:gd name="connsiteY2" fmla="*/ 737420 h 1356852"/>
              <a:gd name="connsiteX3" fmla="*/ 0 w 1160206"/>
              <a:gd name="connsiteY3" fmla="*/ 1356852 h 135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0206" h="1356852">
                <a:moveTo>
                  <a:pt x="1160206" y="0"/>
                </a:moveTo>
                <a:cubicBezTo>
                  <a:pt x="1155290" y="199103"/>
                  <a:pt x="1150374" y="398207"/>
                  <a:pt x="993058" y="521110"/>
                </a:cubicBezTo>
                <a:cubicBezTo>
                  <a:pt x="835742" y="644013"/>
                  <a:pt x="381820" y="598130"/>
                  <a:pt x="216310" y="737420"/>
                </a:cubicBezTo>
                <a:cubicBezTo>
                  <a:pt x="50800" y="876710"/>
                  <a:pt x="25400" y="1116781"/>
                  <a:pt x="0" y="135685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506552-E8BD-0500-CA72-89239033C87E}"/>
              </a:ext>
            </a:extLst>
          </p:cNvPr>
          <p:cNvSpPr txBox="1"/>
          <p:nvPr/>
        </p:nvSpPr>
        <p:spPr>
          <a:xfrm>
            <a:off x="4389688" y="108614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+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FC22C8-0CB7-7174-D1CA-C9EAF17FD999}"/>
              </a:ext>
            </a:extLst>
          </p:cNvPr>
          <p:cNvSpPr txBox="1"/>
          <p:nvPr/>
        </p:nvSpPr>
        <p:spPr>
          <a:xfrm>
            <a:off x="3177865" y="1331648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CEC5682-6962-26E0-0CD7-A94518266B93}"/>
              </a:ext>
            </a:extLst>
          </p:cNvPr>
          <p:cNvSpPr txBox="1"/>
          <p:nvPr/>
        </p:nvSpPr>
        <p:spPr>
          <a:xfrm>
            <a:off x="6413419" y="13196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+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6F76620-6112-A835-A3F8-DCB9903C034C}"/>
              </a:ext>
            </a:extLst>
          </p:cNvPr>
          <p:cNvSpPr txBox="1"/>
          <p:nvPr/>
        </p:nvSpPr>
        <p:spPr>
          <a:xfrm>
            <a:off x="6414231" y="176702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+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E1B165E-D515-E004-374E-E77A54F61634}"/>
              </a:ext>
            </a:extLst>
          </p:cNvPr>
          <p:cNvSpPr txBox="1"/>
          <p:nvPr/>
        </p:nvSpPr>
        <p:spPr>
          <a:xfrm>
            <a:off x="6428651" y="218213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+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7BD81CC-B157-15BE-C9B5-CF58F91279A7}"/>
              </a:ext>
            </a:extLst>
          </p:cNvPr>
          <p:cNvSpPr txBox="1"/>
          <p:nvPr/>
        </p:nvSpPr>
        <p:spPr>
          <a:xfrm>
            <a:off x="6446247" y="255852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+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CBDC4EE-E5CB-F17A-C493-A41F4A18B7A7}"/>
              </a:ext>
            </a:extLst>
          </p:cNvPr>
          <p:cNvSpPr txBox="1"/>
          <p:nvPr/>
        </p:nvSpPr>
        <p:spPr>
          <a:xfrm>
            <a:off x="6456498" y="30261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+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69163A-F83A-7DD0-298E-5056BAF06407}"/>
              </a:ext>
            </a:extLst>
          </p:cNvPr>
          <p:cNvSpPr txBox="1"/>
          <p:nvPr/>
        </p:nvSpPr>
        <p:spPr>
          <a:xfrm>
            <a:off x="6456498" y="344249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+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68E903E-09B0-D7EE-CAF3-EA0DBB079F7F}"/>
              </a:ext>
            </a:extLst>
          </p:cNvPr>
          <p:cNvSpPr txBox="1"/>
          <p:nvPr/>
        </p:nvSpPr>
        <p:spPr>
          <a:xfrm>
            <a:off x="5488020" y="1560345"/>
            <a:ext cx="692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>
                <a:solidFill>
                  <a:schemeClr val="bg1"/>
                </a:solidFill>
              </a:rPr>
              <a:t>switch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FE0AF43-88FC-B914-9B3D-B23818B4E123}"/>
              </a:ext>
            </a:extLst>
          </p:cNvPr>
          <p:cNvSpPr txBox="1"/>
          <p:nvPr/>
        </p:nvSpPr>
        <p:spPr>
          <a:xfrm>
            <a:off x="5464281" y="1958146"/>
            <a:ext cx="692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>
                <a:solidFill>
                  <a:schemeClr val="bg1"/>
                </a:solidFill>
              </a:rPr>
              <a:t>switch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DCE23F-608C-7F86-44C1-FB3DEE9A9B69}"/>
              </a:ext>
            </a:extLst>
          </p:cNvPr>
          <p:cNvSpPr txBox="1"/>
          <p:nvPr/>
        </p:nvSpPr>
        <p:spPr>
          <a:xfrm>
            <a:off x="5484876" y="2385916"/>
            <a:ext cx="692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>
                <a:solidFill>
                  <a:schemeClr val="bg1"/>
                </a:solidFill>
              </a:rPr>
              <a:t>switch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86F424B-0625-EB5A-6213-FAC40281513D}"/>
              </a:ext>
            </a:extLst>
          </p:cNvPr>
          <p:cNvSpPr txBox="1"/>
          <p:nvPr/>
        </p:nvSpPr>
        <p:spPr>
          <a:xfrm>
            <a:off x="5469306" y="2774815"/>
            <a:ext cx="692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>
                <a:solidFill>
                  <a:schemeClr val="bg1"/>
                </a:solidFill>
              </a:rPr>
              <a:t>switch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BD7DEA6-3F7A-B4EB-D4B1-B4214E26B0D7}"/>
              </a:ext>
            </a:extLst>
          </p:cNvPr>
          <p:cNvSpPr txBox="1"/>
          <p:nvPr/>
        </p:nvSpPr>
        <p:spPr>
          <a:xfrm>
            <a:off x="5484875" y="3203311"/>
            <a:ext cx="692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>
                <a:solidFill>
                  <a:schemeClr val="bg1"/>
                </a:solidFill>
              </a:rPr>
              <a:t>switch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491D455-AA62-740C-15EF-C19E5C1E5353}"/>
              </a:ext>
            </a:extLst>
          </p:cNvPr>
          <p:cNvSpPr txBox="1"/>
          <p:nvPr/>
        </p:nvSpPr>
        <p:spPr>
          <a:xfrm>
            <a:off x="5479251" y="3652563"/>
            <a:ext cx="692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>
                <a:solidFill>
                  <a:schemeClr val="bg1"/>
                </a:solidFill>
              </a:rPr>
              <a:t>switch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89A79CF-142A-C13C-9F7D-40A5A4C83D1A}"/>
              </a:ext>
            </a:extLst>
          </p:cNvPr>
          <p:cNvSpPr txBox="1"/>
          <p:nvPr/>
        </p:nvSpPr>
        <p:spPr>
          <a:xfrm rot="20149846">
            <a:off x="4160588" y="1662783"/>
            <a:ext cx="1233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/>
              <a:t>control signal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7CE0A65-4FB5-3879-44C7-9D1F86C41F15}"/>
              </a:ext>
            </a:extLst>
          </p:cNvPr>
          <p:cNvSpPr txBox="1"/>
          <p:nvPr/>
        </p:nvSpPr>
        <p:spPr>
          <a:xfrm rot="20701506">
            <a:off x="4253694" y="2002949"/>
            <a:ext cx="1233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/>
              <a:t>control signal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85F003E-5F75-3B71-D43C-52620482EDB3}"/>
              </a:ext>
            </a:extLst>
          </p:cNvPr>
          <p:cNvSpPr txBox="1"/>
          <p:nvPr/>
        </p:nvSpPr>
        <p:spPr>
          <a:xfrm rot="21306097">
            <a:off x="4250704" y="2321228"/>
            <a:ext cx="1233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/>
              <a:t>control signal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7C8AF9A-5CE2-376C-2832-0D5BAB378C7A}"/>
              </a:ext>
            </a:extLst>
          </p:cNvPr>
          <p:cNvSpPr txBox="1"/>
          <p:nvPr/>
        </p:nvSpPr>
        <p:spPr>
          <a:xfrm rot="387966">
            <a:off x="4288945" y="2611339"/>
            <a:ext cx="1233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/>
              <a:t>control signal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8FCD4A9-9CCC-EA36-C04F-98E586C3AECD}"/>
              </a:ext>
            </a:extLst>
          </p:cNvPr>
          <p:cNvSpPr txBox="1"/>
          <p:nvPr/>
        </p:nvSpPr>
        <p:spPr>
          <a:xfrm rot="1172800">
            <a:off x="4312903" y="2891984"/>
            <a:ext cx="1233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/>
              <a:t>control signal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399E624-AFFD-B3FA-0488-5FDE0CC66C1B}"/>
              </a:ext>
            </a:extLst>
          </p:cNvPr>
          <p:cNvSpPr txBox="1"/>
          <p:nvPr/>
        </p:nvSpPr>
        <p:spPr>
          <a:xfrm rot="1909636">
            <a:off x="4357088" y="3209259"/>
            <a:ext cx="1233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/>
              <a:t>control signal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AC7882-A7DB-10BD-4EBC-6F396D619927}"/>
              </a:ext>
            </a:extLst>
          </p:cNvPr>
          <p:cNvSpPr txBox="1"/>
          <p:nvPr/>
        </p:nvSpPr>
        <p:spPr>
          <a:xfrm>
            <a:off x="3177865" y="246490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MCU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7E77C67-F1B7-8292-D6C0-AAF6B9ED4E86}"/>
              </a:ext>
            </a:extLst>
          </p:cNvPr>
          <p:cNvCxnSpPr>
            <a:cxnSpLocks/>
          </p:cNvCxnSpPr>
          <p:nvPr/>
        </p:nvCxnSpPr>
        <p:spPr>
          <a:xfrm flipV="1">
            <a:off x="796412" y="1951694"/>
            <a:ext cx="2381453" cy="64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39E7FCD-0586-F08E-A08C-61CD4AA32590}"/>
              </a:ext>
            </a:extLst>
          </p:cNvPr>
          <p:cNvCxnSpPr>
            <a:cxnSpLocks/>
          </p:cNvCxnSpPr>
          <p:nvPr/>
        </p:nvCxnSpPr>
        <p:spPr>
          <a:xfrm>
            <a:off x="644012" y="6513871"/>
            <a:ext cx="113906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AC83DE9-F19A-2339-6A2F-9AFDDCEF49CF}"/>
              </a:ext>
            </a:extLst>
          </p:cNvPr>
          <p:cNvCxnSpPr>
            <a:cxnSpLocks/>
          </p:cNvCxnSpPr>
          <p:nvPr/>
        </p:nvCxnSpPr>
        <p:spPr>
          <a:xfrm>
            <a:off x="644012" y="1976275"/>
            <a:ext cx="0" cy="40936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5E953C3-94BD-DD9C-230E-A3112CBD800D}"/>
              </a:ext>
            </a:extLst>
          </p:cNvPr>
          <p:cNvCxnSpPr>
            <a:cxnSpLocks/>
          </p:cNvCxnSpPr>
          <p:nvPr/>
        </p:nvCxnSpPr>
        <p:spPr>
          <a:xfrm>
            <a:off x="12034682" y="1406319"/>
            <a:ext cx="0" cy="49040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3492A42-A0B0-EE56-D41E-105CF4D958F5}"/>
              </a:ext>
            </a:extLst>
          </p:cNvPr>
          <p:cNvCxnSpPr>
            <a:cxnSpLocks/>
          </p:cNvCxnSpPr>
          <p:nvPr/>
        </p:nvCxnSpPr>
        <p:spPr>
          <a:xfrm>
            <a:off x="8647470" y="1455481"/>
            <a:ext cx="32446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31EEB2B-38E3-C0B1-99FA-C7F30BD2330B}"/>
              </a:ext>
            </a:extLst>
          </p:cNvPr>
          <p:cNvCxnSpPr>
            <a:cxnSpLocks/>
          </p:cNvCxnSpPr>
          <p:nvPr/>
        </p:nvCxnSpPr>
        <p:spPr>
          <a:xfrm>
            <a:off x="8647470" y="1689003"/>
            <a:ext cx="31709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289636E-D8B5-0AF2-8C6E-869DB4FC62EF}"/>
              </a:ext>
            </a:extLst>
          </p:cNvPr>
          <p:cNvCxnSpPr/>
          <p:nvPr/>
        </p:nvCxnSpPr>
        <p:spPr>
          <a:xfrm>
            <a:off x="8647470" y="1941546"/>
            <a:ext cx="12388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05AE4DA-29D1-8B90-0A0D-DD188BE6B8ED}"/>
              </a:ext>
            </a:extLst>
          </p:cNvPr>
          <p:cNvCxnSpPr/>
          <p:nvPr/>
        </p:nvCxnSpPr>
        <p:spPr>
          <a:xfrm>
            <a:off x="8647470" y="2175068"/>
            <a:ext cx="12388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A3497D8-EF9C-35AF-7C23-A2B3F1BE9782}"/>
              </a:ext>
            </a:extLst>
          </p:cNvPr>
          <p:cNvCxnSpPr/>
          <p:nvPr/>
        </p:nvCxnSpPr>
        <p:spPr>
          <a:xfrm>
            <a:off x="8647470" y="2359417"/>
            <a:ext cx="12388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A2EAF88-E99A-4CBD-2864-89C314B7EC0B}"/>
              </a:ext>
            </a:extLst>
          </p:cNvPr>
          <p:cNvCxnSpPr/>
          <p:nvPr/>
        </p:nvCxnSpPr>
        <p:spPr>
          <a:xfrm>
            <a:off x="8647470" y="2592939"/>
            <a:ext cx="12388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20D84FB-6C9B-1317-6681-1697DA428BB4}"/>
              </a:ext>
            </a:extLst>
          </p:cNvPr>
          <p:cNvCxnSpPr/>
          <p:nvPr/>
        </p:nvCxnSpPr>
        <p:spPr>
          <a:xfrm>
            <a:off x="8647470" y="2754088"/>
            <a:ext cx="12388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59BDC99-34D7-B058-8075-220050F42E30}"/>
              </a:ext>
            </a:extLst>
          </p:cNvPr>
          <p:cNvCxnSpPr/>
          <p:nvPr/>
        </p:nvCxnSpPr>
        <p:spPr>
          <a:xfrm>
            <a:off x="8647470" y="2987610"/>
            <a:ext cx="12388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C7A99B2-2B31-9DD9-DE69-F0DB1F1B8835}"/>
              </a:ext>
            </a:extLst>
          </p:cNvPr>
          <p:cNvCxnSpPr/>
          <p:nvPr/>
        </p:nvCxnSpPr>
        <p:spPr>
          <a:xfrm>
            <a:off x="8647470" y="3161988"/>
            <a:ext cx="12388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8B9C3B2-9043-90FF-9F94-081C0873BA07}"/>
              </a:ext>
            </a:extLst>
          </p:cNvPr>
          <p:cNvCxnSpPr/>
          <p:nvPr/>
        </p:nvCxnSpPr>
        <p:spPr>
          <a:xfrm>
            <a:off x="8647470" y="3395510"/>
            <a:ext cx="12388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90848A5-0ACB-3DC2-0700-D5A77B949D18}"/>
              </a:ext>
            </a:extLst>
          </p:cNvPr>
          <p:cNvCxnSpPr/>
          <p:nvPr/>
        </p:nvCxnSpPr>
        <p:spPr>
          <a:xfrm>
            <a:off x="8647470" y="3623498"/>
            <a:ext cx="12388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5AF7486-538B-7DB7-099D-B6A3998F424D}"/>
              </a:ext>
            </a:extLst>
          </p:cNvPr>
          <p:cNvCxnSpPr/>
          <p:nvPr/>
        </p:nvCxnSpPr>
        <p:spPr>
          <a:xfrm>
            <a:off x="8647470" y="3857020"/>
            <a:ext cx="12388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2967DB2-F69F-08B6-1C52-BDCB6067A91F}"/>
              </a:ext>
            </a:extLst>
          </p:cNvPr>
          <p:cNvCxnSpPr>
            <a:cxnSpLocks/>
          </p:cNvCxnSpPr>
          <p:nvPr/>
        </p:nvCxnSpPr>
        <p:spPr>
          <a:xfrm>
            <a:off x="11892114" y="1693593"/>
            <a:ext cx="0" cy="4327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D21A0A1-21B4-417E-5C59-CC7B0A9EF847}"/>
              </a:ext>
            </a:extLst>
          </p:cNvPr>
          <p:cNvCxnSpPr>
            <a:cxnSpLocks/>
          </p:cNvCxnSpPr>
          <p:nvPr/>
        </p:nvCxnSpPr>
        <p:spPr>
          <a:xfrm>
            <a:off x="979543" y="6310370"/>
            <a:ext cx="108388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F226A96-158D-2CE1-EFDF-E280F1C06E09}"/>
              </a:ext>
            </a:extLst>
          </p:cNvPr>
          <p:cNvCxnSpPr>
            <a:cxnSpLocks/>
          </p:cNvCxnSpPr>
          <p:nvPr/>
        </p:nvCxnSpPr>
        <p:spPr>
          <a:xfrm>
            <a:off x="796412" y="2128675"/>
            <a:ext cx="0" cy="40936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C418411-FA90-1D5A-D89D-B359307AB039}"/>
              </a:ext>
            </a:extLst>
          </p:cNvPr>
          <p:cNvCxnSpPr>
            <a:cxnSpLocks/>
          </p:cNvCxnSpPr>
          <p:nvPr/>
        </p:nvCxnSpPr>
        <p:spPr>
          <a:xfrm flipV="1">
            <a:off x="1061883" y="2112034"/>
            <a:ext cx="1986117" cy="83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54ED61C0-2C05-AC44-A938-1DD4BC2F9B8C}"/>
              </a:ext>
            </a:extLst>
          </p:cNvPr>
          <p:cNvSpPr/>
          <p:nvPr/>
        </p:nvSpPr>
        <p:spPr>
          <a:xfrm>
            <a:off x="3240760" y="3156155"/>
            <a:ext cx="2550440" cy="1056180"/>
          </a:xfrm>
          <a:custGeom>
            <a:avLst/>
            <a:gdLst>
              <a:gd name="connsiteX0" fmla="*/ 82543 w 2550440"/>
              <a:gd name="connsiteY0" fmla="*/ 0 h 1056180"/>
              <a:gd name="connsiteX1" fmla="*/ 102208 w 2550440"/>
              <a:gd name="connsiteY1" fmla="*/ 324464 h 1056180"/>
              <a:gd name="connsiteX2" fmla="*/ 1095266 w 2550440"/>
              <a:gd name="connsiteY2" fmla="*/ 442451 h 1056180"/>
              <a:gd name="connsiteX3" fmla="*/ 1813021 w 2550440"/>
              <a:gd name="connsiteY3" fmla="*/ 973393 h 1056180"/>
              <a:gd name="connsiteX4" fmla="*/ 2412788 w 2550440"/>
              <a:gd name="connsiteY4" fmla="*/ 1042219 h 1056180"/>
              <a:gd name="connsiteX5" fmla="*/ 2550440 w 2550440"/>
              <a:gd name="connsiteY5" fmla="*/ 845574 h 1056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0440" h="1056180">
                <a:moveTo>
                  <a:pt x="82543" y="0"/>
                </a:moveTo>
                <a:cubicBezTo>
                  <a:pt x="7982" y="125361"/>
                  <a:pt x="-66579" y="250722"/>
                  <a:pt x="102208" y="324464"/>
                </a:cubicBezTo>
                <a:cubicBezTo>
                  <a:pt x="270995" y="398206"/>
                  <a:pt x="810131" y="334296"/>
                  <a:pt x="1095266" y="442451"/>
                </a:cubicBezTo>
                <a:cubicBezTo>
                  <a:pt x="1380401" y="550606"/>
                  <a:pt x="1593434" y="873432"/>
                  <a:pt x="1813021" y="973393"/>
                </a:cubicBezTo>
                <a:cubicBezTo>
                  <a:pt x="2032608" y="1073354"/>
                  <a:pt x="2289885" y="1063522"/>
                  <a:pt x="2412788" y="1042219"/>
                </a:cubicBezTo>
                <a:cubicBezTo>
                  <a:pt x="2535691" y="1020916"/>
                  <a:pt x="2543065" y="933245"/>
                  <a:pt x="2550440" y="84557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F6EBAFC-5F66-44AB-5275-D438F1B84A02}"/>
              </a:ext>
            </a:extLst>
          </p:cNvPr>
          <p:cNvSpPr txBox="1"/>
          <p:nvPr/>
        </p:nvSpPr>
        <p:spPr>
          <a:xfrm>
            <a:off x="4305827" y="3661377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-</a:t>
            </a:r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FD0B6236-1483-BCCD-81C6-375791B0F8E4}"/>
              </a:ext>
            </a:extLst>
          </p:cNvPr>
          <p:cNvSpPr/>
          <p:nvPr/>
        </p:nvSpPr>
        <p:spPr>
          <a:xfrm>
            <a:off x="6007510" y="3932903"/>
            <a:ext cx="1376516" cy="249331"/>
          </a:xfrm>
          <a:custGeom>
            <a:avLst/>
            <a:gdLst>
              <a:gd name="connsiteX0" fmla="*/ 0 w 1376516"/>
              <a:gd name="connsiteY0" fmla="*/ 39329 h 249331"/>
              <a:gd name="connsiteX1" fmla="*/ 294967 w 1376516"/>
              <a:gd name="connsiteY1" fmla="*/ 245807 h 249331"/>
              <a:gd name="connsiteX2" fmla="*/ 1160206 w 1376516"/>
              <a:gd name="connsiteY2" fmla="*/ 157316 h 249331"/>
              <a:gd name="connsiteX3" fmla="*/ 1376516 w 1376516"/>
              <a:gd name="connsiteY3" fmla="*/ 0 h 24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6516" h="249331">
                <a:moveTo>
                  <a:pt x="0" y="39329"/>
                </a:moveTo>
                <a:cubicBezTo>
                  <a:pt x="50799" y="132736"/>
                  <a:pt x="101599" y="226143"/>
                  <a:pt x="294967" y="245807"/>
                </a:cubicBezTo>
                <a:cubicBezTo>
                  <a:pt x="488335" y="265471"/>
                  <a:pt x="979948" y="198284"/>
                  <a:pt x="1160206" y="157316"/>
                </a:cubicBezTo>
                <a:cubicBezTo>
                  <a:pt x="1340464" y="116348"/>
                  <a:pt x="1358490" y="58174"/>
                  <a:pt x="1376516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5610460-BBC1-7F7E-3FBC-65B699D31C35}"/>
              </a:ext>
            </a:extLst>
          </p:cNvPr>
          <p:cNvSpPr txBox="1"/>
          <p:nvPr/>
        </p:nvSpPr>
        <p:spPr>
          <a:xfrm>
            <a:off x="6555155" y="4108082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-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E874043-F4B4-1E54-46CB-ADBB356E9F84}"/>
              </a:ext>
            </a:extLst>
          </p:cNvPr>
          <p:cNvSpPr txBox="1"/>
          <p:nvPr/>
        </p:nvSpPr>
        <p:spPr>
          <a:xfrm>
            <a:off x="7333503" y="1406319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Sensor 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0F3A51B-1F0D-CEF1-5AFF-1BF55C378028}"/>
              </a:ext>
            </a:extLst>
          </p:cNvPr>
          <p:cNvSpPr txBox="1"/>
          <p:nvPr/>
        </p:nvSpPr>
        <p:spPr>
          <a:xfrm>
            <a:off x="7318566" y="1874271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Sensor 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B63BF2F-FB51-D593-45BA-C327F4675732}"/>
              </a:ext>
            </a:extLst>
          </p:cNvPr>
          <p:cNvSpPr txBox="1"/>
          <p:nvPr/>
        </p:nvSpPr>
        <p:spPr>
          <a:xfrm>
            <a:off x="7329684" y="2295896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Sensor 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60667-7472-BC32-7A3C-150B917E43F2}"/>
              </a:ext>
            </a:extLst>
          </p:cNvPr>
          <p:cNvSpPr txBox="1"/>
          <p:nvPr/>
        </p:nvSpPr>
        <p:spPr>
          <a:xfrm>
            <a:off x="7319851" y="2709002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Sensor 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B9E8BEF-8388-1B5F-BECE-624EE135E75E}"/>
              </a:ext>
            </a:extLst>
          </p:cNvPr>
          <p:cNvSpPr txBox="1"/>
          <p:nvPr/>
        </p:nvSpPr>
        <p:spPr>
          <a:xfrm>
            <a:off x="7337806" y="3111289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Sensor 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862B1C-03A2-E408-09D2-5DC00743552C}"/>
              </a:ext>
            </a:extLst>
          </p:cNvPr>
          <p:cNvSpPr txBox="1"/>
          <p:nvPr/>
        </p:nvSpPr>
        <p:spPr>
          <a:xfrm>
            <a:off x="7349060" y="3583860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Sensor 6</a:t>
            </a:r>
          </a:p>
        </p:txBody>
      </p:sp>
    </p:spTree>
    <p:extLst>
      <p:ext uri="{BB962C8B-B14F-4D97-AF65-F5344CB8AC3E}">
        <p14:creationId xmlns:p14="http://schemas.microsoft.com/office/powerpoint/2010/main" val="403598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627E00-4C62-8C14-B651-5960D7B47690}"/>
              </a:ext>
            </a:extLst>
          </p:cNvPr>
          <p:cNvSpPr/>
          <p:nvPr/>
        </p:nvSpPr>
        <p:spPr>
          <a:xfrm>
            <a:off x="894736" y="1022556"/>
            <a:ext cx="9674942" cy="462116"/>
          </a:xfrm>
          <a:prstGeom prst="rect">
            <a:avLst/>
          </a:prstGeom>
          <a:solidFill>
            <a:srgbClr val="CC99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047F20F-57FF-61DB-AE2D-72D1EDCE0C7D}"/>
              </a:ext>
            </a:extLst>
          </p:cNvPr>
          <p:cNvSpPr/>
          <p:nvPr/>
        </p:nvSpPr>
        <p:spPr>
          <a:xfrm rot="5400000">
            <a:off x="10483418" y="1134920"/>
            <a:ext cx="433174" cy="23597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F41BCB-375F-E564-E55E-E1FAAF796B2D}"/>
              </a:ext>
            </a:extLst>
          </p:cNvPr>
          <p:cNvSpPr/>
          <p:nvPr/>
        </p:nvSpPr>
        <p:spPr>
          <a:xfrm>
            <a:off x="894736" y="1951705"/>
            <a:ext cx="9674942" cy="462116"/>
          </a:xfrm>
          <a:prstGeom prst="rect">
            <a:avLst/>
          </a:prstGeom>
          <a:solidFill>
            <a:srgbClr val="CC99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7A1124-D052-B7F6-DFAA-64E0B26D740A}"/>
              </a:ext>
            </a:extLst>
          </p:cNvPr>
          <p:cNvSpPr/>
          <p:nvPr/>
        </p:nvSpPr>
        <p:spPr>
          <a:xfrm>
            <a:off x="1321283" y="2649796"/>
            <a:ext cx="1289144" cy="4621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07EEF4-6CC6-1E88-35C1-D1193BBCE785}"/>
              </a:ext>
            </a:extLst>
          </p:cNvPr>
          <p:cNvSpPr/>
          <p:nvPr/>
        </p:nvSpPr>
        <p:spPr>
          <a:xfrm>
            <a:off x="2161551" y="3245874"/>
            <a:ext cx="363793" cy="462116"/>
          </a:xfrm>
          <a:prstGeom prst="rect">
            <a:avLst/>
          </a:prstGeom>
          <a:solidFill>
            <a:srgbClr val="CC99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430103-CBD6-B86F-4430-CC36C0B672A7}"/>
              </a:ext>
            </a:extLst>
          </p:cNvPr>
          <p:cNvGrpSpPr/>
          <p:nvPr/>
        </p:nvGrpSpPr>
        <p:grpSpPr>
          <a:xfrm>
            <a:off x="894736" y="2649796"/>
            <a:ext cx="363793" cy="462116"/>
            <a:chOff x="894736" y="2649796"/>
            <a:chExt cx="363793" cy="46211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3A7A8E-094E-4A91-0A58-48F6A19C9D9B}"/>
                </a:ext>
              </a:extLst>
            </p:cNvPr>
            <p:cNvSpPr/>
            <p:nvPr/>
          </p:nvSpPr>
          <p:spPr>
            <a:xfrm>
              <a:off x="894736" y="2649796"/>
              <a:ext cx="363793" cy="4621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2A0DA-6F5C-9EC3-20C9-A9EA8F81BEBE}"/>
                </a:ext>
              </a:extLst>
            </p:cNvPr>
            <p:cNvSpPr/>
            <p:nvPr/>
          </p:nvSpPr>
          <p:spPr>
            <a:xfrm>
              <a:off x="894736" y="2649796"/>
              <a:ext cx="126774" cy="462116"/>
            </a:xfrm>
            <a:prstGeom prst="rect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C6FAC8-1A93-B22F-4A44-828E0B7C7CE0}"/>
                </a:ext>
              </a:extLst>
            </p:cNvPr>
            <p:cNvSpPr/>
            <p:nvPr/>
          </p:nvSpPr>
          <p:spPr>
            <a:xfrm>
              <a:off x="1131755" y="2649796"/>
              <a:ext cx="126774" cy="462116"/>
            </a:xfrm>
            <a:prstGeom prst="rect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15ADCF-5316-D230-F476-458AF6117BFA}"/>
              </a:ext>
            </a:extLst>
          </p:cNvPr>
          <p:cNvGrpSpPr/>
          <p:nvPr/>
        </p:nvGrpSpPr>
        <p:grpSpPr>
          <a:xfrm>
            <a:off x="2772696" y="2649796"/>
            <a:ext cx="363793" cy="462116"/>
            <a:chOff x="894736" y="2649796"/>
            <a:chExt cx="363793" cy="46211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16C9A8-40EB-860F-9DC5-38C1B71FFF05}"/>
                </a:ext>
              </a:extLst>
            </p:cNvPr>
            <p:cNvSpPr/>
            <p:nvPr/>
          </p:nvSpPr>
          <p:spPr>
            <a:xfrm>
              <a:off x="894736" y="2649796"/>
              <a:ext cx="363793" cy="4621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87FA9B0-520B-55BF-7FE4-D7AB72E83BDD}"/>
                </a:ext>
              </a:extLst>
            </p:cNvPr>
            <p:cNvSpPr/>
            <p:nvPr/>
          </p:nvSpPr>
          <p:spPr>
            <a:xfrm>
              <a:off x="894736" y="2649796"/>
              <a:ext cx="126774" cy="462116"/>
            </a:xfrm>
            <a:prstGeom prst="rect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C90CAD8-8441-97FF-5647-EA35CBB027CE}"/>
                </a:ext>
              </a:extLst>
            </p:cNvPr>
            <p:cNvSpPr/>
            <p:nvPr/>
          </p:nvSpPr>
          <p:spPr>
            <a:xfrm>
              <a:off x="1131755" y="2649796"/>
              <a:ext cx="126774" cy="462116"/>
            </a:xfrm>
            <a:prstGeom prst="rect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99DEB0-D0C6-6247-9908-21F5C8528793}"/>
              </a:ext>
            </a:extLst>
          </p:cNvPr>
          <p:cNvGrpSpPr/>
          <p:nvPr/>
        </p:nvGrpSpPr>
        <p:grpSpPr>
          <a:xfrm>
            <a:off x="6429425" y="2649796"/>
            <a:ext cx="363793" cy="462116"/>
            <a:chOff x="894736" y="2649796"/>
            <a:chExt cx="363793" cy="46211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976EC59-93E2-E6CC-7AA7-E8055A625648}"/>
                </a:ext>
              </a:extLst>
            </p:cNvPr>
            <p:cNvSpPr/>
            <p:nvPr/>
          </p:nvSpPr>
          <p:spPr>
            <a:xfrm>
              <a:off x="894736" y="2649796"/>
              <a:ext cx="363793" cy="4621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1B1BD8A-2B19-001C-C5C2-563DBD80140E}"/>
                </a:ext>
              </a:extLst>
            </p:cNvPr>
            <p:cNvSpPr/>
            <p:nvPr/>
          </p:nvSpPr>
          <p:spPr>
            <a:xfrm>
              <a:off x="894736" y="2649796"/>
              <a:ext cx="126774" cy="462116"/>
            </a:xfrm>
            <a:prstGeom prst="rect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FD6467-1340-22E6-72EB-F1B0BEC6350C}"/>
                </a:ext>
              </a:extLst>
            </p:cNvPr>
            <p:cNvSpPr/>
            <p:nvPr/>
          </p:nvSpPr>
          <p:spPr>
            <a:xfrm>
              <a:off x="1131755" y="2649796"/>
              <a:ext cx="126774" cy="462116"/>
            </a:xfrm>
            <a:prstGeom prst="rect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1815718-CB12-25B7-B213-56422D1F8190}"/>
              </a:ext>
            </a:extLst>
          </p:cNvPr>
          <p:cNvGrpSpPr/>
          <p:nvPr/>
        </p:nvGrpSpPr>
        <p:grpSpPr>
          <a:xfrm>
            <a:off x="4616861" y="2663071"/>
            <a:ext cx="363793" cy="462116"/>
            <a:chOff x="894736" y="2649796"/>
            <a:chExt cx="363793" cy="4621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449BAD-EE16-4E51-CC5D-AA2E3CF0EAEE}"/>
                </a:ext>
              </a:extLst>
            </p:cNvPr>
            <p:cNvSpPr/>
            <p:nvPr/>
          </p:nvSpPr>
          <p:spPr>
            <a:xfrm>
              <a:off x="894736" y="2649796"/>
              <a:ext cx="363793" cy="4621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DF5083-6073-8803-5245-D16D80DEA60E}"/>
                </a:ext>
              </a:extLst>
            </p:cNvPr>
            <p:cNvSpPr/>
            <p:nvPr/>
          </p:nvSpPr>
          <p:spPr>
            <a:xfrm>
              <a:off x="894736" y="2649796"/>
              <a:ext cx="126774" cy="462116"/>
            </a:xfrm>
            <a:prstGeom prst="rect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291EE96-2CEA-02EA-BE23-02FBF2ED43A4}"/>
                </a:ext>
              </a:extLst>
            </p:cNvPr>
            <p:cNvSpPr/>
            <p:nvPr/>
          </p:nvSpPr>
          <p:spPr>
            <a:xfrm>
              <a:off x="1131755" y="2649796"/>
              <a:ext cx="126774" cy="462116"/>
            </a:xfrm>
            <a:prstGeom prst="rect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E6C958E-DB2A-A077-7E99-21582AD2F9A6}"/>
              </a:ext>
            </a:extLst>
          </p:cNvPr>
          <p:cNvGrpSpPr/>
          <p:nvPr/>
        </p:nvGrpSpPr>
        <p:grpSpPr>
          <a:xfrm>
            <a:off x="11195734" y="2644877"/>
            <a:ext cx="363793" cy="462116"/>
            <a:chOff x="894736" y="2649796"/>
            <a:chExt cx="363793" cy="46211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A35123A-015D-FBAC-27BB-20B45814D7AF}"/>
                </a:ext>
              </a:extLst>
            </p:cNvPr>
            <p:cNvSpPr/>
            <p:nvPr/>
          </p:nvSpPr>
          <p:spPr>
            <a:xfrm>
              <a:off x="894736" y="2649796"/>
              <a:ext cx="363793" cy="4621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2307304-7B00-90EF-3E00-2A7C11B7CE33}"/>
                </a:ext>
              </a:extLst>
            </p:cNvPr>
            <p:cNvSpPr/>
            <p:nvPr/>
          </p:nvSpPr>
          <p:spPr>
            <a:xfrm>
              <a:off x="894736" y="2649796"/>
              <a:ext cx="126774" cy="462116"/>
            </a:xfrm>
            <a:prstGeom prst="rect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FE0F3F3-D0EF-3754-5E4C-54FCC000B659}"/>
                </a:ext>
              </a:extLst>
            </p:cNvPr>
            <p:cNvSpPr/>
            <p:nvPr/>
          </p:nvSpPr>
          <p:spPr>
            <a:xfrm>
              <a:off x="1131755" y="2649796"/>
              <a:ext cx="126774" cy="462116"/>
            </a:xfrm>
            <a:prstGeom prst="rect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38FBDDC-A3EE-7360-BFED-B8E274D728B4}"/>
              </a:ext>
            </a:extLst>
          </p:cNvPr>
          <p:cNvGrpSpPr/>
          <p:nvPr/>
        </p:nvGrpSpPr>
        <p:grpSpPr>
          <a:xfrm>
            <a:off x="11148756" y="3934132"/>
            <a:ext cx="363793" cy="462116"/>
            <a:chOff x="894736" y="2649796"/>
            <a:chExt cx="363793" cy="46211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B7CD58F-4609-2B2C-C6CD-F191EA2D90EF}"/>
                </a:ext>
              </a:extLst>
            </p:cNvPr>
            <p:cNvSpPr/>
            <p:nvPr/>
          </p:nvSpPr>
          <p:spPr>
            <a:xfrm>
              <a:off x="894736" y="2649796"/>
              <a:ext cx="363793" cy="4621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3223448-F53A-EEBE-8830-8CE49DC75223}"/>
                </a:ext>
              </a:extLst>
            </p:cNvPr>
            <p:cNvSpPr/>
            <p:nvPr/>
          </p:nvSpPr>
          <p:spPr>
            <a:xfrm>
              <a:off x="894736" y="2649796"/>
              <a:ext cx="126774" cy="462116"/>
            </a:xfrm>
            <a:prstGeom prst="rect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363A837-BA6E-10C7-2C28-C7B492C03640}"/>
                </a:ext>
              </a:extLst>
            </p:cNvPr>
            <p:cNvSpPr/>
            <p:nvPr/>
          </p:nvSpPr>
          <p:spPr>
            <a:xfrm>
              <a:off x="1131755" y="2649796"/>
              <a:ext cx="126774" cy="462116"/>
            </a:xfrm>
            <a:prstGeom prst="rect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4A204E32-9C0C-4CFF-71B7-39D5FBF3DB4C}"/>
              </a:ext>
            </a:extLst>
          </p:cNvPr>
          <p:cNvSpPr/>
          <p:nvPr/>
        </p:nvSpPr>
        <p:spPr>
          <a:xfrm>
            <a:off x="1241411" y="5238135"/>
            <a:ext cx="3688275" cy="4621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B8833-50DA-75D6-0D99-00B203FA77FA}"/>
              </a:ext>
            </a:extLst>
          </p:cNvPr>
          <p:cNvSpPr/>
          <p:nvPr/>
        </p:nvSpPr>
        <p:spPr>
          <a:xfrm>
            <a:off x="5056460" y="2649796"/>
            <a:ext cx="1289144" cy="4621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62CF49-7781-1B8A-CAF0-F53AD7A5B2CB}"/>
              </a:ext>
            </a:extLst>
          </p:cNvPr>
          <p:cNvSpPr/>
          <p:nvPr/>
        </p:nvSpPr>
        <p:spPr>
          <a:xfrm>
            <a:off x="1322662" y="3250790"/>
            <a:ext cx="728644" cy="4621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A5850F-DFF8-148F-0D60-C71BA97CFEC5}"/>
              </a:ext>
            </a:extLst>
          </p:cNvPr>
          <p:cNvSpPr/>
          <p:nvPr/>
        </p:nvSpPr>
        <p:spPr>
          <a:xfrm>
            <a:off x="7784063" y="2645366"/>
            <a:ext cx="2397024" cy="462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9CFAA0-3EF4-32B0-B24C-4952F55B5FCE}"/>
              </a:ext>
            </a:extLst>
          </p:cNvPr>
          <p:cNvSpPr/>
          <p:nvPr/>
        </p:nvSpPr>
        <p:spPr>
          <a:xfrm>
            <a:off x="10339423" y="2645366"/>
            <a:ext cx="728644" cy="4621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0F44617-6B2C-3006-98B6-4642D3459ABF}"/>
              </a:ext>
            </a:extLst>
          </p:cNvPr>
          <p:cNvSpPr/>
          <p:nvPr/>
        </p:nvSpPr>
        <p:spPr>
          <a:xfrm>
            <a:off x="3374312" y="3250790"/>
            <a:ext cx="363793" cy="462116"/>
          </a:xfrm>
          <a:prstGeom prst="rect">
            <a:avLst/>
          </a:prstGeom>
          <a:solidFill>
            <a:srgbClr val="CC99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3611D5-254F-4758-3B4E-05D14D01AB64}"/>
              </a:ext>
            </a:extLst>
          </p:cNvPr>
          <p:cNvSpPr/>
          <p:nvPr/>
        </p:nvSpPr>
        <p:spPr>
          <a:xfrm>
            <a:off x="9207009" y="3276599"/>
            <a:ext cx="363793" cy="462116"/>
          </a:xfrm>
          <a:prstGeom prst="rect">
            <a:avLst/>
          </a:prstGeom>
          <a:solidFill>
            <a:srgbClr val="CC99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F83852-85DB-08A0-1A1F-176F54D847BE}"/>
              </a:ext>
            </a:extLst>
          </p:cNvPr>
          <p:cNvSpPr/>
          <p:nvPr/>
        </p:nvSpPr>
        <p:spPr>
          <a:xfrm>
            <a:off x="7348928" y="3276599"/>
            <a:ext cx="363793" cy="462116"/>
          </a:xfrm>
          <a:prstGeom prst="rect">
            <a:avLst/>
          </a:prstGeom>
          <a:solidFill>
            <a:srgbClr val="CC99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FBC350-C8DC-4B6E-0204-A8BB56F518F2}"/>
              </a:ext>
            </a:extLst>
          </p:cNvPr>
          <p:cNvSpPr/>
          <p:nvPr/>
        </p:nvSpPr>
        <p:spPr>
          <a:xfrm>
            <a:off x="4616861" y="3256936"/>
            <a:ext cx="363793" cy="462116"/>
          </a:xfrm>
          <a:prstGeom prst="rect">
            <a:avLst/>
          </a:prstGeom>
          <a:solidFill>
            <a:srgbClr val="CC99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0B76557-FB33-EFBB-23A9-B968ACB7323E}"/>
              </a:ext>
            </a:extLst>
          </p:cNvPr>
          <p:cNvSpPr/>
          <p:nvPr/>
        </p:nvSpPr>
        <p:spPr>
          <a:xfrm>
            <a:off x="2576067" y="3240958"/>
            <a:ext cx="728644" cy="4621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5FAE796-8934-024C-B0D7-A1FCE238DC74}"/>
              </a:ext>
            </a:extLst>
          </p:cNvPr>
          <p:cNvSpPr/>
          <p:nvPr/>
        </p:nvSpPr>
        <p:spPr>
          <a:xfrm>
            <a:off x="3824546" y="3256936"/>
            <a:ext cx="728644" cy="4621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CFD826-6B6F-79C5-B2B6-21AA58E75B0D}"/>
              </a:ext>
            </a:extLst>
          </p:cNvPr>
          <p:cNvSpPr/>
          <p:nvPr/>
        </p:nvSpPr>
        <p:spPr>
          <a:xfrm>
            <a:off x="5077137" y="3250790"/>
            <a:ext cx="447121" cy="4621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FD8431-480C-5B9C-2731-F641E3665440}"/>
              </a:ext>
            </a:extLst>
          </p:cNvPr>
          <p:cNvSpPr/>
          <p:nvPr/>
        </p:nvSpPr>
        <p:spPr>
          <a:xfrm>
            <a:off x="5610246" y="3250790"/>
            <a:ext cx="1119585" cy="462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BBBF20-4BF8-C2AE-A414-49B2C834DFDD}"/>
              </a:ext>
            </a:extLst>
          </p:cNvPr>
          <p:cNvSpPr/>
          <p:nvPr/>
        </p:nvSpPr>
        <p:spPr>
          <a:xfrm>
            <a:off x="6815819" y="3276599"/>
            <a:ext cx="447121" cy="4621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E7BB73-D8B5-9BF7-2679-36C88243608B}"/>
              </a:ext>
            </a:extLst>
          </p:cNvPr>
          <p:cNvSpPr/>
          <p:nvPr/>
        </p:nvSpPr>
        <p:spPr>
          <a:xfrm>
            <a:off x="7815293" y="3276599"/>
            <a:ext cx="1289144" cy="4621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362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572B5-CBE5-CF58-A508-FCD4B2FE9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B271694E-FB0F-BFF2-F13E-7683802B79F8}"/>
              </a:ext>
            </a:extLst>
          </p:cNvPr>
          <p:cNvGrpSpPr/>
          <p:nvPr/>
        </p:nvGrpSpPr>
        <p:grpSpPr>
          <a:xfrm>
            <a:off x="629265" y="1849009"/>
            <a:ext cx="9923256" cy="462116"/>
            <a:chOff x="894736" y="1022556"/>
            <a:chExt cx="9923256" cy="4621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36BDF8-964E-7055-93A6-233B5F20852C}"/>
                </a:ext>
              </a:extLst>
            </p:cNvPr>
            <p:cNvSpPr/>
            <p:nvPr/>
          </p:nvSpPr>
          <p:spPr>
            <a:xfrm>
              <a:off x="894736" y="1022556"/>
              <a:ext cx="9674942" cy="462116"/>
            </a:xfrm>
            <a:prstGeom prst="rect">
              <a:avLst/>
            </a:prstGeom>
            <a:solidFill>
              <a:srgbClr val="CC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49BA036D-DF8C-1010-BF37-CCDBC7C22353}"/>
                </a:ext>
              </a:extLst>
            </p:cNvPr>
            <p:cNvSpPr/>
            <p:nvPr/>
          </p:nvSpPr>
          <p:spPr>
            <a:xfrm rot="5400000">
              <a:off x="10483418" y="1134920"/>
              <a:ext cx="433174" cy="23597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635666A-5C46-F712-1A3D-224BD5205C4E}"/>
              </a:ext>
            </a:extLst>
          </p:cNvPr>
          <p:cNvGrpSpPr/>
          <p:nvPr/>
        </p:nvGrpSpPr>
        <p:grpSpPr>
          <a:xfrm>
            <a:off x="894736" y="2649796"/>
            <a:ext cx="363793" cy="462116"/>
            <a:chOff x="894736" y="2649796"/>
            <a:chExt cx="363793" cy="46211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0C948B-C7CD-6AEA-88C1-D6B7852D6238}"/>
                </a:ext>
              </a:extLst>
            </p:cNvPr>
            <p:cNvSpPr/>
            <p:nvPr/>
          </p:nvSpPr>
          <p:spPr>
            <a:xfrm>
              <a:off x="894736" y="2649796"/>
              <a:ext cx="363793" cy="4621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D87E14-CDDA-506B-9723-7FDC05F19AAA}"/>
                </a:ext>
              </a:extLst>
            </p:cNvPr>
            <p:cNvSpPr/>
            <p:nvPr/>
          </p:nvSpPr>
          <p:spPr>
            <a:xfrm>
              <a:off x="894736" y="2649796"/>
              <a:ext cx="126774" cy="462116"/>
            </a:xfrm>
            <a:prstGeom prst="rect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1D0349C-4C9B-0113-5959-4DC363641026}"/>
                </a:ext>
              </a:extLst>
            </p:cNvPr>
            <p:cNvSpPr/>
            <p:nvPr/>
          </p:nvSpPr>
          <p:spPr>
            <a:xfrm>
              <a:off x="1131755" y="2649796"/>
              <a:ext cx="126774" cy="462116"/>
            </a:xfrm>
            <a:prstGeom prst="rect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63C5C3-CBCF-5FC5-7D35-4C2E3F40CA09}"/>
              </a:ext>
            </a:extLst>
          </p:cNvPr>
          <p:cNvGrpSpPr/>
          <p:nvPr/>
        </p:nvGrpSpPr>
        <p:grpSpPr>
          <a:xfrm>
            <a:off x="2091279" y="2650166"/>
            <a:ext cx="363793" cy="462116"/>
            <a:chOff x="894736" y="2649796"/>
            <a:chExt cx="363793" cy="46211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768D56F-D155-C266-0C7E-4E62E9B90721}"/>
                </a:ext>
              </a:extLst>
            </p:cNvPr>
            <p:cNvSpPr/>
            <p:nvPr/>
          </p:nvSpPr>
          <p:spPr>
            <a:xfrm>
              <a:off x="894736" y="2649796"/>
              <a:ext cx="363793" cy="4621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4D813A4-A580-8A2F-2BEA-DF2E047B4EE4}"/>
                </a:ext>
              </a:extLst>
            </p:cNvPr>
            <p:cNvSpPr/>
            <p:nvPr/>
          </p:nvSpPr>
          <p:spPr>
            <a:xfrm>
              <a:off x="894736" y="2649796"/>
              <a:ext cx="126774" cy="462116"/>
            </a:xfrm>
            <a:prstGeom prst="rect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E5D3DDE-A6B9-8D90-F2AA-359CB9320277}"/>
                </a:ext>
              </a:extLst>
            </p:cNvPr>
            <p:cNvSpPr/>
            <p:nvPr/>
          </p:nvSpPr>
          <p:spPr>
            <a:xfrm>
              <a:off x="1131755" y="2649796"/>
              <a:ext cx="126774" cy="462116"/>
            </a:xfrm>
            <a:prstGeom prst="rect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632ED2-8566-1F13-6C31-334C0DAD63C6}"/>
              </a:ext>
            </a:extLst>
          </p:cNvPr>
          <p:cNvGrpSpPr/>
          <p:nvPr/>
        </p:nvGrpSpPr>
        <p:grpSpPr>
          <a:xfrm>
            <a:off x="4477383" y="2636867"/>
            <a:ext cx="363793" cy="462116"/>
            <a:chOff x="894736" y="2649796"/>
            <a:chExt cx="363793" cy="46211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52152C-77F6-90CE-6355-34CE957D4405}"/>
                </a:ext>
              </a:extLst>
            </p:cNvPr>
            <p:cNvSpPr/>
            <p:nvPr/>
          </p:nvSpPr>
          <p:spPr>
            <a:xfrm>
              <a:off x="894736" y="2649796"/>
              <a:ext cx="363793" cy="4621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D5181AD-75ED-841E-0C3C-2D7FA2B3022A}"/>
                </a:ext>
              </a:extLst>
            </p:cNvPr>
            <p:cNvSpPr/>
            <p:nvPr/>
          </p:nvSpPr>
          <p:spPr>
            <a:xfrm>
              <a:off x="894736" y="2649796"/>
              <a:ext cx="126774" cy="462116"/>
            </a:xfrm>
            <a:prstGeom prst="rect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6D89279-E8B7-1A24-17D4-8FD839BB6C70}"/>
                </a:ext>
              </a:extLst>
            </p:cNvPr>
            <p:cNvSpPr/>
            <p:nvPr/>
          </p:nvSpPr>
          <p:spPr>
            <a:xfrm>
              <a:off x="1131755" y="2649796"/>
              <a:ext cx="126774" cy="462116"/>
            </a:xfrm>
            <a:prstGeom prst="rect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CE7C5F-A2AF-C76C-F573-70D23AD94E12}"/>
              </a:ext>
            </a:extLst>
          </p:cNvPr>
          <p:cNvGrpSpPr/>
          <p:nvPr/>
        </p:nvGrpSpPr>
        <p:grpSpPr>
          <a:xfrm>
            <a:off x="3286978" y="2644877"/>
            <a:ext cx="363793" cy="462116"/>
            <a:chOff x="894736" y="2649796"/>
            <a:chExt cx="363793" cy="4621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6F5A53-DE05-35D2-B430-A3583421DC10}"/>
                </a:ext>
              </a:extLst>
            </p:cNvPr>
            <p:cNvSpPr/>
            <p:nvPr/>
          </p:nvSpPr>
          <p:spPr>
            <a:xfrm>
              <a:off x="894736" y="2649796"/>
              <a:ext cx="363793" cy="4621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05B2FF5-1313-86D6-4A8E-EDB8E3C40903}"/>
                </a:ext>
              </a:extLst>
            </p:cNvPr>
            <p:cNvSpPr/>
            <p:nvPr/>
          </p:nvSpPr>
          <p:spPr>
            <a:xfrm>
              <a:off x="894736" y="2649796"/>
              <a:ext cx="126774" cy="462116"/>
            </a:xfrm>
            <a:prstGeom prst="rect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6D0351-5FFA-AC7D-ADEC-2975048F22A9}"/>
                </a:ext>
              </a:extLst>
            </p:cNvPr>
            <p:cNvSpPr/>
            <p:nvPr/>
          </p:nvSpPr>
          <p:spPr>
            <a:xfrm>
              <a:off x="1131755" y="2649796"/>
              <a:ext cx="126774" cy="462116"/>
            </a:xfrm>
            <a:prstGeom prst="rect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FCA033-B04E-C628-F2A1-771282FBC7B3}"/>
              </a:ext>
            </a:extLst>
          </p:cNvPr>
          <p:cNvGrpSpPr/>
          <p:nvPr/>
        </p:nvGrpSpPr>
        <p:grpSpPr>
          <a:xfrm>
            <a:off x="7050401" y="2637257"/>
            <a:ext cx="363793" cy="462116"/>
            <a:chOff x="894736" y="2649796"/>
            <a:chExt cx="363793" cy="46211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E59E516-FE0C-A7C4-A820-23C28B4B8A04}"/>
                </a:ext>
              </a:extLst>
            </p:cNvPr>
            <p:cNvSpPr/>
            <p:nvPr/>
          </p:nvSpPr>
          <p:spPr>
            <a:xfrm>
              <a:off x="894736" y="2649796"/>
              <a:ext cx="363793" cy="4621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0BFB5AF-820C-F5FB-3883-A0349FE98F45}"/>
                </a:ext>
              </a:extLst>
            </p:cNvPr>
            <p:cNvSpPr/>
            <p:nvPr/>
          </p:nvSpPr>
          <p:spPr>
            <a:xfrm>
              <a:off x="894736" y="2649796"/>
              <a:ext cx="126774" cy="462116"/>
            </a:xfrm>
            <a:prstGeom prst="rect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0E8988-DA92-C907-B3AC-8380FC2D44D8}"/>
                </a:ext>
              </a:extLst>
            </p:cNvPr>
            <p:cNvSpPr/>
            <p:nvPr/>
          </p:nvSpPr>
          <p:spPr>
            <a:xfrm>
              <a:off x="1131755" y="2649796"/>
              <a:ext cx="126774" cy="462116"/>
            </a:xfrm>
            <a:prstGeom prst="rect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A561EC-0774-7FCD-06CA-4FCEBB116441}"/>
              </a:ext>
            </a:extLst>
          </p:cNvPr>
          <p:cNvGrpSpPr/>
          <p:nvPr/>
        </p:nvGrpSpPr>
        <p:grpSpPr>
          <a:xfrm>
            <a:off x="9611967" y="2639162"/>
            <a:ext cx="363793" cy="462116"/>
            <a:chOff x="894736" y="2649796"/>
            <a:chExt cx="363793" cy="46211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5815DF1-1000-FD67-BAB8-7E98D3EA7677}"/>
                </a:ext>
              </a:extLst>
            </p:cNvPr>
            <p:cNvSpPr/>
            <p:nvPr/>
          </p:nvSpPr>
          <p:spPr>
            <a:xfrm>
              <a:off x="894736" y="2649796"/>
              <a:ext cx="363793" cy="4621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671C236-861B-42F1-94E5-8026DCEB8F9E}"/>
                </a:ext>
              </a:extLst>
            </p:cNvPr>
            <p:cNvSpPr/>
            <p:nvPr/>
          </p:nvSpPr>
          <p:spPr>
            <a:xfrm>
              <a:off x="894736" y="2649796"/>
              <a:ext cx="126774" cy="462116"/>
            </a:xfrm>
            <a:prstGeom prst="rect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6D5464C-2377-C16A-3E15-81FC87B3C2D1}"/>
                </a:ext>
              </a:extLst>
            </p:cNvPr>
            <p:cNvSpPr/>
            <p:nvPr/>
          </p:nvSpPr>
          <p:spPr>
            <a:xfrm>
              <a:off x="1131755" y="2649796"/>
              <a:ext cx="126774" cy="462116"/>
            </a:xfrm>
            <a:prstGeom prst="rect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0D0BA4F7-8925-0128-397B-85FFDC0B5DFD}"/>
              </a:ext>
            </a:extLst>
          </p:cNvPr>
          <p:cNvSpPr/>
          <p:nvPr/>
        </p:nvSpPr>
        <p:spPr>
          <a:xfrm>
            <a:off x="1307675" y="2653484"/>
            <a:ext cx="728644" cy="4621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FA7DFA-6A46-9B49-FF77-E284C02DB8BF}"/>
              </a:ext>
            </a:extLst>
          </p:cNvPr>
          <p:cNvSpPr/>
          <p:nvPr/>
        </p:nvSpPr>
        <p:spPr>
          <a:xfrm>
            <a:off x="2509188" y="2649796"/>
            <a:ext cx="728644" cy="4621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18E5FA-1933-25AB-3A81-C9FEEA57546B}"/>
              </a:ext>
            </a:extLst>
          </p:cNvPr>
          <p:cNvSpPr/>
          <p:nvPr/>
        </p:nvSpPr>
        <p:spPr>
          <a:xfrm>
            <a:off x="3699755" y="2644877"/>
            <a:ext cx="728644" cy="4621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997DFE-05A7-3AAE-432D-F1D19437D18E}"/>
              </a:ext>
            </a:extLst>
          </p:cNvPr>
          <p:cNvSpPr/>
          <p:nvPr/>
        </p:nvSpPr>
        <p:spPr>
          <a:xfrm>
            <a:off x="4895821" y="2636867"/>
            <a:ext cx="447121" cy="4621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97045A0-EB9C-6B2B-A69E-0C3A9EF391A1}"/>
              </a:ext>
            </a:extLst>
          </p:cNvPr>
          <p:cNvSpPr/>
          <p:nvPr/>
        </p:nvSpPr>
        <p:spPr>
          <a:xfrm>
            <a:off x="5389139" y="2636867"/>
            <a:ext cx="1119585" cy="462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13536E-447C-A11C-18E2-A543DCAB7364}"/>
              </a:ext>
            </a:extLst>
          </p:cNvPr>
          <p:cNvSpPr/>
          <p:nvPr/>
        </p:nvSpPr>
        <p:spPr>
          <a:xfrm>
            <a:off x="6554921" y="2637257"/>
            <a:ext cx="447121" cy="4621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D2BEE2-A51A-D6A4-EBB7-68F517E612C0}"/>
              </a:ext>
            </a:extLst>
          </p:cNvPr>
          <p:cNvSpPr/>
          <p:nvPr/>
        </p:nvSpPr>
        <p:spPr>
          <a:xfrm>
            <a:off x="7462552" y="2638244"/>
            <a:ext cx="2092927" cy="4621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03692-0967-CC96-4AEE-5026CFE2CA53}"/>
              </a:ext>
            </a:extLst>
          </p:cNvPr>
          <p:cNvSpPr txBox="1"/>
          <p:nvPr/>
        </p:nvSpPr>
        <p:spPr>
          <a:xfrm>
            <a:off x="1405463" y="3449597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100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DA9900-1D3D-E7A6-6429-507BDC71E505}"/>
              </a:ext>
            </a:extLst>
          </p:cNvPr>
          <p:cNvSpPr txBox="1"/>
          <p:nvPr/>
        </p:nvSpPr>
        <p:spPr>
          <a:xfrm>
            <a:off x="2596030" y="3449597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100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724D85-A713-437C-BF07-2AA3DDB23230}"/>
              </a:ext>
            </a:extLst>
          </p:cNvPr>
          <p:cNvSpPr txBox="1"/>
          <p:nvPr/>
        </p:nvSpPr>
        <p:spPr>
          <a:xfrm>
            <a:off x="3786597" y="342900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100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3B745E-EAD8-9DEA-CCCF-A006198BD4F6}"/>
              </a:ext>
            </a:extLst>
          </p:cNvPr>
          <p:cNvSpPr txBox="1"/>
          <p:nvPr/>
        </p:nvSpPr>
        <p:spPr>
          <a:xfrm>
            <a:off x="5818520" y="3449597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200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5963DF-7DAB-D03F-3EFC-4C6653CF190B}"/>
              </a:ext>
            </a:extLst>
          </p:cNvPr>
          <p:cNvSpPr txBox="1"/>
          <p:nvPr/>
        </p:nvSpPr>
        <p:spPr>
          <a:xfrm>
            <a:off x="8231535" y="3449597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200</a:t>
            </a:r>
          </a:p>
        </p:txBody>
      </p:sp>
      <p:sp>
        <p:nvSpPr>
          <p:cNvPr id="51" name="Left Bracket 50">
            <a:extLst>
              <a:ext uri="{FF2B5EF4-FFF2-40B4-BE49-F238E27FC236}">
                <a16:creationId xmlns:a16="http://schemas.microsoft.com/office/drawing/2014/main" id="{E843B3CE-9203-5B7D-48D2-FAE9C797BFA6}"/>
              </a:ext>
            </a:extLst>
          </p:cNvPr>
          <p:cNvSpPr/>
          <p:nvPr/>
        </p:nvSpPr>
        <p:spPr>
          <a:xfrm rot="16200000">
            <a:off x="1614962" y="2751621"/>
            <a:ext cx="119071" cy="119253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3" name="Left Bracket 52">
            <a:extLst>
              <a:ext uri="{FF2B5EF4-FFF2-40B4-BE49-F238E27FC236}">
                <a16:creationId xmlns:a16="http://schemas.microsoft.com/office/drawing/2014/main" id="{977419DA-5B33-F249-21E9-217AB40D2C61}"/>
              </a:ext>
            </a:extLst>
          </p:cNvPr>
          <p:cNvSpPr/>
          <p:nvPr/>
        </p:nvSpPr>
        <p:spPr>
          <a:xfrm rot="16200000">
            <a:off x="2813975" y="2749483"/>
            <a:ext cx="119071" cy="119253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4" name="Left Bracket 53">
            <a:extLst>
              <a:ext uri="{FF2B5EF4-FFF2-40B4-BE49-F238E27FC236}">
                <a16:creationId xmlns:a16="http://schemas.microsoft.com/office/drawing/2014/main" id="{49A5208C-026D-79A8-6D1C-D5D5BBA73DD8}"/>
              </a:ext>
            </a:extLst>
          </p:cNvPr>
          <p:cNvSpPr/>
          <p:nvPr/>
        </p:nvSpPr>
        <p:spPr>
          <a:xfrm rot="16200000">
            <a:off x="4005604" y="2751622"/>
            <a:ext cx="119071" cy="119253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Left Bracket 54">
            <a:extLst>
              <a:ext uri="{FF2B5EF4-FFF2-40B4-BE49-F238E27FC236}">
                <a16:creationId xmlns:a16="http://schemas.microsoft.com/office/drawing/2014/main" id="{AC22FA3B-7D9E-54E8-795D-C5B11A0F2180}"/>
              </a:ext>
            </a:extLst>
          </p:cNvPr>
          <p:cNvSpPr/>
          <p:nvPr/>
        </p:nvSpPr>
        <p:spPr>
          <a:xfrm rot="16200000">
            <a:off x="5886407" y="2060308"/>
            <a:ext cx="119071" cy="257087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Left Bracket 55">
            <a:extLst>
              <a:ext uri="{FF2B5EF4-FFF2-40B4-BE49-F238E27FC236}">
                <a16:creationId xmlns:a16="http://schemas.microsoft.com/office/drawing/2014/main" id="{B8399C7F-E49A-F7D1-83E9-CC18F73C171B}"/>
              </a:ext>
            </a:extLst>
          </p:cNvPr>
          <p:cNvSpPr/>
          <p:nvPr/>
        </p:nvSpPr>
        <p:spPr>
          <a:xfrm rot="16200000">
            <a:off x="8457286" y="2059619"/>
            <a:ext cx="119071" cy="257087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2522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Byron Sampson</dc:creator>
  <cp:lastModifiedBy>Byron Sampson</cp:lastModifiedBy>
  <cp:revision>55</cp:revision>
  <dcterms:created xsi:type="dcterms:W3CDTF">2025-04-30T06:11:15Z</dcterms:created>
  <dcterms:modified xsi:type="dcterms:W3CDTF">2025-05-06T13:23:39Z</dcterms:modified>
</cp:coreProperties>
</file>