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4EB52-6A41-0FEF-0D45-0889BEC6D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B47A35-BCE4-5D4D-E47D-425660D3E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50CCF-0812-8149-2363-6719544B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21E71-58B5-648E-5F39-8425E04F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95961-91B9-6783-AD23-1A800078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8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60564-E77E-5A1E-663D-79F781D7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749BD8-593D-D9C0-DB8E-73B1673F8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7631C-90A0-6237-F979-2691F77A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DEB8D-8BA6-4BFF-6ACC-6FA49258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1B344-E571-0C6E-AC7D-0ACE2628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4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CF3159-2BF8-880C-B058-4C6F5152F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79609-71C0-8F30-90E5-101402B61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1BA9E-0954-F055-BEB3-41D0AC9D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35B34-3618-1916-3DB0-1E031F1D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2CD61-2C1B-78DC-62DD-22E89FD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35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44B4-4945-C3C3-DF11-89CED399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CD912-9282-A1F3-F894-A779CEA7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46B19-A7A6-BECA-84E3-81CEBE84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4EA17-3A50-8012-0C27-6FC481F8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8A111-7C93-D95D-5BFA-B98C80CE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D016-43B4-E247-77FB-DD882975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F0A41-280F-215D-B20F-B5926EBD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1AA8E-B849-E8E9-4406-D15FC39A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96E1C-71CF-0B17-BFEF-EBAF1130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EDA28-6471-D5D6-989C-9016AB57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1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8DC31-7B24-F716-6ED0-EFFF9778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43FBD-BD4E-6FEE-7B3F-06707490A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50992-3184-B7CD-B7BC-E2AB750E9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A3B9F6-7368-0C66-1C10-53FACAF1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5DA578-99FB-CAB4-016C-E476D22F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2120A-1F5D-1BDB-507A-7B15B22B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AA67-2B06-1768-FD06-F585EA1D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30ECD-3EEB-05ED-7064-AECCE3C3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6AA51-7DA2-D39E-54E3-FD894CE9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D8AF3-5411-BAFA-0D53-B069289E2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193EC3-B641-014E-3DC6-5CECB5AA7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B8CE4-2746-93CF-01DC-F50E0A3C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76336A-EC37-AA54-0540-673533A2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717F3-2066-8E2E-90A1-49CB26DD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8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4392D-88C2-C5ED-D0A7-89A3B931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B8C3E4-E152-F71C-9313-6C27C793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7C1847-BC06-5555-DCEE-D01EF93E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C88E4-9AB6-1971-7076-A3D34A59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5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56C36C-505A-36C5-D6B2-D964E119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F560AA-A355-5D23-5567-37E6C6A8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75D0A-FACC-7545-BE5D-26753CBA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6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1B601-2475-154F-9950-1B5939E2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E5891-4FC3-96AB-6545-C1E60AB1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E021E-6D14-64F1-9014-6190B68D5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694927-1F9B-66A5-0702-5E004584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098A4-421D-A7CC-B952-191EEBE1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7B8F2-314A-AFB8-5F12-9B1F8612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62635-163C-402D-23BC-17F3B506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1B26C-6AF5-E701-F308-1B20071D8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73C6B-8A7E-41A4-8B08-5B4567828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346FE-1944-D192-CD98-E1ECB7D5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CF65F-17F2-9E36-1BAF-C9993DC7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7CB946-11BC-9B32-0910-A5DFC81E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7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BF33DF-1AEC-1393-27AF-B400239D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47589-3022-CC24-5CEF-B96B5187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31850-A6FF-BA6D-79BB-EAC664847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1DB21-386E-49D7-8308-20FE9D79DAD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7E00C-36CB-1C81-B8E2-86CBE127D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BB216-1B51-AC7C-BA07-73126DE36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8B7F-487B-4851-B4F5-9515147D8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5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형 4">
            <a:extLst>
              <a:ext uri="{FF2B5EF4-FFF2-40B4-BE49-F238E27FC236}">
                <a16:creationId xmlns:a16="http://schemas.microsoft.com/office/drawing/2014/main" id="{70B8FDB1-0F72-DCF2-5529-02FCA884CE24}"/>
              </a:ext>
            </a:extLst>
          </p:cNvPr>
          <p:cNvSpPr/>
          <p:nvPr/>
        </p:nvSpPr>
        <p:spPr>
          <a:xfrm rot="5400000">
            <a:off x="4973556" y="-4050129"/>
            <a:ext cx="1567112" cy="10335129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4A9B0-4C8F-0DD0-B692-0893D33FFB53}"/>
              </a:ext>
            </a:extLst>
          </p:cNvPr>
          <p:cNvSpPr/>
          <p:nvPr/>
        </p:nvSpPr>
        <p:spPr>
          <a:xfrm>
            <a:off x="2884071" y="333880"/>
            <a:ext cx="1040732" cy="1567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56ECD3-8144-AE91-58E4-B9440B7FBEA0}"/>
              </a:ext>
            </a:extLst>
          </p:cNvPr>
          <p:cNvSpPr/>
          <p:nvPr/>
        </p:nvSpPr>
        <p:spPr>
          <a:xfrm>
            <a:off x="3132226" y="845225"/>
            <a:ext cx="544422" cy="544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FC0D53-9CC6-815A-46E0-4C5C828F08D8}"/>
              </a:ext>
            </a:extLst>
          </p:cNvPr>
          <p:cNvSpPr/>
          <p:nvPr/>
        </p:nvSpPr>
        <p:spPr>
          <a:xfrm>
            <a:off x="5023553" y="333880"/>
            <a:ext cx="1040732" cy="1567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E8478D-0158-2835-768B-8D2C8E655160}"/>
              </a:ext>
            </a:extLst>
          </p:cNvPr>
          <p:cNvSpPr/>
          <p:nvPr/>
        </p:nvSpPr>
        <p:spPr>
          <a:xfrm>
            <a:off x="5271708" y="842053"/>
            <a:ext cx="544422" cy="544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6214C46-DD58-2651-0021-FB60E19104F2}"/>
              </a:ext>
            </a:extLst>
          </p:cNvPr>
          <p:cNvSpPr/>
          <p:nvPr/>
        </p:nvSpPr>
        <p:spPr>
          <a:xfrm>
            <a:off x="6587794" y="845225"/>
            <a:ext cx="544422" cy="544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8DB1E6-FC74-D6C2-FBAB-E93B1AA196EC}"/>
              </a:ext>
            </a:extLst>
          </p:cNvPr>
          <p:cNvSpPr/>
          <p:nvPr/>
        </p:nvSpPr>
        <p:spPr>
          <a:xfrm>
            <a:off x="8484024" y="845225"/>
            <a:ext cx="544422" cy="544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2A3E1E-ADBD-EBE9-202A-6917C065C74B}"/>
              </a:ext>
            </a:extLst>
          </p:cNvPr>
          <p:cNvSpPr/>
          <p:nvPr/>
        </p:nvSpPr>
        <p:spPr>
          <a:xfrm>
            <a:off x="1843339" y="333880"/>
            <a:ext cx="1040732" cy="15671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7A6380-69FC-CA44-77B2-DAAA41D4BA9B}"/>
              </a:ext>
            </a:extLst>
          </p:cNvPr>
          <p:cNvSpPr/>
          <p:nvPr/>
        </p:nvSpPr>
        <p:spPr>
          <a:xfrm>
            <a:off x="2884071" y="2370221"/>
            <a:ext cx="3456571" cy="1239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우리 접근 방법으로 붙이는 테이프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89C39-EC73-A0C3-B930-07F8705FB264}"/>
              </a:ext>
            </a:extLst>
          </p:cNvPr>
          <p:cNvSpPr txBox="1"/>
          <p:nvPr/>
        </p:nvSpPr>
        <p:spPr>
          <a:xfrm>
            <a:off x="2577265" y="1957501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P-0.5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DFCE10-C3C5-7827-D50C-DD6ACF6FE61F}"/>
              </a:ext>
            </a:extLst>
          </p:cNvPr>
          <p:cNvSpPr txBox="1"/>
          <p:nvPr/>
        </p:nvSpPr>
        <p:spPr>
          <a:xfrm>
            <a:off x="3617997" y="1939459"/>
            <a:ext cx="677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P+0.5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FBD6D-389D-C339-F74B-5A497DABEB11}"/>
              </a:ext>
            </a:extLst>
          </p:cNvPr>
          <p:cNvSpPr txBox="1"/>
          <p:nvPr/>
        </p:nvSpPr>
        <p:spPr>
          <a:xfrm>
            <a:off x="3259055" y="1952222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8941C-AB9D-5280-D19D-8B7069417380}"/>
              </a:ext>
            </a:extLst>
          </p:cNvPr>
          <p:cNvSpPr txBox="1"/>
          <p:nvPr/>
        </p:nvSpPr>
        <p:spPr>
          <a:xfrm>
            <a:off x="1536533" y="1958243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P-1.5</a:t>
            </a:r>
            <a:endParaRPr lang="ko-KR" altLang="en-US" sz="1400" dirty="0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B3AB1F34-1454-3F30-2255-3872C698D44E}"/>
              </a:ext>
            </a:extLst>
          </p:cNvPr>
          <p:cNvSpPr/>
          <p:nvPr/>
        </p:nvSpPr>
        <p:spPr>
          <a:xfrm rot="10800000">
            <a:off x="2884070" y="3031957"/>
            <a:ext cx="3211930" cy="1155031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3E174B80-1BB4-D938-C74A-D7545163BBBA}"/>
              </a:ext>
            </a:extLst>
          </p:cNvPr>
          <p:cNvSpPr/>
          <p:nvPr/>
        </p:nvSpPr>
        <p:spPr>
          <a:xfrm rot="10800000" flipH="1">
            <a:off x="2956260" y="3031959"/>
            <a:ext cx="3384382" cy="1155031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6DEF50-E19F-6F17-1A8D-EC9283479B2B}"/>
              </a:ext>
            </a:extLst>
          </p:cNvPr>
          <p:cNvSpPr txBox="1"/>
          <p:nvPr/>
        </p:nvSpPr>
        <p:spPr>
          <a:xfrm>
            <a:off x="4445169" y="4033100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0ECDD2-E3ED-2A91-E0B8-B8983F0C0605}"/>
              </a:ext>
            </a:extLst>
          </p:cNvPr>
          <p:cNvSpPr/>
          <p:nvPr/>
        </p:nvSpPr>
        <p:spPr>
          <a:xfrm>
            <a:off x="2242387" y="4376153"/>
            <a:ext cx="3456571" cy="12392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최적으로 붙이는 테이프</a:t>
            </a: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6993F340-9753-196A-53C1-3BF36677BDE5}"/>
              </a:ext>
            </a:extLst>
          </p:cNvPr>
          <p:cNvSpPr/>
          <p:nvPr/>
        </p:nvSpPr>
        <p:spPr>
          <a:xfrm rot="10800000">
            <a:off x="2242386" y="5037889"/>
            <a:ext cx="3211930" cy="1155031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817DA1F-E5E0-EC1F-1918-988782EDC393}"/>
              </a:ext>
            </a:extLst>
          </p:cNvPr>
          <p:cNvSpPr/>
          <p:nvPr/>
        </p:nvSpPr>
        <p:spPr>
          <a:xfrm rot="10800000" flipH="1">
            <a:off x="2314576" y="5037891"/>
            <a:ext cx="3384382" cy="1155031"/>
          </a:xfrm>
          <a:prstGeom prst="arc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3841A3-270C-B4B2-BF51-6CA67AC77E37}"/>
              </a:ext>
            </a:extLst>
          </p:cNvPr>
          <p:cNvSpPr txBox="1"/>
          <p:nvPr/>
        </p:nvSpPr>
        <p:spPr>
          <a:xfrm>
            <a:off x="3803485" y="6039032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FB8C87-2D6A-BB1A-B82C-FE29D843D9B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55132" y="4991434"/>
            <a:ext cx="287255" cy="434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44C0306-1C1A-C384-96CD-633773668232}"/>
              </a:ext>
            </a:extLst>
          </p:cNvPr>
          <p:cNvCxnSpPr>
            <a:cxnSpLocks/>
          </p:cNvCxnSpPr>
          <p:nvPr/>
        </p:nvCxnSpPr>
        <p:spPr>
          <a:xfrm>
            <a:off x="5698958" y="4987088"/>
            <a:ext cx="287255" cy="434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73D36D-2C12-8AD4-F779-C427D5678B47}"/>
              </a:ext>
            </a:extLst>
          </p:cNvPr>
          <p:cNvSpPr txBox="1"/>
          <p:nvPr/>
        </p:nvSpPr>
        <p:spPr>
          <a:xfrm>
            <a:off x="4356185" y="960375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BDE986-5FDA-D5F9-E148-3B87ECF93177}"/>
              </a:ext>
            </a:extLst>
          </p:cNvPr>
          <p:cNvSpPr txBox="1"/>
          <p:nvPr/>
        </p:nvSpPr>
        <p:spPr>
          <a:xfrm>
            <a:off x="5392152" y="1943101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</a:t>
            </a:r>
            <a:endParaRPr lang="ko-KR" altLang="en-US" sz="1400" dirty="0"/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8E64D42A-E9F0-92FD-3A95-15ACFD5F4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90341"/>
              </p:ext>
            </p:extLst>
          </p:nvPr>
        </p:nvGraphicFramePr>
        <p:xfrm>
          <a:off x="6587794" y="3662260"/>
          <a:ext cx="546501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6501">
                  <a:extLst>
                    <a:ext uri="{9D8B030D-6E8A-4147-A177-3AD203B41FA5}">
                      <a16:colId xmlns:a16="http://schemas.microsoft.com/office/drawing/2014/main" val="651682206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3506725898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437095829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1865543562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752743602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374767493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764514541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743480147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532741356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360132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a_p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a_q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4128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30C1F7E7-6AF9-7D1F-6243-1B565A31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43882"/>
              </p:ext>
            </p:extLst>
          </p:nvPr>
        </p:nvGraphicFramePr>
        <p:xfrm>
          <a:off x="6587794" y="4904273"/>
          <a:ext cx="546501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6501">
                  <a:extLst>
                    <a:ext uri="{9D8B030D-6E8A-4147-A177-3AD203B41FA5}">
                      <a16:colId xmlns:a16="http://schemas.microsoft.com/office/drawing/2014/main" val="651682206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3506725898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437095829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1865543562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752743602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374767493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764514541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2743480147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532741356"/>
                    </a:ext>
                  </a:extLst>
                </a:gridCol>
                <a:gridCol w="546501">
                  <a:extLst>
                    <a:ext uri="{9D8B030D-6E8A-4147-A177-3AD203B41FA5}">
                      <a16:colId xmlns:a16="http://schemas.microsoft.com/office/drawing/2014/main" val="360132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b_p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b_q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4128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83E485B-8FEE-6D63-50D8-97D1967FECD3}"/>
              </a:ext>
            </a:extLst>
          </p:cNvPr>
          <p:cNvSpPr txBox="1"/>
          <p:nvPr/>
        </p:nvSpPr>
        <p:spPr>
          <a:xfrm>
            <a:off x="7204077" y="2385626"/>
            <a:ext cx="484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원소는 파이프 위치에 붙여진 테이프 번호</a:t>
            </a:r>
            <a:r>
              <a:rPr lang="en-US" altLang="ko-KR" dirty="0"/>
              <a:t>(</a:t>
            </a:r>
            <a:r>
              <a:rPr lang="ko-KR" altLang="en-US" dirty="0"/>
              <a:t>안 붙어있으면 </a:t>
            </a:r>
            <a:r>
              <a:rPr lang="en-US" altLang="ko-KR" dirty="0"/>
              <a:t>0, 1</a:t>
            </a:r>
            <a:r>
              <a:rPr lang="ko-KR" altLang="en-US" dirty="0"/>
              <a:t>부터 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04493-E611-73A4-BE58-1EAB794D798B}"/>
              </a:ext>
            </a:extLst>
          </p:cNvPr>
          <p:cNvSpPr txBox="1"/>
          <p:nvPr/>
        </p:nvSpPr>
        <p:spPr>
          <a:xfrm>
            <a:off x="6590466" y="3301696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D9806E-2247-84FF-C89D-B84B337157C6}"/>
              </a:ext>
            </a:extLst>
          </p:cNvPr>
          <p:cNvSpPr txBox="1"/>
          <p:nvPr/>
        </p:nvSpPr>
        <p:spPr>
          <a:xfrm>
            <a:off x="6582281" y="4596496"/>
            <a:ext cx="613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88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철희</dc:creator>
  <cp:lastModifiedBy>유 철희</cp:lastModifiedBy>
  <cp:revision>1</cp:revision>
  <dcterms:created xsi:type="dcterms:W3CDTF">2023-05-08T08:17:04Z</dcterms:created>
  <dcterms:modified xsi:type="dcterms:W3CDTF">2023-05-08T08:30:13Z</dcterms:modified>
</cp:coreProperties>
</file>