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Eisenberg" userId="9443c0c23084af69" providerId="LiveId" clId="{D0654372-A2E1-4404-9A39-0960EF3BEEAD}"/>
    <pc:docChg chg="modSld">
      <pc:chgData name="Elliot Eisenberg" userId="9443c0c23084af69" providerId="LiveId" clId="{D0654372-A2E1-4404-9A39-0960EF3BEEAD}" dt="2020-10-14T17:35:38.874" v="13" actId="20577"/>
      <pc:docMkLst>
        <pc:docMk/>
      </pc:docMkLst>
      <pc:sldChg chg="modSp">
        <pc:chgData name="Elliot Eisenberg" userId="9443c0c23084af69" providerId="LiveId" clId="{D0654372-A2E1-4404-9A39-0960EF3BEEAD}" dt="2020-10-14T17:35:38.874" v="13" actId="20577"/>
        <pc:sldMkLst>
          <pc:docMk/>
          <pc:sldMk cId="2107881949" sldId="256"/>
        </pc:sldMkLst>
        <pc:spChg chg="mod">
          <ac:chgData name="Elliot Eisenberg" userId="9443c0c23084af69" providerId="LiveId" clId="{D0654372-A2E1-4404-9A39-0960EF3BEEAD}" dt="2020-10-14T17:35:38.874" v="13" actId="20577"/>
          <ac:spMkLst>
            <pc:docMk/>
            <pc:sldMk cId="2107881949" sldId="256"/>
            <ac:spMk id="2" creationId="{46B76B7A-8698-42EE-B7A1-3DF3524E9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370F-60F9-47D4-AEFA-A4C1B82DE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1747B-99FB-48A7-8663-55528BB7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9CA7-1467-4C41-A031-90AA581E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E2E6-921B-4D4E-B30F-4FDC3D83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BBF3-8886-4CA0-8C1C-73F792AD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9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7324-E433-4585-A25E-4E775739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3D10F-5A4B-4461-91C7-5EF4F3A6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B059-D420-4E9E-9D58-FFE82D03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8D61-DB21-4C15-AC2A-CD19DDFA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1D28-86AF-4F7B-AA6C-2CD0EF35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2C219-3756-4EF8-857A-7B5DE622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EB78B-4BE6-4B0B-8D77-24B9C79F4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1BD2-B5E8-4612-9F32-D9444D91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219B-DFD8-4E20-981B-63D513B7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CB53-263F-49E1-834F-117D3224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267-89A3-4F59-8B77-5D1EB0A7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6864-3998-44A0-8FCB-EB5611D1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3C157-2411-4425-8B30-C499E97B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99B3-E5F9-44EF-9635-4035C6D9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4D03-C013-456B-B2C4-DA1DB3E1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253D-9CCF-45A1-9411-98E5143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6896-5033-4B3C-82B0-43A14CEB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BA48-5C63-47CF-8698-66BF328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6BB8-D9CA-4120-AED8-C3837FCF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89A-D0E9-4EE9-B870-8E7FEAB1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F403-573E-4C60-BC8E-F6285B37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AE4E-E300-4F68-B3C2-6EE1DE91B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501CD-7A9C-4178-B18C-CA0E779F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C6AD-22BE-4626-92E4-53453C5E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A134-6835-4378-9596-6AF4ACAA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F539-D77F-4AD3-A5E2-094D91AA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4DA5-0F85-44E8-BA98-6E02BC56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233A-39F1-4A68-9489-EFE93536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1856-6E6F-49FF-9DEE-138EA90CF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62835-D776-4516-90DF-C0E916ED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E51E-C500-4991-88FA-17AB1E01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D3C9A-4E61-43E2-A384-A2AA89F9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4B172-4DF9-4B32-B68E-99D957CF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E0737-D2DC-4E84-99B6-B9DF5A7A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3FF7-A952-4E7A-95BE-F352D12C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748BB-C3CA-443C-9000-22B5FFF5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7E7E4-4873-46C0-83D1-86FDA59B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3AB15-8477-46D8-98EE-8E5C98DD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A6C70-52AD-4BF8-9BB7-DAEE6F8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60C42-B94C-4C39-9919-B238379F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F5108-838D-4F6E-83AF-C8A873B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1A6C-83CE-40D8-BAF1-4F5A8FF3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C1F5-FBF4-41A0-9F02-04604085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5AD85-21C8-42BD-8AC6-3A67C12A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2D56D-C172-47D4-BA39-0FF34A6D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028D-362E-49CD-A0F8-101329B8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1AB4-6060-427E-98F3-BF13137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06F5-13C7-40AF-B9BD-B2C601D3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9791-306D-4203-A7CB-49CE9A195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1834C-52E1-46B1-BB7E-9CF37ECD7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1E3B-AB3E-4F8E-A35F-BEEC69A9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8FF8-E0F0-4E2F-B233-33EDE178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09C8-673C-44CD-A7E1-92BCD34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1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DD245-BEFD-4369-BA09-E3E7366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F423-361A-4631-8F80-D9C52254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116B-48C0-48D0-8563-FCA691B3F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407B-309C-4B76-9224-2684AF52A181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729E-DC6E-4674-BFD9-1B7E414A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F5EC-B026-4BC2-BFA0-9EE36BE87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BCB6-7138-4CF7-9ECD-0C976F057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6B7A-8698-42EE-B7A1-3DF3524E9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0D278-A8F1-46B4-A3D9-B6C9646B6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a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Eisenberg</dc:creator>
  <cp:lastModifiedBy>Elliot Eisenberg</cp:lastModifiedBy>
  <cp:revision>1</cp:revision>
  <dcterms:created xsi:type="dcterms:W3CDTF">2020-10-14T17:35:05Z</dcterms:created>
  <dcterms:modified xsi:type="dcterms:W3CDTF">2020-10-14T17:36:31Z</dcterms:modified>
</cp:coreProperties>
</file>