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654372-A2E1-4404-9A39-0960EF3BEEAD}" v="9" dt="2020-10-15T02:31:09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 Eisenberg" userId="9443c0c23084af69" providerId="LiveId" clId="{D0654372-A2E1-4404-9A39-0960EF3BEEAD}"/>
    <pc:docChg chg="undo redo custSel mod addSld modSld">
      <pc:chgData name="Elliot Eisenberg" userId="9443c0c23084af69" providerId="LiveId" clId="{D0654372-A2E1-4404-9A39-0960EF3BEEAD}" dt="2020-10-15T02:35:54.853" v="6590" actId="26606"/>
      <pc:docMkLst>
        <pc:docMk/>
      </pc:docMkLst>
      <pc:sldChg chg="addSp modSp mod setBg setClrOvrMap">
        <pc:chgData name="Elliot Eisenberg" userId="9443c0c23084af69" providerId="LiveId" clId="{D0654372-A2E1-4404-9A39-0960EF3BEEAD}" dt="2020-10-15T02:31:51.827" v="6569" actId="26606"/>
        <pc:sldMkLst>
          <pc:docMk/>
          <pc:sldMk cId="2107881949" sldId="256"/>
        </pc:sldMkLst>
        <pc:spChg chg="mod">
          <ac:chgData name="Elliot Eisenberg" userId="9443c0c23084af69" providerId="LiveId" clId="{D0654372-A2E1-4404-9A39-0960EF3BEEAD}" dt="2020-10-15T02:31:51.827" v="6569" actId="26606"/>
          <ac:spMkLst>
            <pc:docMk/>
            <pc:sldMk cId="2107881949" sldId="256"/>
            <ac:spMk id="2" creationId="{46B76B7A-8698-42EE-B7A1-3DF3524E970D}"/>
          </ac:spMkLst>
        </pc:spChg>
        <pc:spChg chg="mod">
          <ac:chgData name="Elliot Eisenberg" userId="9443c0c23084af69" providerId="LiveId" clId="{D0654372-A2E1-4404-9A39-0960EF3BEEAD}" dt="2020-10-15T02:31:51.827" v="6569" actId="26606"/>
          <ac:spMkLst>
            <pc:docMk/>
            <pc:sldMk cId="2107881949" sldId="256"/>
            <ac:spMk id="3" creationId="{0C30D278-A8F1-46B4-A3D9-B6C9646B67F5}"/>
          </ac:spMkLst>
        </pc:spChg>
        <pc:spChg chg="add">
          <ac:chgData name="Elliot Eisenberg" userId="9443c0c23084af69" providerId="LiveId" clId="{D0654372-A2E1-4404-9A39-0960EF3BEEAD}" dt="2020-10-15T02:31:51.827" v="6569" actId="26606"/>
          <ac:spMkLst>
            <pc:docMk/>
            <pc:sldMk cId="2107881949" sldId="256"/>
            <ac:spMk id="8" creationId="{675B157A-751A-4B3B-84E6-DAD66F6593CA}"/>
          </ac:spMkLst>
        </pc:spChg>
        <pc:spChg chg="add">
          <ac:chgData name="Elliot Eisenberg" userId="9443c0c23084af69" providerId="LiveId" clId="{D0654372-A2E1-4404-9A39-0960EF3BEEAD}" dt="2020-10-15T02:31:51.827" v="6569" actId="26606"/>
          <ac:spMkLst>
            <pc:docMk/>
            <pc:sldMk cId="2107881949" sldId="256"/>
            <ac:spMk id="18" creationId="{734F9891-918B-4907-B215-68406A700E8D}"/>
          </ac:spMkLst>
        </pc:spChg>
        <pc:grpChg chg="add">
          <ac:chgData name="Elliot Eisenberg" userId="9443c0c23084af69" providerId="LiveId" clId="{D0654372-A2E1-4404-9A39-0960EF3BEEAD}" dt="2020-10-15T02:31:51.827" v="6569" actId="26606"/>
          <ac:grpSpMkLst>
            <pc:docMk/>
            <pc:sldMk cId="2107881949" sldId="256"/>
            <ac:grpSpMk id="10" creationId="{FBC8EF01-693C-48AC-85A7-E9DECBCDB7D3}"/>
          </ac:grpSpMkLst>
        </pc:grpChg>
        <pc:cxnChg chg="add">
          <ac:chgData name="Elliot Eisenberg" userId="9443c0c23084af69" providerId="LiveId" clId="{D0654372-A2E1-4404-9A39-0960EF3BEEAD}" dt="2020-10-15T02:31:51.827" v="6569" actId="26606"/>
          <ac:cxnSpMkLst>
            <pc:docMk/>
            <pc:sldMk cId="2107881949" sldId="256"/>
            <ac:cxnSpMk id="20" creationId="{ABE42DBE-98BB-40FC-9C91-3BCB67F8385F}"/>
          </ac:cxnSpMkLst>
        </pc:cxnChg>
      </pc:sldChg>
      <pc:sldChg chg="addSp delSp modSp add mod setBg">
        <pc:chgData name="Elliot Eisenberg" userId="9443c0c23084af69" providerId="LiveId" clId="{D0654372-A2E1-4404-9A39-0960EF3BEEAD}" dt="2020-10-15T02:32:03.646" v="6570" actId="26606"/>
        <pc:sldMkLst>
          <pc:docMk/>
          <pc:sldMk cId="3214233042" sldId="257"/>
        </pc:sldMkLst>
        <pc:spChg chg="mod">
          <ac:chgData name="Elliot Eisenberg" userId="9443c0c23084af69" providerId="LiveId" clId="{D0654372-A2E1-4404-9A39-0960EF3BEEAD}" dt="2020-10-15T02:32:03.646" v="6570" actId="26606"/>
          <ac:spMkLst>
            <pc:docMk/>
            <pc:sldMk cId="3214233042" sldId="257"/>
            <ac:spMk id="2" creationId="{F1658C39-DC2C-41CC-ADA9-15CAAC689AF4}"/>
          </ac:spMkLst>
        </pc:spChg>
        <pc:spChg chg="del mod">
          <ac:chgData name="Elliot Eisenberg" userId="9443c0c23084af69" providerId="LiveId" clId="{D0654372-A2E1-4404-9A39-0960EF3BEEAD}" dt="2020-10-15T02:32:03.646" v="6570" actId="26606"/>
          <ac:spMkLst>
            <pc:docMk/>
            <pc:sldMk cId="3214233042" sldId="257"/>
            <ac:spMk id="3" creationId="{5D5CF9B7-0035-4506-8337-F56AF055D112}"/>
          </ac:spMkLst>
        </pc:spChg>
        <pc:spChg chg="add">
          <ac:chgData name="Elliot Eisenberg" userId="9443c0c23084af69" providerId="LiveId" clId="{D0654372-A2E1-4404-9A39-0960EF3BEEAD}" dt="2020-10-15T02:32:03.646" v="6570" actId="26606"/>
          <ac:spMkLst>
            <pc:docMk/>
            <pc:sldMk cId="3214233042" sldId="257"/>
            <ac:spMk id="9" creationId="{94C52C56-BEF2-4E22-8C8E-A7AC96B03A72}"/>
          </ac:spMkLst>
        </pc:spChg>
        <pc:spChg chg="add">
          <ac:chgData name="Elliot Eisenberg" userId="9443c0c23084af69" providerId="LiveId" clId="{D0654372-A2E1-4404-9A39-0960EF3BEEAD}" dt="2020-10-15T02:32:03.646" v="6570" actId="26606"/>
          <ac:spMkLst>
            <pc:docMk/>
            <pc:sldMk cId="3214233042" sldId="257"/>
            <ac:spMk id="11" creationId="{42285737-90EE-47DC-AC80-8AE156B11969}"/>
          </ac:spMkLst>
        </pc:spChg>
        <pc:grpChg chg="add">
          <ac:chgData name="Elliot Eisenberg" userId="9443c0c23084af69" providerId="LiveId" clId="{D0654372-A2E1-4404-9A39-0960EF3BEEAD}" dt="2020-10-15T02:32:03.646" v="6570" actId="26606"/>
          <ac:grpSpMkLst>
            <pc:docMk/>
            <pc:sldMk cId="3214233042" sldId="257"/>
            <ac:grpSpMk id="13" creationId="{B57BDC17-F1B3-455F-BBF1-680AA1F25C06}"/>
          </ac:grpSpMkLst>
        </pc:grpChg>
        <pc:graphicFrameChg chg="add">
          <ac:chgData name="Elliot Eisenberg" userId="9443c0c23084af69" providerId="LiveId" clId="{D0654372-A2E1-4404-9A39-0960EF3BEEAD}" dt="2020-10-15T02:32:03.646" v="6570" actId="26606"/>
          <ac:graphicFrameMkLst>
            <pc:docMk/>
            <pc:sldMk cId="3214233042" sldId="257"/>
            <ac:graphicFrameMk id="5" creationId="{C913A104-178A-4FBB-907D-50A8E320A4B3}"/>
          </ac:graphicFrameMkLst>
        </pc:graphicFrameChg>
      </pc:sldChg>
      <pc:sldChg chg="addSp delSp modSp add mod setBg">
        <pc:chgData name="Elliot Eisenberg" userId="9443c0c23084af69" providerId="LiveId" clId="{D0654372-A2E1-4404-9A39-0960EF3BEEAD}" dt="2020-10-15T02:32:13.264" v="6571" actId="26606"/>
        <pc:sldMkLst>
          <pc:docMk/>
          <pc:sldMk cId="2040807161" sldId="258"/>
        </pc:sldMkLst>
        <pc:spChg chg="mod">
          <ac:chgData name="Elliot Eisenberg" userId="9443c0c23084af69" providerId="LiveId" clId="{D0654372-A2E1-4404-9A39-0960EF3BEEAD}" dt="2020-10-15T02:32:13.264" v="6571" actId="26606"/>
          <ac:spMkLst>
            <pc:docMk/>
            <pc:sldMk cId="2040807161" sldId="258"/>
            <ac:spMk id="2" creationId="{B30D8BD5-5B64-475E-ABB0-79460C06DF09}"/>
          </ac:spMkLst>
        </pc:spChg>
        <pc:spChg chg="del mod">
          <ac:chgData name="Elliot Eisenberg" userId="9443c0c23084af69" providerId="LiveId" clId="{D0654372-A2E1-4404-9A39-0960EF3BEEAD}" dt="2020-10-15T02:32:13.264" v="6571" actId="26606"/>
          <ac:spMkLst>
            <pc:docMk/>
            <pc:sldMk cId="2040807161" sldId="258"/>
            <ac:spMk id="3" creationId="{3F24974F-8F0F-479D-96B8-84204B226685}"/>
          </ac:spMkLst>
        </pc:spChg>
        <pc:graphicFrameChg chg="add">
          <ac:chgData name="Elliot Eisenberg" userId="9443c0c23084af69" providerId="LiveId" clId="{D0654372-A2E1-4404-9A39-0960EF3BEEAD}" dt="2020-10-15T02:32:13.264" v="6571" actId="26606"/>
          <ac:graphicFrameMkLst>
            <pc:docMk/>
            <pc:sldMk cId="2040807161" sldId="258"/>
            <ac:graphicFrameMk id="5" creationId="{E497ED7B-607F-4F86-BDDC-15A754CFA460}"/>
          </ac:graphicFrameMkLst>
        </pc:graphicFrameChg>
      </pc:sldChg>
      <pc:sldChg chg="addSp delSp modSp add mod setBg">
        <pc:chgData name="Elliot Eisenberg" userId="9443c0c23084af69" providerId="LiveId" clId="{D0654372-A2E1-4404-9A39-0960EF3BEEAD}" dt="2020-10-15T02:32:42.992" v="6574" actId="26606"/>
        <pc:sldMkLst>
          <pc:docMk/>
          <pc:sldMk cId="1552619015" sldId="259"/>
        </pc:sldMkLst>
        <pc:spChg chg="mod">
          <ac:chgData name="Elliot Eisenberg" userId="9443c0c23084af69" providerId="LiveId" clId="{D0654372-A2E1-4404-9A39-0960EF3BEEAD}" dt="2020-10-15T02:32:42.992" v="6574" actId="26606"/>
          <ac:spMkLst>
            <pc:docMk/>
            <pc:sldMk cId="1552619015" sldId="259"/>
            <ac:spMk id="2" creationId="{DE8E0381-B1C6-42B4-B85A-53F2D805A905}"/>
          </ac:spMkLst>
        </pc:spChg>
        <pc:spChg chg="add del mod">
          <ac:chgData name="Elliot Eisenberg" userId="9443c0c23084af69" providerId="LiveId" clId="{D0654372-A2E1-4404-9A39-0960EF3BEEAD}" dt="2020-10-15T02:32:42.992" v="6574" actId="26606"/>
          <ac:spMkLst>
            <pc:docMk/>
            <pc:sldMk cId="1552619015" sldId="259"/>
            <ac:spMk id="3" creationId="{042A94F2-5E46-4721-966E-1D38C2C0779E}"/>
          </ac:spMkLst>
        </pc:spChg>
        <pc:spChg chg="add del">
          <ac:chgData name="Elliot Eisenberg" userId="9443c0c23084af69" providerId="LiveId" clId="{D0654372-A2E1-4404-9A39-0960EF3BEEAD}" dt="2020-10-15T02:32:42.939" v="6573" actId="26606"/>
          <ac:spMkLst>
            <pc:docMk/>
            <pc:sldMk cId="1552619015" sldId="259"/>
            <ac:spMk id="9" creationId="{63336871-0118-4F6E-8DBD-20AEFC62A9AD}"/>
          </ac:spMkLst>
        </pc:spChg>
        <pc:spChg chg="add del">
          <ac:chgData name="Elliot Eisenberg" userId="9443c0c23084af69" providerId="LiveId" clId="{D0654372-A2E1-4404-9A39-0960EF3BEEAD}" dt="2020-10-15T02:32:42.939" v="6573" actId="26606"/>
          <ac:spMkLst>
            <pc:docMk/>
            <pc:sldMk cId="1552619015" sldId="259"/>
            <ac:spMk id="11" creationId="{F03CC8D0-33AF-417F-8454-1FDB6C22DD25}"/>
          </ac:spMkLst>
        </pc:spChg>
        <pc:grpChg chg="add del">
          <ac:chgData name="Elliot Eisenberg" userId="9443c0c23084af69" providerId="LiveId" clId="{D0654372-A2E1-4404-9A39-0960EF3BEEAD}" dt="2020-10-15T02:32:42.939" v="6573" actId="26606"/>
          <ac:grpSpMkLst>
            <pc:docMk/>
            <pc:sldMk cId="1552619015" sldId="259"/>
            <ac:grpSpMk id="13" creationId="{B5A08A69-9EE1-4A9E-96B6-D769D87C2F9E}"/>
          </ac:grpSpMkLst>
        </pc:grpChg>
        <pc:graphicFrameChg chg="add del">
          <ac:chgData name="Elliot Eisenberg" userId="9443c0c23084af69" providerId="LiveId" clId="{D0654372-A2E1-4404-9A39-0960EF3BEEAD}" dt="2020-10-15T02:32:42.939" v="6573" actId="26606"/>
          <ac:graphicFrameMkLst>
            <pc:docMk/>
            <pc:sldMk cId="1552619015" sldId="259"/>
            <ac:graphicFrameMk id="5" creationId="{462E93D9-66EC-469E-9A79-543CC312CB2A}"/>
          </ac:graphicFrameMkLst>
        </pc:graphicFrameChg>
        <pc:graphicFrameChg chg="add">
          <ac:chgData name="Elliot Eisenberg" userId="9443c0c23084af69" providerId="LiveId" clId="{D0654372-A2E1-4404-9A39-0960EF3BEEAD}" dt="2020-10-15T02:32:42.992" v="6574" actId="26606"/>
          <ac:graphicFrameMkLst>
            <pc:docMk/>
            <pc:sldMk cId="1552619015" sldId="259"/>
            <ac:graphicFrameMk id="21" creationId="{F5C0601C-179D-4F42-BB4C-51F04DBDC2C9}"/>
          </ac:graphicFrameMkLst>
        </pc:graphicFrameChg>
      </pc:sldChg>
      <pc:sldChg chg="addSp modSp add mod setBg">
        <pc:chgData name="Elliot Eisenberg" userId="9443c0c23084af69" providerId="LiveId" clId="{D0654372-A2E1-4404-9A39-0960EF3BEEAD}" dt="2020-10-15T02:35:41.955" v="6589" actId="12"/>
        <pc:sldMkLst>
          <pc:docMk/>
          <pc:sldMk cId="2688154207" sldId="260"/>
        </pc:sldMkLst>
        <pc:spChg chg="mod">
          <ac:chgData name="Elliot Eisenberg" userId="9443c0c23084af69" providerId="LiveId" clId="{D0654372-A2E1-4404-9A39-0960EF3BEEAD}" dt="2020-10-15T02:34:10.998" v="6575" actId="26606"/>
          <ac:spMkLst>
            <pc:docMk/>
            <pc:sldMk cId="2688154207" sldId="260"/>
            <ac:spMk id="2" creationId="{8C8B2422-A3B8-499E-B630-E6501EA51A9D}"/>
          </ac:spMkLst>
        </pc:spChg>
        <pc:spChg chg="mod">
          <ac:chgData name="Elliot Eisenberg" userId="9443c0c23084af69" providerId="LiveId" clId="{D0654372-A2E1-4404-9A39-0960EF3BEEAD}" dt="2020-10-15T02:35:41.955" v="6589" actId="12"/>
          <ac:spMkLst>
            <pc:docMk/>
            <pc:sldMk cId="2688154207" sldId="260"/>
            <ac:spMk id="3" creationId="{73C14B39-DC62-4889-A17D-E6104707962F}"/>
          </ac:spMkLst>
        </pc:spChg>
        <pc:spChg chg="add">
          <ac:chgData name="Elliot Eisenberg" userId="9443c0c23084af69" providerId="LiveId" clId="{D0654372-A2E1-4404-9A39-0960EF3BEEAD}" dt="2020-10-15T02:34:10.998" v="6575" actId="26606"/>
          <ac:spMkLst>
            <pc:docMk/>
            <pc:sldMk cId="2688154207" sldId="260"/>
            <ac:spMk id="8" creationId="{DE47280D-9DF4-4EC0-870E-F5799F7AD3CE}"/>
          </ac:spMkLst>
        </pc:spChg>
        <pc:spChg chg="add">
          <ac:chgData name="Elliot Eisenberg" userId="9443c0c23084af69" providerId="LiveId" clId="{D0654372-A2E1-4404-9A39-0960EF3BEEAD}" dt="2020-10-15T02:34:10.998" v="6575" actId="26606"/>
          <ac:spMkLst>
            <pc:docMk/>
            <pc:sldMk cId="2688154207" sldId="260"/>
            <ac:spMk id="10" creationId="{7ED3A13C-2CCC-4715-A54F-87795E0CED50}"/>
          </ac:spMkLst>
        </pc:spChg>
        <pc:grpChg chg="add">
          <ac:chgData name="Elliot Eisenberg" userId="9443c0c23084af69" providerId="LiveId" clId="{D0654372-A2E1-4404-9A39-0960EF3BEEAD}" dt="2020-10-15T02:34:10.998" v="6575" actId="26606"/>
          <ac:grpSpMkLst>
            <pc:docMk/>
            <pc:sldMk cId="2688154207" sldId="260"/>
            <ac:grpSpMk id="12" creationId="{FB6C0892-83F6-4C98-B806-06627C732547}"/>
          </ac:grpSpMkLst>
        </pc:grpChg>
      </pc:sldChg>
      <pc:sldChg chg="addSp delSp modSp add mod setBg setClrOvrMap">
        <pc:chgData name="Elliot Eisenberg" userId="9443c0c23084af69" providerId="LiveId" clId="{D0654372-A2E1-4404-9A39-0960EF3BEEAD}" dt="2020-10-15T02:35:32.239" v="6587" actId="12"/>
        <pc:sldMkLst>
          <pc:docMk/>
          <pc:sldMk cId="3515900834" sldId="261"/>
        </pc:sldMkLst>
        <pc:spChg chg="mod">
          <ac:chgData name="Elliot Eisenberg" userId="9443c0c23084af69" providerId="LiveId" clId="{D0654372-A2E1-4404-9A39-0960EF3BEEAD}" dt="2020-10-15T02:35:11.317" v="6584" actId="26606"/>
          <ac:spMkLst>
            <pc:docMk/>
            <pc:sldMk cId="3515900834" sldId="261"/>
            <ac:spMk id="2" creationId="{093DC9FC-E7CA-4EE2-AE3B-BE9C478778C2}"/>
          </ac:spMkLst>
        </pc:spChg>
        <pc:spChg chg="mod">
          <ac:chgData name="Elliot Eisenberg" userId="9443c0c23084af69" providerId="LiveId" clId="{D0654372-A2E1-4404-9A39-0960EF3BEEAD}" dt="2020-10-15T02:35:32.239" v="6587" actId="12"/>
          <ac:spMkLst>
            <pc:docMk/>
            <pc:sldMk cId="3515900834" sldId="261"/>
            <ac:spMk id="3" creationId="{361FBEFD-269F-46EC-867C-89B0F853F65C}"/>
          </ac:spMkLst>
        </pc:spChg>
        <pc:spChg chg="add del">
          <ac:chgData name="Elliot Eisenberg" userId="9443c0c23084af69" providerId="LiveId" clId="{D0654372-A2E1-4404-9A39-0960EF3BEEAD}" dt="2020-10-15T02:34:39.942" v="6577" actId="26606"/>
          <ac:spMkLst>
            <pc:docMk/>
            <pc:sldMk cId="3515900834" sldId="261"/>
            <ac:spMk id="8" creationId="{24C41CF4-4A13-4AA9-9300-CB7A2E37C861}"/>
          </ac:spMkLst>
        </pc:spChg>
        <pc:spChg chg="add del">
          <ac:chgData name="Elliot Eisenberg" userId="9443c0c23084af69" providerId="LiveId" clId="{D0654372-A2E1-4404-9A39-0960EF3BEEAD}" dt="2020-10-15T02:34:56.716" v="6583" actId="26606"/>
          <ac:spMkLst>
            <pc:docMk/>
            <pc:sldMk cId="3515900834" sldId="261"/>
            <ac:spMk id="12" creationId="{E4CD00E4-F77A-49A5-A54B-A542D0DE5D1A}"/>
          </ac:spMkLst>
        </pc:spChg>
        <pc:spChg chg="add del">
          <ac:chgData name="Elliot Eisenberg" userId="9443c0c23084af69" providerId="LiveId" clId="{D0654372-A2E1-4404-9A39-0960EF3BEEAD}" dt="2020-10-15T02:34:56.716" v="6583" actId="26606"/>
          <ac:spMkLst>
            <pc:docMk/>
            <pc:sldMk cId="3515900834" sldId="261"/>
            <ac:spMk id="13" creationId="{4B136A7F-8703-4FA7-80B1-874F5E75835C}"/>
          </ac:spMkLst>
        </pc:spChg>
        <pc:spChg chg="add del">
          <ac:chgData name="Elliot Eisenberg" userId="9443c0c23084af69" providerId="LiveId" clId="{D0654372-A2E1-4404-9A39-0960EF3BEEAD}" dt="2020-10-15T02:34:56.716" v="6583" actId="26606"/>
          <ac:spMkLst>
            <pc:docMk/>
            <pc:sldMk cId="3515900834" sldId="261"/>
            <ac:spMk id="14" creationId="{17158038-9069-44CB-8794-762B5429B9FE}"/>
          </ac:spMkLst>
        </pc:spChg>
        <pc:spChg chg="add del">
          <ac:chgData name="Elliot Eisenberg" userId="9443c0c23084af69" providerId="LiveId" clId="{D0654372-A2E1-4404-9A39-0960EF3BEEAD}" dt="2020-10-15T02:34:56.716" v="6583" actId="26606"/>
          <ac:spMkLst>
            <pc:docMk/>
            <pc:sldMk cId="3515900834" sldId="261"/>
            <ac:spMk id="15" creationId="{716B2278-BFC9-43BE-9620-278464A4ABA9}"/>
          </ac:spMkLst>
        </pc:spChg>
        <pc:spChg chg="add del">
          <ac:chgData name="Elliot Eisenberg" userId="9443c0c23084af69" providerId="LiveId" clId="{D0654372-A2E1-4404-9A39-0960EF3BEEAD}" dt="2020-10-15T02:34:56.716" v="6583" actId="26606"/>
          <ac:spMkLst>
            <pc:docMk/>
            <pc:sldMk cId="3515900834" sldId="261"/>
            <ac:spMk id="16" creationId="{045056AB-07D8-43D9-9343-AB85199AEA75}"/>
          </ac:spMkLst>
        </pc:spChg>
        <pc:spChg chg="add del">
          <ac:chgData name="Elliot Eisenberg" userId="9443c0c23084af69" providerId="LiveId" clId="{D0654372-A2E1-4404-9A39-0960EF3BEEAD}" dt="2020-10-15T02:34:56.716" v="6583" actId="26606"/>
          <ac:spMkLst>
            <pc:docMk/>
            <pc:sldMk cId="3515900834" sldId="261"/>
            <ac:spMk id="18" creationId="{E83D8662-D21C-4B0A-A8A5-EA1E5DEBC579}"/>
          </ac:spMkLst>
        </pc:spChg>
        <pc:spChg chg="add del">
          <ac:chgData name="Elliot Eisenberg" userId="9443c0c23084af69" providerId="LiveId" clId="{D0654372-A2E1-4404-9A39-0960EF3BEEAD}" dt="2020-10-15T02:34:55.003" v="6580" actId="26606"/>
          <ac:spMkLst>
            <pc:docMk/>
            <pc:sldMk cId="3515900834" sldId="261"/>
            <ac:spMk id="24" creationId="{6AD30037-67ED-4367-9BE0-45787510BF13}"/>
          </ac:spMkLst>
        </pc:spChg>
        <pc:grpChg chg="add del">
          <ac:chgData name="Elliot Eisenberg" userId="9443c0c23084af69" providerId="LiveId" clId="{D0654372-A2E1-4404-9A39-0960EF3BEEAD}" dt="2020-10-15T02:34:55.003" v="6580" actId="26606"/>
          <ac:grpSpMkLst>
            <pc:docMk/>
            <pc:sldMk cId="3515900834" sldId="261"/>
            <ac:grpSpMk id="26" creationId="{50841A4E-5BC1-44B4-83CF-D524E8AEAD64}"/>
          </ac:grpSpMkLst>
        </pc:grpChg>
        <pc:picChg chg="add del">
          <ac:chgData name="Elliot Eisenberg" userId="9443c0c23084af69" providerId="LiveId" clId="{D0654372-A2E1-4404-9A39-0960EF3BEEAD}" dt="2020-10-15T02:34:55.003" v="6580" actId="26606"/>
          <ac:picMkLst>
            <pc:docMk/>
            <pc:sldMk cId="3515900834" sldId="261"/>
            <ac:picMk id="20" creationId="{38C8F45C-B7DF-41B0-AFD1-5C8F669B2A7D}"/>
          </ac:picMkLst>
        </pc:picChg>
        <pc:picChg chg="add del">
          <ac:chgData name="Elliot Eisenberg" userId="9443c0c23084af69" providerId="LiveId" clId="{D0654372-A2E1-4404-9A39-0960EF3BEEAD}" dt="2020-10-15T02:34:56.695" v="6582" actId="26606"/>
          <ac:picMkLst>
            <pc:docMk/>
            <pc:sldMk cId="3515900834" sldId="261"/>
            <ac:picMk id="22" creationId="{F6C5E818-F85A-43A9-898B-D044C8A577FD}"/>
          </ac:picMkLst>
        </pc:picChg>
        <pc:picChg chg="add mod">
          <ac:chgData name="Elliot Eisenberg" userId="9443c0c23084af69" providerId="LiveId" clId="{D0654372-A2E1-4404-9A39-0960EF3BEEAD}" dt="2020-10-15T02:35:11.317" v="6584" actId="26606"/>
          <ac:picMkLst>
            <pc:docMk/>
            <pc:sldMk cId="3515900834" sldId="261"/>
            <ac:picMk id="25" creationId="{03F21018-DD0A-4961-A6ED-FEED18E44B9F}"/>
          </ac:picMkLst>
        </pc:picChg>
        <pc:cxnChg chg="add del">
          <ac:chgData name="Elliot Eisenberg" userId="9443c0c23084af69" providerId="LiveId" clId="{D0654372-A2E1-4404-9A39-0960EF3BEEAD}" dt="2020-10-15T02:34:39.942" v="6577" actId="26606"/>
          <ac:cxnSpMkLst>
            <pc:docMk/>
            <pc:sldMk cId="3515900834" sldId="261"/>
            <ac:cxnSpMk id="10" creationId="{7A77B115-9FF3-46AE-AE08-826DEB9A6246}"/>
          </ac:cxnSpMkLst>
        </pc:cxnChg>
      </pc:sldChg>
      <pc:sldChg chg="addSp delSp modSp add mod setBg">
        <pc:chgData name="Elliot Eisenberg" userId="9443c0c23084af69" providerId="LiveId" clId="{D0654372-A2E1-4404-9A39-0960EF3BEEAD}" dt="2020-10-15T02:35:54.853" v="6590" actId="26606"/>
        <pc:sldMkLst>
          <pc:docMk/>
          <pc:sldMk cId="1311126941" sldId="262"/>
        </pc:sldMkLst>
        <pc:spChg chg="mod">
          <ac:chgData name="Elliot Eisenberg" userId="9443c0c23084af69" providerId="LiveId" clId="{D0654372-A2E1-4404-9A39-0960EF3BEEAD}" dt="2020-10-15T02:35:54.853" v="6590" actId="26606"/>
          <ac:spMkLst>
            <pc:docMk/>
            <pc:sldMk cId="1311126941" sldId="262"/>
            <ac:spMk id="2" creationId="{C9C85F87-4A54-4204-8BD2-8BA1B0795863}"/>
          </ac:spMkLst>
        </pc:spChg>
        <pc:spChg chg="del mod">
          <ac:chgData name="Elliot Eisenberg" userId="9443c0c23084af69" providerId="LiveId" clId="{D0654372-A2E1-4404-9A39-0960EF3BEEAD}" dt="2020-10-15T02:35:54.853" v="6590" actId="26606"/>
          <ac:spMkLst>
            <pc:docMk/>
            <pc:sldMk cId="1311126941" sldId="262"/>
            <ac:spMk id="3" creationId="{A218560E-DC9A-46B9-8D9E-AC02E1167DE9}"/>
          </ac:spMkLst>
        </pc:spChg>
        <pc:spChg chg="add">
          <ac:chgData name="Elliot Eisenberg" userId="9443c0c23084af69" providerId="LiveId" clId="{D0654372-A2E1-4404-9A39-0960EF3BEEAD}" dt="2020-10-15T02:35:54.853" v="6590" actId="26606"/>
          <ac:spMkLst>
            <pc:docMk/>
            <pc:sldMk cId="1311126941" sldId="262"/>
            <ac:spMk id="9" creationId="{BED1B64B-251E-446A-A285-6626C4EC010D}"/>
          </ac:spMkLst>
        </pc:spChg>
        <pc:spChg chg="add">
          <ac:chgData name="Elliot Eisenberg" userId="9443c0c23084af69" providerId="LiveId" clId="{D0654372-A2E1-4404-9A39-0960EF3BEEAD}" dt="2020-10-15T02:35:54.853" v="6590" actId="26606"/>
          <ac:spMkLst>
            <pc:docMk/>
            <pc:sldMk cId="1311126941" sldId="262"/>
            <ac:spMk id="19" creationId="{A27AE693-58E8-48BC-8ED0-568ABFEABB35}"/>
          </ac:spMkLst>
        </pc:spChg>
        <pc:grpChg chg="add">
          <ac:chgData name="Elliot Eisenberg" userId="9443c0c23084af69" providerId="LiveId" clId="{D0654372-A2E1-4404-9A39-0960EF3BEEAD}" dt="2020-10-15T02:35:54.853" v="6590" actId="26606"/>
          <ac:grpSpMkLst>
            <pc:docMk/>
            <pc:sldMk cId="1311126941" sldId="262"/>
            <ac:grpSpMk id="11" creationId="{CD02B5D1-60D4-4D5B-AFD9-C986E227431B}"/>
          </ac:grpSpMkLst>
        </pc:grpChg>
        <pc:graphicFrameChg chg="add">
          <ac:chgData name="Elliot Eisenberg" userId="9443c0c23084af69" providerId="LiveId" clId="{D0654372-A2E1-4404-9A39-0960EF3BEEAD}" dt="2020-10-15T02:35:54.853" v="6590" actId="26606"/>
          <ac:graphicFrameMkLst>
            <pc:docMk/>
            <pc:sldMk cId="1311126941" sldId="262"/>
            <ac:graphicFrameMk id="5" creationId="{14FEE81B-F14D-4697-95F2-F0424E0E9E05}"/>
          </ac:graphicFrameMkLst>
        </pc:graphicFrameChg>
      </pc:sldChg>
      <pc:sldChg chg="modSp add">
        <pc:chgData name="Elliot Eisenberg" userId="9443c0c23084af69" providerId="LiveId" clId="{D0654372-A2E1-4404-9A39-0960EF3BEEAD}" dt="2020-10-15T02:01:05.423" v="5353" actId="20577"/>
        <pc:sldMkLst>
          <pc:docMk/>
          <pc:sldMk cId="3404013661" sldId="263"/>
        </pc:sldMkLst>
        <pc:spChg chg="mod">
          <ac:chgData name="Elliot Eisenberg" userId="9443c0c23084af69" providerId="LiveId" clId="{D0654372-A2E1-4404-9A39-0960EF3BEEAD}" dt="2020-10-15T01:58:47.256" v="4903" actId="20577"/>
          <ac:spMkLst>
            <pc:docMk/>
            <pc:sldMk cId="3404013661" sldId="263"/>
            <ac:spMk id="2" creationId="{3C1EC724-EC2A-4008-AEAE-3441C66EA41C}"/>
          </ac:spMkLst>
        </pc:spChg>
        <pc:spChg chg="mod">
          <ac:chgData name="Elliot Eisenberg" userId="9443c0c23084af69" providerId="LiveId" clId="{D0654372-A2E1-4404-9A39-0960EF3BEEAD}" dt="2020-10-15T02:01:05.423" v="5353" actId="20577"/>
          <ac:spMkLst>
            <pc:docMk/>
            <pc:sldMk cId="3404013661" sldId="263"/>
            <ac:spMk id="3" creationId="{5D3EF543-0DD4-476E-9795-8D1794AC2B6A}"/>
          </ac:spMkLst>
        </pc:spChg>
      </pc:sldChg>
      <pc:sldChg chg="addSp delSp modSp add mod setBg setClrOvrMap">
        <pc:chgData name="Elliot Eisenberg" userId="9443c0c23084af69" providerId="LiveId" clId="{D0654372-A2E1-4404-9A39-0960EF3BEEAD}" dt="2020-10-15T02:31:40.779" v="6568" actId="26606"/>
        <pc:sldMkLst>
          <pc:docMk/>
          <pc:sldMk cId="427196723" sldId="264"/>
        </pc:sldMkLst>
        <pc:spChg chg="mod">
          <ac:chgData name="Elliot Eisenberg" userId="9443c0c23084af69" providerId="LiveId" clId="{D0654372-A2E1-4404-9A39-0960EF3BEEAD}" dt="2020-10-15T02:31:40.779" v="6568" actId="26606"/>
          <ac:spMkLst>
            <pc:docMk/>
            <pc:sldMk cId="427196723" sldId="264"/>
            <ac:spMk id="2" creationId="{D17313D2-DED9-48C3-BCE0-B351F9155422}"/>
          </ac:spMkLst>
        </pc:spChg>
        <pc:spChg chg="mod">
          <ac:chgData name="Elliot Eisenberg" userId="9443c0c23084af69" providerId="LiveId" clId="{D0654372-A2E1-4404-9A39-0960EF3BEEAD}" dt="2020-10-15T02:31:40.779" v="6568" actId="26606"/>
          <ac:spMkLst>
            <pc:docMk/>
            <pc:sldMk cId="427196723" sldId="264"/>
            <ac:spMk id="3" creationId="{953D0AEC-88FC-4D07-A1C8-DC23FA708289}"/>
          </ac:spMkLst>
        </pc:spChg>
        <pc:spChg chg="add del">
          <ac:chgData name="Elliot Eisenberg" userId="9443c0c23084af69" providerId="LiveId" clId="{D0654372-A2E1-4404-9A39-0960EF3BEEAD}" dt="2020-10-15T02:31:20.178" v="6564" actId="26606"/>
          <ac:spMkLst>
            <pc:docMk/>
            <pc:sldMk cId="427196723" sldId="264"/>
            <ac:spMk id="8" creationId="{24DFAAE7-061D-4086-99EC-872CB305082A}"/>
          </ac:spMkLst>
        </pc:spChg>
        <pc:spChg chg="add del">
          <ac:chgData name="Elliot Eisenberg" userId="9443c0c23084af69" providerId="LiveId" clId="{D0654372-A2E1-4404-9A39-0960EF3BEEAD}" dt="2020-10-15T02:31:20.178" v="6564" actId="26606"/>
          <ac:spMkLst>
            <pc:docMk/>
            <pc:sldMk cId="427196723" sldId="264"/>
            <ac:spMk id="10" creationId="{E7570099-A243-48DD-9EAE-36F4AC095B94}"/>
          </ac:spMkLst>
        </pc:spChg>
        <pc:spChg chg="add del">
          <ac:chgData name="Elliot Eisenberg" userId="9443c0c23084af69" providerId="LiveId" clId="{D0654372-A2E1-4404-9A39-0960EF3BEEAD}" dt="2020-10-15T02:31:20.178" v="6564" actId="26606"/>
          <ac:spMkLst>
            <pc:docMk/>
            <pc:sldMk cId="427196723" sldId="264"/>
            <ac:spMk id="12" creationId="{45E4A74B-6514-424A-ADFA-C232FA6B9018}"/>
          </ac:spMkLst>
        </pc:spChg>
        <pc:spChg chg="add del">
          <ac:chgData name="Elliot Eisenberg" userId="9443c0c23084af69" providerId="LiveId" clId="{D0654372-A2E1-4404-9A39-0960EF3BEEAD}" dt="2020-10-15T02:31:20.178" v="6564" actId="26606"/>
          <ac:spMkLst>
            <pc:docMk/>
            <pc:sldMk cId="427196723" sldId="264"/>
            <ac:spMk id="14" creationId="{F61C5C86-C785-4B92-9F2D-133B8B8C24F5}"/>
          </ac:spMkLst>
        </pc:spChg>
        <pc:spChg chg="add del">
          <ac:chgData name="Elliot Eisenberg" userId="9443c0c23084af69" providerId="LiveId" clId="{D0654372-A2E1-4404-9A39-0960EF3BEEAD}" dt="2020-10-15T02:31:20.178" v="6564" actId="26606"/>
          <ac:spMkLst>
            <pc:docMk/>
            <pc:sldMk cId="427196723" sldId="264"/>
            <ac:spMk id="16" creationId="{954D0BF9-002C-4D3A-A222-C166094A5D1D}"/>
          </ac:spMkLst>
        </pc:spChg>
        <pc:spChg chg="add del">
          <ac:chgData name="Elliot Eisenberg" userId="9443c0c23084af69" providerId="LiveId" clId="{D0654372-A2E1-4404-9A39-0960EF3BEEAD}" dt="2020-10-15T02:31:20.178" v="6564" actId="26606"/>
          <ac:spMkLst>
            <pc:docMk/>
            <pc:sldMk cId="427196723" sldId="264"/>
            <ac:spMk id="18" creationId="{6080EB6E-D69F-43B1-91EC-75C303342580}"/>
          </ac:spMkLst>
        </pc:spChg>
        <pc:spChg chg="add del">
          <ac:chgData name="Elliot Eisenberg" userId="9443c0c23084af69" providerId="LiveId" clId="{D0654372-A2E1-4404-9A39-0960EF3BEEAD}" dt="2020-10-15T02:31:20.178" v="6564" actId="26606"/>
          <ac:spMkLst>
            <pc:docMk/>
            <pc:sldMk cId="427196723" sldId="264"/>
            <ac:spMk id="20" creationId="{21BA816A-EE68-4A96-BA05-73303B2F4FE7}"/>
          </ac:spMkLst>
        </pc:spChg>
        <pc:spChg chg="add del">
          <ac:chgData name="Elliot Eisenberg" userId="9443c0c23084af69" providerId="LiveId" clId="{D0654372-A2E1-4404-9A39-0960EF3BEEAD}" dt="2020-10-15T02:31:20.178" v="6564" actId="26606"/>
          <ac:spMkLst>
            <pc:docMk/>
            <pc:sldMk cId="427196723" sldId="264"/>
            <ac:spMk id="22" creationId="{22A94CDB-5D63-4C75-9CB6-6C18CDF372F0}"/>
          </ac:spMkLst>
        </pc:spChg>
        <pc:spChg chg="add del">
          <ac:chgData name="Elliot Eisenberg" userId="9443c0c23084af69" providerId="LiveId" clId="{D0654372-A2E1-4404-9A39-0960EF3BEEAD}" dt="2020-10-15T02:31:26.974" v="6566" actId="26606"/>
          <ac:spMkLst>
            <pc:docMk/>
            <pc:sldMk cId="427196723" sldId="264"/>
            <ac:spMk id="24" creationId="{24C41CF4-4A13-4AA9-9300-CB7A2E37C861}"/>
          </ac:spMkLst>
        </pc:spChg>
        <pc:spChg chg="add del">
          <ac:chgData name="Elliot Eisenberg" userId="9443c0c23084af69" providerId="LiveId" clId="{D0654372-A2E1-4404-9A39-0960EF3BEEAD}" dt="2020-10-15T02:31:40.779" v="6568" actId="26606"/>
          <ac:spMkLst>
            <pc:docMk/>
            <pc:sldMk cId="427196723" sldId="264"/>
            <ac:spMk id="27" creationId="{4B136A7F-8703-4FA7-80B1-874F5E75835C}"/>
          </ac:spMkLst>
        </pc:spChg>
        <pc:spChg chg="add del">
          <ac:chgData name="Elliot Eisenberg" userId="9443c0c23084af69" providerId="LiveId" clId="{D0654372-A2E1-4404-9A39-0960EF3BEEAD}" dt="2020-10-15T02:31:40.779" v="6568" actId="26606"/>
          <ac:spMkLst>
            <pc:docMk/>
            <pc:sldMk cId="427196723" sldId="264"/>
            <ac:spMk id="28" creationId="{716B2278-BFC9-43BE-9620-278464A4ABA9}"/>
          </ac:spMkLst>
        </pc:spChg>
        <pc:spChg chg="add del">
          <ac:chgData name="Elliot Eisenberg" userId="9443c0c23084af69" providerId="LiveId" clId="{D0654372-A2E1-4404-9A39-0960EF3BEEAD}" dt="2020-10-15T02:31:40.779" v="6568" actId="26606"/>
          <ac:spMkLst>
            <pc:docMk/>
            <pc:sldMk cId="427196723" sldId="264"/>
            <ac:spMk id="29" creationId="{E4CD00E4-F77A-49A5-A54B-A542D0DE5D1A}"/>
          </ac:spMkLst>
        </pc:spChg>
        <pc:spChg chg="add del">
          <ac:chgData name="Elliot Eisenberg" userId="9443c0c23084af69" providerId="LiveId" clId="{D0654372-A2E1-4404-9A39-0960EF3BEEAD}" dt="2020-10-15T02:31:40.779" v="6568" actId="26606"/>
          <ac:spMkLst>
            <pc:docMk/>
            <pc:sldMk cId="427196723" sldId="264"/>
            <ac:spMk id="30" creationId="{17158038-9069-44CB-8794-762B5429B9FE}"/>
          </ac:spMkLst>
        </pc:spChg>
        <pc:spChg chg="add del">
          <ac:chgData name="Elliot Eisenberg" userId="9443c0c23084af69" providerId="LiveId" clId="{D0654372-A2E1-4404-9A39-0960EF3BEEAD}" dt="2020-10-15T02:31:40.779" v="6568" actId="26606"/>
          <ac:spMkLst>
            <pc:docMk/>
            <pc:sldMk cId="427196723" sldId="264"/>
            <ac:spMk id="31" creationId="{045056AB-07D8-43D9-9343-AB85199AEA75}"/>
          </ac:spMkLst>
        </pc:spChg>
        <pc:spChg chg="add del">
          <ac:chgData name="Elliot Eisenberg" userId="9443c0c23084af69" providerId="LiveId" clId="{D0654372-A2E1-4404-9A39-0960EF3BEEAD}" dt="2020-10-15T02:31:40.779" v="6568" actId="26606"/>
          <ac:spMkLst>
            <pc:docMk/>
            <pc:sldMk cId="427196723" sldId="264"/>
            <ac:spMk id="32" creationId="{E83D8662-D21C-4B0A-A8A5-EA1E5DEBC579}"/>
          </ac:spMkLst>
        </pc:spChg>
        <pc:cxnChg chg="add del">
          <ac:chgData name="Elliot Eisenberg" userId="9443c0c23084af69" providerId="LiveId" clId="{D0654372-A2E1-4404-9A39-0960EF3BEEAD}" dt="2020-10-15T02:31:26.974" v="6566" actId="26606"/>
          <ac:cxnSpMkLst>
            <pc:docMk/>
            <pc:sldMk cId="427196723" sldId="264"/>
            <ac:cxnSpMk id="25" creationId="{7A77B115-9FF3-46AE-AE08-826DEB9A6246}"/>
          </ac:cxnSpMkLst>
        </pc:cxn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A70B57-40BC-4F02-877A-649DC15F64A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50BE002-1949-4C23-851D-4784DEAA4364}">
      <dgm:prSet/>
      <dgm:spPr/>
      <dgm:t>
        <a:bodyPr/>
        <a:lstStyle/>
        <a:p>
          <a:r>
            <a:rPr lang="en-US"/>
            <a:t>Many factors contribute to the severity of an accident:</a:t>
          </a:r>
        </a:p>
      </dgm:t>
    </dgm:pt>
    <dgm:pt modelId="{30075603-0625-45B6-A275-0C050593D581}" type="parTrans" cxnId="{C8759A3B-9453-408A-8EBC-5BB67CDA385C}">
      <dgm:prSet/>
      <dgm:spPr/>
      <dgm:t>
        <a:bodyPr/>
        <a:lstStyle/>
        <a:p>
          <a:endParaRPr lang="en-US"/>
        </a:p>
      </dgm:t>
    </dgm:pt>
    <dgm:pt modelId="{F5828F3B-C348-4DBE-8E69-8DCFD0F2F10A}" type="sibTrans" cxnId="{C8759A3B-9453-408A-8EBC-5BB67CDA385C}">
      <dgm:prSet/>
      <dgm:spPr/>
      <dgm:t>
        <a:bodyPr/>
        <a:lstStyle/>
        <a:p>
          <a:endParaRPr lang="en-US"/>
        </a:p>
      </dgm:t>
    </dgm:pt>
    <dgm:pt modelId="{19005E88-41C7-4505-A030-BDF14894BA29}">
      <dgm:prSet/>
      <dgm:spPr/>
      <dgm:t>
        <a:bodyPr/>
        <a:lstStyle/>
        <a:p>
          <a:r>
            <a:rPr lang="en-US"/>
            <a:t>Number of cars</a:t>
          </a:r>
        </a:p>
      </dgm:t>
    </dgm:pt>
    <dgm:pt modelId="{E5545AE6-BD4F-4910-87C3-AB7FCEE89DB7}" type="parTrans" cxnId="{79220787-E58C-4BD6-8B7B-B14E2E4D9495}">
      <dgm:prSet/>
      <dgm:spPr/>
      <dgm:t>
        <a:bodyPr/>
        <a:lstStyle/>
        <a:p>
          <a:endParaRPr lang="en-US"/>
        </a:p>
      </dgm:t>
    </dgm:pt>
    <dgm:pt modelId="{E297A920-014D-42B4-B2A9-4FCB100060CB}" type="sibTrans" cxnId="{79220787-E58C-4BD6-8B7B-B14E2E4D9495}">
      <dgm:prSet/>
      <dgm:spPr/>
      <dgm:t>
        <a:bodyPr/>
        <a:lstStyle/>
        <a:p>
          <a:endParaRPr lang="en-US"/>
        </a:p>
      </dgm:t>
    </dgm:pt>
    <dgm:pt modelId="{4F175F54-A23C-4675-B94E-107DBEC8BD3B}">
      <dgm:prSet/>
      <dgm:spPr/>
      <dgm:t>
        <a:bodyPr/>
        <a:lstStyle/>
        <a:p>
          <a:r>
            <a:rPr lang="en-US"/>
            <a:t>Number of pedestrians</a:t>
          </a:r>
        </a:p>
      </dgm:t>
    </dgm:pt>
    <dgm:pt modelId="{DD470A84-58C4-4677-9F0C-99D39BA32192}" type="parTrans" cxnId="{DE18C1C6-481D-4464-8E60-8727C4998E02}">
      <dgm:prSet/>
      <dgm:spPr/>
      <dgm:t>
        <a:bodyPr/>
        <a:lstStyle/>
        <a:p>
          <a:endParaRPr lang="en-US"/>
        </a:p>
      </dgm:t>
    </dgm:pt>
    <dgm:pt modelId="{7CD77EB6-B50E-46BE-BE72-7BCD28D1D2CB}" type="sibTrans" cxnId="{DE18C1C6-481D-4464-8E60-8727C4998E02}">
      <dgm:prSet/>
      <dgm:spPr/>
      <dgm:t>
        <a:bodyPr/>
        <a:lstStyle/>
        <a:p>
          <a:endParaRPr lang="en-US"/>
        </a:p>
      </dgm:t>
    </dgm:pt>
    <dgm:pt modelId="{6FCCA295-C1BA-4142-95E4-A08C874B6F74}">
      <dgm:prSet/>
      <dgm:spPr/>
      <dgm:t>
        <a:bodyPr/>
        <a:lstStyle/>
        <a:p>
          <a:r>
            <a:rPr lang="en-US"/>
            <a:t>Number of total people involved</a:t>
          </a:r>
        </a:p>
      </dgm:t>
    </dgm:pt>
    <dgm:pt modelId="{B994DDF1-52F0-41D1-BF43-5BD98BC851F9}" type="parTrans" cxnId="{23DD4027-9C76-4F4A-80A7-E431E60EA78A}">
      <dgm:prSet/>
      <dgm:spPr/>
      <dgm:t>
        <a:bodyPr/>
        <a:lstStyle/>
        <a:p>
          <a:endParaRPr lang="en-US"/>
        </a:p>
      </dgm:t>
    </dgm:pt>
    <dgm:pt modelId="{6B67ACB1-0A19-46F0-A352-215751ED62B0}" type="sibTrans" cxnId="{23DD4027-9C76-4F4A-80A7-E431E60EA78A}">
      <dgm:prSet/>
      <dgm:spPr/>
      <dgm:t>
        <a:bodyPr/>
        <a:lstStyle/>
        <a:p>
          <a:endParaRPr lang="en-US"/>
        </a:p>
      </dgm:t>
    </dgm:pt>
    <dgm:pt modelId="{D0D8ACEA-35BB-467B-94DB-B1E059A04026}">
      <dgm:prSet/>
      <dgm:spPr/>
      <dgm:t>
        <a:bodyPr/>
        <a:lstStyle/>
        <a:p>
          <a:r>
            <a:rPr lang="en-US"/>
            <a:t>Time of the day</a:t>
          </a:r>
        </a:p>
      </dgm:t>
    </dgm:pt>
    <dgm:pt modelId="{6C5D17E5-58B2-4C53-AE82-F71F8635A77C}" type="parTrans" cxnId="{702817B4-645D-458A-9580-4FBE869D6444}">
      <dgm:prSet/>
      <dgm:spPr/>
      <dgm:t>
        <a:bodyPr/>
        <a:lstStyle/>
        <a:p>
          <a:endParaRPr lang="en-US"/>
        </a:p>
      </dgm:t>
    </dgm:pt>
    <dgm:pt modelId="{9DBC7658-1295-47A0-A2D6-C39DBAAFB866}" type="sibTrans" cxnId="{702817B4-645D-458A-9580-4FBE869D6444}">
      <dgm:prSet/>
      <dgm:spPr/>
      <dgm:t>
        <a:bodyPr/>
        <a:lstStyle/>
        <a:p>
          <a:endParaRPr lang="en-US"/>
        </a:p>
      </dgm:t>
    </dgm:pt>
    <dgm:pt modelId="{F113EA57-A6B9-45B3-82C0-1C9AF6A7EBAB}">
      <dgm:prSet/>
      <dgm:spPr/>
      <dgm:t>
        <a:bodyPr/>
        <a:lstStyle/>
        <a:p>
          <a:r>
            <a:rPr lang="en-US"/>
            <a:t>The list goes on…</a:t>
          </a:r>
        </a:p>
      </dgm:t>
    </dgm:pt>
    <dgm:pt modelId="{E6E7E506-BD9E-47A7-A362-E687A6A7854D}" type="parTrans" cxnId="{560BBDC9-08A6-4346-BCC0-816430800116}">
      <dgm:prSet/>
      <dgm:spPr/>
      <dgm:t>
        <a:bodyPr/>
        <a:lstStyle/>
        <a:p>
          <a:endParaRPr lang="en-US"/>
        </a:p>
      </dgm:t>
    </dgm:pt>
    <dgm:pt modelId="{A691E789-21FE-4EDC-9B6D-B7B4E2C22FD3}" type="sibTrans" cxnId="{560BBDC9-08A6-4346-BCC0-816430800116}">
      <dgm:prSet/>
      <dgm:spPr/>
      <dgm:t>
        <a:bodyPr/>
        <a:lstStyle/>
        <a:p>
          <a:endParaRPr lang="en-US"/>
        </a:p>
      </dgm:t>
    </dgm:pt>
    <dgm:pt modelId="{DF496BC0-5E9A-4B15-A716-3396AB06ED0E}">
      <dgm:prSet/>
      <dgm:spPr/>
      <dgm:t>
        <a:bodyPr/>
        <a:lstStyle/>
        <a:p>
          <a:r>
            <a:rPr lang="en-US"/>
            <a:t>Given a large dataset of information, can we train a model to predict the severity of an incident based on a set of criteria?</a:t>
          </a:r>
        </a:p>
      </dgm:t>
    </dgm:pt>
    <dgm:pt modelId="{93D6E9CB-0FA1-4843-B454-FACE2A2E65E1}" type="parTrans" cxnId="{29FA9E42-61BF-4B73-848C-F838DF2357DE}">
      <dgm:prSet/>
      <dgm:spPr/>
      <dgm:t>
        <a:bodyPr/>
        <a:lstStyle/>
        <a:p>
          <a:endParaRPr lang="en-US"/>
        </a:p>
      </dgm:t>
    </dgm:pt>
    <dgm:pt modelId="{0DFCE94B-DF12-4781-ACBB-B1483ADC391A}" type="sibTrans" cxnId="{29FA9E42-61BF-4B73-848C-F838DF2357DE}">
      <dgm:prSet/>
      <dgm:spPr/>
      <dgm:t>
        <a:bodyPr/>
        <a:lstStyle/>
        <a:p>
          <a:endParaRPr lang="en-US"/>
        </a:p>
      </dgm:t>
    </dgm:pt>
    <dgm:pt modelId="{7724DDA4-65DF-4001-BF97-60137B06F3EF}" type="pres">
      <dgm:prSet presAssocID="{22A70B57-40BC-4F02-877A-649DC15F64A7}" presName="Name0" presStyleCnt="0">
        <dgm:presLayoutVars>
          <dgm:dir/>
          <dgm:animLvl val="lvl"/>
          <dgm:resizeHandles val="exact"/>
        </dgm:presLayoutVars>
      </dgm:prSet>
      <dgm:spPr/>
    </dgm:pt>
    <dgm:pt modelId="{0E5476F8-3152-461E-AB5A-238F551ECC26}" type="pres">
      <dgm:prSet presAssocID="{DF496BC0-5E9A-4B15-A716-3396AB06ED0E}" presName="boxAndChildren" presStyleCnt="0"/>
      <dgm:spPr/>
    </dgm:pt>
    <dgm:pt modelId="{789A3B6D-8FD5-41B1-A235-2391ED53CF5E}" type="pres">
      <dgm:prSet presAssocID="{DF496BC0-5E9A-4B15-A716-3396AB06ED0E}" presName="parentTextBox" presStyleLbl="node1" presStyleIdx="0" presStyleCnt="2"/>
      <dgm:spPr/>
    </dgm:pt>
    <dgm:pt modelId="{EC85673A-00BA-41D2-9EFB-885868CA5026}" type="pres">
      <dgm:prSet presAssocID="{F5828F3B-C348-4DBE-8E69-8DCFD0F2F10A}" presName="sp" presStyleCnt="0"/>
      <dgm:spPr/>
    </dgm:pt>
    <dgm:pt modelId="{57271200-81E5-4EBC-B628-8674484B83C1}" type="pres">
      <dgm:prSet presAssocID="{F50BE002-1949-4C23-851D-4784DEAA4364}" presName="arrowAndChildren" presStyleCnt="0"/>
      <dgm:spPr/>
    </dgm:pt>
    <dgm:pt modelId="{1612D552-0C9D-47CA-9F49-07FAC81A5C6D}" type="pres">
      <dgm:prSet presAssocID="{F50BE002-1949-4C23-851D-4784DEAA4364}" presName="parentTextArrow" presStyleLbl="node1" presStyleIdx="0" presStyleCnt="2"/>
      <dgm:spPr/>
    </dgm:pt>
    <dgm:pt modelId="{EA840133-4AF8-4544-BCB7-51D62DEE4773}" type="pres">
      <dgm:prSet presAssocID="{F50BE002-1949-4C23-851D-4784DEAA4364}" presName="arrow" presStyleLbl="node1" presStyleIdx="1" presStyleCnt="2"/>
      <dgm:spPr/>
    </dgm:pt>
    <dgm:pt modelId="{92EEE9ED-F405-4BCA-9B6E-0775FDCB6930}" type="pres">
      <dgm:prSet presAssocID="{F50BE002-1949-4C23-851D-4784DEAA4364}" presName="descendantArrow" presStyleCnt="0"/>
      <dgm:spPr/>
    </dgm:pt>
    <dgm:pt modelId="{F5438121-EA82-480C-9E47-973BE23537CA}" type="pres">
      <dgm:prSet presAssocID="{19005E88-41C7-4505-A030-BDF14894BA29}" presName="childTextArrow" presStyleLbl="fgAccFollowNode1" presStyleIdx="0" presStyleCnt="5">
        <dgm:presLayoutVars>
          <dgm:bulletEnabled val="1"/>
        </dgm:presLayoutVars>
      </dgm:prSet>
      <dgm:spPr/>
    </dgm:pt>
    <dgm:pt modelId="{9928EFCF-8F71-49C5-B648-17845EB7CD36}" type="pres">
      <dgm:prSet presAssocID="{4F175F54-A23C-4675-B94E-107DBEC8BD3B}" presName="childTextArrow" presStyleLbl="fgAccFollowNode1" presStyleIdx="1" presStyleCnt="5">
        <dgm:presLayoutVars>
          <dgm:bulletEnabled val="1"/>
        </dgm:presLayoutVars>
      </dgm:prSet>
      <dgm:spPr/>
    </dgm:pt>
    <dgm:pt modelId="{77155516-D0BA-407B-ACF6-B6FB33BE2B42}" type="pres">
      <dgm:prSet presAssocID="{6FCCA295-C1BA-4142-95E4-A08C874B6F74}" presName="childTextArrow" presStyleLbl="fgAccFollowNode1" presStyleIdx="2" presStyleCnt="5">
        <dgm:presLayoutVars>
          <dgm:bulletEnabled val="1"/>
        </dgm:presLayoutVars>
      </dgm:prSet>
      <dgm:spPr/>
    </dgm:pt>
    <dgm:pt modelId="{5361A768-F4F5-4A6A-B86A-6AC1DE3B8A84}" type="pres">
      <dgm:prSet presAssocID="{D0D8ACEA-35BB-467B-94DB-B1E059A04026}" presName="childTextArrow" presStyleLbl="fgAccFollowNode1" presStyleIdx="3" presStyleCnt="5">
        <dgm:presLayoutVars>
          <dgm:bulletEnabled val="1"/>
        </dgm:presLayoutVars>
      </dgm:prSet>
      <dgm:spPr/>
    </dgm:pt>
    <dgm:pt modelId="{E14B1431-7388-45D5-B7B2-63D92764BC94}" type="pres">
      <dgm:prSet presAssocID="{F113EA57-A6B9-45B3-82C0-1C9AF6A7EBAB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23DD4027-9C76-4F4A-80A7-E431E60EA78A}" srcId="{F50BE002-1949-4C23-851D-4784DEAA4364}" destId="{6FCCA295-C1BA-4142-95E4-A08C874B6F74}" srcOrd="2" destOrd="0" parTransId="{B994DDF1-52F0-41D1-BF43-5BD98BC851F9}" sibTransId="{6B67ACB1-0A19-46F0-A352-215751ED62B0}"/>
    <dgm:cxn modelId="{FCFDBB28-2ECC-47B9-9771-8565E8A29D96}" type="presOf" srcId="{F50BE002-1949-4C23-851D-4784DEAA4364}" destId="{1612D552-0C9D-47CA-9F49-07FAC81A5C6D}" srcOrd="0" destOrd="0" presId="urn:microsoft.com/office/officeart/2005/8/layout/process4"/>
    <dgm:cxn modelId="{C8759A3B-9453-408A-8EBC-5BB67CDA385C}" srcId="{22A70B57-40BC-4F02-877A-649DC15F64A7}" destId="{F50BE002-1949-4C23-851D-4784DEAA4364}" srcOrd="0" destOrd="0" parTransId="{30075603-0625-45B6-A275-0C050593D581}" sibTransId="{F5828F3B-C348-4DBE-8E69-8DCFD0F2F10A}"/>
    <dgm:cxn modelId="{29FA9E42-61BF-4B73-848C-F838DF2357DE}" srcId="{22A70B57-40BC-4F02-877A-649DC15F64A7}" destId="{DF496BC0-5E9A-4B15-A716-3396AB06ED0E}" srcOrd="1" destOrd="0" parTransId="{93D6E9CB-0FA1-4843-B454-FACE2A2E65E1}" sibTransId="{0DFCE94B-DF12-4781-ACBB-B1483ADC391A}"/>
    <dgm:cxn modelId="{B3697758-E5C1-467E-8885-CBB4AD6DDA32}" type="presOf" srcId="{6FCCA295-C1BA-4142-95E4-A08C874B6F74}" destId="{77155516-D0BA-407B-ACF6-B6FB33BE2B42}" srcOrd="0" destOrd="0" presId="urn:microsoft.com/office/officeart/2005/8/layout/process4"/>
    <dgm:cxn modelId="{79220787-E58C-4BD6-8B7B-B14E2E4D9495}" srcId="{F50BE002-1949-4C23-851D-4784DEAA4364}" destId="{19005E88-41C7-4505-A030-BDF14894BA29}" srcOrd="0" destOrd="0" parTransId="{E5545AE6-BD4F-4910-87C3-AB7FCEE89DB7}" sibTransId="{E297A920-014D-42B4-B2A9-4FCB100060CB}"/>
    <dgm:cxn modelId="{775A1587-3874-4796-9CB7-BFF07A7C931D}" type="presOf" srcId="{D0D8ACEA-35BB-467B-94DB-B1E059A04026}" destId="{5361A768-F4F5-4A6A-B86A-6AC1DE3B8A84}" srcOrd="0" destOrd="0" presId="urn:microsoft.com/office/officeart/2005/8/layout/process4"/>
    <dgm:cxn modelId="{0CCADE97-9CF5-4110-9F9F-1386711DD117}" type="presOf" srcId="{4F175F54-A23C-4675-B94E-107DBEC8BD3B}" destId="{9928EFCF-8F71-49C5-B648-17845EB7CD36}" srcOrd="0" destOrd="0" presId="urn:microsoft.com/office/officeart/2005/8/layout/process4"/>
    <dgm:cxn modelId="{573C4C9A-4DFC-477D-B082-F2CF18017F38}" type="presOf" srcId="{F113EA57-A6B9-45B3-82C0-1C9AF6A7EBAB}" destId="{E14B1431-7388-45D5-B7B2-63D92764BC94}" srcOrd="0" destOrd="0" presId="urn:microsoft.com/office/officeart/2005/8/layout/process4"/>
    <dgm:cxn modelId="{1DAA249E-47C0-45C8-8C79-49DFE908EDD6}" type="presOf" srcId="{19005E88-41C7-4505-A030-BDF14894BA29}" destId="{F5438121-EA82-480C-9E47-973BE23537CA}" srcOrd="0" destOrd="0" presId="urn:microsoft.com/office/officeart/2005/8/layout/process4"/>
    <dgm:cxn modelId="{08CF99A1-60EA-4511-97E4-8D0FC4B433CE}" type="presOf" srcId="{DF496BC0-5E9A-4B15-A716-3396AB06ED0E}" destId="{789A3B6D-8FD5-41B1-A235-2391ED53CF5E}" srcOrd="0" destOrd="0" presId="urn:microsoft.com/office/officeart/2005/8/layout/process4"/>
    <dgm:cxn modelId="{702817B4-645D-458A-9580-4FBE869D6444}" srcId="{F50BE002-1949-4C23-851D-4784DEAA4364}" destId="{D0D8ACEA-35BB-467B-94DB-B1E059A04026}" srcOrd="3" destOrd="0" parTransId="{6C5D17E5-58B2-4C53-AE82-F71F8635A77C}" sibTransId="{9DBC7658-1295-47A0-A2D6-C39DBAAFB866}"/>
    <dgm:cxn modelId="{001EA0B8-94A6-4989-9BA1-E348AE07E978}" type="presOf" srcId="{22A70B57-40BC-4F02-877A-649DC15F64A7}" destId="{7724DDA4-65DF-4001-BF97-60137B06F3EF}" srcOrd="0" destOrd="0" presId="urn:microsoft.com/office/officeart/2005/8/layout/process4"/>
    <dgm:cxn modelId="{DE18C1C6-481D-4464-8E60-8727C4998E02}" srcId="{F50BE002-1949-4C23-851D-4784DEAA4364}" destId="{4F175F54-A23C-4675-B94E-107DBEC8BD3B}" srcOrd="1" destOrd="0" parTransId="{DD470A84-58C4-4677-9F0C-99D39BA32192}" sibTransId="{7CD77EB6-B50E-46BE-BE72-7BCD28D1D2CB}"/>
    <dgm:cxn modelId="{560BBDC9-08A6-4346-BCC0-816430800116}" srcId="{F50BE002-1949-4C23-851D-4784DEAA4364}" destId="{F113EA57-A6B9-45B3-82C0-1C9AF6A7EBAB}" srcOrd="4" destOrd="0" parTransId="{E6E7E506-BD9E-47A7-A362-E687A6A7854D}" sibTransId="{A691E789-21FE-4EDC-9B6D-B7B4E2C22FD3}"/>
    <dgm:cxn modelId="{F0082CE2-A97F-49D7-9E99-01256606BD82}" type="presOf" srcId="{F50BE002-1949-4C23-851D-4784DEAA4364}" destId="{EA840133-4AF8-4544-BCB7-51D62DEE4773}" srcOrd="1" destOrd="0" presId="urn:microsoft.com/office/officeart/2005/8/layout/process4"/>
    <dgm:cxn modelId="{9E916AC4-1DDB-46B4-BAA6-77F4379ADF84}" type="presParOf" srcId="{7724DDA4-65DF-4001-BF97-60137B06F3EF}" destId="{0E5476F8-3152-461E-AB5A-238F551ECC26}" srcOrd="0" destOrd="0" presId="urn:microsoft.com/office/officeart/2005/8/layout/process4"/>
    <dgm:cxn modelId="{49FDB4C8-9536-4E9E-A176-5132C862FA7B}" type="presParOf" srcId="{0E5476F8-3152-461E-AB5A-238F551ECC26}" destId="{789A3B6D-8FD5-41B1-A235-2391ED53CF5E}" srcOrd="0" destOrd="0" presId="urn:microsoft.com/office/officeart/2005/8/layout/process4"/>
    <dgm:cxn modelId="{D71443A0-0C5A-4DD6-A12E-F784CA99E4B2}" type="presParOf" srcId="{7724DDA4-65DF-4001-BF97-60137B06F3EF}" destId="{EC85673A-00BA-41D2-9EFB-885868CA5026}" srcOrd="1" destOrd="0" presId="urn:microsoft.com/office/officeart/2005/8/layout/process4"/>
    <dgm:cxn modelId="{42DC2D9F-CB43-4E24-84C7-CBFA93F793AD}" type="presParOf" srcId="{7724DDA4-65DF-4001-BF97-60137B06F3EF}" destId="{57271200-81E5-4EBC-B628-8674484B83C1}" srcOrd="2" destOrd="0" presId="urn:microsoft.com/office/officeart/2005/8/layout/process4"/>
    <dgm:cxn modelId="{CA10F37E-5785-471D-98CF-2E46A51C4B93}" type="presParOf" srcId="{57271200-81E5-4EBC-B628-8674484B83C1}" destId="{1612D552-0C9D-47CA-9F49-07FAC81A5C6D}" srcOrd="0" destOrd="0" presId="urn:microsoft.com/office/officeart/2005/8/layout/process4"/>
    <dgm:cxn modelId="{B8EEBBDC-2512-4B52-B602-46E45EAD5132}" type="presParOf" srcId="{57271200-81E5-4EBC-B628-8674484B83C1}" destId="{EA840133-4AF8-4544-BCB7-51D62DEE4773}" srcOrd="1" destOrd="0" presId="urn:microsoft.com/office/officeart/2005/8/layout/process4"/>
    <dgm:cxn modelId="{50B9586C-928C-423F-B722-6137BE725874}" type="presParOf" srcId="{57271200-81E5-4EBC-B628-8674484B83C1}" destId="{92EEE9ED-F405-4BCA-9B6E-0775FDCB6930}" srcOrd="2" destOrd="0" presId="urn:microsoft.com/office/officeart/2005/8/layout/process4"/>
    <dgm:cxn modelId="{0BDB1DBF-B531-43FE-9E0C-0A0FEA416E7F}" type="presParOf" srcId="{92EEE9ED-F405-4BCA-9B6E-0775FDCB6930}" destId="{F5438121-EA82-480C-9E47-973BE23537CA}" srcOrd="0" destOrd="0" presId="urn:microsoft.com/office/officeart/2005/8/layout/process4"/>
    <dgm:cxn modelId="{DDB3DE95-C5AE-4F1C-803C-5068BD8626F0}" type="presParOf" srcId="{92EEE9ED-F405-4BCA-9B6E-0775FDCB6930}" destId="{9928EFCF-8F71-49C5-B648-17845EB7CD36}" srcOrd="1" destOrd="0" presId="urn:microsoft.com/office/officeart/2005/8/layout/process4"/>
    <dgm:cxn modelId="{8ECFF21E-CF1D-4875-ADB7-6AAAD1E6C316}" type="presParOf" srcId="{92EEE9ED-F405-4BCA-9B6E-0775FDCB6930}" destId="{77155516-D0BA-407B-ACF6-B6FB33BE2B42}" srcOrd="2" destOrd="0" presId="urn:microsoft.com/office/officeart/2005/8/layout/process4"/>
    <dgm:cxn modelId="{4C739D83-480E-4F7F-A20D-DD522338B8AE}" type="presParOf" srcId="{92EEE9ED-F405-4BCA-9B6E-0775FDCB6930}" destId="{5361A768-F4F5-4A6A-B86A-6AC1DE3B8A84}" srcOrd="3" destOrd="0" presId="urn:microsoft.com/office/officeart/2005/8/layout/process4"/>
    <dgm:cxn modelId="{48530372-2374-4125-9A8A-7970B3C5D1F8}" type="presParOf" srcId="{92EEE9ED-F405-4BCA-9B6E-0775FDCB6930}" destId="{E14B1431-7388-45D5-B7B2-63D92764BC94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4A554A-418E-402B-9C6A-DB4E92FCE68C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9DB1BC-B7E8-420A-A5A0-9CD2BC6B68F0}">
      <dgm:prSet/>
      <dgm:spPr/>
      <dgm:t>
        <a:bodyPr/>
        <a:lstStyle/>
        <a:p>
          <a:r>
            <a:rPr lang="en-US"/>
            <a:t>Emergency Responders:</a:t>
          </a:r>
        </a:p>
      </dgm:t>
    </dgm:pt>
    <dgm:pt modelId="{8DAD84D7-45A0-4081-8578-7303DCF9D60D}" type="parTrans" cxnId="{3EE90A1B-00BE-47E5-A574-E4C7AD255E32}">
      <dgm:prSet/>
      <dgm:spPr/>
      <dgm:t>
        <a:bodyPr/>
        <a:lstStyle/>
        <a:p>
          <a:endParaRPr lang="en-US"/>
        </a:p>
      </dgm:t>
    </dgm:pt>
    <dgm:pt modelId="{87E52C2A-3DFA-46C7-9805-9DDCB4B9348D}" type="sibTrans" cxnId="{3EE90A1B-00BE-47E5-A574-E4C7AD255E32}">
      <dgm:prSet/>
      <dgm:spPr/>
      <dgm:t>
        <a:bodyPr/>
        <a:lstStyle/>
        <a:p>
          <a:endParaRPr lang="en-US"/>
        </a:p>
      </dgm:t>
    </dgm:pt>
    <dgm:pt modelId="{428BBE13-6757-4F2E-B84F-F61AAF88B28B}">
      <dgm:prSet/>
      <dgm:spPr/>
      <dgm:t>
        <a:bodyPr/>
        <a:lstStyle/>
        <a:p>
          <a:r>
            <a:rPr lang="en-US"/>
            <a:t>Knowing what level of response an incident requires, depending on the data</a:t>
          </a:r>
        </a:p>
      </dgm:t>
    </dgm:pt>
    <dgm:pt modelId="{C6755F27-1231-4E92-8588-DA4923CE932C}" type="parTrans" cxnId="{748B7381-34C5-40EA-A579-5F6408C39F18}">
      <dgm:prSet/>
      <dgm:spPr/>
      <dgm:t>
        <a:bodyPr/>
        <a:lstStyle/>
        <a:p>
          <a:endParaRPr lang="en-US"/>
        </a:p>
      </dgm:t>
    </dgm:pt>
    <dgm:pt modelId="{0E70C0FD-DB26-4D2B-A460-CEEE68DC460B}" type="sibTrans" cxnId="{748B7381-34C5-40EA-A579-5F6408C39F18}">
      <dgm:prSet/>
      <dgm:spPr/>
      <dgm:t>
        <a:bodyPr/>
        <a:lstStyle/>
        <a:p>
          <a:endParaRPr lang="en-US"/>
        </a:p>
      </dgm:t>
    </dgm:pt>
    <dgm:pt modelId="{2C1B000E-1A08-4DAF-807A-4E13D4DE4F08}">
      <dgm:prSet/>
      <dgm:spPr/>
      <dgm:t>
        <a:bodyPr/>
        <a:lstStyle/>
        <a:p>
          <a:r>
            <a:rPr lang="en-US"/>
            <a:t>Insurance Companies:</a:t>
          </a:r>
        </a:p>
      </dgm:t>
    </dgm:pt>
    <dgm:pt modelId="{C540B33F-46E1-4D3D-A411-AA0B796BDB22}" type="parTrans" cxnId="{523EEC53-AF17-4C1F-844C-F59CFCD6ABE8}">
      <dgm:prSet/>
      <dgm:spPr/>
      <dgm:t>
        <a:bodyPr/>
        <a:lstStyle/>
        <a:p>
          <a:endParaRPr lang="en-US"/>
        </a:p>
      </dgm:t>
    </dgm:pt>
    <dgm:pt modelId="{9CA4EE39-D9CD-4D69-BC00-1DA9B99ACC44}" type="sibTrans" cxnId="{523EEC53-AF17-4C1F-844C-F59CFCD6ABE8}">
      <dgm:prSet/>
      <dgm:spPr/>
      <dgm:t>
        <a:bodyPr/>
        <a:lstStyle/>
        <a:p>
          <a:endParaRPr lang="en-US"/>
        </a:p>
      </dgm:t>
    </dgm:pt>
    <dgm:pt modelId="{C418EC8E-73DE-4351-A994-CC31FC5B695D}">
      <dgm:prSet/>
      <dgm:spPr/>
      <dgm:t>
        <a:bodyPr/>
        <a:lstStyle/>
        <a:p>
          <a:r>
            <a:rPr lang="en-US"/>
            <a:t>Possibility of ‘parametric’ insurance policy, where meeting given criteria leads to coverage or not (time of day, driving conditions, number of passengers, etc.)</a:t>
          </a:r>
        </a:p>
      </dgm:t>
    </dgm:pt>
    <dgm:pt modelId="{03CDAA04-1BF1-424C-A5C1-EEEE8B94817A}" type="parTrans" cxnId="{B44A51A6-6357-4A50-8329-534C84103805}">
      <dgm:prSet/>
      <dgm:spPr/>
      <dgm:t>
        <a:bodyPr/>
        <a:lstStyle/>
        <a:p>
          <a:endParaRPr lang="en-US"/>
        </a:p>
      </dgm:t>
    </dgm:pt>
    <dgm:pt modelId="{E9CFEB37-6CC4-4E02-B369-2CCF070DA457}" type="sibTrans" cxnId="{B44A51A6-6357-4A50-8329-534C84103805}">
      <dgm:prSet/>
      <dgm:spPr/>
      <dgm:t>
        <a:bodyPr/>
        <a:lstStyle/>
        <a:p>
          <a:endParaRPr lang="en-US"/>
        </a:p>
      </dgm:t>
    </dgm:pt>
    <dgm:pt modelId="{803A6D8F-8C42-4D23-BA17-46C6FFE15C29}">
      <dgm:prSet/>
      <dgm:spPr/>
      <dgm:t>
        <a:bodyPr/>
        <a:lstStyle/>
        <a:p>
          <a:r>
            <a:rPr lang="en-US"/>
            <a:t>Legislators:</a:t>
          </a:r>
        </a:p>
      </dgm:t>
    </dgm:pt>
    <dgm:pt modelId="{189351FC-C1DC-467B-9F4C-243CF8A8B636}" type="parTrans" cxnId="{3842C55A-4818-4664-8523-91976CE614C8}">
      <dgm:prSet/>
      <dgm:spPr/>
      <dgm:t>
        <a:bodyPr/>
        <a:lstStyle/>
        <a:p>
          <a:endParaRPr lang="en-US"/>
        </a:p>
      </dgm:t>
    </dgm:pt>
    <dgm:pt modelId="{40852C11-72B9-4CED-821A-076EC46B124A}" type="sibTrans" cxnId="{3842C55A-4818-4664-8523-91976CE614C8}">
      <dgm:prSet/>
      <dgm:spPr/>
      <dgm:t>
        <a:bodyPr/>
        <a:lstStyle/>
        <a:p>
          <a:endParaRPr lang="en-US"/>
        </a:p>
      </dgm:t>
    </dgm:pt>
    <dgm:pt modelId="{A091565D-E74F-43B8-A221-07CC9D78182E}">
      <dgm:prSet/>
      <dgm:spPr/>
      <dgm:t>
        <a:bodyPr/>
        <a:lstStyle/>
        <a:p>
          <a:r>
            <a:rPr lang="en-US"/>
            <a:t>Determining speed limits</a:t>
          </a:r>
        </a:p>
      </dgm:t>
    </dgm:pt>
    <dgm:pt modelId="{576C4A04-1446-45B1-A97E-8EB5E330CBFD}" type="parTrans" cxnId="{435D0460-8A41-47CA-A150-038E4F2764FC}">
      <dgm:prSet/>
      <dgm:spPr/>
      <dgm:t>
        <a:bodyPr/>
        <a:lstStyle/>
        <a:p>
          <a:endParaRPr lang="en-US"/>
        </a:p>
      </dgm:t>
    </dgm:pt>
    <dgm:pt modelId="{EDBBF6FE-A9E6-4E1C-A812-5890EF5858F6}" type="sibTrans" cxnId="{435D0460-8A41-47CA-A150-038E4F2764FC}">
      <dgm:prSet/>
      <dgm:spPr/>
      <dgm:t>
        <a:bodyPr/>
        <a:lstStyle/>
        <a:p>
          <a:endParaRPr lang="en-US"/>
        </a:p>
      </dgm:t>
    </dgm:pt>
    <dgm:pt modelId="{1715D57F-5A4A-4D6F-A639-2EAE01F86160}">
      <dgm:prSet/>
      <dgm:spPr/>
      <dgm:t>
        <a:bodyPr/>
        <a:lstStyle/>
        <a:p>
          <a:r>
            <a:rPr lang="en-US"/>
            <a:t>Drivers:</a:t>
          </a:r>
        </a:p>
      </dgm:t>
    </dgm:pt>
    <dgm:pt modelId="{16BB2EDC-B905-4FB5-BFA6-EB5A002B5DFA}" type="parTrans" cxnId="{8A99C5DB-367D-43E9-8A38-FACA3E7A748D}">
      <dgm:prSet/>
      <dgm:spPr/>
      <dgm:t>
        <a:bodyPr/>
        <a:lstStyle/>
        <a:p>
          <a:endParaRPr lang="en-US"/>
        </a:p>
      </dgm:t>
    </dgm:pt>
    <dgm:pt modelId="{509F2EBD-4776-44D8-8648-6F7ABDC36CC8}" type="sibTrans" cxnId="{8A99C5DB-367D-43E9-8A38-FACA3E7A748D}">
      <dgm:prSet/>
      <dgm:spPr/>
      <dgm:t>
        <a:bodyPr/>
        <a:lstStyle/>
        <a:p>
          <a:endParaRPr lang="en-US"/>
        </a:p>
      </dgm:t>
    </dgm:pt>
    <dgm:pt modelId="{360F100C-DD57-4ABE-85DC-1C7A24F5D64C}">
      <dgm:prSet/>
      <dgm:spPr/>
      <dgm:t>
        <a:bodyPr/>
        <a:lstStyle/>
        <a:p>
          <a:r>
            <a:rPr lang="en-US"/>
            <a:t>Understanding if there is heightened risk of driving under a set of circumstances.</a:t>
          </a:r>
        </a:p>
      </dgm:t>
    </dgm:pt>
    <dgm:pt modelId="{518E3D9E-8E4C-4452-83E9-736EC63EDA5A}" type="parTrans" cxnId="{BC98CA91-7034-44AB-881E-2E4E9D1326B5}">
      <dgm:prSet/>
      <dgm:spPr/>
      <dgm:t>
        <a:bodyPr/>
        <a:lstStyle/>
        <a:p>
          <a:endParaRPr lang="en-US"/>
        </a:p>
      </dgm:t>
    </dgm:pt>
    <dgm:pt modelId="{46979E87-C6E7-466A-9CD6-6433EEC0E147}" type="sibTrans" cxnId="{BC98CA91-7034-44AB-881E-2E4E9D1326B5}">
      <dgm:prSet/>
      <dgm:spPr/>
      <dgm:t>
        <a:bodyPr/>
        <a:lstStyle/>
        <a:p>
          <a:endParaRPr lang="en-US"/>
        </a:p>
      </dgm:t>
    </dgm:pt>
    <dgm:pt modelId="{D6125626-55D6-4DDA-A64D-1154A69A8F81}">
      <dgm:prSet/>
      <dgm:spPr/>
      <dgm:t>
        <a:bodyPr/>
        <a:lstStyle/>
        <a:p>
          <a:r>
            <a:rPr lang="en-US"/>
            <a:t>Navigation-Focused Companies:</a:t>
          </a:r>
        </a:p>
      </dgm:t>
    </dgm:pt>
    <dgm:pt modelId="{359A9F5E-9D48-4E30-983C-BC90BC5A893F}" type="parTrans" cxnId="{23E89558-5038-4C36-92EF-9FECABD739A0}">
      <dgm:prSet/>
      <dgm:spPr/>
      <dgm:t>
        <a:bodyPr/>
        <a:lstStyle/>
        <a:p>
          <a:endParaRPr lang="en-US"/>
        </a:p>
      </dgm:t>
    </dgm:pt>
    <dgm:pt modelId="{C325389A-D5BF-4891-A34B-E1975D9BBAED}" type="sibTrans" cxnId="{23E89558-5038-4C36-92EF-9FECABD739A0}">
      <dgm:prSet/>
      <dgm:spPr/>
      <dgm:t>
        <a:bodyPr/>
        <a:lstStyle/>
        <a:p>
          <a:endParaRPr lang="en-US"/>
        </a:p>
      </dgm:t>
    </dgm:pt>
    <dgm:pt modelId="{C06443D5-3953-4846-95AA-54EC6E8A5FC9}">
      <dgm:prSet/>
      <dgm:spPr/>
      <dgm:t>
        <a:bodyPr/>
        <a:lstStyle/>
        <a:p>
          <a:r>
            <a:rPr lang="en-US"/>
            <a:t>Providing driving recommendations to drivers in under a set of circumstances.</a:t>
          </a:r>
        </a:p>
      </dgm:t>
    </dgm:pt>
    <dgm:pt modelId="{67FA7F6A-A911-4DFA-A442-4952B39FFACD}" type="parTrans" cxnId="{4141F1DA-FB48-416A-9B7B-9B95F4197F59}">
      <dgm:prSet/>
      <dgm:spPr/>
      <dgm:t>
        <a:bodyPr/>
        <a:lstStyle/>
        <a:p>
          <a:endParaRPr lang="en-US"/>
        </a:p>
      </dgm:t>
    </dgm:pt>
    <dgm:pt modelId="{82539D88-D4FC-4BBC-A54C-D44771B72281}" type="sibTrans" cxnId="{4141F1DA-FB48-416A-9B7B-9B95F4197F59}">
      <dgm:prSet/>
      <dgm:spPr/>
      <dgm:t>
        <a:bodyPr/>
        <a:lstStyle/>
        <a:p>
          <a:endParaRPr lang="en-US"/>
        </a:p>
      </dgm:t>
    </dgm:pt>
    <dgm:pt modelId="{1A10DA4A-7D4E-463B-8D54-FF4EDA22DF3E}" type="pres">
      <dgm:prSet presAssocID="{7C4A554A-418E-402B-9C6A-DB4E92FCE68C}" presName="Name0" presStyleCnt="0">
        <dgm:presLayoutVars>
          <dgm:dir/>
          <dgm:animLvl val="lvl"/>
          <dgm:resizeHandles val="exact"/>
        </dgm:presLayoutVars>
      </dgm:prSet>
      <dgm:spPr/>
    </dgm:pt>
    <dgm:pt modelId="{F0A4B7A6-C9A8-48F6-9326-5AB8A4383268}" type="pres">
      <dgm:prSet presAssocID="{919DB1BC-B7E8-420A-A5A0-9CD2BC6B68F0}" presName="composite" presStyleCnt="0"/>
      <dgm:spPr/>
    </dgm:pt>
    <dgm:pt modelId="{D4DCE5E2-769F-4D3E-AC66-3CA2EE7F50C4}" type="pres">
      <dgm:prSet presAssocID="{919DB1BC-B7E8-420A-A5A0-9CD2BC6B68F0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C1B869EA-394C-4E9B-A412-CF5B1BE68540}" type="pres">
      <dgm:prSet presAssocID="{919DB1BC-B7E8-420A-A5A0-9CD2BC6B68F0}" presName="desTx" presStyleLbl="alignAccFollowNode1" presStyleIdx="0" presStyleCnt="5">
        <dgm:presLayoutVars>
          <dgm:bulletEnabled val="1"/>
        </dgm:presLayoutVars>
      </dgm:prSet>
      <dgm:spPr/>
    </dgm:pt>
    <dgm:pt modelId="{4B4E2C0D-C042-4B7D-BB8E-21AAC68E0C7D}" type="pres">
      <dgm:prSet presAssocID="{87E52C2A-3DFA-46C7-9805-9DDCB4B9348D}" presName="space" presStyleCnt="0"/>
      <dgm:spPr/>
    </dgm:pt>
    <dgm:pt modelId="{FA5DC948-83CC-4754-A9A5-65CB9D559E2C}" type="pres">
      <dgm:prSet presAssocID="{2C1B000E-1A08-4DAF-807A-4E13D4DE4F08}" presName="composite" presStyleCnt="0"/>
      <dgm:spPr/>
    </dgm:pt>
    <dgm:pt modelId="{866AF230-6178-4BB4-AFD1-DDC74718C057}" type="pres">
      <dgm:prSet presAssocID="{2C1B000E-1A08-4DAF-807A-4E13D4DE4F08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BFA4CD0D-FE6A-4D90-BD42-4EF80A6AF585}" type="pres">
      <dgm:prSet presAssocID="{2C1B000E-1A08-4DAF-807A-4E13D4DE4F08}" presName="desTx" presStyleLbl="alignAccFollowNode1" presStyleIdx="1" presStyleCnt="5">
        <dgm:presLayoutVars>
          <dgm:bulletEnabled val="1"/>
        </dgm:presLayoutVars>
      </dgm:prSet>
      <dgm:spPr/>
    </dgm:pt>
    <dgm:pt modelId="{BB97E64A-4032-47B9-840C-5B48B3931C55}" type="pres">
      <dgm:prSet presAssocID="{9CA4EE39-D9CD-4D69-BC00-1DA9B99ACC44}" presName="space" presStyleCnt="0"/>
      <dgm:spPr/>
    </dgm:pt>
    <dgm:pt modelId="{BEC13620-7329-40C5-A59D-65BBD166DC7E}" type="pres">
      <dgm:prSet presAssocID="{803A6D8F-8C42-4D23-BA17-46C6FFE15C29}" presName="composite" presStyleCnt="0"/>
      <dgm:spPr/>
    </dgm:pt>
    <dgm:pt modelId="{5C979BB7-7507-4D25-BD3F-B72045232164}" type="pres">
      <dgm:prSet presAssocID="{803A6D8F-8C42-4D23-BA17-46C6FFE15C29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AC07AB6F-60F3-4799-9D84-D66727855757}" type="pres">
      <dgm:prSet presAssocID="{803A6D8F-8C42-4D23-BA17-46C6FFE15C29}" presName="desTx" presStyleLbl="alignAccFollowNode1" presStyleIdx="2" presStyleCnt="5">
        <dgm:presLayoutVars>
          <dgm:bulletEnabled val="1"/>
        </dgm:presLayoutVars>
      </dgm:prSet>
      <dgm:spPr/>
    </dgm:pt>
    <dgm:pt modelId="{36CF9E58-644B-4BB7-B92E-56AF97A435D2}" type="pres">
      <dgm:prSet presAssocID="{40852C11-72B9-4CED-821A-076EC46B124A}" presName="space" presStyleCnt="0"/>
      <dgm:spPr/>
    </dgm:pt>
    <dgm:pt modelId="{43A4A9D9-5664-4AD1-8755-C885E94EB5AF}" type="pres">
      <dgm:prSet presAssocID="{1715D57F-5A4A-4D6F-A639-2EAE01F86160}" presName="composite" presStyleCnt="0"/>
      <dgm:spPr/>
    </dgm:pt>
    <dgm:pt modelId="{D02C9D22-1FBC-43F7-83B2-1FA07EEF25F8}" type="pres">
      <dgm:prSet presAssocID="{1715D57F-5A4A-4D6F-A639-2EAE01F86160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D80827F6-F390-45F1-A3CF-B3AF1F1E2422}" type="pres">
      <dgm:prSet presAssocID="{1715D57F-5A4A-4D6F-A639-2EAE01F86160}" presName="desTx" presStyleLbl="alignAccFollowNode1" presStyleIdx="3" presStyleCnt="5">
        <dgm:presLayoutVars>
          <dgm:bulletEnabled val="1"/>
        </dgm:presLayoutVars>
      </dgm:prSet>
      <dgm:spPr/>
    </dgm:pt>
    <dgm:pt modelId="{62F7B2E7-5D6C-4395-BC2F-A95AD5272F03}" type="pres">
      <dgm:prSet presAssocID="{509F2EBD-4776-44D8-8648-6F7ABDC36CC8}" presName="space" presStyleCnt="0"/>
      <dgm:spPr/>
    </dgm:pt>
    <dgm:pt modelId="{FE79770F-4BCF-4B42-A7F6-887276A2AD6E}" type="pres">
      <dgm:prSet presAssocID="{D6125626-55D6-4DDA-A64D-1154A69A8F81}" presName="composite" presStyleCnt="0"/>
      <dgm:spPr/>
    </dgm:pt>
    <dgm:pt modelId="{E0067E6A-5AAB-4DFD-BC78-B9AA18AA3300}" type="pres">
      <dgm:prSet presAssocID="{D6125626-55D6-4DDA-A64D-1154A69A8F81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0ACB5BA6-C779-4684-BF1E-CDD1B7A0B9E6}" type="pres">
      <dgm:prSet presAssocID="{D6125626-55D6-4DDA-A64D-1154A69A8F81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7D570002-41AE-4B75-8238-B8E8DEBB5612}" type="presOf" srcId="{7C4A554A-418E-402B-9C6A-DB4E92FCE68C}" destId="{1A10DA4A-7D4E-463B-8D54-FF4EDA22DF3E}" srcOrd="0" destOrd="0" presId="urn:microsoft.com/office/officeart/2005/8/layout/hList1"/>
    <dgm:cxn modelId="{0A7D8307-51E9-4768-8EF4-F4C8CF78DF55}" type="presOf" srcId="{C06443D5-3953-4846-95AA-54EC6E8A5FC9}" destId="{0ACB5BA6-C779-4684-BF1E-CDD1B7A0B9E6}" srcOrd="0" destOrd="0" presId="urn:microsoft.com/office/officeart/2005/8/layout/hList1"/>
    <dgm:cxn modelId="{07B24B09-305F-4F09-9FD1-ED1ACDFE944B}" type="presOf" srcId="{1715D57F-5A4A-4D6F-A639-2EAE01F86160}" destId="{D02C9D22-1FBC-43F7-83B2-1FA07EEF25F8}" srcOrd="0" destOrd="0" presId="urn:microsoft.com/office/officeart/2005/8/layout/hList1"/>
    <dgm:cxn modelId="{927F7417-E6E8-40CB-BF3E-695735D6060F}" type="presOf" srcId="{D6125626-55D6-4DDA-A64D-1154A69A8F81}" destId="{E0067E6A-5AAB-4DFD-BC78-B9AA18AA3300}" srcOrd="0" destOrd="0" presId="urn:microsoft.com/office/officeart/2005/8/layout/hList1"/>
    <dgm:cxn modelId="{3EE90A1B-00BE-47E5-A574-E4C7AD255E32}" srcId="{7C4A554A-418E-402B-9C6A-DB4E92FCE68C}" destId="{919DB1BC-B7E8-420A-A5A0-9CD2BC6B68F0}" srcOrd="0" destOrd="0" parTransId="{8DAD84D7-45A0-4081-8578-7303DCF9D60D}" sibTransId="{87E52C2A-3DFA-46C7-9805-9DDCB4B9348D}"/>
    <dgm:cxn modelId="{CCE5075E-6220-4C03-9C03-306A112A0EE0}" type="presOf" srcId="{919DB1BC-B7E8-420A-A5A0-9CD2BC6B68F0}" destId="{D4DCE5E2-769F-4D3E-AC66-3CA2EE7F50C4}" srcOrd="0" destOrd="0" presId="urn:microsoft.com/office/officeart/2005/8/layout/hList1"/>
    <dgm:cxn modelId="{435D0460-8A41-47CA-A150-038E4F2764FC}" srcId="{803A6D8F-8C42-4D23-BA17-46C6FFE15C29}" destId="{A091565D-E74F-43B8-A221-07CC9D78182E}" srcOrd="0" destOrd="0" parTransId="{576C4A04-1446-45B1-A97E-8EB5E330CBFD}" sibTransId="{EDBBF6FE-A9E6-4E1C-A812-5890EF5858F6}"/>
    <dgm:cxn modelId="{D1344B42-BAF5-46FA-B1ED-821BFCCF9A6C}" type="presOf" srcId="{A091565D-E74F-43B8-A221-07CC9D78182E}" destId="{AC07AB6F-60F3-4799-9D84-D66727855757}" srcOrd="0" destOrd="0" presId="urn:microsoft.com/office/officeart/2005/8/layout/hList1"/>
    <dgm:cxn modelId="{745E2F47-3D9F-4DE1-AAB7-080A4941F32A}" type="presOf" srcId="{2C1B000E-1A08-4DAF-807A-4E13D4DE4F08}" destId="{866AF230-6178-4BB4-AFD1-DDC74718C057}" srcOrd="0" destOrd="0" presId="urn:microsoft.com/office/officeart/2005/8/layout/hList1"/>
    <dgm:cxn modelId="{F36C5F6B-2DE0-46DA-B75C-3F338C69C20F}" type="presOf" srcId="{360F100C-DD57-4ABE-85DC-1C7A24F5D64C}" destId="{D80827F6-F390-45F1-A3CF-B3AF1F1E2422}" srcOrd="0" destOrd="0" presId="urn:microsoft.com/office/officeart/2005/8/layout/hList1"/>
    <dgm:cxn modelId="{FFF8DA4C-D3A9-4196-9DB0-9626F692BD74}" type="presOf" srcId="{C418EC8E-73DE-4351-A994-CC31FC5B695D}" destId="{BFA4CD0D-FE6A-4D90-BD42-4EF80A6AF585}" srcOrd="0" destOrd="0" presId="urn:microsoft.com/office/officeart/2005/8/layout/hList1"/>
    <dgm:cxn modelId="{523EEC53-AF17-4C1F-844C-F59CFCD6ABE8}" srcId="{7C4A554A-418E-402B-9C6A-DB4E92FCE68C}" destId="{2C1B000E-1A08-4DAF-807A-4E13D4DE4F08}" srcOrd="1" destOrd="0" parTransId="{C540B33F-46E1-4D3D-A411-AA0B796BDB22}" sibTransId="{9CA4EE39-D9CD-4D69-BC00-1DA9B99ACC44}"/>
    <dgm:cxn modelId="{23E89558-5038-4C36-92EF-9FECABD739A0}" srcId="{7C4A554A-418E-402B-9C6A-DB4E92FCE68C}" destId="{D6125626-55D6-4DDA-A64D-1154A69A8F81}" srcOrd="4" destOrd="0" parTransId="{359A9F5E-9D48-4E30-983C-BC90BC5A893F}" sibTransId="{C325389A-D5BF-4891-A34B-E1975D9BBAED}"/>
    <dgm:cxn modelId="{3842C55A-4818-4664-8523-91976CE614C8}" srcId="{7C4A554A-418E-402B-9C6A-DB4E92FCE68C}" destId="{803A6D8F-8C42-4D23-BA17-46C6FFE15C29}" srcOrd="2" destOrd="0" parTransId="{189351FC-C1DC-467B-9F4C-243CF8A8B636}" sibTransId="{40852C11-72B9-4CED-821A-076EC46B124A}"/>
    <dgm:cxn modelId="{748B7381-34C5-40EA-A579-5F6408C39F18}" srcId="{919DB1BC-B7E8-420A-A5A0-9CD2BC6B68F0}" destId="{428BBE13-6757-4F2E-B84F-F61AAF88B28B}" srcOrd="0" destOrd="0" parTransId="{C6755F27-1231-4E92-8588-DA4923CE932C}" sibTransId="{0E70C0FD-DB26-4D2B-A460-CEEE68DC460B}"/>
    <dgm:cxn modelId="{BC98CA91-7034-44AB-881E-2E4E9D1326B5}" srcId="{1715D57F-5A4A-4D6F-A639-2EAE01F86160}" destId="{360F100C-DD57-4ABE-85DC-1C7A24F5D64C}" srcOrd="0" destOrd="0" parTransId="{518E3D9E-8E4C-4452-83E9-736EC63EDA5A}" sibTransId="{46979E87-C6E7-466A-9CD6-6433EEC0E147}"/>
    <dgm:cxn modelId="{B44A51A6-6357-4A50-8329-534C84103805}" srcId="{2C1B000E-1A08-4DAF-807A-4E13D4DE4F08}" destId="{C418EC8E-73DE-4351-A994-CC31FC5B695D}" srcOrd="0" destOrd="0" parTransId="{03CDAA04-1BF1-424C-A5C1-EEEE8B94817A}" sibTransId="{E9CFEB37-6CC4-4E02-B369-2CCF070DA457}"/>
    <dgm:cxn modelId="{C09592C8-4038-4908-939E-8273B00B0EBA}" type="presOf" srcId="{428BBE13-6757-4F2E-B84F-F61AAF88B28B}" destId="{C1B869EA-394C-4E9B-A412-CF5B1BE68540}" srcOrd="0" destOrd="0" presId="urn:microsoft.com/office/officeart/2005/8/layout/hList1"/>
    <dgm:cxn modelId="{27EFADD0-62ED-46C3-B69F-7832856BB329}" type="presOf" srcId="{803A6D8F-8C42-4D23-BA17-46C6FFE15C29}" destId="{5C979BB7-7507-4D25-BD3F-B72045232164}" srcOrd="0" destOrd="0" presId="urn:microsoft.com/office/officeart/2005/8/layout/hList1"/>
    <dgm:cxn modelId="{4141F1DA-FB48-416A-9B7B-9B95F4197F59}" srcId="{D6125626-55D6-4DDA-A64D-1154A69A8F81}" destId="{C06443D5-3953-4846-95AA-54EC6E8A5FC9}" srcOrd="0" destOrd="0" parTransId="{67FA7F6A-A911-4DFA-A442-4952B39FFACD}" sibTransId="{82539D88-D4FC-4BBC-A54C-D44771B72281}"/>
    <dgm:cxn modelId="{8A99C5DB-367D-43E9-8A38-FACA3E7A748D}" srcId="{7C4A554A-418E-402B-9C6A-DB4E92FCE68C}" destId="{1715D57F-5A4A-4D6F-A639-2EAE01F86160}" srcOrd="3" destOrd="0" parTransId="{16BB2EDC-B905-4FB5-BFA6-EB5A002B5DFA}" sibTransId="{509F2EBD-4776-44D8-8648-6F7ABDC36CC8}"/>
    <dgm:cxn modelId="{832BC174-3402-477B-B915-5AB440B776E0}" type="presParOf" srcId="{1A10DA4A-7D4E-463B-8D54-FF4EDA22DF3E}" destId="{F0A4B7A6-C9A8-48F6-9326-5AB8A4383268}" srcOrd="0" destOrd="0" presId="urn:microsoft.com/office/officeart/2005/8/layout/hList1"/>
    <dgm:cxn modelId="{6E0E32DE-EE70-45A4-919E-1BED07FE45D6}" type="presParOf" srcId="{F0A4B7A6-C9A8-48F6-9326-5AB8A4383268}" destId="{D4DCE5E2-769F-4D3E-AC66-3CA2EE7F50C4}" srcOrd="0" destOrd="0" presId="urn:microsoft.com/office/officeart/2005/8/layout/hList1"/>
    <dgm:cxn modelId="{F15521BD-D1FC-431D-B461-B23B6F3E0E2B}" type="presParOf" srcId="{F0A4B7A6-C9A8-48F6-9326-5AB8A4383268}" destId="{C1B869EA-394C-4E9B-A412-CF5B1BE68540}" srcOrd="1" destOrd="0" presId="urn:microsoft.com/office/officeart/2005/8/layout/hList1"/>
    <dgm:cxn modelId="{8E58835D-4CC7-4C54-A1A6-C196DF7833C5}" type="presParOf" srcId="{1A10DA4A-7D4E-463B-8D54-FF4EDA22DF3E}" destId="{4B4E2C0D-C042-4B7D-BB8E-21AAC68E0C7D}" srcOrd="1" destOrd="0" presId="urn:microsoft.com/office/officeart/2005/8/layout/hList1"/>
    <dgm:cxn modelId="{AA6EAD2A-335B-4803-923C-AF57FBD697C0}" type="presParOf" srcId="{1A10DA4A-7D4E-463B-8D54-FF4EDA22DF3E}" destId="{FA5DC948-83CC-4754-A9A5-65CB9D559E2C}" srcOrd="2" destOrd="0" presId="urn:microsoft.com/office/officeart/2005/8/layout/hList1"/>
    <dgm:cxn modelId="{8A2474BB-59E6-461E-A7E3-0195D54985B9}" type="presParOf" srcId="{FA5DC948-83CC-4754-A9A5-65CB9D559E2C}" destId="{866AF230-6178-4BB4-AFD1-DDC74718C057}" srcOrd="0" destOrd="0" presId="urn:microsoft.com/office/officeart/2005/8/layout/hList1"/>
    <dgm:cxn modelId="{015684C8-941F-4CF0-82F1-5F7F1A8114B7}" type="presParOf" srcId="{FA5DC948-83CC-4754-A9A5-65CB9D559E2C}" destId="{BFA4CD0D-FE6A-4D90-BD42-4EF80A6AF585}" srcOrd="1" destOrd="0" presId="urn:microsoft.com/office/officeart/2005/8/layout/hList1"/>
    <dgm:cxn modelId="{1A8946FA-8192-4D4D-8D6E-D8942DFB8E7A}" type="presParOf" srcId="{1A10DA4A-7D4E-463B-8D54-FF4EDA22DF3E}" destId="{BB97E64A-4032-47B9-840C-5B48B3931C55}" srcOrd="3" destOrd="0" presId="urn:microsoft.com/office/officeart/2005/8/layout/hList1"/>
    <dgm:cxn modelId="{B2E628BF-FBFD-42E8-9DF7-F8AC1A0154AE}" type="presParOf" srcId="{1A10DA4A-7D4E-463B-8D54-FF4EDA22DF3E}" destId="{BEC13620-7329-40C5-A59D-65BBD166DC7E}" srcOrd="4" destOrd="0" presId="urn:microsoft.com/office/officeart/2005/8/layout/hList1"/>
    <dgm:cxn modelId="{580CFBBA-CB3D-428A-9B53-92F10CE8F872}" type="presParOf" srcId="{BEC13620-7329-40C5-A59D-65BBD166DC7E}" destId="{5C979BB7-7507-4D25-BD3F-B72045232164}" srcOrd="0" destOrd="0" presId="urn:microsoft.com/office/officeart/2005/8/layout/hList1"/>
    <dgm:cxn modelId="{E55BC46E-79B6-45FA-AE75-DF2C07953882}" type="presParOf" srcId="{BEC13620-7329-40C5-A59D-65BBD166DC7E}" destId="{AC07AB6F-60F3-4799-9D84-D66727855757}" srcOrd="1" destOrd="0" presId="urn:microsoft.com/office/officeart/2005/8/layout/hList1"/>
    <dgm:cxn modelId="{2CF78825-0E53-45F5-8C92-3F15AF671013}" type="presParOf" srcId="{1A10DA4A-7D4E-463B-8D54-FF4EDA22DF3E}" destId="{36CF9E58-644B-4BB7-B92E-56AF97A435D2}" srcOrd="5" destOrd="0" presId="urn:microsoft.com/office/officeart/2005/8/layout/hList1"/>
    <dgm:cxn modelId="{8D71B206-FBE3-4442-8A34-E67BD7606ECC}" type="presParOf" srcId="{1A10DA4A-7D4E-463B-8D54-FF4EDA22DF3E}" destId="{43A4A9D9-5664-4AD1-8755-C885E94EB5AF}" srcOrd="6" destOrd="0" presId="urn:microsoft.com/office/officeart/2005/8/layout/hList1"/>
    <dgm:cxn modelId="{32E82D8E-CDE3-4FFA-8D00-AF1B207EB391}" type="presParOf" srcId="{43A4A9D9-5664-4AD1-8755-C885E94EB5AF}" destId="{D02C9D22-1FBC-43F7-83B2-1FA07EEF25F8}" srcOrd="0" destOrd="0" presId="urn:microsoft.com/office/officeart/2005/8/layout/hList1"/>
    <dgm:cxn modelId="{979A93CC-2C25-4C41-9515-4B4637529B2E}" type="presParOf" srcId="{43A4A9D9-5664-4AD1-8755-C885E94EB5AF}" destId="{D80827F6-F390-45F1-A3CF-B3AF1F1E2422}" srcOrd="1" destOrd="0" presId="urn:microsoft.com/office/officeart/2005/8/layout/hList1"/>
    <dgm:cxn modelId="{7BFABA05-7821-4528-93C8-DC16AB33C21A}" type="presParOf" srcId="{1A10DA4A-7D4E-463B-8D54-FF4EDA22DF3E}" destId="{62F7B2E7-5D6C-4395-BC2F-A95AD5272F03}" srcOrd="7" destOrd="0" presId="urn:microsoft.com/office/officeart/2005/8/layout/hList1"/>
    <dgm:cxn modelId="{F8A0E046-FD04-4785-B6F0-14B488183D7E}" type="presParOf" srcId="{1A10DA4A-7D4E-463B-8D54-FF4EDA22DF3E}" destId="{FE79770F-4BCF-4B42-A7F6-887276A2AD6E}" srcOrd="8" destOrd="0" presId="urn:microsoft.com/office/officeart/2005/8/layout/hList1"/>
    <dgm:cxn modelId="{96AF1559-66EB-4592-B2DF-92F0F5F1DA36}" type="presParOf" srcId="{FE79770F-4BCF-4B42-A7F6-887276A2AD6E}" destId="{E0067E6A-5AAB-4DFD-BC78-B9AA18AA3300}" srcOrd="0" destOrd="0" presId="urn:microsoft.com/office/officeart/2005/8/layout/hList1"/>
    <dgm:cxn modelId="{0671DC5A-A166-4B07-B3ED-C5B64958E61B}" type="presParOf" srcId="{FE79770F-4BCF-4B42-A7F6-887276A2AD6E}" destId="{0ACB5BA6-C779-4684-BF1E-CDD1B7A0B9E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D4A142-7A39-45E4-8EE2-4DBC990A27C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71BBF6D-16D6-4C81-BA7C-4D1B7AA3EB2B}">
      <dgm:prSet/>
      <dgm:spPr/>
      <dgm:t>
        <a:bodyPr/>
        <a:lstStyle/>
        <a:p>
          <a:pPr>
            <a:defRPr b="1"/>
          </a:pPr>
          <a:r>
            <a:rPr lang="en-US"/>
            <a:t>Data Procurement:</a:t>
          </a:r>
        </a:p>
      </dgm:t>
    </dgm:pt>
    <dgm:pt modelId="{504B72A7-59DA-46FE-956E-4ADE132B5FB4}" type="parTrans" cxnId="{257C800D-D5D8-4644-81D7-406B76E11872}">
      <dgm:prSet/>
      <dgm:spPr/>
      <dgm:t>
        <a:bodyPr/>
        <a:lstStyle/>
        <a:p>
          <a:endParaRPr lang="en-US"/>
        </a:p>
      </dgm:t>
    </dgm:pt>
    <dgm:pt modelId="{EA93123C-8B1B-42A2-B6F6-3BFD4AD54A80}" type="sibTrans" cxnId="{257C800D-D5D8-4644-81D7-406B76E11872}">
      <dgm:prSet/>
      <dgm:spPr/>
      <dgm:t>
        <a:bodyPr/>
        <a:lstStyle/>
        <a:p>
          <a:endParaRPr lang="en-US"/>
        </a:p>
      </dgm:t>
    </dgm:pt>
    <dgm:pt modelId="{E14A2117-D707-4640-905B-30FCB2B783D0}">
      <dgm:prSet/>
      <dgm:spPr/>
      <dgm:t>
        <a:bodyPr/>
        <a:lstStyle/>
        <a:p>
          <a:r>
            <a:rPr lang="en-US"/>
            <a:t>Data was received from the course website, through IBM. The dataset is assumed to be accurate and from a reputable source, and is confirmed from a check of the meta-data.</a:t>
          </a:r>
        </a:p>
      </dgm:t>
    </dgm:pt>
    <dgm:pt modelId="{69A38BCA-5869-49B9-B2B8-16708CEAC670}" type="parTrans" cxnId="{598FC1D6-8479-454D-B0E5-088FE4DFCD54}">
      <dgm:prSet/>
      <dgm:spPr/>
      <dgm:t>
        <a:bodyPr/>
        <a:lstStyle/>
        <a:p>
          <a:endParaRPr lang="en-US"/>
        </a:p>
      </dgm:t>
    </dgm:pt>
    <dgm:pt modelId="{2A75CD11-671A-4FE9-B07D-40D9F4B73862}" type="sibTrans" cxnId="{598FC1D6-8479-454D-B0E5-088FE4DFCD54}">
      <dgm:prSet/>
      <dgm:spPr/>
      <dgm:t>
        <a:bodyPr/>
        <a:lstStyle/>
        <a:p>
          <a:endParaRPr lang="en-US"/>
        </a:p>
      </dgm:t>
    </dgm:pt>
    <dgm:pt modelId="{B7EF6483-46B2-4725-BA9C-319D740F64B1}">
      <dgm:prSet/>
      <dgm:spPr/>
      <dgm:t>
        <a:bodyPr/>
        <a:lstStyle/>
        <a:p>
          <a:pPr>
            <a:defRPr b="1"/>
          </a:pPr>
          <a:r>
            <a:rPr lang="en-US"/>
            <a:t>Data Information:</a:t>
          </a:r>
        </a:p>
      </dgm:t>
    </dgm:pt>
    <dgm:pt modelId="{2AEE71FC-7D20-4BD1-B610-ABB8206DE75E}" type="parTrans" cxnId="{F1B915F8-EFFB-47F6-8E37-4F51726C4C0F}">
      <dgm:prSet/>
      <dgm:spPr/>
      <dgm:t>
        <a:bodyPr/>
        <a:lstStyle/>
        <a:p>
          <a:endParaRPr lang="en-US"/>
        </a:p>
      </dgm:t>
    </dgm:pt>
    <dgm:pt modelId="{7D9E3782-E78D-4E1C-B79B-327F55BE98EE}" type="sibTrans" cxnId="{F1B915F8-EFFB-47F6-8E37-4F51726C4C0F}">
      <dgm:prSet/>
      <dgm:spPr/>
      <dgm:t>
        <a:bodyPr/>
        <a:lstStyle/>
        <a:p>
          <a:endParaRPr lang="en-US"/>
        </a:p>
      </dgm:t>
    </dgm:pt>
    <dgm:pt modelId="{2B974E2A-92D9-4E4F-A339-BF32133F1141}">
      <dgm:prSet/>
      <dgm:spPr/>
      <dgm:t>
        <a:bodyPr/>
        <a:lstStyle/>
        <a:p>
          <a:r>
            <a:rPr lang="en-US"/>
            <a:t>The dataset contains 37 total variables, 34 of which are independent.</a:t>
          </a:r>
        </a:p>
      </dgm:t>
    </dgm:pt>
    <dgm:pt modelId="{C95BCB4E-CC6B-43EE-BBF2-A6010E195659}" type="parTrans" cxnId="{03071928-B8C9-4C46-9779-11CC859B386B}">
      <dgm:prSet/>
      <dgm:spPr/>
      <dgm:t>
        <a:bodyPr/>
        <a:lstStyle/>
        <a:p>
          <a:endParaRPr lang="en-US"/>
        </a:p>
      </dgm:t>
    </dgm:pt>
    <dgm:pt modelId="{F1AFBFF3-B2D0-400E-9201-432673300F61}" type="sibTrans" cxnId="{03071928-B8C9-4C46-9779-11CC859B386B}">
      <dgm:prSet/>
      <dgm:spPr/>
      <dgm:t>
        <a:bodyPr/>
        <a:lstStyle/>
        <a:p>
          <a:endParaRPr lang="en-US"/>
        </a:p>
      </dgm:t>
    </dgm:pt>
    <dgm:pt modelId="{E8B5FB93-19E1-4E9C-BD2D-592C329E9B80}">
      <dgm:prSet/>
      <dgm:spPr/>
      <dgm:t>
        <a:bodyPr/>
        <a:lstStyle/>
        <a:p>
          <a:r>
            <a:rPr lang="en-US" dirty="0"/>
            <a:t>3 of the variables are independent, but represent the same output. </a:t>
          </a:r>
        </a:p>
      </dgm:t>
    </dgm:pt>
    <dgm:pt modelId="{B43C7AED-6AEB-40B8-8C6B-B9ED9B1362CA}" type="parTrans" cxnId="{1F31DA04-9D3B-4F0B-943E-E7FC095DA69F}">
      <dgm:prSet/>
      <dgm:spPr/>
      <dgm:t>
        <a:bodyPr/>
        <a:lstStyle/>
        <a:p>
          <a:endParaRPr lang="en-US"/>
        </a:p>
      </dgm:t>
    </dgm:pt>
    <dgm:pt modelId="{B734F2F8-1239-48A7-83DF-E406BC700796}" type="sibTrans" cxnId="{1F31DA04-9D3B-4F0B-943E-E7FC095DA69F}">
      <dgm:prSet/>
      <dgm:spPr/>
      <dgm:t>
        <a:bodyPr/>
        <a:lstStyle/>
        <a:p>
          <a:endParaRPr lang="en-US"/>
        </a:p>
      </dgm:t>
    </dgm:pt>
    <dgm:pt modelId="{C23E969F-E696-4064-918E-FF8566FD0E82}">
      <dgm:prSet/>
      <dgm:spPr/>
      <dgm:t>
        <a:bodyPr/>
        <a:lstStyle/>
        <a:p>
          <a:r>
            <a:rPr lang="en-US"/>
            <a:t>We address this as part of the data preparation.</a:t>
          </a:r>
        </a:p>
      </dgm:t>
    </dgm:pt>
    <dgm:pt modelId="{E645883E-5400-44AB-9E30-3A7CA8F6BB52}" type="parTrans" cxnId="{012FABB8-805C-4DEF-BDFF-056B06D31287}">
      <dgm:prSet/>
      <dgm:spPr/>
      <dgm:t>
        <a:bodyPr/>
        <a:lstStyle/>
        <a:p>
          <a:endParaRPr lang="en-US"/>
        </a:p>
      </dgm:t>
    </dgm:pt>
    <dgm:pt modelId="{5460E971-CE2D-4FC2-9FC7-462A484D4F55}" type="sibTrans" cxnId="{012FABB8-805C-4DEF-BDFF-056B06D31287}">
      <dgm:prSet/>
      <dgm:spPr/>
      <dgm:t>
        <a:bodyPr/>
        <a:lstStyle/>
        <a:p>
          <a:endParaRPr lang="en-US"/>
        </a:p>
      </dgm:t>
    </dgm:pt>
    <dgm:pt modelId="{E1497F89-DC2A-4E6F-9B48-5EBD2DD88619}">
      <dgm:prSet/>
      <dgm:spPr/>
      <dgm:t>
        <a:bodyPr/>
        <a:lstStyle/>
        <a:p>
          <a:r>
            <a:rPr lang="en-US"/>
            <a:t>There are 190,000+ rows, giving us more than enough data to run this analysis.</a:t>
          </a:r>
        </a:p>
      </dgm:t>
    </dgm:pt>
    <dgm:pt modelId="{C7A93B12-C889-465D-8D89-A75D2F3306E3}" type="parTrans" cxnId="{C479597D-BA39-43A6-BD39-64F9151080A9}">
      <dgm:prSet/>
      <dgm:spPr/>
      <dgm:t>
        <a:bodyPr/>
        <a:lstStyle/>
        <a:p>
          <a:endParaRPr lang="en-US"/>
        </a:p>
      </dgm:t>
    </dgm:pt>
    <dgm:pt modelId="{FCCA7BCA-63D9-49CB-ACAC-66FD97CDB9A2}" type="sibTrans" cxnId="{C479597D-BA39-43A6-BD39-64F9151080A9}">
      <dgm:prSet/>
      <dgm:spPr/>
      <dgm:t>
        <a:bodyPr/>
        <a:lstStyle/>
        <a:p>
          <a:endParaRPr lang="en-US"/>
        </a:p>
      </dgm:t>
    </dgm:pt>
    <dgm:pt modelId="{3BBCB1B3-4B4C-4FC0-B2DB-EC0E3F183517}">
      <dgm:prSet/>
      <dgm:spPr/>
      <dgm:t>
        <a:bodyPr/>
        <a:lstStyle/>
        <a:p>
          <a:pPr>
            <a:defRPr b="1"/>
          </a:pPr>
          <a:r>
            <a:rPr lang="en-US"/>
            <a:t>Data Issues:</a:t>
          </a:r>
        </a:p>
      </dgm:t>
    </dgm:pt>
    <dgm:pt modelId="{B68C8C91-A057-4689-9A48-48BD13382AE4}" type="parTrans" cxnId="{FB40D72F-F004-42D7-AFD8-9011CC4F7B1F}">
      <dgm:prSet/>
      <dgm:spPr/>
      <dgm:t>
        <a:bodyPr/>
        <a:lstStyle/>
        <a:p>
          <a:endParaRPr lang="en-US"/>
        </a:p>
      </dgm:t>
    </dgm:pt>
    <dgm:pt modelId="{4806068A-8AE0-475E-85A9-FA45CEBF2D65}" type="sibTrans" cxnId="{FB40D72F-F004-42D7-AFD8-9011CC4F7B1F}">
      <dgm:prSet/>
      <dgm:spPr/>
      <dgm:t>
        <a:bodyPr/>
        <a:lstStyle/>
        <a:p>
          <a:endParaRPr lang="en-US"/>
        </a:p>
      </dgm:t>
    </dgm:pt>
    <dgm:pt modelId="{A265E8E7-2929-467E-BB39-654F78C36051}">
      <dgm:prSet/>
      <dgm:spPr/>
      <dgm:t>
        <a:bodyPr/>
        <a:lstStyle/>
        <a:p>
          <a:r>
            <a:rPr lang="en-US"/>
            <a:t>Data is missing certain values.</a:t>
          </a:r>
        </a:p>
      </dgm:t>
    </dgm:pt>
    <dgm:pt modelId="{45813AD0-EED5-4540-B2B8-5599F352A54A}" type="parTrans" cxnId="{931F001C-02CE-4382-B572-340314AD6C77}">
      <dgm:prSet/>
      <dgm:spPr/>
      <dgm:t>
        <a:bodyPr/>
        <a:lstStyle/>
        <a:p>
          <a:endParaRPr lang="en-US"/>
        </a:p>
      </dgm:t>
    </dgm:pt>
    <dgm:pt modelId="{3C878C71-3C14-48D6-9A0C-1E585E178048}" type="sibTrans" cxnId="{931F001C-02CE-4382-B572-340314AD6C77}">
      <dgm:prSet/>
      <dgm:spPr/>
      <dgm:t>
        <a:bodyPr/>
        <a:lstStyle/>
        <a:p>
          <a:endParaRPr lang="en-US"/>
        </a:p>
      </dgm:t>
    </dgm:pt>
    <dgm:pt modelId="{CFABA081-C4A6-4A65-B026-A2AAFC292138}">
      <dgm:prSet/>
      <dgm:spPr/>
      <dgm:t>
        <a:bodyPr/>
        <a:lstStyle/>
        <a:p>
          <a:r>
            <a:rPr lang="en-US"/>
            <a:t>Some of the data is represented in string format, slightly complicating the use of a decision tree to predict severity.</a:t>
          </a:r>
        </a:p>
      </dgm:t>
    </dgm:pt>
    <dgm:pt modelId="{89C203E8-4B9A-4215-8F58-929750541216}" type="parTrans" cxnId="{D36214EE-0803-4589-88BB-BC2BC734C1A0}">
      <dgm:prSet/>
      <dgm:spPr/>
      <dgm:t>
        <a:bodyPr/>
        <a:lstStyle/>
        <a:p>
          <a:endParaRPr lang="en-US"/>
        </a:p>
      </dgm:t>
    </dgm:pt>
    <dgm:pt modelId="{1657C1BD-F750-4582-AEE7-D31FC61E4E02}" type="sibTrans" cxnId="{D36214EE-0803-4589-88BB-BC2BC734C1A0}">
      <dgm:prSet/>
      <dgm:spPr/>
      <dgm:t>
        <a:bodyPr/>
        <a:lstStyle/>
        <a:p>
          <a:endParaRPr lang="en-US"/>
        </a:p>
      </dgm:t>
    </dgm:pt>
    <dgm:pt modelId="{4011E778-9580-499C-94C1-511B501C263A}" type="pres">
      <dgm:prSet presAssocID="{E1D4A142-7A39-45E4-8EE2-4DBC990A27C8}" presName="root" presStyleCnt="0">
        <dgm:presLayoutVars>
          <dgm:dir/>
          <dgm:resizeHandles val="exact"/>
        </dgm:presLayoutVars>
      </dgm:prSet>
      <dgm:spPr/>
    </dgm:pt>
    <dgm:pt modelId="{F7407B84-CB3D-4A1D-9734-DBCD00486434}" type="pres">
      <dgm:prSet presAssocID="{871BBF6D-16D6-4C81-BA7C-4D1B7AA3EB2B}" presName="compNode" presStyleCnt="0"/>
      <dgm:spPr/>
    </dgm:pt>
    <dgm:pt modelId="{B0F94951-E980-4DD2-9087-4776C8A79A87}" type="pres">
      <dgm:prSet presAssocID="{871BBF6D-16D6-4C81-BA7C-4D1B7AA3EB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EB41EC9-D329-4591-B4D2-E1A892901DC6}" type="pres">
      <dgm:prSet presAssocID="{871BBF6D-16D6-4C81-BA7C-4D1B7AA3EB2B}" presName="iconSpace" presStyleCnt="0"/>
      <dgm:spPr/>
    </dgm:pt>
    <dgm:pt modelId="{12C436DB-B8EE-4533-A54D-5D0E60D228D0}" type="pres">
      <dgm:prSet presAssocID="{871BBF6D-16D6-4C81-BA7C-4D1B7AA3EB2B}" presName="parTx" presStyleLbl="revTx" presStyleIdx="0" presStyleCnt="6">
        <dgm:presLayoutVars>
          <dgm:chMax val="0"/>
          <dgm:chPref val="0"/>
        </dgm:presLayoutVars>
      </dgm:prSet>
      <dgm:spPr/>
    </dgm:pt>
    <dgm:pt modelId="{6BCBF30F-5E7A-4EC4-98DB-25FC5DBF2D83}" type="pres">
      <dgm:prSet presAssocID="{871BBF6D-16D6-4C81-BA7C-4D1B7AA3EB2B}" presName="txSpace" presStyleCnt="0"/>
      <dgm:spPr/>
    </dgm:pt>
    <dgm:pt modelId="{C1848C32-F0B2-4CBE-8626-869FAC95DCCF}" type="pres">
      <dgm:prSet presAssocID="{871BBF6D-16D6-4C81-BA7C-4D1B7AA3EB2B}" presName="desTx" presStyleLbl="revTx" presStyleIdx="1" presStyleCnt="6">
        <dgm:presLayoutVars/>
      </dgm:prSet>
      <dgm:spPr/>
    </dgm:pt>
    <dgm:pt modelId="{AE22CB95-FEA2-4346-8ABC-49000D1430D8}" type="pres">
      <dgm:prSet presAssocID="{EA93123C-8B1B-42A2-B6F6-3BFD4AD54A80}" presName="sibTrans" presStyleCnt="0"/>
      <dgm:spPr/>
    </dgm:pt>
    <dgm:pt modelId="{7C95AC1E-B9E8-4839-B21A-C0557EA4A384}" type="pres">
      <dgm:prSet presAssocID="{B7EF6483-46B2-4725-BA9C-319D740F64B1}" presName="compNode" presStyleCnt="0"/>
      <dgm:spPr/>
    </dgm:pt>
    <dgm:pt modelId="{CAD78145-74EA-4F4D-8AE9-1F18FC1B64D2}" type="pres">
      <dgm:prSet presAssocID="{B7EF6483-46B2-4725-BA9C-319D740F64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361DA54-C09E-44C6-B7D1-8BE12601A55F}" type="pres">
      <dgm:prSet presAssocID="{B7EF6483-46B2-4725-BA9C-319D740F64B1}" presName="iconSpace" presStyleCnt="0"/>
      <dgm:spPr/>
    </dgm:pt>
    <dgm:pt modelId="{89EE11BF-0373-49D9-BFEC-4BDAD6C92744}" type="pres">
      <dgm:prSet presAssocID="{B7EF6483-46B2-4725-BA9C-319D740F64B1}" presName="parTx" presStyleLbl="revTx" presStyleIdx="2" presStyleCnt="6">
        <dgm:presLayoutVars>
          <dgm:chMax val="0"/>
          <dgm:chPref val="0"/>
        </dgm:presLayoutVars>
      </dgm:prSet>
      <dgm:spPr/>
    </dgm:pt>
    <dgm:pt modelId="{FC5213E6-6515-4F87-AFBA-1F1D9823533B}" type="pres">
      <dgm:prSet presAssocID="{B7EF6483-46B2-4725-BA9C-319D740F64B1}" presName="txSpace" presStyleCnt="0"/>
      <dgm:spPr/>
    </dgm:pt>
    <dgm:pt modelId="{7BDC7189-856F-4BF1-8CF8-47D02A23D9E7}" type="pres">
      <dgm:prSet presAssocID="{B7EF6483-46B2-4725-BA9C-319D740F64B1}" presName="desTx" presStyleLbl="revTx" presStyleIdx="3" presStyleCnt="6">
        <dgm:presLayoutVars/>
      </dgm:prSet>
      <dgm:spPr/>
    </dgm:pt>
    <dgm:pt modelId="{D6537004-E124-4C86-B6F9-7391F93BFE4E}" type="pres">
      <dgm:prSet presAssocID="{7D9E3782-E78D-4E1C-B79B-327F55BE98EE}" presName="sibTrans" presStyleCnt="0"/>
      <dgm:spPr/>
    </dgm:pt>
    <dgm:pt modelId="{F3EB4226-CBBA-4BD1-84FF-3FDED586F7FB}" type="pres">
      <dgm:prSet presAssocID="{3BBCB1B3-4B4C-4FC0-B2DB-EC0E3F183517}" presName="compNode" presStyleCnt="0"/>
      <dgm:spPr/>
    </dgm:pt>
    <dgm:pt modelId="{D1A9A33A-22EE-4276-B81A-A8C3CB1D2F6A}" type="pres">
      <dgm:prSet presAssocID="{3BBCB1B3-4B4C-4FC0-B2DB-EC0E3F1835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17091A1-C2ED-485B-8F07-D42FE7DE6A25}" type="pres">
      <dgm:prSet presAssocID="{3BBCB1B3-4B4C-4FC0-B2DB-EC0E3F183517}" presName="iconSpace" presStyleCnt="0"/>
      <dgm:spPr/>
    </dgm:pt>
    <dgm:pt modelId="{25D02D10-A154-47BF-A138-DD984ACCD536}" type="pres">
      <dgm:prSet presAssocID="{3BBCB1B3-4B4C-4FC0-B2DB-EC0E3F183517}" presName="parTx" presStyleLbl="revTx" presStyleIdx="4" presStyleCnt="6">
        <dgm:presLayoutVars>
          <dgm:chMax val="0"/>
          <dgm:chPref val="0"/>
        </dgm:presLayoutVars>
      </dgm:prSet>
      <dgm:spPr/>
    </dgm:pt>
    <dgm:pt modelId="{861A4156-71B1-40AE-AE4A-4426E63A9B13}" type="pres">
      <dgm:prSet presAssocID="{3BBCB1B3-4B4C-4FC0-B2DB-EC0E3F183517}" presName="txSpace" presStyleCnt="0"/>
      <dgm:spPr/>
    </dgm:pt>
    <dgm:pt modelId="{5DD51979-C28F-4F9A-BC4D-A5156B263460}" type="pres">
      <dgm:prSet presAssocID="{3BBCB1B3-4B4C-4FC0-B2DB-EC0E3F183517}" presName="desTx" presStyleLbl="revTx" presStyleIdx="5" presStyleCnt="6">
        <dgm:presLayoutVars/>
      </dgm:prSet>
      <dgm:spPr/>
    </dgm:pt>
  </dgm:ptLst>
  <dgm:cxnLst>
    <dgm:cxn modelId="{1F31DA04-9D3B-4F0B-943E-E7FC095DA69F}" srcId="{B7EF6483-46B2-4725-BA9C-319D740F64B1}" destId="{E8B5FB93-19E1-4E9C-BD2D-592C329E9B80}" srcOrd="1" destOrd="0" parTransId="{B43C7AED-6AEB-40B8-8C6B-B9ED9B1362CA}" sibTransId="{B734F2F8-1239-48A7-83DF-E406BC700796}"/>
    <dgm:cxn modelId="{257C800D-D5D8-4644-81D7-406B76E11872}" srcId="{E1D4A142-7A39-45E4-8EE2-4DBC990A27C8}" destId="{871BBF6D-16D6-4C81-BA7C-4D1B7AA3EB2B}" srcOrd="0" destOrd="0" parTransId="{504B72A7-59DA-46FE-956E-4ADE132B5FB4}" sibTransId="{EA93123C-8B1B-42A2-B6F6-3BFD4AD54A80}"/>
    <dgm:cxn modelId="{931F001C-02CE-4382-B572-340314AD6C77}" srcId="{3BBCB1B3-4B4C-4FC0-B2DB-EC0E3F183517}" destId="{A265E8E7-2929-467E-BB39-654F78C36051}" srcOrd="0" destOrd="0" parTransId="{45813AD0-EED5-4540-B2B8-5599F352A54A}" sibTransId="{3C878C71-3C14-48D6-9A0C-1E585E178048}"/>
    <dgm:cxn modelId="{03071928-B8C9-4C46-9779-11CC859B386B}" srcId="{B7EF6483-46B2-4725-BA9C-319D740F64B1}" destId="{2B974E2A-92D9-4E4F-A339-BF32133F1141}" srcOrd="0" destOrd="0" parTransId="{C95BCB4E-CC6B-43EE-BBF2-A6010E195659}" sibTransId="{F1AFBFF3-B2D0-400E-9201-432673300F61}"/>
    <dgm:cxn modelId="{FB40D72F-F004-42D7-AFD8-9011CC4F7B1F}" srcId="{E1D4A142-7A39-45E4-8EE2-4DBC990A27C8}" destId="{3BBCB1B3-4B4C-4FC0-B2DB-EC0E3F183517}" srcOrd="2" destOrd="0" parTransId="{B68C8C91-A057-4689-9A48-48BD13382AE4}" sibTransId="{4806068A-8AE0-475E-85A9-FA45CEBF2D65}"/>
    <dgm:cxn modelId="{23417835-7D72-4571-BD87-5D7CE4D135E8}" type="presOf" srcId="{B7EF6483-46B2-4725-BA9C-319D740F64B1}" destId="{89EE11BF-0373-49D9-BFEC-4BDAD6C92744}" srcOrd="0" destOrd="0" presId="urn:microsoft.com/office/officeart/2018/2/layout/IconLabelDescriptionList"/>
    <dgm:cxn modelId="{4B127D45-1FA8-4AFE-B357-DCCB1B4B7D01}" type="presOf" srcId="{CFABA081-C4A6-4A65-B026-A2AAFC292138}" destId="{5DD51979-C28F-4F9A-BC4D-A5156B263460}" srcOrd="0" destOrd="1" presId="urn:microsoft.com/office/officeart/2018/2/layout/IconLabelDescriptionList"/>
    <dgm:cxn modelId="{E01F7F46-887B-4E2E-9760-BEEE8F87AEDA}" type="presOf" srcId="{2B974E2A-92D9-4E4F-A339-BF32133F1141}" destId="{7BDC7189-856F-4BF1-8CF8-47D02A23D9E7}" srcOrd="0" destOrd="0" presId="urn:microsoft.com/office/officeart/2018/2/layout/IconLabelDescriptionList"/>
    <dgm:cxn modelId="{F2DAF067-B9DA-4EF5-AE52-6F796A225DFC}" type="presOf" srcId="{3BBCB1B3-4B4C-4FC0-B2DB-EC0E3F183517}" destId="{25D02D10-A154-47BF-A138-DD984ACCD536}" srcOrd="0" destOrd="0" presId="urn:microsoft.com/office/officeart/2018/2/layout/IconLabelDescriptionList"/>
    <dgm:cxn modelId="{C479597D-BA39-43A6-BD39-64F9151080A9}" srcId="{B7EF6483-46B2-4725-BA9C-319D740F64B1}" destId="{E1497F89-DC2A-4E6F-9B48-5EBD2DD88619}" srcOrd="2" destOrd="0" parTransId="{C7A93B12-C889-465D-8D89-A75D2F3306E3}" sibTransId="{FCCA7BCA-63D9-49CB-ACAC-66FD97CDB9A2}"/>
    <dgm:cxn modelId="{059CDDAC-E5EE-417E-9996-A79BA55AF6FC}" type="presOf" srcId="{C23E969F-E696-4064-918E-FF8566FD0E82}" destId="{7BDC7189-856F-4BF1-8CF8-47D02A23D9E7}" srcOrd="0" destOrd="2" presId="urn:microsoft.com/office/officeart/2018/2/layout/IconLabelDescriptionList"/>
    <dgm:cxn modelId="{B33748AF-9352-438A-B630-538162FEEECC}" type="presOf" srcId="{E1D4A142-7A39-45E4-8EE2-4DBC990A27C8}" destId="{4011E778-9580-499C-94C1-511B501C263A}" srcOrd="0" destOrd="0" presId="urn:microsoft.com/office/officeart/2018/2/layout/IconLabelDescriptionList"/>
    <dgm:cxn modelId="{4F1F64B2-2AAF-45F9-A1F5-F5631272B3A2}" type="presOf" srcId="{E1497F89-DC2A-4E6F-9B48-5EBD2DD88619}" destId="{7BDC7189-856F-4BF1-8CF8-47D02A23D9E7}" srcOrd="0" destOrd="3" presId="urn:microsoft.com/office/officeart/2018/2/layout/IconLabelDescriptionList"/>
    <dgm:cxn modelId="{19E033B8-040D-45A0-A905-8FA7A3289369}" type="presOf" srcId="{871BBF6D-16D6-4C81-BA7C-4D1B7AA3EB2B}" destId="{12C436DB-B8EE-4533-A54D-5D0E60D228D0}" srcOrd="0" destOrd="0" presId="urn:microsoft.com/office/officeart/2018/2/layout/IconLabelDescriptionList"/>
    <dgm:cxn modelId="{012FABB8-805C-4DEF-BDFF-056B06D31287}" srcId="{E8B5FB93-19E1-4E9C-BD2D-592C329E9B80}" destId="{C23E969F-E696-4064-918E-FF8566FD0E82}" srcOrd="0" destOrd="0" parTransId="{E645883E-5400-44AB-9E30-3A7CA8F6BB52}" sibTransId="{5460E971-CE2D-4FC2-9FC7-462A484D4F55}"/>
    <dgm:cxn modelId="{3D7405CD-E697-46ED-863E-09607298C6FF}" type="presOf" srcId="{E8B5FB93-19E1-4E9C-BD2D-592C329E9B80}" destId="{7BDC7189-856F-4BF1-8CF8-47D02A23D9E7}" srcOrd="0" destOrd="1" presId="urn:microsoft.com/office/officeart/2018/2/layout/IconLabelDescriptionList"/>
    <dgm:cxn modelId="{598FC1D6-8479-454D-B0E5-088FE4DFCD54}" srcId="{871BBF6D-16D6-4C81-BA7C-4D1B7AA3EB2B}" destId="{E14A2117-D707-4640-905B-30FCB2B783D0}" srcOrd="0" destOrd="0" parTransId="{69A38BCA-5869-49B9-B2B8-16708CEAC670}" sibTransId="{2A75CD11-671A-4FE9-B07D-40D9F4B73862}"/>
    <dgm:cxn modelId="{D36214EE-0803-4589-88BB-BC2BC734C1A0}" srcId="{3BBCB1B3-4B4C-4FC0-B2DB-EC0E3F183517}" destId="{CFABA081-C4A6-4A65-B026-A2AAFC292138}" srcOrd="1" destOrd="0" parTransId="{89C203E8-4B9A-4215-8F58-929750541216}" sibTransId="{1657C1BD-F750-4582-AEE7-D31FC61E4E02}"/>
    <dgm:cxn modelId="{27D26EEE-5986-4A2B-8ACB-6DAE5C0FD3DB}" type="presOf" srcId="{A265E8E7-2929-467E-BB39-654F78C36051}" destId="{5DD51979-C28F-4F9A-BC4D-A5156B263460}" srcOrd="0" destOrd="0" presId="urn:microsoft.com/office/officeart/2018/2/layout/IconLabelDescriptionList"/>
    <dgm:cxn modelId="{F1B915F8-EFFB-47F6-8E37-4F51726C4C0F}" srcId="{E1D4A142-7A39-45E4-8EE2-4DBC990A27C8}" destId="{B7EF6483-46B2-4725-BA9C-319D740F64B1}" srcOrd="1" destOrd="0" parTransId="{2AEE71FC-7D20-4BD1-B610-ABB8206DE75E}" sibTransId="{7D9E3782-E78D-4E1C-B79B-327F55BE98EE}"/>
    <dgm:cxn modelId="{A25106FD-8D7C-441C-B513-ED6AF9CE4745}" type="presOf" srcId="{E14A2117-D707-4640-905B-30FCB2B783D0}" destId="{C1848C32-F0B2-4CBE-8626-869FAC95DCCF}" srcOrd="0" destOrd="0" presId="urn:microsoft.com/office/officeart/2018/2/layout/IconLabelDescriptionList"/>
    <dgm:cxn modelId="{4D6FDC70-68C1-4A07-9A95-4B1E88697FCE}" type="presParOf" srcId="{4011E778-9580-499C-94C1-511B501C263A}" destId="{F7407B84-CB3D-4A1D-9734-DBCD00486434}" srcOrd="0" destOrd="0" presId="urn:microsoft.com/office/officeart/2018/2/layout/IconLabelDescriptionList"/>
    <dgm:cxn modelId="{D2DC7741-17CD-43E2-9B95-1C30CE2B371B}" type="presParOf" srcId="{F7407B84-CB3D-4A1D-9734-DBCD00486434}" destId="{B0F94951-E980-4DD2-9087-4776C8A79A87}" srcOrd="0" destOrd="0" presId="urn:microsoft.com/office/officeart/2018/2/layout/IconLabelDescriptionList"/>
    <dgm:cxn modelId="{46E275B3-D236-4BBE-9AAC-D92733809280}" type="presParOf" srcId="{F7407B84-CB3D-4A1D-9734-DBCD00486434}" destId="{AEB41EC9-D329-4591-B4D2-E1A892901DC6}" srcOrd="1" destOrd="0" presId="urn:microsoft.com/office/officeart/2018/2/layout/IconLabelDescriptionList"/>
    <dgm:cxn modelId="{93408A3B-E64B-41C8-8772-962189F653B2}" type="presParOf" srcId="{F7407B84-CB3D-4A1D-9734-DBCD00486434}" destId="{12C436DB-B8EE-4533-A54D-5D0E60D228D0}" srcOrd="2" destOrd="0" presId="urn:microsoft.com/office/officeart/2018/2/layout/IconLabelDescriptionList"/>
    <dgm:cxn modelId="{D6AC3037-3B97-4B73-AF50-E1293A269CA6}" type="presParOf" srcId="{F7407B84-CB3D-4A1D-9734-DBCD00486434}" destId="{6BCBF30F-5E7A-4EC4-98DB-25FC5DBF2D83}" srcOrd="3" destOrd="0" presId="urn:microsoft.com/office/officeart/2018/2/layout/IconLabelDescriptionList"/>
    <dgm:cxn modelId="{DD366015-0D9E-41F7-8D91-36B93D699191}" type="presParOf" srcId="{F7407B84-CB3D-4A1D-9734-DBCD00486434}" destId="{C1848C32-F0B2-4CBE-8626-869FAC95DCCF}" srcOrd="4" destOrd="0" presId="urn:microsoft.com/office/officeart/2018/2/layout/IconLabelDescriptionList"/>
    <dgm:cxn modelId="{5543A1CC-11C2-4910-93E3-1142D33885D3}" type="presParOf" srcId="{4011E778-9580-499C-94C1-511B501C263A}" destId="{AE22CB95-FEA2-4346-8ABC-49000D1430D8}" srcOrd="1" destOrd="0" presId="urn:microsoft.com/office/officeart/2018/2/layout/IconLabelDescriptionList"/>
    <dgm:cxn modelId="{6594114A-8D07-4EDC-84C0-3517046FE395}" type="presParOf" srcId="{4011E778-9580-499C-94C1-511B501C263A}" destId="{7C95AC1E-B9E8-4839-B21A-C0557EA4A384}" srcOrd="2" destOrd="0" presId="urn:microsoft.com/office/officeart/2018/2/layout/IconLabelDescriptionList"/>
    <dgm:cxn modelId="{A23F734A-9380-46EE-9EF7-A14129595594}" type="presParOf" srcId="{7C95AC1E-B9E8-4839-B21A-C0557EA4A384}" destId="{CAD78145-74EA-4F4D-8AE9-1F18FC1B64D2}" srcOrd="0" destOrd="0" presId="urn:microsoft.com/office/officeart/2018/2/layout/IconLabelDescriptionList"/>
    <dgm:cxn modelId="{2D9B9507-CA26-4D6F-9EA5-3EFFB4915B2A}" type="presParOf" srcId="{7C95AC1E-B9E8-4839-B21A-C0557EA4A384}" destId="{D361DA54-C09E-44C6-B7D1-8BE12601A55F}" srcOrd="1" destOrd="0" presId="urn:microsoft.com/office/officeart/2018/2/layout/IconLabelDescriptionList"/>
    <dgm:cxn modelId="{B2EBAE98-4B2C-404B-A5BB-5B540BC3A8E3}" type="presParOf" srcId="{7C95AC1E-B9E8-4839-B21A-C0557EA4A384}" destId="{89EE11BF-0373-49D9-BFEC-4BDAD6C92744}" srcOrd="2" destOrd="0" presId="urn:microsoft.com/office/officeart/2018/2/layout/IconLabelDescriptionList"/>
    <dgm:cxn modelId="{3AA9CD27-C77E-46BA-A72C-2893BF993613}" type="presParOf" srcId="{7C95AC1E-B9E8-4839-B21A-C0557EA4A384}" destId="{FC5213E6-6515-4F87-AFBA-1F1D9823533B}" srcOrd="3" destOrd="0" presId="urn:microsoft.com/office/officeart/2018/2/layout/IconLabelDescriptionList"/>
    <dgm:cxn modelId="{0A7B45E2-1D3D-4D78-80F7-D7DBE829764A}" type="presParOf" srcId="{7C95AC1E-B9E8-4839-B21A-C0557EA4A384}" destId="{7BDC7189-856F-4BF1-8CF8-47D02A23D9E7}" srcOrd="4" destOrd="0" presId="urn:microsoft.com/office/officeart/2018/2/layout/IconLabelDescriptionList"/>
    <dgm:cxn modelId="{BC40722C-E935-4CF8-B499-7E6F89AC83E8}" type="presParOf" srcId="{4011E778-9580-499C-94C1-511B501C263A}" destId="{D6537004-E124-4C86-B6F9-7391F93BFE4E}" srcOrd="3" destOrd="0" presId="urn:microsoft.com/office/officeart/2018/2/layout/IconLabelDescriptionList"/>
    <dgm:cxn modelId="{CE988162-2B88-438C-B74B-022A1B6557A0}" type="presParOf" srcId="{4011E778-9580-499C-94C1-511B501C263A}" destId="{F3EB4226-CBBA-4BD1-84FF-3FDED586F7FB}" srcOrd="4" destOrd="0" presId="urn:microsoft.com/office/officeart/2018/2/layout/IconLabelDescriptionList"/>
    <dgm:cxn modelId="{6FCDB253-2753-49B6-AFBB-9C4DCC6BE3DB}" type="presParOf" srcId="{F3EB4226-CBBA-4BD1-84FF-3FDED586F7FB}" destId="{D1A9A33A-22EE-4276-B81A-A8C3CB1D2F6A}" srcOrd="0" destOrd="0" presId="urn:microsoft.com/office/officeart/2018/2/layout/IconLabelDescriptionList"/>
    <dgm:cxn modelId="{F96C6D73-CDAC-4379-8F9B-5515C84E415B}" type="presParOf" srcId="{F3EB4226-CBBA-4BD1-84FF-3FDED586F7FB}" destId="{117091A1-C2ED-485B-8F07-D42FE7DE6A25}" srcOrd="1" destOrd="0" presId="urn:microsoft.com/office/officeart/2018/2/layout/IconLabelDescriptionList"/>
    <dgm:cxn modelId="{E4390E5C-8E00-442B-AF9F-2720308CBA1A}" type="presParOf" srcId="{F3EB4226-CBBA-4BD1-84FF-3FDED586F7FB}" destId="{25D02D10-A154-47BF-A138-DD984ACCD536}" srcOrd="2" destOrd="0" presId="urn:microsoft.com/office/officeart/2018/2/layout/IconLabelDescriptionList"/>
    <dgm:cxn modelId="{E7C4368A-F37B-4C96-A84E-35EF8C83107F}" type="presParOf" srcId="{F3EB4226-CBBA-4BD1-84FF-3FDED586F7FB}" destId="{861A4156-71B1-40AE-AE4A-4426E63A9B13}" srcOrd="3" destOrd="0" presId="urn:microsoft.com/office/officeart/2018/2/layout/IconLabelDescriptionList"/>
    <dgm:cxn modelId="{99AF8D3E-51BA-4D99-8D37-A43643984A7E}" type="presParOf" srcId="{F3EB4226-CBBA-4BD1-84FF-3FDED586F7FB}" destId="{5DD51979-C28F-4F9A-BC4D-A5156B26346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CC1DEA-9E4A-4959-892A-E4E7D47DF8A6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365A900-0764-40AE-9BC8-C784593AB6F2}">
      <dgm:prSet/>
      <dgm:spPr/>
      <dgm:t>
        <a:bodyPr/>
        <a:lstStyle/>
        <a:p>
          <a:r>
            <a:rPr lang="en-US"/>
            <a:t>Calculate the three measures of accuracy:</a:t>
          </a:r>
        </a:p>
      </dgm:t>
    </dgm:pt>
    <dgm:pt modelId="{2D77D649-3D5D-4FC8-84D5-722C7012D2C8}" type="parTrans" cxnId="{B5DA0B9F-78B0-4E38-BBFB-145D47087992}">
      <dgm:prSet/>
      <dgm:spPr/>
      <dgm:t>
        <a:bodyPr/>
        <a:lstStyle/>
        <a:p>
          <a:endParaRPr lang="en-US"/>
        </a:p>
      </dgm:t>
    </dgm:pt>
    <dgm:pt modelId="{BE7AECEE-6BFD-4EE3-AD8F-05F686BB3049}" type="sibTrans" cxnId="{B5DA0B9F-78B0-4E38-BBFB-145D47087992}">
      <dgm:prSet/>
      <dgm:spPr/>
      <dgm:t>
        <a:bodyPr/>
        <a:lstStyle/>
        <a:p>
          <a:endParaRPr lang="en-US"/>
        </a:p>
      </dgm:t>
    </dgm:pt>
    <dgm:pt modelId="{1518E067-74EA-4704-819B-35D5521AB5F8}">
      <dgm:prSet/>
      <dgm:spPr/>
      <dgm:t>
        <a:bodyPr/>
        <a:lstStyle/>
        <a:p>
          <a:r>
            <a:rPr lang="en-US"/>
            <a:t>Jaccard: ~.736</a:t>
          </a:r>
        </a:p>
      </dgm:t>
    </dgm:pt>
    <dgm:pt modelId="{8CC4B2B3-275B-44D0-8C6E-2F5271C32D04}" type="parTrans" cxnId="{7A2420ED-E959-4121-BB8A-D408C21217D7}">
      <dgm:prSet/>
      <dgm:spPr/>
      <dgm:t>
        <a:bodyPr/>
        <a:lstStyle/>
        <a:p>
          <a:endParaRPr lang="en-US"/>
        </a:p>
      </dgm:t>
    </dgm:pt>
    <dgm:pt modelId="{51FB35BC-F35A-4FE9-920E-62DAB7B614A5}" type="sibTrans" cxnId="{7A2420ED-E959-4121-BB8A-D408C21217D7}">
      <dgm:prSet/>
      <dgm:spPr/>
      <dgm:t>
        <a:bodyPr/>
        <a:lstStyle/>
        <a:p>
          <a:endParaRPr lang="en-US"/>
        </a:p>
      </dgm:t>
    </dgm:pt>
    <dgm:pt modelId="{9D1022AE-AF59-45BA-BF6E-854B110A89CA}">
      <dgm:prSet/>
      <dgm:spPr/>
      <dgm:t>
        <a:bodyPr/>
        <a:lstStyle/>
        <a:p>
          <a:r>
            <a:rPr lang="en-US"/>
            <a:t>F1_Score: ~.715</a:t>
          </a:r>
        </a:p>
      </dgm:t>
    </dgm:pt>
    <dgm:pt modelId="{EF7D0D22-E4BB-4418-B9D7-91F1BEB0F21D}" type="parTrans" cxnId="{4AE3E6BE-0291-4493-B8CC-0BC1DAB09C11}">
      <dgm:prSet/>
      <dgm:spPr/>
      <dgm:t>
        <a:bodyPr/>
        <a:lstStyle/>
        <a:p>
          <a:endParaRPr lang="en-US"/>
        </a:p>
      </dgm:t>
    </dgm:pt>
    <dgm:pt modelId="{740A7C7D-A7B4-4FF4-AE8E-3F2AE18233AE}" type="sibTrans" cxnId="{4AE3E6BE-0291-4493-B8CC-0BC1DAB09C11}">
      <dgm:prSet/>
      <dgm:spPr/>
      <dgm:t>
        <a:bodyPr/>
        <a:lstStyle/>
        <a:p>
          <a:endParaRPr lang="en-US"/>
        </a:p>
      </dgm:t>
    </dgm:pt>
    <dgm:pt modelId="{6F94E4D7-9984-45CA-B32D-888D38ECDF3F}">
      <dgm:prSet/>
      <dgm:spPr/>
      <dgm:t>
        <a:bodyPr/>
        <a:lstStyle/>
        <a:p>
          <a:r>
            <a:rPr lang="en-US"/>
            <a:t>R^2: ~.752</a:t>
          </a:r>
        </a:p>
      </dgm:t>
    </dgm:pt>
    <dgm:pt modelId="{28977C79-CD2B-44BC-87B0-5634E206B788}" type="parTrans" cxnId="{58428824-810F-45E2-828F-86B572D1B1C0}">
      <dgm:prSet/>
      <dgm:spPr/>
      <dgm:t>
        <a:bodyPr/>
        <a:lstStyle/>
        <a:p>
          <a:endParaRPr lang="en-US"/>
        </a:p>
      </dgm:t>
    </dgm:pt>
    <dgm:pt modelId="{A3353366-3099-4C04-82AF-6ED1EFCE8414}" type="sibTrans" cxnId="{58428824-810F-45E2-828F-86B572D1B1C0}">
      <dgm:prSet/>
      <dgm:spPr/>
      <dgm:t>
        <a:bodyPr/>
        <a:lstStyle/>
        <a:p>
          <a:endParaRPr lang="en-US"/>
        </a:p>
      </dgm:t>
    </dgm:pt>
    <dgm:pt modelId="{53B1048A-4417-4DFC-A128-B8C8B1E6E34C}">
      <dgm:prSet/>
      <dgm:spPr/>
      <dgm:t>
        <a:bodyPr/>
        <a:lstStyle/>
        <a:p>
          <a:r>
            <a:rPr lang="en-US"/>
            <a:t>These scores are high enough for us to accept the model as accurate.</a:t>
          </a:r>
        </a:p>
      </dgm:t>
    </dgm:pt>
    <dgm:pt modelId="{56BA4F50-D665-4D1B-9323-055B71CE480D}" type="parTrans" cxnId="{AE22440D-829C-402C-8343-86B1D663BBE7}">
      <dgm:prSet/>
      <dgm:spPr/>
      <dgm:t>
        <a:bodyPr/>
        <a:lstStyle/>
        <a:p>
          <a:endParaRPr lang="en-US"/>
        </a:p>
      </dgm:t>
    </dgm:pt>
    <dgm:pt modelId="{176DCE30-DFE9-4DFA-A686-0E0D1BFC0C69}" type="sibTrans" cxnId="{AE22440D-829C-402C-8343-86B1D663BBE7}">
      <dgm:prSet/>
      <dgm:spPr/>
      <dgm:t>
        <a:bodyPr/>
        <a:lstStyle/>
        <a:p>
          <a:endParaRPr lang="en-US"/>
        </a:p>
      </dgm:t>
    </dgm:pt>
    <dgm:pt modelId="{0CB3FFCA-F287-4AC3-BB27-8C9E6FE6F6B5}">
      <dgm:prSet/>
      <dgm:spPr/>
      <dgm:t>
        <a:bodyPr/>
        <a:lstStyle/>
        <a:p>
          <a:r>
            <a:rPr lang="en-US"/>
            <a:t>We can market this model to these business opportunities and create competitive advantage.</a:t>
          </a:r>
        </a:p>
      </dgm:t>
    </dgm:pt>
    <dgm:pt modelId="{28F0E2A5-250E-4C6A-A91C-E6FBA8E592F5}" type="parTrans" cxnId="{624CAFD3-1FDA-4F65-8613-75CE0F00AE81}">
      <dgm:prSet/>
      <dgm:spPr/>
      <dgm:t>
        <a:bodyPr/>
        <a:lstStyle/>
        <a:p>
          <a:endParaRPr lang="en-US"/>
        </a:p>
      </dgm:t>
    </dgm:pt>
    <dgm:pt modelId="{9A87B542-0B5F-4434-9E19-DF95D16D3ECA}" type="sibTrans" cxnId="{624CAFD3-1FDA-4F65-8613-75CE0F00AE81}">
      <dgm:prSet/>
      <dgm:spPr/>
      <dgm:t>
        <a:bodyPr/>
        <a:lstStyle/>
        <a:p>
          <a:endParaRPr lang="en-US"/>
        </a:p>
      </dgm:t>
    </dgm:pt>
    <dgm:pt modelId="{70AA453B-65C3-4E6D-A2B7-43BA5EDFF13E}" type="pres">
      <dgm:prSet presAssocID="{87CC1DEA-9E4A-4959-892A-E4E7D47DF8A6}" presName="Name0" presStyleCnt="0">
        <dgm:presLayoutVars>
          <dgm:dir/>
          <dgm:animLvl val="lvl"/>
          <dgm:resizeHandles val="exact"/>
        </dgm:presLayoutVars>
      </dgm:prSet>
      <dgm:spPr/>
    </dgm:pt>
    <dgm:pt modelId="{BB2A1AEC-863B-448E-9F60-B63D5214862E}" type="pres">
      <dgm:prSet presAssocID="{0CB3FFCA-F287-4AC3-BB27-8C9E6FE6F6B5}" presName="boxAndChildren" presStyleCnt="0"/>
      <dgm:spPr/>
    </dgm:pt>
    <dgm:pt modelId="{856FDFC9-EDA0-4ADD-9617-628735DC70C2}" type="pres">
      <dgm:prSet presAssocID="{0CB3FFCA-F287-4AC3-BB27-8C9E6FE6F6B5}" presName="parentTextBox" presStyleLbl="node1" presStyleIdx="0" presStyleCnt="3"/>
      <dgm:spPr/>
    </dgm:pt>
    <dgm:pt modelId="{A0A2EA35-C9FC-4161-BFCB-D7FA091CCC40}" type="pres">
      <dgm:prSet presAssocID="{176DCE30-DFE9-4DFA-A686-0E0D1BFC0C69}" presName="sp" presStyleCnt="0"/>
      <dgm:spPr/>
    </dgm:pt>
    <dgm:pt modelId="{07C240ED-6E46-409F-AFB8-982D44997964}" type="pres">
      <dgm:prSet presAssocID="{53B1048A-4417-4DFC-A128-B8C8B1E6E34C}" presName="arrowAndChildren" presStyleCnt="0"/>
      <dgm:spPr/>
    </dgm:pt>
    <dgm:pt modelId="{D0AC7BF1-C52F-44BF-86C1-F57393CDA12A}" type="pres">
      <dgm:prSet presAssocID="{53B1048A-4417-4DFC-A128-B8C8B1E6E34C}" presName="parentTextArrow" presStyleLbl="node1" presStyleIdx="1" presStyleCnt="3"/>
      <dgm:spPr/>
    </dgm:pt>
    <dgm:pt modelId="{5E6E80F0-2693-4559-A7F5-B0F707F2768A}" type="pres">
      <dgm:prSet presAssocID="{BE7AECEE-6BFD-4EE3-AD8F-05F686BB3049}" presName="sp" presStyleCnt="0"/>
      <dgm:spPr/>
    </dgm:pt>
    <dgm:pt modelId="{CB4BFCD8-1149-40F6-9D12-07E45151548A}" type="pres">
      <dgm:prSet presAssocID="{F365A900-0764-40AE-9BC8-C784593AB6F2}" presName="arrowAndChildren" presStyleCnt="0"/>
      <dgm:spPr/>
    </dgm:pt>
    <dgm:pt modelId="{9898AF30-77A9-4343-BB68-8CFE6456B0D3}" type="pres">
      <dgm:prSet presAssocID="{F365A900-0764-40AE-9BC8-C784593AB6F2}" presName="parentTextArrow" presStyleLbl="node1" presStyleIdx="1" presStyleCnt="3"/>
      <dgm:spPr/>
    </dgm:pt>
    <dgm:pt modelId="{303A75E4-EFFC-4B0D-9DEE-66B5581E178A}" type="pres">
      <dgm:prSet presAssocID="{F365A900-0764-40AE-9BC8-C784593AB6F2}" presName="arrow" presStyleLbl="node1" presStyleIdx="2" presStyleCnt="3"/>
      <dgm:spPr/>
    </dgm:pt>
    <dgm:pt modelId="{A3EBCC5E-6484-49BE-8650-1AFED3A653A7}" type="pres">
      <dgm:prSet presAssocID="{F365A900-0764-40AE-9BC8-C784593AB6F2}" presName="descendantArrow" presStyleCnt="0"/>
      <dgm:spPr/>
    </dgm:pt>
    <dgm:pt modelId="{3DDE67F2-9725-4D90-A7B5-BE5822A1EC4F}" type="pres">
      <dgm:prSet presAssocID="{1518E067-74EA-4704-819B-35D5521AB5F8}" presName="childTextArrow" presStyleLbl="fgAccFollowNode1" presStyleIdx="0" presStyleCnt="3">
        <dgm:presLayoutVars>
          <dgm:bulletEnabled val="1"/>
        </dgm:presLayoutVars>
      </dgm:prSet>
      <dgm:spPr/>
    </dgm:pt>
    <dgm:pt modelId="{7BCD856B-0068-466B-B5AD-513A3424A7A3}" type="pres">
      <dgm:prSet presAssocID="{9D1022AE-AF59-45BA-BF6E-854B110A89CA}" presName="childTextArrow" presStyleLbl="fgAccFollowNode1" presStyleIdx="1" presStyleCnt="3">
        <dgm:presLayoutVars>
          <dgm:bulletEnabled val="1"/>
        </dgm:presLayoutVars>
      </dgm:prSet>
      <dgm:spPr/>
    </dgm:pt>
    <dgm:pt modelId="{8B46113D-3E94-472A-A170-93072B330A3E}" type="pres">
      <dgm:prSet presAssocID="{6F94E4D7-9984-45CA-B32D-888D38ECDF3F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AE22440D-829C-402C-8343-86B1D663BBE7}" srcId="{87CC1DEA-9E4A-4959-892A-E4E7D47DF8A6}" destId="{53B1048A-4417-4DFC-A128-B8C8B1E6E34C}" srcOrd="1" destOrd="0" parTransId="{56BA4F50-D665-4D1B-9323-055B71CE480D}" sibTransId="{176DCE30-DFE9-4DFA-A686-0E0D1BFC0C69}"/>
    <dgm:cxn modelId="{E243E318-D5D4-4846-B1E4-CF4B587D2763}" type="presOf" srcId="{9D1022AE-AF59-45BA-BF6E-854B110A89CA}" destId="{7BCD856B-0068-466B-B5AD-513A3424A7A3}" srcOrd="0" destOrd="0" presId="urn:microsoft.com/office/officeart/2005/8/layout/process4"/>
    <dgm:cxn modelId="{58428824-810F-45E2-828F-86B572D1B1C0}" srcId="{F365A900-0764-40AE-9BC8-C784593AB6F2}" destId="{6F94E4D7-9984-45CA-B32D-888D38ECDF3F}" srcOrd="2" destOrd="0" parTransId="{28977C79-CD2B-44BC-87B0-5634E206B788}" sibTransId="{A3353366-3099-4C04-82AF-6ED1EFCE8414}"/>
    <dgm:cxn modelId="{8503C36B-EF60-4A9C-99DA-64FF17623592}" type="presOf" srcId="{53B1048A-4417-4DFC-A128-B8C8B1E6E34C}" destId="{D0AC7BF1-C52F-44BF-86C1-F57393CDA12A}" srcOrd="0" destOrd="0" presId="urn:microsoft.com/office/officeart/2005/8/layout/process4"/>
    <dgm:cxn modelId="{B0DFCD87-45D1-48FE-B5DA-F5024C772A2D}" type="presOf" srcId="{F365A900-0764-40AE-9BC8-C784593AB6F2}" destId="{9898AF30-77A9-4343-BB68-8CFE6456B0D3}" srcOrd="0" destOrd="0" presId="urn:microsoft.com/office/officeart/2005/8/layout/process4"/>
    <dgm:cxn modelId="{30464088-7851-401A-ACD3-2F3A28397DFC}" type="presOf" srcId="{87CC1DEA-9E4A-4959-892A-E4E7D47DF8A6}" destId="{70AA453B-65C3-4E6D-A2B7-43BA5EDFF13E}" srcOrd="0" destOrd="0" presId="urn:microsoft.com/office/officeart/2005/8/layout/process4"/>
    <dgm:cxn modelId="{B5DA0B9F-78B0-4E38-BBFB-145D47087992}" srcId="{87CC1DEA-9E4A-4959-892A-E4E7D47DF8A6}" destId="{F365A900-0764-40AE-9BC8-C784593AB6F2}" srcOrd="0" destOrd="0" parTransId="{2D77D649-3D5D-4FC8-84D5-722C7012D2C8}" sibTransId="{BE7AECEE-6BFD-4EE3-AD8F-05F686BB3049}"/>
    <dgm:cxn modelId="{4AE3E6BE-0291-4493-B8CC-0BC1DAB09C11}" srcId="{F365A900-0764-40AE-9BC8-C784593AB6F2}" destId="{9D1022AE-AF59-45BA-BF6E-854B110A89CA}" srcOrd="1" destOrd="0" parTransId="{EF7D0D22-E4BB-4418-B9D7-91F1BEB0F21D}" sibTransId="{740A7C7D-A7B4-4FF4-AE8E-3F2AE18233AE}"/>
    <dgm:cxn modelId="{B6B03FCE-ECDA-4293-B78A-4094B7CC2B62}" type="presOf" srcId="{F365A900-0764-40AE-9BC8-C784593AB6F2}" destId="{303A75E4-EFFC-4B0D-9DEE-66B5581E178A}" srcOrd="1" destOrd="0" presId="urn:microsoft.com/office/officeart/2005/8/layout/process4"/>
    <dgm:cxn modelId="{624CAFD3-1FDA-4F65-8613-75CE0F00AE81}" srcId="{87CC1DEA-9E4A-4959-892A-E4E7D47DF8A6}" destId="{0CB3FFCA-F287-4AC3-BB27-8C9E6FE6F6B5}" srcOrd="2" destOrd="0" parTransId="{28F0E2A5-250E-4C6A-A91C-E6FBA8E592F5}" sibTransId="{9A87B542-0B5F-4434-9E19-DF95D16D3ECA}"/>
    <dgm:cxn modelId="{E2CBB7D7-E734-403D-8592-7BD926B483B7}" type="presOf" srcId="{0CB3FFCA-F287-4AC3-BB27-8C9E6FE6F6B5}" destId="{856FDFC9-EDA0-4ADD-9617-628735DC70C2}" srcOrd="0" destOrd="0" presId="urn:microsoft.com/office/officeart/2005/8/layout/process4"/>
    <dgm:cxn modelId="{63DC84E7-179C-47BA-87D0-63291256F0CD}" type="presOf" srcId="{6F94E4D7-9984-45CA-B32D-888D38ECDF3F}" destId="{8B46113D-3E94-472A-A170-93072B330A3E}" srcOrd="0" destOrd="0" presId="urn:microsoft.com/office/officeart/2005/8/layout/process4"/>
    <dgm:cxn modelId="{8B2D5EE9-5F36-41D9-BF1C-33D7437C15DD}" type="presOf" srcId="{1518E067-74EA-4704-819B-35D5521AB5F8}" destId="{3DDE67F2-9725-4D90-A7B5-BE5822A1EC4F}" srcOrd="0" destOrd="0" presId="urn:microsoft.com/office/officeart/2005/8/layout/process4"/>
    <dgm:cxn modelId="{7A2420ED-E959-4121-BB8A-D408C21217D7}" srcId="{F365A900-0764-40AE-9BC8-C784593AB6F2}" destId="{1518E067-74EA-4704-819B-35D5521AB5F8}" srcOrd="0" destOrd="0" parTransId="{8CC4B2B3-275B-44D0-8C6E-2F5271C32D04}" sibTransId="{51FB35BC-F35A-4FE9-920E-62DAB7B614A5}"/>
    <dgm:cxn modelId="{51AA6C84-4569-49B0-AED3-1418D69DFA06}" type="presParOf" srcId="{70AA453B-65C3-4E6D-A2B7-43BA5EDFF13E}" destId="{BB2A1AEC-863B-448E-9F60-B63D5214862E}" srcOrd="0" destOrd="0" presId="urn:microsoft.com/office/officeart/2005/8/layout/process4"/>
    <dgm:cxn modelId="{77700736-4B9A-4A6C-A687-057604F99094}" type="presParOf" srcId="{BB2A1AEC-863B-448E-9F60-B63D5214862E}" destId="{856FDFC9-EDA0-4ADD-9617-628735DC70C2}" srcOrd="0" destOrd="0" presId="urn:microsoft.com/office/officeart/2005/8/layout/process4"/>
    <dgm:cxn modelId="{4F313481-3788-4B60-97D7-32D8A63CF760}" type="presParOf" srcId="{70AA453B-65C3-4E6D-A2B7-43BA5EDFF13E}" destId="{A0A2EA35-C9FC-4161-BFCB-D7FA091CCC40}" srcOrd="1" destOrd="0" presId="urn:microsoft.com/office/officeart/2005/8/layout/process4"/>
    <dgm:cxn modelId="{694448D1-5841-4060-9702-0E7E51B0BDAF}" type="presParOf" srcId="{70AA453B-65C3-4E6D-A2B7-43BA5EDFF13E}" destId="{07C240ED-6E46-409F-AFB8-982D44997964}" srcOrd="2" destOrd="0" presId="urn:microsoft.com/office/officeart/2005/8/layout/process4"/>
    <dgm:cxn modelId="{3AA4C6A1-CB04-4A47-869A-6BD0D9095852}" type="presParOf" srcId="{07C240ED-6E46-409F-AFB8-982D44997964}" destId="{D0AC7BF1-C52F-44BF-86C1-F57393CDA12A}" srcOrd="0" destOrd="0" presId="urn:microsoft.com/office/officeart/2005/8/layout/process4"/>
    <dgm:cxn modelId="{5EFB325D-098D-44CE-A991-B9FC5B5DEA68}" type="presParOf" srcId="{70AA453B-65C3-4E6D-A2B7-43BA5EDFF13E}" destId="{5E6E80F0-2693-4559-A7F5-B0F707F2768A}" srcOrd="3" destOrd="0" presId="urn:microsoft.com/office/officeart/2005/8/layout/process4"/>
    <dgm:cxn modelId="{2AFFF332-6AE0-4489-ACF5-C08C42A17036}" type="presParOf" srcId="{70AA453B-65C3-4E6D-A2B7-43BA5EDFF13E}" destId="{CB4BFCD8-1149-40F6-9D12-07E45151548A}" srcOrd="4" destOrd="0" presId="urn:microsoft.com/office/officeart/2005/8/layout/process4"/>
    <dgm:cxn modelId="{6DF8EA40-08F1-40A1-BD99-94D21BD2AA08}" type="presParOf" srcId="{CB4BFCD8-1149-40F6-9D12-07E45151548A}" destId="{9898AF30-77A9-4343-BB68-8CFE6456B0D3}" srcOrd="0" destOrd="0" presId="urn:microsoft.com/office/officeart/2005/8/layout/process4"/>
    <dgm:cxn modelId="{159548CC-A3A2-4C1F-980C-16C5CF45D5D7}" type="presParOf" srcId="{CB4BFCD8-1149-40F6-9D12-07E45151548A}" destId="{303A75E4-EFFC-4B0D-9DEE-66B5581E178A}" srcOrd="1" destOrd="0" presId="urn:microsoft.com/office/officeart/2005/8/layout/process4"/>
    <dgm:cxn modelId="{1DC6F6E2-D668-4B88-9C7A-ACBCB345BD43}" type="presParOf" srcId="{CB4BFCD8-1149-40F6-9D12-07E45151548A}" destId="{A3EBCC5E-6484-49BE-8650-1AFED3A653A7}" srcOrd="2" destOrd="0" presId="urn:microsoft.com/office/officeart/2005/8/layout/process4"/>
    <dgm:cxn modelId="{57C7F7E8-9FCE-4D70-A904-CE8E3F7A3ABD}" type="presParOf" srcId="{A3EBCC5E-6484-49BE-8650-1AFED3A653A7}" destId="{3DDE67F2-9725-4D90-A7B5-BE5822A1EC4F}" srcOrd="0" destOrd="0" presId="urn:microsoft.com/office/officeart/2005/8/layout/process4"/>
    <dgm:cxn modelId="{521C605A-C022-48F6-9E0D-4F253F188ECA}" type="presParOf" srcId="{A3EBCC5E-6484-49BE-8650-1AFED3A653A7}" destId="{7BCD856B-0068-466B-B5AD-513A3424A7A3}" srcOrd="1" destOrd="0" presId="urn:microsoft.com/office/officeart/2005/8/layout/process4"/>
    <dgm:cxn modelId="{0C43B280-5545-44C1-B890-F81741222D6C}" type="presParOf" srcId="{A3EBCC5E-6484-49BE-8650-1AFED3A653A7}" destId="{8B46113D-3E94-472A-A170-93072B330A3E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9A3B6D-8FD5-41B1-A235-2391ED53CF5E}">
      <dsp:nvSpPr>
        <dsp:cNvPr id="0" name=""/>
        <dsp:cNvSpPr/>
      </dsp:nvSpPr>
      <dsp:spPr>
        <a:xfrm>
          <a:off x="0" y="3081379"/>
          <a:ext cx="6492875" cy="2021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Given a large dataset of information, can we train a model to predict the severity of an incident based on a set of criteria?</a:t>
          </a:r>
        </a:p>
      </dsp:txBody>
      <dsp:txXfrm>
        <a:off x="0" y="3081379"/>
        <a:ext cx="6492875" cy="2021718"/>
      </dsp:txXfrm>
    </dsp:sp>
    <dsp:sp modelId="{EA840133-4AF8-4544-BCB7-51D62DEE4773}">
      <dsp:nvSpPr>
        <dsp:cNvPr id="0" name=""/>
        <dsp:cNvSpPr/>
      </dsp:nvSpPr>
      <dsp:spPr>
        <a:xfrm rot="10800000">
          <a:off x="0" y="2302"/>
          <a:ext cx="6492875" cy="3109402"/>
        </a:xfrm>
        <a:prstGeom prst="upArrowCallou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Many factors contribute to the severity of an accident:</a:t>
          </a:r>
        </a:p>
      </dsp:txBody>
      <dsp:txXfrm rot="-10800000">
        <a:off x="0" y="2302"/>
        <a:ext cx="6492875" cy="1091400"/>
      </dsp:txXfrm>
    </dsp:sp>
    <dsp:sp modelId="{F5438121-EA82-480C-9E47-973BE23537CA}">
      <dsp:nvSpPr>
        <dsp:cNvPr id="0" name=""/>
        <dsp:cNvSpPr/>
      </dsp:nvSpPr>
      <dsp:spPr>
        <a:xfrm>
          <a:off x="792" y="1093702"/>
          <a:ext cx="1298257" cy="92971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Number of cars</a:t>
          </a:r>
        </a:p>
      </dsp:txBody>
      <dsp:txXfrm>
        <a:off x="792" y="1093702"/>
        <a:ext cx="1298257" cy="929711"/>
      </dsp:txXfrm>
    </dsp:sp>
    <dsp:sp modelId="{9928EFCF-8F71-49C5-B648-17845EB7CD36}">
      <dsp:nvSpPr>
        <dsp:cNvPr id="0" name=""/>
        <dsp:cNvSpPr/>
      </dsp:nvSpPr>
      <dsp:spPr>
        <a:xfrm>
          <a:off x="1299050" y="1093702"/>
          <a:ext cx="1298257" cy="929711"/>
        </a:xfrm>
        <a:prstGeom prst="rect">
          <a:avLst/>
        </a:prstGeom>
        <a:solidFill>
          <a:schemeClr val="accent2">
            <a:tint val="40000"/>
            <a:alpha val="90000"/>
            <a:hueOff val="-1131110"/>
            <a:satOff val="6493"/>
            <a:lumOff val="428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1131110"/>
              <a:satOff val="6493"/>
              <a:lumOff val="4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Number of pedestrians</a:t>
          </a:r>
        </a:p>
      </dsp:txBody>
      <dsp:txXfrm>
        <a:off x="1299050" y="1093702"/>
        <a:ext cx="1298257" cy="929711"/>
      </dsp:txXfrm>
    </dsp:sp>
    <dsp:sp modelId="{77155516-D0BA-407B-ACF6-B6FB33BE2B42}">
      <dsp:nvSpPr>
        <dsp:cNvPr id="0" name=""/>
        <dsp:cNvSpPr/>
      </dsp:nvSpPr>
      <dsp:spPr>
        <a:xfrm>
          <a:off x="2597308" y="1093702"/>
          <a:ext cx="1298257" cy="929711"/>
        </a:xfrm>
        <a:prstGeom prst="rect">
          <a:avLst/>
        </a:prstGeom>
        <a:solidFill>
          <a:schemeClr val="accent2">
            <a:tint val="40000"/>
            <a:alpha val="90000"/>
            <a:hueOff val="-2262220"/>
            <a:satOff val="12987"/>
            <a:lumOff val="857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2262220"/>
              <a:satOff val="12987"/>
              <a:lumOff val="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Number of total people involved</a:t>
          </a:r>
        </a:p>
      </dsp:txBody>
      <dsp:txXfrm>
        <a:off x="2597308" y="1093702"/>
        <a:ext cx="1298257" cy="929711"/>
      </dsp:txXfrm>
    </dsp:sp>
    <dsp:sp modelId="{5361A768-F4F5-4A6A-B86A-6AC1DE3B8A84}">
      <dsp:nvSpPr>
        <dsp:cNvPr id="0" name=""/>
        <dsp:cNvSpPr/>
      </dsp:nvSpPr>
      <dsp:spPr>
        <a:xfrm>
          <a:off x="3895566" y="1093702"/>
          <a:ext cx="1298257" cy="929711"/>
        </a:xfrm>
        <a:prstGeom prst="rect">
          <a:avLst/>
        </a:prstGeom>
        <a:solidFill>
          <a:schemeClr val="accent2">
            <a:tint val="40000"/>
            <a:alpha val="90000"/>
            <a:hueOff val="-3393330"/>
            <a:satOff val="19480"/>
            <a:lumOff val="1285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3393330"/>
              <a:satOff val="19480"/>
              <a:lumOff val="12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Time of the day</a:t>
          </a:r>
        </a:p>
      </dsp:txBody>
      <dsp:txXfrm>
        <a:off x="3895566" y="1093702"/>
        <a:ext cx="1298257" cy="929711"/>
      </dsp:txXfrm>
    </dsp:sp>
    <dsp:sp modelId="{E14B1431-7388-45D5-B7B2-63D92764BC94}">
      <dsp:nvSpPr>
        <dsp:cNvPr id="0" name=""/>
        <dsp:cNvSpPr/>
      </dsp:nvSpPr>
      <dsp:spPr>
        <a:xfrm>
          <a:off x="5193824" y="1093702"/>
          <a:ext cx="1298257" cy="929711"/>
        </a:xfrm>
        <a:prstGeom prst="rect">
          <a:avLst/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list goes on…</a:t>
          </a:r>
        </a:p>
      </dsp:txBody>
      <dsp:txXfrm>
        <a:off x="5193824" y="1093702"/>
        <a:ext cx="1298257" cy="9297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CE5E2-769F-4D3E-AC66-3CA2EE7F50C4}">
      <dsp:nvSpPr>
        <dsp:cNvPr id="0" name=""/>
        <dsp:cNvSpPr/>
      </dsp:nvSpPr>
      <dsp:spPr>
        <a:xfrm>
          <a:off x="4566" y="215123"/>
          <a:ext cx="1750572" cy="5053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Emergency Responders:</a:t>
          </a:r>
        </a:p>
      </dsp:txBody>
      <dsp:txXfrm>
        <a:off x="4566" y="215123"/>
        <a:ext cx="1750572" cy="505303"/>
      </dsp:txXfrm>
    </dsp:sp>
    <dsp:sp modelId="{C1B869EA-394C-4E9B-A412-CF5B1BE68540}">
      <dsp:nvSpPr>
        <dsp:cNvPr id="0" name=""/>
        <dsp:cNvSpPr/>
      </dsp:nvSpPr>
      <dsp:spPr>
        <a:xfrm>
          <a:off x="4566" y="720427"/>
          <a:ext cx="1750572" cy="21610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Knowing what level of response an incident requires, depending on the data</a:t>
          </a:r>
        </a:p>
      </dsp:txBody>
      <dsp:txXfrm>
        <a:off x="4566" y="720427"/>
        <a:ext cx="1750572" cy="2161087"/>
      </dsp:txXfrm>
    </dsp:sp>
    <dsp:sp modelId="{866AF230-6178-4BB4-AFD1-DDC74718C057}">
      <dsp:nvSpPr>
        <dsp:cNvPr id="0" name=""/>
        <dsp:cNvSpPr/>
      </dsp:nvSpPr>
      <dsp:spPr>
        <a:xfrm>
          <a:off x="2000219" y="215123"/>
          <a:ext cx="1750572" cy="505303"/>
        </a:xfrm>
        <a:prstGeom prst="rect">
          <a:avLst/>
        </a:prstGeom>
        <a:solidFill>
          <a:schemeClr val="accent2">
            <a:hueOff val="-898490"/>
            <a:satOff val="6181"/>
            <a:lumOff val="686"/>
            <a:alphaOff val="0"/>
          </a:schemeClr>
        </a:solidFill>
        <a:ln w="15875" cap="rnd" cmpd="sng" algn="ctr">
          <a:solidFill>
            <a:schemeClr val="accent2">
              <a:hueOff val="-898490"/>
              <a:satOff val="6181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Insurance Companies:</a:t>
          </a:r>
        </a:p>
      </dsp:txBody>
      <dsp:txXfrm>
        <a:off x="2000219" y="215123"/>
        <a:ext cx="1750572" cy="505303"/>
      </dsp:txXfrm>
    </dsp:sp>
    <dsp:sp modelId="{BFA4CD0D-FE6A-4D90-BD42-4EF80A6AF585}">
      <dsp:nvSpPr>
        <dsp:cNvPr id="0" name=""/>
        <dsp:cNvSpPr/>
      </dsp:nvSpPr>
      <dsp:spPr>
        <a:xfrm>
          <a:off x="2000219" y="720427"/>
          <a:ext cx="1750572" cy="2161087"/>
        </a:xfrm>
        <a:prstGeom prst="rect">
          <a:avLst/>
        </a:prstGeom>
        <a:solidFill>
          <a:schemeClr val="accent2">
            <a:tint val="40000"/>
            <a:alpha val="90000"/>
            <a:hueOff val="-1131110"/>
            <a:satOff val="6493"/>
            <a:lumOff val="428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1131110"/>
              <a:satOff val="6493"/>
              <a:lumOff val="4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Possibility of ‘parametric’ insurance policy, where meeting given criteria leads to coverage or not (time of day, driving conditions, number of passengers, etc.)</a:t>
          </a:r>
        </a:p>
      </dsp:txBody>
      <dsp:txXfrm>
        <a:off x="2000219" y="720427"/>
        <a:ext cx="1750572" cy="2161087"/>
      </dsp:txXfrm>
    </dsp:sp>
    <dsp:sp modelId="{5C979BB7-7507-4D25-BD3F-B72045232164}">
      <dsp:nvSpPr>
        <dsp:cNvPr id="0" name=""/>
        <dsp:cNvSpPr/>
      </dsp:nvSpPr>
      <dsp:spPr>
        <a:xfrm>
          <a:off x="3995873" y="215123"/>
          <a:ext cx="1750572" cy="505303"/>
        </a:xfrm>
        <a:prstGeom prst="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accent2">
              <a:hueOff val="-1796981"/>
              <a:satOff val="12361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Legislators:</a:t>
          </a:r>
        </a:p>
      </dsp:txBody>
      <dsp:txXfrm>
        <a:off x="3995873" y="215123"/>
        <a:ext cx="1750572" cy="505303"/>
      </dsp:txXfrm>
    </dsp:sp>
    <dsp:sp modelId="{AC07AB6F-60F3-4799-9D84-D66727855757}">
      <dsp:nvSpPr>
        <dsp:cNvPr id="0" name=""/>
        <dsp:cNvSpPr/>
      </dsp:nvSpPr>
      <dsp:spPr>
        <a:xfrm>
          <a:off x="3995873" y="720427"/>
          <a:ext cx="1750572" cy="2161087"/>
        </a:xfrm>
        <a:prstGeom prst="rect">
          <a:avLst/>
        </a:prstGeom>
        <a:solidFill>
          <a:schemeClr val="accent2">
            <a:tint val="40000"/>
            <a:alpha val="90000"/>
            <a:hueOff val="-2262220"/>
            <a:satOff val="12987"/>
            <a:lumOff val="857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2262220"/>
              <a:satOff val="12987"/>
              <a:lumOff val="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Determining speed limits</a:t>
          </a:r>
        </a:p>
      </dsp:txBody>
      <dsp:txXfrm>
        <a:off x="3995873" y="720427"/>
        <a:ext cx="1750572" cy="2161087"/>
      </dsp:txXfrm>
    </dsp:sp>
    <dsp:sp modelId="{D02C9D22-1FBC-43F7-83B2-1FA07EEF25F8}">
      <dsp:nvSpPr>
        <dsp:cNvPr id="0" name=""/>
        <dsp:cNvSpPr/>
      </dsp:nvSpPr>
      <dsp:spPr>
        <a:xfrm>
          <a:off x="5991526" y="215123"/>
          <a:ext cx="1750572" cy="505303"/>
        </a:xfrm>
        <a:prstGeom prst="rect">
          <a:avLst/>
        </a:prstGeom>
        <a:solidFill>
          <a:schemeClr val="accent2">
            <a:hueOff val="-2695471"/>
            <a:satOff val="18542"/>
            <a:lumOff val="2058"/>
            <a:alphaOff val="0"/>
          </a:schemeClr>
        </a:solidFill>
        <a:ln w="15875" cap="rnd" cmpd="sng" algn="ctr">
          <a:solidFill>
            <a:schemeClr val="accent2">
              <a:hueOff val="-2695471"/>
              <a:satOff val="18542"/>
              <a:lumOff val="2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Drivers:</a:t>
          </a:r>
        </a:p>
      </dsp:txBody>
      <dsp:txXfrm>
        <a:off x="5991526" y="215123"/>
        <a:ext cx="1750572" cy="505303"/>
      </dsp:txXfrm>
    </dsp:sp>
    <dsp:sp modelId="{D80827F6-F390-45F1-A3CF-B3AF1F1E2422}">
      <dsp:nvSpPr>
        <dsp:cNvPr id="0" name=""/>
        <dsp:cNvSpPr/>
      </dsp:nvSpPr>
      <dsp:spPr>
        <a:xfrm>
          <a:off x="5991526" y="720427"/>
          <a:ext cx="1750572" cy="2161087"/>
        </a:xfrm>
        <a:prstGeom prst="rect">
          <a:avLst/>
        </a:prstGeom>
        <a:solidFill>
          <a:schemeClr val="accent2">
            <a:tint val="40000"/>
            <a:alpha val="90000"/>
            <a:hueOff val="-3393330"/>
            <a:satOff val="19480"/>
            <a:lumOff val="1285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3393330"/>
              <a:satOff val="19480"/>
              <a:lumOff val="12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Understanding if there is heightened risk of driving under a set of circumstances.</a:t>
          </a:r>
        </a:p>
      </dsp:txBody>
      <dsp:txXfrm>
        <a:off x="5991526" y="720427"/>
        <a:ext cx="1750572" cy="2161087"/>
      </dsp:txXfrm>
    </dsp:sp>
    <dsp:sp modelId="{E0067E6A-5AAB-4DFD-BC78-B9AA18AA3300}">
      <dsp:nvSpPr>
        <dsp:cNvPr id="0" name=""/>
        <dsp:cNvSpPr/>
      </dsp:nvSpPr>
      <dsp:spPr>
        <a:xfrm>
          <a:off x="7987179" y="215123"/>
          <a:ext cx="1750572" cy="505303"/>
        </a:xfrm>
        <a:prstGeom prst="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Navigation-Focused Companies:</a:t>
          </a:r>
        </a:p>
      </dsp:txBody>
      <dsp:txXfrm>
        <a:off x="7987179" y="215123"/>
        <a:ext cx="1750572" cy="505303"/>
      </dsp:txXfrm>
    </dsp:sp>
    <dsp:sp modelId="{0ACB5BA6-C779-4684-BF1E-CDD1B7A0B9E6}">
      <dsp:nvSpPr>
        <dsp:cNvPr id="0" name=""/>
        <dsp:cNvSpPr/>
      </dsp:nvSpPr>
      <dsp:spPr>
        <a:xfrm>
          <a:off x="7987179" y="720427"/>
          <a:ext cx="1750572" cy="2161087"/>
        </a:xfrm>
        <a:prstGeom prst="rect">
          <a:avLst/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Providing driving recommendations to drivers in under a set of circumstances.</a:t>
          </a:r>
        </a:p>
      </dsp:txBody>
      <dsp:txXfrm>
        <a:off x="7987179" y="720427"/>
        <a:ext cx="1750572" cy="21610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94951-E980-4DD2-9087-4776C8A79A87}">
      <dsp:nvSpPr>
        <dsp:cNvPr id="0" name=""/>
        <dsp:cNvSpPr/>
      </dsp:nvSpPr>
      <dsp:spPr>
        <a:xfrm>
          <a:off x="11910" y="483080"/>
          <a:ext cx="1015365" cy="6992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436DB-B8EE-4533-A54D-5D0E60D228D0}">
      <dsp:nvSpPr>
        <dsp:cNvPr id="0" name=""/>
        <dsp:cNvSpPr/>
      </dsp:nvSpPr>
      <dsp:spPr>
        <a:xfrm>
          <a:off x="11910" y="1273942"/>
          <a:ext cx="2901044" cy="29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Data Procurement:</a:t>
          </a:r>
        </a:p>
      </dsp:txBody>
      <dsp:txXfrm>
        <a:off x="11910" y="1273942"/>
        <a:ext cx="2901044" cy="299679"/>
      </dsp:txXfrm>
    </dsp:sp>
    <dsp:sp modelId="{C1848C32-F0B2-4CBE-8626-869FAC95DCCF}">
      <dsp:nvSpPr>
        <dsp:cNvPr id="0" name=""/>
        <dsp:cNvSpPr/>
      </dsp:nvSpPr>
      <dsp:spPr>
        <a:xfrm>
          <a:off x="11910" y="1616230"/>
          <a:ext cx="2901044" cy="99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was received from the course website, through IBM. The dataset is assumed to be accurate and from a reputable source, and is confirmed from a check of the meta-data.</a:t>
          </a:r>
        </a:p>
      </dsp:txBody>
      <dsp:txXfrm>
        <a:off x="11910" y="1616230"/>
        <a:ext cx="2901044" cy="997327"/>
      </dsp:txXfrm>
    </dsp:sp>
    <dsp:sp modelId="{CAD78145-74EA-4F4D-8AE9-1F18FC1B64D2}">
      <dsp:nvSpPr>
        <dsp:cNvPr id="0" name=""/>
        <dsp:cNvSpPr/>
      </dsp:nvSpPr>
      <dsp:spPr>
        <a:xfrm>
          <a:off x="3420637" y="483080"/>
          <a:ext cx="1015365" cy="6992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E11BF-0373-49D9-BFEC-4BDAD6C92744}">
      <dsp:nvSpPr>
        <dsp:cNvPr id="0" name=""/>
        <dsp:cNvSpPr/>
      </dsp:nvSpPr>
      <dsp:spPr>
        <a:xfrm>
          <a:off x="3420637" y="1273942"/>
          <a:ext cx="2901044" cy="29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Data Information:</a:t>
          </a:r>
        </a:p>
      </dsp:txBody>
      <dsp:txXfrm>
        <a:off x="3420637" y="1273942"/>
        <a:ext cx="2901044" cy="299679"/>
      </dsp:txXfrm>
    </dsp:sp>
    <dsp:sp modelId="{7BDC7189-856F-4BF1-8CF8-47D02A23D9E7}">
      <dsp:nvSpPr>
        <dsp:cNvPr id="0" name=""/>
        <dsp:cNvSpPr/>
      </dsp:nvSpPr>
      <dsp:spPr>
        <a:xfrm>
          <a:off x="3420637" y="1616230"/>
          <a:ext cx="2901044" cy="99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dataset contains 37 total variables, 34 of which are independent.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 of the variables are independent, but represent the same output.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We address this as part of the data preparation.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There are 190,000+ rows, giving us more than enough data to run this analysis.</a:t>
          </a:r>
        </a:p>
      </dsp:txBody>
      <dsp:txXfrm>
        <a:off x="3420637" y="1616230"/>
        <a:ext cx="2901044" cy="997327"/>
      </dsp:txXfrm>
    </dsp:sp>
    <dsp:sp modelId="{D1A9A33A-22EE-4276-B81A-A8C3CB1D2F6A}">
      <dsp:nvSpPr>
        <dsp:cNvPr id="0" name=""/>
        <dsp:cNvSpPr/>
      </dsp:nvSpPr>
      <dsp:spPr>
        <a:xfrm>
          <a:off x="6829364" y="483080"/>
          <a:ext cx="1015365" cy="6992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02D10-A154-47BF-A138-DD984ACCD536}">
      <dsp:nvSpPr>
        <dsp:cNvPr id="0" name=""/>
        <dsp:cNvSpPr/>
      </dsp:nvSpPr>
      <dsp:spPr>
        <a:xfrm>
          <a:off x="6829364" y="1273942"/>
          <a:ext cx="2901044" cy="29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Data Issues:</a:t>
          </a:r>
        </a:p>
      </dsp:txBody>
      <dsp:txXfrm>
        <a:off x="6829364" y="1273942"/>
        <a:ext cx="2901044" cy="299679"/>
      </dsp:txXfrm>
    </dsp:sp>
    <dsp:sp modelId="{5DD51979-C28F-4F9A-BC4D-A5156B263460}">
      <dsp:nvSpPr>
        <dsp:cNvPr id="0" name=""/>
        <dsp:cNvSpPr/>
      </dsp:nvSpPr>
      <dsp:spPr>
        <a:xfrm>
          <a:off x="6829364" y="1616230"/>
          <a:ext cx="2901044" cy="99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is missing certain values.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Some of the data is represented in string format, slightly complicating the use of a decision tree to predict severity.</a:t>
          </a:r>
        </a:p>
      </dsp:txBody>
      <dsp:txXfrm>
        <a:off x="6829364" y="1616230"/>
        <a:ext cx="2901044" cy="9973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FDFC9-EDA0-4ADD-9617-628735DC70C2}">
      <dsp:nvSpPr>
        <dsp:cNvPr id="0" name=""/>
        <dsp:cNvSpPr/>
      </dsp:nvSpPr>
      <dsp:spPr>
        <a:xfrm>
          <a:off x="0" y="3437288"/>
          <a:ext cx="6237359" cy="11281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can market this model to these business opportunities and create competitive advantage.</a:t>
          </a:r>
        </a:p>
      </dsp:txBody>
      <dsp:txXfrm>
        <a:off x="0" y="3437288"/>
        <a:ext cx="6237359" cy="1128194"/>
      </dsp:txXfrm>
    </dsp:sp>
    <dsp:sp modelId="{D0AC7BF1-C52F-44BF-86C1-F57393CDA12A}">
      <dsp:nvSpPr>
        <dsp:cNvPr id="0" name=""/>
        <dsp:cNvSpPr/>
      </dsp:nvSpPr>
      <dsp:spPr>
        <a:xfrm rot="10800000">
          <a:off x="0" y="1719048"/>
          <a:ext cx="6237359" cy="1735163"/>
        </a:xfrm>
        <a:prstGeom prst="upArrowCallout">
          <a:avLst/>
        </a:prstGeom>
        <a:solidFill>
          <a:schemeClr val="accent5">
            <a:hueOff val="-1857811"/>
            <a:satOff val="1829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These scores are high enough for us to accept the model as accurate.</a:t>
          </a:r>
        </a:p>
      </dsp:txBody>
      <dsp:txXfrm rot="10800000">
        <a:off x="0" y="1719048"/>
        <a:ext cx="6237359" cy="1127457"/>
      </dsp:txXfrm>
    </dsp:sp>
    <dsp:sp modelId="{303A75E4-EFFC-4B0D-9DEE-66B5581E178A}">
      <dsp:nvSpPr>
        <dsp:cNvPr id="0" name=""/>
        <dsp:cNvSpPr/>
      </dsp:nvSpPr>
      <dsp:spPr>
        <a:xfrm rot="10800000">
          <a:off x="0" y="807"/>
          <a:ext cx="6237359" cy="1735163"/>
        </a:xfrm>
        <a:prstGeom prst="upArrowCallout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Calculate the three measures of accuracy:</a:t>
          </a:r>
        </a:p>
      </dsp:txBody>
      <dsp:txXfrm rot="-10800000">
        <a:off x="0" y="807"/>
        <a:ext cx="6237359" cy="609042"/>
      </dsp:txXfrm>
    </dsp:sp>
    <dsp:sp modelId="{3DDE67F2-9725-4D90-A7B5-BE5822A1EC4F}">
      <dsp:nvSpPr>
        <dsp:cNvPr id="0" name=""/>
        <dsp:cNvSpPr/>
      </dsp:nvSpPr>
      <dsp:spPr>
        <a:xfrm>
          <a:off x="3045" y="609849"/>
          <a:ext cx="2077089" cy="51881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Jaccard: ~.736</a:t>
          </a:r>
        </a:p>
      </dsp:txBody>
      <dsp:txXfrm>
        <a:off x="3045" y="609849"/>
        <a:ext cx="2077089" cy="518813"/>
      </dsp:txXfrm>
    </dsp:sp>
    <dsp:sp modelId="{7BCD856B-0068-466B-B5AD-513A3424A7A3}">
      <dsp:nvSpPr>
        <dsp:cNvPr id="0" name=""/>
        <dsp:cNvSpPr/>
      </dsp:nvSpPr>
      <dsp:spPr>
        <a:xfrm>
          <a:off x="2080134" y="609849"/>
          <a:ext cx="2077089" cy="518813"/>
        </a:xfrm>
        <a:prstGeom prst="rect">
          <a:avLst/>
        </a:prstGeom>
        <a:solidFill>
          <a:schemeClr val="accent5">
            <a:tint val="40000"/>
            <a:alpha val="90000"/>
            <a:hueOff val="-2271095"/>
            <a:satOff val="3537"/>
            <a:lumOff val="779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F1_Score: ~.715</a:t>
          </a:r>
        </a:p>
      </dsp:txBody>
      <dsp:txXfrm>
        <a:off x="2080134" y="609849"/>
        <a:ext cx="2077089" cy="518813"/>
      </dsp:txXfrm>
    </dsp:sp>
    <dsp:sp modelId="{8B46113D-3E94-472A-A170-93072B330A3E}">
      <dsp:nvSpPr>
        <dsp:cNvPr id="0" name=""/>
        <dsp:cNvSpPr/>
      </dsp:nvSpPr>
      <dsp:spPr>
        <a:xfrm>
          <a:off x="4157224" y="609849"/>
          <a:ext cx="2077089" cy="518813"/>
        </a:xfrm>
        <a:prstGeom prst="rect">
          <a:avLst/>
        </a:prstGeom>
        <a:solidFill>
          <a:schemeClr val="accent5">
            <a:tint val="40000"/>
            <a:alpha val="90000"/>
            <a:hueOff val="-4542189"/>
            <a:satOff val="7075"/>
            <a:lumOff val="1558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R^2: ~.752</a:t>
          </a:r>
        </a:p>
      </dsp:txBody>
      <dsp:txXfrm>
        <a:off x="4157224" y="609849"/>
        <a:ext cx="2077089" cy="518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407B-309C-4B76-9224-2684AF52A18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CB6-7138-4CF7-9ECD-0C976F05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407B-309C-4B76-9224-2684AF52A18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CB6-7138-4CF7-9ECD-0C976F05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2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407B-309C-4B76-9224-2684AF52A18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CB6-7138-4CF7-9ECD-0C976F05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14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407B-309C-4B76-9224-2684AF52A18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CB6-7138-4CF7-9ECD-0C976F05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9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407B-309C-4B76-9224-2684AF52A18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CB6-7138-4CF7-9ECD-0C976F05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32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407B-309C-4B76-9224-2684AF52A18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CB6-7138-4CF7-9ECD-0C976F05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19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407B-309C-4B76-9224-2684AF52A18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CB6-7138-4CF7-9ECD-0C976F05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70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407B-309C-4B76-9224-2684AF52A18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CB6-7138-4CF7-9ECD-0C976F05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73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407B-309C-4B76-9224-2684AF52A18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CB6-7138-4CF7-9ECD-0C976F05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6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407B-309C-4B76-9224-2684AF52A18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E3DBCB6-7138-4CF7-9ECD-0C976F05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1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407B-309C-4B76-9224-2684AF52A18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CB6-7138-4CF7-9ECD-0C976F05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3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407B-309C-4B76-9224-2684AF52A18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CB6-7138-4CF7-9ECD-0C976F05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8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407B-309C-4B76-9224-2684AF52A18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CB6-7138-4CF7-9ECD-0C976F05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5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407B-309C-4B76-9224-2684AF52A18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CB6-7138-4CF7-9ECD-0C976F05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407B-309C-4B76-9224-2684AF52A18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CB6-7138-4CF7-9ECD-0C976F05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2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407B-309C-4B76-9224-2684AF52A18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CB6-7138-4CF7-9ECD-0C976F05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3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407B-309C-4B76-9224-2684AF52A18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CB6-7138-4CF7-9ECD-0C976F05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5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FA407B-309C-4B76-9224-2684AF52A18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3DBCB6-7138-4CF7-9ECD-0C976F05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B157A-751A-4B3B-84E6-DAD66F659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C8EF01-693C-48AC-85A7-E9DECBCDB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30EDCE19-50EA-40A6-B3FD-F9E1428EC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9779685-78AD-4FDC-B564-5CBB8ACE9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3942F2-754F-44B1-B568-D445FBF76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7E35955-774E-46C4-8A1C-AB1A0CB30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2DFC3FC-F4F4-4ACF-A597-4713DB600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9BD807-BC67-40FF-8A0C-C7BA2CD2C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34F9891-918B-4907-B215-68406A700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38704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76B7A-8698-42EE-B7A1-3DF3524E9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1264180"/>
            <a:ext cx="6036101" cy="4329641"/>
          </a:xfrm>
        </p:spPr>
        <p:txBody>
          <a:bodyPr anchor="ctr">
            <a:normAutofit/>
          </a:bodyPr>
          <a:lstStyle/>
          <a:p>
            <a:pPr algn="l"/>
            <a:r>
              <a:rPr lang="en-US" sz="5400"/>
              <a:t>Accident Severity Predictability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0D278-A8F1-46B4-A3D9-B6C9646B6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9703" y="1264180"/>
            <a:ext cx="3142858" cy="4329641"/>
          </a:xfrm>
        </p:spPr>
        <p:txBody>
          <a:bodyPr anchor="ctr">
            <a:normAutofit/>
          </a:bodyPr>
          <a:lstStyle/>
          <a:p>
            <a:r>
              <a:rPr lang="en-US" i="1" dirty="0"/>
              <a:t>Using a Range of Variables to Predict Severity of an Accident</a:t>
            </a:r>
          </a:p>
          <a:p>
            <a:r>
              <a:rPr lang="en-US" i="1"/>
              <a:t>Author: Elliot Eisenberg</a:t>
            </a:r>
          </a:p>
          <a:p>
            <a:r>
              <a:rPr lang="en-US" i="1"/>
              <a:t>IBM Data Science Capstone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E42DBE-98BB-40FC-9C91-3BCB67F83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881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58C39-DC2C-41CC-ADA9-15CAAC68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the Issue?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13A104-178A-4FBB-907D-50A8E320A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44372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423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8BD5-5B64-475E-ABB0-79460C06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dirty="0"/>
              <a:t>Who Cares?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97ED7B-607F-4F86-BDDC-15A754CFA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808899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080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0381-B1C6-42B4-B85A-53F2D805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/>
              <a:t>The Data</a:t>
            </a:r>
            <a:endParaRPr lang="en-US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5C0601C-179D-4F42-BB4C-51F04DBDC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042807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261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47280D-9DF4-4EC0-870E-F5799F7AD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 37">
            <a:extLst>
              <a:ext uri="{FF2B5EF4-FFF2-40B4-BE49-F238E27FC236}">
                <a16:creationId xmlns:a16="http://schemas.microsoft.com/office/drawing/2014/main" id="{7ED3A13C-2CCC-4715-A54F-87795E0CE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2"/>
            <a:ext cx="8005382" cy="6857999"/>
          </a:xfrm>
          <a:custGeom>
            <a:avLst/>
            <a:gdLst>
              <a:gd name="connsiteX0" fmla="*/ 0 w 8005382"/>
              <a:gd name="connsiteY0" fmla="*/ 0 h 6857999"/>
              <a:gd name="connsiteX1" fmla="*/ 7723450 w 8005382"/>
              <a:gd name="connsiteY1" fmla="*/ 0 h 6857999"/>
              <a:gd name="connsiteX2" fmla="*/ 6859850 w 8005382"/>
              <a:gd name="connsiteY2" fmla="*/ 5223932 h 6857999"/>
              <a:gd name="connsiteX3" fmla="*/ 8005382 w 8005382"/>
              <a:gd name="connsiteY3" fmla="*/ 6857999 h 6857999"/>
              <a:gd name="connsiteX4" fmla="*/ 0 w 8005382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5382" h="6857999">
                <a:moveTo>
                  <a:pt x="0" y="0"/>
                </a:moveTo>
                <a:lnTo>
                  <a:pt x="7723450" y="0"/>
                </a:lnTo>
                <a:lnTo>
                  <a:pt x="6859850" y="5223932"/>
                </a:lnTo>
                <a:lnTo>
                  <a:pt x="8005382" y="6857999"/>
                </a:lnTo>
                <a:lnTo>
                  <a:pt x="0" y="6857999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6C0892-83F6-4C98-B806-06627C732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42930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76E9889C-BAC7-429B-86C0-2D7736A39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84616D5-1F3D-4B55-BA27-B53B56376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6883E9B-59DA-4777-AC43-55F9164D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5442FF4-005F-4930-92FB-6594E29C4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648BA981-E918-4543-BE19-51E03C571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3A6AFED-BD81-4CCC-AADE-1E8923376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8B2422-A3B8-499E-B630-E6501EA5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Handling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14B39-DC62-4889-A17D-E61047079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The steps: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Drop rows explicitly missing information. 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‘EXCEPTRSNCODE’ column, if it has ‘NEI’ as a value, means that there is data missing from that row.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Convert simple strings (‘Y’/’N’) into numerical format (‘0’/’1’).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Extract the relevant hour from the datetime column.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Drop all columns that have been deemed to provide no impact on the outcome of the severity.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Drop all rows that are missing data for any distinct value (not captured in step 1).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Convert all remaining string based categorical variables into numerical values, and swap in place.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Reset Index.</a:t>
            </a:r>
          </a:p>
        </p:txBody>
      </p:sp>
    </p:spTree>
    <p:extLst>
      <p:ext uri="{BB962C8B-B14F-4D97-AF65-F5344CB8AC3E}">
        <p14:creationId xmlns:p14="http://schemas.microsoft.com/office/powerpoint/2010/main" val="268815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C9FC-E7CA-4EE2-AE3B-BE9C4787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/>
              <a:t>The 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FBEFD-269F-46EC-867C-89B0F853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Elected to use Decision Tree algorithm to predict severity.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Steps:</a:t>
            </a:r>
          </a:p>
          <a:p>
            <a:pPr lvl="1">
              <a:lnSpc>
                <a:spcPct val="90000"/>
              </a:lnSpc>
              <a:buFont typeface="+mj-lt"/>
              <a:buAutoNum type="arabicPeriod"/>
            </a:pPr>
            <a:r>
              <a:rPr lang="en-US" sz="1100" dirty="0"/>
              <a:t>Separate total dataset into x and y variables (independent and dependent variables)</a:t>
            </a:r>
          </a:p>
          <a:p>
            <a:pPr lvl="1">
              <a:lnSpc>
                <a:spcPct val="90000"/>
              </a:lnSpc>
              <a:buFont typeface="+mj-lt"/>
              <a:buAutoNum type="arabicPeriod"/>
            </a:pPr>
            <a:r>
              <a:rPr lang="en-US" sz="1100" dirty="0"/>
              <a:t>Split the x/y variables into the trainsets and the </a:t>
            </a:r>
            <a:r>
              <a:rPr lang="en-US" sz="1100" dirty="0" err="1"/>
              <a:t>testsets</a:t>
            </a:r>
            <a:r>
              <a:rPr lang="en-US" sz="1100" dirty="0"/>
              <a:t>.</a:t>
            </a:r>
          </a:p>
          <a:p>
            <a:pPr lvl="2">
              <a:lnSpc>
                <a:spcPct val="90000"/>
              </a:lnSpc>
            </a:pPr>
            <a:r>
              <a:rPr lang="en-US" sz="1100" dirty="0"/>
              <a:t>This will be split by 25% for testing, 75% for training.</a:t>
            </a:r>
          </a:p>
          <a:p>
            <a:pPr lvl="1">
              <a:lnSpc>
                <a:spcPct val="90000"/>
              </a:lnSpc>
              <a:buFont typeface="+mj-lt"/>
              <a:buAutoNum type="arabicPeriod"/>
            </a:pPr>
            <a:r>
              <a:rPr lang="en-US" sz="1100" dirty="0"/>
              <a:t>Run a for-loop to determine best output:</a:t>
            </a:r>
          </a:p>
          <a:p>
            <a:pPr lvl="2">
              <a:lnSpc>
                <a:spcPct val="90000"/>
              </a:lnSpc>
            </a:pPr>
            <a:r>
              <a:rPr lang="en-US" sz="1100" dirty="0"/>
              <a:t>Create the Decision Tree object</a:t>
            </a:r>
          </a:p>
          <a:p>
            <a:pPr lvl="2">
              <a:lnSpc>
                <a:spcPct val="90000"/>
              </a:lnSpc>
            </a:pPr>
            <a:r>
              <a:rPr lang="en-US" sz="1100" dirty="0"/>
              <a:t>Fit it to the training datasets</a:t>
            </a:r>
          </a:p>
          <a:p>
            <a:pPr lvl="2">
              <a:lnSpc>
                <a:spcPct val="90000"/>
              </a:lnSpc>
            </a:pPr>
            <a:r>
              <a:rPr lang="en-US" sz="1100" dirty="0"/>
              <a:t>Predict the output for the remaining 25% of the x data (for testing purposes)</a:t>
            </a:r>
          </a:p>
          <a:p>
            <a:pPr lvl="2">
              <a:lnSpc>
                <a:spcPct val="90000"/>
              </a:lnSpc>
            </a:pPr>
            <a:r>
              <a:rPr lang="en-US" sz="1100" dirty="0"/>
              <a:t>Calculate accuracy (as R^2).</a:t>
            </a:r>
          </a:p>
          <a:p>
            <a:pPr lvl="3">
              <a:lnSpc>
                <a:spcPct val="90000"/>
              </a:lnSpc>
            </a:pPr>
            <a:r>
              <a:rPr lang="en-US" sz="1100" dirty="0"/>
              <a:t>If the accuracy has been improved:</a:t>
            </a:r>
          </a:p>
          <a:p>
            <a:pPr lvl="4">
              <a:lnSpc>
                <a:spcPct val="90000"/>
              </a:lnSpc>
            </a:pPr>
            <a:r>
              <a:rPr lang="en-US" sz="1100" dirty="0"/>
              <a:t>Save as best accuracy</a:t>
            </a:r>
          </a:p>
          <a:p>
            <a:pPr lvl="4">
              <a:lnSpc>
                <a:spcPct val="90000"/>
              </a:lnSpc>
            </a:pPr>
            <a:r>
              <a:rPr lang="en-US" sz="1100" dirty="0"/>
              <a:t>Record the depth of the tree for this step.</a:t>
            </a:r>
          </a:p>
        </p:txBody>
      </p:sp>
      <p:pic>
        <p:nvPicPr>
          <p:cNvPr id="25" name="Graphic 21" descr="Statistics">
            <a:extLst>
              <a:ext uri="{FF2B5EF4-FFF2-40B4-BE49-F238E27FC236}">
                <a16:creationId xmlns:a16="http://schemas.microsoft.com/office/drawing/2014/main" id="{03F21018-DD0A-4961-A6ED-FEED18E44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1590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C85F87-4A54-4204-8BD2-8BA1B079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The Results</a:t>
            </a:r>
          </a:p>
        </p:txBody>
      </p:sp>
      <p:sp useBgFill="1">
        <p:nvSpPr>
          <p:cNvPr id="19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FEE81B-F14D-4697-95F2-F0424E0E9E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378667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112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C724-EC2A-4008-AEAE-3441C66E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EF543-0DD4-476E-9795-8D1794AC2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 cleaning of the data to tease out valuable/impactful variables.</a:t>
            </a:r>
          </a:p>
          <a:p>
            <a:r>
              <a:rPr lang="en-US" dirty="0"/>
              <a:t>Successful application of the data to a decision tree model.</a:t>
            </a:r>
          </a:p>
          <a:p>
            <a:r>
              <a:rPr lang="en-US" dirty="0"/>
              <a:t>Successful test of the model to the existing </a:t>
            </a:r>
            <a:r>
              <a:rPr lang="en-US" dirty="0" err="1"/>
              <a:t>testset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Very high scoring on the accuracy</a:t>
            </a:r>
          </a:p>
          <a:p>
            <a:pPr lvl="2"/>
            <a:r>
              <a:rPr lang="en-US" dirty="0"/>
              <a:t>Important note: It is likely that this is not higher due to the large number of variables that contribute.</a:t>
            </a:r>
          </a:p>
        </p:txBody>
      </p:sp>
    </p:spTree>
    <p:extLst>
      <p:ext uri="{BB962C8B-B14F-4D97-AF65-F5344CB8AC3E}">
        <p14:creationId xmlns:p14="http://schemas.microsoft.com/office/powerpoint/2010/main" val="340401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13D2-DED9-48C3-BCE0-B351F91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Exploration in the Future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D0AEC-88FC-4D07-A1C8-DC23FA70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Locate dataset that includes additional complexity to the outputs:</a:t>
            </a:r>
          </a:p>
          <a:p>
            <a:pPr lvl="1"/>
            <a:r>
              <a:rPr lang="en-US"/>
              <a:t>Fatalities</a:t>
            </a:r>
          </a:p>
          <a:p>
            <a:pPr lvl="1"/>
            <a:r>
              <a:rPr lang="en-US"/>
              <a:t>Levels of Property Damage</a:t>
            </a:r>
          </a:p>
          <a:p>
            <a:pPr lvl="1"/>
            <a:r>
              <a:rPr lang="en-US"/>
              <a:t>Levels of Injury</a:t>
            </a:r>
          </a:p>
          <a:p>
            <a:r>
              <a:rPr lang="en-US"/>
              <a:t>Manually adjust some of the data to allow for a more valuable correlation calculation.</a:t>
            </a:r>
          </a:p>
          <a:p>
            <a:pPr lvl="1"/>
            <a:r>
              <a:rPr lang="en-US"/>
              <a:t>Hour of day:</a:t>
            </a:r>
          </a:p>
          <a:p>
            <a:pPr lvl="2"/>
            <a:r>
              <a:rPr lang="en-US"/>
              <a:t>Instead of following the 24 hours of datetime starting at 12:00AM, adjust the 24 hours so that they start at 5:00AM. This would allow for ‘increasing’ numbers as we approach 5:00AM, so that 4:00AM would be 24 (the most dangerous hour).</a:t>
            </a:r>
          </a:p>
          <a:p>
            <a:pPr lvl="2"/>
            <a:r>
              <a:rPr lang="en-US"/>
              <a:t>Hypothetically, an accident at an abnormal time would have a higher severity, so adjusting for that might allow for a better correlation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6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Accident Severity Predictability</vt:lpstr>
      <vt:lpstr>What is the Issue?</vt:lpstr>
      <vt:lpstr>Who Cares?</vt:lpstr>
      <vt:lpstr>The Data</vt:lpstr>
      <vt:lpstr>Handling of the Data</vt:lpstr>
      <vt:lpstr>The Machine Learning Model</vt:lpstr>
      <vt:lpstr>The Results</vt:lpstr>
      <vt:lpstr>Conclusion</vt:lpstr>
      <vt:lpstr>Further Exploration in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 Severity Predictability</dc:title>
  <dc:creator>Elliot Eisenberg</dc:creator>
  <cp:lastModifiedBy>Elliot Eisenberg</cp:lastModifiedBy>
  <cp:revision>1</cp:revision>
  <dcterms:created xsi:type="dcterms:W3CDTF">2020-10-15T02:35:54Z</dcterms:created>
  <dcterms:modified xsi:type="dcterms:W3CDTF">2020-10-15T02:36:05Z</dcterms:modified>
</cp:coreProperties>
</file>