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058c881f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058c881f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058c881f2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058c881f2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058c881f2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058c881f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058c881f2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058c881f2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058c881f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058c881f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058c881f2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058c881f2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058c881f2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058c881f2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320900" y="1545450"/>
            <a:ext cx="650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020"/>
              <a:buFont typeface="Arial"/>
              <a:buNone/>
            </a:pPr>
            <a:r>
              <a:rPr b="1" i="1" lang="ru" sz="3233">
                <a:solidFill>
                  <a:srgbClr val="363636"/>
                </a:solidFill>
                <a:highlight>
                  <a:srgbClr val="FFFFFF"/>
                </a:highlight>
              </a:rPr>
              <a:t>Создание модели для предсказания погодных условий</a:t>
            </a:r>
            <a:endParaRPr b="1" i="1" sz="3233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946700" y="3767225"/>
            <a:ext cx="4197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900"/>
              <a:t>Выполнила команда</a:t>
            </a:r>
            <a:r>
              <a:rPr i="1" lang="ru" sz="1900"/>
              <a:t>:</a:t>
            </a:r>
            <a:r>
              <a:rPr i="1" lang="ru" sz="1900"/>
              <a:t> E</a:t>
            </a:r>
            <a:r>
              <a:rPr i="1" lang="ru" sz="1900"/>
              <a:t>asy_hack</a:t>
            </a:r>
            <a:endParaRPr i="1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949225" y="1017800"/>
            <a:ext cx="74970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Arial"/>
              <a:buAutoNum type="arabicParenR"/>
            </a:pPr>
            <a:r>
              <a:rPr lang="ru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Имеется датасет с погодными показателями за 43 часа наблюдений, сделать предсказание этих же параметров на следующие 5 часов</a:t>
            </a:r>
            <a:r>
              <a:rPr lang="ru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Arial"/>
              <a:buAutoNum type="arabicParenR"/>
            </a:pPr>
            <a:r>
              <a:rPr lang="ru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Загрузить результаты в Telegram bot, получить оценку качества. Команды соревнуются в точности предсказаний (можно делать неограниченное число попыток).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Данные имеют вид замеров различных показателей в точках (latitude, longitude) на сетке 30x30 с шагом около 5 км. Все массивы кроме высот в качестве первой размерности имеют 			шкалу времени с шагом в 1 час.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Идеи для реализации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Коэффициентная модель - создает коэффициенты между вчерашним и сегодняшним днем для каждой точки на карте, затем умножает вчерашние вечерние погодные параметры на эти коэффициенты.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Catboost. Для Catboost были созданы фичи в виде: количество часов в течение суток, разница параметров погоды за последние один, два ..., пять часов.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Elastic </a:t>
            </a:r>
            <a:r>
              <a:rPr lang="ru"/>
              <a:t>(не используется)</a:t>
            </a:r>
            <a:r>
              <a:rPr lang="ru"/>
              <a:t>. Фичи использовались такие же, как и в c</a:t>
            </a:r>
            <a:r>
              <a:rPr lang="ru"/>
              <a:t>atboost.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Mix модель - объединение Catboost и коэффициентной модели.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Mix модель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Данная модель представляет собой мерж предсказаний от коэффициентной модели и catboost.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Зачем нужен mix? На тестовом датасете было выявлено, что ошибка у catboost меньше для давления, направления ветра и облачности. Соответственно коэффициентная модель предсказывала температуру, влажность и скорость ветра. Было принято решение создать mix, которая включает в себя две модели.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Mix модель применяет коэффициенты для направления ветра 	и облачности. Они были рассчитаны эмпирическим способом.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Коэффициентная модель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 капотом модель делит значения параметров погоды за вчера на значения за сегодня, затем получившиеся коэффициенты усредняются за 19 часов, и получается множитель для конкретной ячейки на карте. Чтобы получить предсказание, достаточно рассчитаные </a:t>
            </a:r>
            <a:r>
              <a:rPr lang="ru"/>
              <a:t>коэффициенты </a:t>
            </a:r>
            <a:r>
              <a:rPr lang="ru"/>
              <a:t>умножить на значения параметров погоды с 19 по 23 часов.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Данная модель предсказывает параметры погоды (MAPE на submission):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температура (4.81%);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влажность (10.8%);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скорость ветра (47.3%).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Catboost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работе с C</a:t>
            </a:r>
            <a:r>
              <a:rPr lang="ru"/>
              <a:t>atboost о</a:t>
            </a:r>
            <a:r>
              <a:rPr lang="ru"/>
              <a:t>сновной упор был сделан на создание новых фичей. Были добавлены фичи в виде времени в течение суток и производные параметров погоды с шагом от 1 до 5 часов.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Был обучен набор моделей, каждая из которых предназначена для предсказания определенного параметра погоды на определенный период.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Данная модель предсказывает параметры погоды (MAPE на submission):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давление (0.1%);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направление ветра (99.8%);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облачность (57.8%).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312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чем нельзя молчать!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30636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Здесь представлен </a:t>
            </a:r>
            <a:r>
              <a:rPr lang="ru" sz="1700"/>
              <a:t>г</a:t>
            </a:r>
            <a:r>
              <a:rPr lang="ru" sz="1700"/>
              <a:t>рафик направления ветра от времени. Можно заметить, что график раздвоился на 42 часе, что выглядит очень странно. Было принято решение брать значение параметра погоды менее 100 градусов				и только последние 5 часов обучающего датасета. Благодаря				этому ошибка уменьшилась почти на 100%. </a:t>
            </a:r>
            <a:endParaRPr sz="170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5500325" cy="19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553050" y="397850"/>
            <a:ext cx="8037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/>
              <a:t>Итоги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94400" y="1484650"/>
            <a:ext cx="7555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Удалось создать mix модель, которая отлично предсказывает значения давления, температуры и влажности, но имеет большую ошибку (~100%) при предсказание направления ветра.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Данная модель включает в себя преимущества сразу двух подходов, метрический расчет коэффициентов </a:t>
            </a:r>
            <a:r>
              <a:rPr lang="ru"/>
              <a:t>пропорциональности</a:t>
            </a:r>
            <a:r>
              <a:rPr lang="ru"/>
              <a:t> и модель машинного обучения в виде Catboost.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