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85F-5F0A-4E4E-B523-5BE054C99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1CF40-5B99-43BB-8650-191FD617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35C9-A96F-47A3-81B1-A21034DA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2B0F-2547-4BA3-8689-3FD2B95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1DB0-887C-43FF-9CB9-82E43EA5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48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6104-D422-4248-BC6B-3111FE23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AA6D-DC9E-4298-9604-FD18AD996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D29A-6BD9-4193-9BB8-ACF5480C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DE5D-7392-45FD-98EE-15E48A7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EFDE-D9A2-455E-B640-F2C5221B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179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E8970-37CD-4EDF-B97E-82E3B58EB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38B94-14EB-4273-8CAB-EF7EE556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2902-4623-4212-B7F0-1454081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9D46-DD9F-4330-887E-762AB83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9691-5C48-4399-BD07-40C78AF6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111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882B-16CB-4364-BADF-FF8FB5C6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82AF-8CA1-4952-9299-559F6EA4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FB38-3087-4CF2-934A-25043D13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1700-1833-4EC2-A9D5-F52A3AE6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21B-CCE8-43E5-9274-5585EF34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49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AA9-69CF-4A37-86E4-EB7D20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F461-4F6F-4B2A-97BA-F388A202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49EC-9DC0-43AB-8669-0CB9E32E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D1EE-3964-45C5-877B-4E778B01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8506-2052-45D9-B001-A25DEAB0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354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C039-F578-4821-B8A3-16A8F5A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D5C3-67D5-437E-BB3C-55F0D584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0D70-A16F-4A88-87D4-9CFB1904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C259-03F1-4BA8-AE15-21DA7DD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C6B5-6626-43AF-903B-9F3D1BD9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BF590-57CF-4D9E-BAEF-9C6D1A4C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1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B014-2D68-4AEE-8FF2-E30475D6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7B6B-57AA-4943-913F-59F891B3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1D827-F450-44E6-B8F0-5C606C7D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E6FE4-587F-4B92-89FC-A49053ACC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3FB93-063E-4FDA-B39D-37B8081ED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982-276E-485C-AD89-F5095611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AD987-DB4F-481F-8221-9D1A8424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286CC-CA1C-40EE-BABB-073EC804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20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798E-77FC-42E2-BDA1-5E4B967E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7B4F6-CCA9-4C5B-8751-6C719DC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959F-17A0-4D11-824F-CA75A05E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D0B8-8A4C-4E25-87A7-A10AE125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5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770A2-0C71-45EA-B7DB-9D41F35B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999CA-26B3-471D-B633-32471F79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9B672-F114-46BC-A602-DD462C5F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85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CB45-C69F-4B9F-ABF2-A7B5DB2C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2340-FE9B-4765-A01A-D4E1D7BF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0D75A-210F-4DC8-B432-9F5308D9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9AB7-E799-41E9-9A7E-556EB3E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A84A-7402-4327-8FDA-2D26012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CD846-943A-4345-86C5-ED3D65D3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66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182F-510C-4C18-AEE7-ECF0285A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60088-5801-4232-9B2A-5E9D5F11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4BFA-D15D-4563-A3D3-3EF35B98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5A51-4B3B-4B18-94E8-DAA67619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7F41-ED14-457F-AE2B-F53C97B0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CB82-6B6F-47BE-9D04-20702DD4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8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CCB1-064C-49A1-B2CB-347D0946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B280-6F41-4BA3-A501-09D99BCA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99F2-662D-443A-B877-E53EA8DF8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83A0-4B8F-42E1-8F31-1739FBB4901B}" type="datetimeFigureOut">
              <a:rPr lang="es-CL" smtClean="0"/>
              <a:t>16-03-2020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CD68-601D-4F22-B29A-C4BE47D4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2930-4494-4285-B12E-551AF0E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F349-80B7-4A1D-9031-85C2C6A0107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91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DA58-2508-48AA-A52D-D5ABB8A2D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1263-51B0-454C-A9B9-704BA37E9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33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</dc:creator>
  <cp:lastModifiedBy>Ale</cp:lastModifiedBy>
  <cp:revision>1</cp:revision>
  <dcterms:created xsi:type="dcterms:W3CDTF">2020-03-16T19:57:20Z</dcterms:created>
  <dcterms:modified xsi:type="dcterms:W3CDTF">2020-03-16T19:57:36Z</dcterms:modified>
</cp:coreProperties>
</file>