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43_3BB44A52.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183_CDC5869B.xml" ContentType="application/vnd.ms-powerpoint.comments+xml"/>
  <Override PartName="/ppt/ink/ink1.xml" ContentType="application/inkml+xml"/>
  <Override PartName="/ppt/ink/ink2.xml" ContentType="application/inkml+xml"/>
  <Override PartName="/ppt/ink/ink3.xml" ContentType="application/inkml+xml"/>
  <Override PartName="/ppt/notesSlides/notesSlide21.xml" ContentType="application/vnd.openxmlformats-officedocument.presentationml.notesSlide+xml"/>
  <Override PartName="/ppt/comments/modernComment_147_CC8B5CD0.xml" ContentType="application/vnd.ms-powerpoint.comments+xml"/>
  <Override PartName="/ppt/notesSlides/notesSlide22.xml" ContentType="application/vnd.openxmlformats-officedocument.presentationml.notesSlide+xml"/>
  <Override PartName="/ppt/comments/modernComment_175_8C480D1F.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modernComment_174_28E2A97A.xml" ContentType="application/vnd.ms-powerpoint.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modernComment_173_2386EF24.xml" ContentType="application/vnd.ms-powerpoint.comments+xml"/>
  <Override PartName="/ppt/comments/modernComment_14B_89F06545.xml" ContentType="application/vnd.ms-powerpoint.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4"/>
    <p:sldMasterId id="2147483698" r:id="rId5"/>
  </p:sldMasterIdLst>
  <p:notesMasterIdLst>
    <p:notesMasterId r:id="rId72"/>
  </p:notesMasterIdLst>
  <p:sldIdLst>
    <p:sldId id="256" r:id="rId6"/>
    <p:sldId id="392" r:id="rId7"/>
    <p:sldId id="391" r:id="rId8"/>
    <p:sldId id="322" r:id="rId9"/>
    <p:sldId id="323" r:id="rId10"/>
    <p:sldId id="364" r:id="rId11"/>
    <p:sldId id="366" r:id="rId12"/>
    <p:sldId id="376" r:id="rId13"/>
    <p:sldId id="340" r:id="rId14"/>
    <p:sldId id="341" r:id="rId15"/>
    <p:sldId id="342" r:id="rId16"/>
    <p:sldId id="344" r:id="rId17"/>
    <p:sldId id="343" r:id="rId18"/>
    <p:sldId id="365" r:id="rId19"/>
    <p:sldId id="324" r:id="rId20"/>
    <p:sldId id="380" r:id="rId21"/>
    <p:sldId id="267" r:id="rId22"/>
    <p:sldId id="346" r:id="rId23"/>
    <p:sldId id="381" r:id="rId24"/>
    <p:sldId id="382" r:id="rId25"/>
    <p:sldId id="384" r:id="rId26"/>
    <p:sldId id="349" r:id="rId27"/>
    <p:sldId id="347" r:id="rId28"/>
    <p:sldId id="386" r:id="rId29"/>
    <p:sldId id="351" r:id="rId30"/>
    <p:sldId id="350" r:id="rId31"/>
    <p:sldId id="348" r:id="rId32"/>
    <p:sldId id="353" r:id="rId33"/>
    <p:sldId id="352" r:id="rId34"/>
    <p:sldId id="355" r:id="rId35"/>
    <p:sldId id="387" r:id="rId36"/>
    <p:sldId id="356" r:id="rId37"/>
    <p:sldId id="357" r:id="rId38"/>
    <p:sldId id="358" r:id="rId39"/>
    <p:sldId id="359" r:id="rId40"/>
    <p:sldId id="360" r:id="rId41"/>
    <p:sldId id="361" r:id="rId42"/>
    <p:sldId id="362" r:id="rId43"/>
    <p:sldId id="363" r:id="rId44"/>
    <p:sldId id="377" r:id="rId45"/>
    <p:sldId id="327" r:id="rId46"/>
    <p:sldId id="373" r:id="rId47"/>
    <p:sldId id="368" r:id="rId48"/>
    <p:sldId id="385" r:id="rId49"/>
    <p:sldId id="374" r:id="rId50"/>
    <p:sldId id="378" r:id="rId51"/>
    <p:sldId id="325" r:id="rId52"/>
    <p:sldId id="326" r:id="rId53"/>
    <p:sldId id="328" r:id="rId54"/>
    <p:sldId id="329" r:id="rId55"/>
    <p:sldId id="375" r:id="rId56"/>
    <p:sldId id="372" r:id="rId57"/>
    <p:sldId id="370" r:id="rId58"/>
    <p:sldId id="371" r:id="rId59"/>
    <p:sldId id="354" r:id="rId60"/>
    <p:sldId id="379" r:id="rId61"/>
    <p:sldId id="331" r:id="rId62"/>
    <p:sldId id="345" r:id="rId63"/>
    <p:sldId id="332" r:id="rId64"/>
    <p:sldId id="333" r:id="rId65"/>
    <p:sldId id="334" r:id="rId66"/>
    <p:sldId id="335" r:id="rId67"/>
    <p:sldId id="389" r:id="rId68"/>
    <p:sldId id="388" r:id="rId69"/>
    <p:sldId id="390" r:id="rId70"/>
    <p:sldId id="314" r:id="rId7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DF570AD-53CC-B916-3130-4918FC0AD0E5}" name="Arash Nur Iman Mohd Ali Shaifuddin /IT" initials="ANIMAS/" userId="S::s10240050@connect.np.edu.sg::fbc6c991-0668-4fad-ae25-e228608aa33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a:srgbClr val="F7F7F7"/>
    <a:srgbClr val="29283D"/>
    <a:srgbClr val="1E1E2C"/>
    <a:srgbClr val="F7DF1E"/>
    <a:srgbClr val="1572B6"/>
    <a:srgbClr val="E34F26"/>
    <a:srgbClr val="7D7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38769-0060-4BDA-B20B-86BC778E8BC2}" v="134" dt="2023-06-10T15:16:49.519"/>
    <p1510:client id="{5F35C613-4CCB-8517-7EFF-A2F821D920BF}" v="6" dt="2023-06-10T15:19:10.245"/>
    <p1510:client id="{8C462D69-8101-5C9C-DAC4-1F9954401000}" v="97" dt="2023-06-11T14:56:01.505"/>
    <p1510:client id="{AFCDDAEF-41BC-2906-CB40-176B59600723}" v="93" dt="2023-06-10T17:24:36.930"/>
    <p1510:client id="{CCE0E5F0-AA32-2520-D45E-ED7E316DAAA4}" v="100" dt="2023-06-11T16:04:39.391"/>
    <p1510:client id="{E8517FA3-D602-6803-89F9-6A026D3EBFF5}" v="68" dt="2023-06-10T17:17:17.135"/>
    <p1510:client id="{EF57E5AE-5037-4ED3-98B1-C1EB9CB657B1}" v="863" dt="2023-06-11T11:25:51.960"/>
  </p1510:revLst>
</p1510:revInfo>
</file>

<file path=ppt/tableStyles.xml><?xml version="1.0" encoding="utf-8"?>
<a:tblStyleLst xmlns:a="http://schemas.openxmlformats.org/drawingml/2006/main" def="{1F13CD41-7BF2-4B03-8D49-311C53817702}">
  <a:tblStyle styleId="{1F13CD41-7BF2-4B03-8D49-311C538177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79" Type="http://schemas.microsoft.com/office/2018/10/relationships/authors" Target="author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Yanliang /CSF" userId="8590f833-06fc-4f93-b29d-86d7af16228c" providerId="ADAL" clId="{E248C1BF-943F-7943-9180-A578470AF4B5}"/>
    <pc:docChg chg="custSel modSld">
      <pc:chgData name="Chan Yanliang /CSF" userId="8590f833-06fc-4f93-b29d-86d7af16228c" providerId="ADAL" clId="{E248C1BF-943F-7943-9180-A578470AF4B5}" dt="2023-06-01T07:08:30.621" v="7"/>
      <pc:docMkLst>
        <pc:docMk/>
      </pc:docMkLst>
      <pc:sldChg chg="addSp delSp">
        <pc:chgData name="Chan Yanliang /CSF" userId="8590f833-06fc-4f93-b29d-86d7af16228c" providerId="ADAL" clId="{E248C1BF-943F-7943-9180-A578470AF4B5}" dt="2023-06-01T07:08:30.621" v="7"/>
        <pc:sldMkLst>
          <pc:docMk/>
          <pc:sldMk cId="3431685328" sldId="327"/>
        </pc:sldMkLst>
        <pc:inkChg chg="add del">
          <ac:chgData name="Chan Yanliang /CSF" userId="8590f833-06fc-4f93-b29d-86d7af16228c" providerId="ADAL" clId="{E248C1BF-943F-7943-9180-A578470AF4B5}" dt="2023-06-01T07:08:30.621" v="7"/>
          <ac:inkMkLst>
            <pc:docMk/>
            <pc:sldMk cId="3431685328" sldId="327"/>
            <ac:inkMk id="4" creationId="{B90BED30-DAF8-650D-730E-444395000496}"/>
          </ac:inkMkLst>
        </pc:inkChg>
        <pc:inkChg chg="add del">
          <ac:chgData name="Chan Yanliang /CSF" userId="8590f833-06fc-4f93-b29d-86d7af16228c" providerId="ADAL" clId="{E248C1BF-943F-7943-9180-A578470AF4B5}" dt="2023-06-01T07:08:26.841" v="3"/>
          <ac:inkMkLst>
            <pc:docMk/>
            <pc:sldMk cId="3431685328" sldId="327"/>
            <ac:inkMk id="5" creationId="{E28ECE60-A729-AF90-32D2-280CB5F37AD9}"/>
          </ac:inkMkLst>
        </pc:inkChg>
        <pc:inkChg chg="add del">
          <ac:chgData name="Chan Yanliang /CSF" userId="8590f833-06fc-4f93-b29d-86d7af16228c" providerId="ADAL" clId="{E248C1BF-943F-7943-9180-A578470AF4B5}" dt="2023-06-01T07:08:26.841" v="3"/>
          <ac:inkMkLst>
            <pc:docMk/>
            <pc:sldMk cId="3431685328" sldId="327"/>
            <ac:inkMk id="6" creationId="{F940E1D2-ABF4-E94B-AA5E-A0A64EDB9C2E}"/>
          </ac:inkMkLst>
        </pc:inkChg>
        <pc:inkChg chg="add del reco">
          <ac:chgData name="Chan Yanliang /CSF" userId="8590f833-06fc-4f93-b29d-86d7af16228c" providerId="ADAL" clId="{E248C1BF-943F-7943-9180-A578470AF4B5}" dt="2023-06-01T07:08:30.616" v="5"/>
          <ac:inkMkLst>
            <pc:docMk/>
            <pc:sldMk cId="3431685328" sldId="327"/>
            <ac:inkMk id="7" creationId="{D1F0538B-C976-C94A-94B3-1DC67E893240}"/>
          </ac:inkMkLst>
        </pc:inkChg>
        <pc:inkChg chg="add del">
          <ac:chgData name="Chan Yanliang /CSF" userId="8590f833-06fc-4f93-b29d-86d7af16228c" providerId="ADAL" clId="{E248C1BF-943F-7943-9180-A578470AF4B5}" dt="2023-06-01T07:08:30.618" v="6"/>
          <ac:inkMkLst>
            <pc:docMk/>
            <pc:sldMk cId="3431685328" sldId="327"/>
            <ac:inkMk id="8" creationId="{18D57AD3-2443-420C-1A2E-64F0123440AC}"/>
          </ac:inkMkLst>
        </pc:inkChg>
      </pc:sldChg>
    </pc:docChg>
  </pc:docChgLst>
  <pc:docChgLst>
    <pc:chgData name="Chan Yanliang /CSF" userId="S::s10239777@connect.np.edu.sg::8590f833-06fc-4f93-b29d-86d7af16228c" providerId="AD" clId="Web-{3DC656DF-D883-6328-1C6A-ECEDE1E4467B}"/>
    <pc:docChg chg="modSld">
      <pc:chgData name="Chan Yanliang /CSF" userId="S::s10239777@connect.np.edu.sg::8590f833-06fc-4f93-b29d-86d7af16228c" providerId="AD" clId="Web-{3DC656DF-D883-6328-1C6A-ECEDE1E4467B}" dt="2023-06-03T04:00:53.993" v="2" actId="20577"/>
      <pc:docMkLst>
        <pc:docMk/>
      </pc:docMkLst>
      <pc:sldChg chg="modSp">
        <pc:chgData name="Chan Yanliang /CSF" userId="S::s10239777@connect.np.edu.sg::8590f833-06fc-4f93-b29d-86d7af16228c" providerId="AD" clId="Web-{3DC656DF-D883-6328-1C6A-ECEDE1E4467B}" dt="2023-06-03T04:00:53.993" v="2" actId="20577"/>
        <pc:sldMkLst>
          <pc:docMk/>
          <pc:sldMk cId="500274770" sldId="322"/>
        </pc:sldMkLst>
        <pc:spChg chg="mod">
          <ac:chgData name="Chan Yanliang /CSF" userId="S::s10239777@connect.np.edu.sg::8590f833-06fc-4f93-b29d-86d7af16228c" providerId="AD" clId="Web-{3DC656DF-D883-6328-1C6A-ECEDE1E4467B}" dt="2023-06-03T04:00:53.993" v="2" actId="20577"/>
          <ac:spMkLst>
            <pc:docMk/>
            <pc:sldMk cId="500274770" sldId="322"/>
            <ac:spMk id="911" creationId="{00000000-0000-0000-0000-000000000000}"/>
          </ac:spMkLst>
        </pc:spChg>
      </pc:sldChg>
    </pc:docChg>
  </pc:docChgLst>
  <pc:docChgLst>
    <pc:chgData name="Ong Jun Jie /CSF" userId="S::s10240117@connect.np.edu.sg::e9fafdb7-e974-4b4b-bec3-af5e65fc4491" providerId="AD" clId="Web-{145F7747-350B-D4E6-755A-EA63A4AC2048}"/>
    <pc:docChg chg="addSld modSld sldOrd">
      <pc:chgData name="Ong Jun Jie /CSF" userId="S::s10240117@connect.np.edu.sg::e9fafdb7-e974-4b4b-bec3-af5e65fc4491" providerId="AD" clId="Web-{145F7747-350B-D4E6-755A-EA63A4AC2048}" dt="2023-06-02T19:58:38.235" v="1407" actId="20577"/>
      <pc:docMkLst>
        <pc:docMk/>
      </pc:docMkLst>
      <pc:sldChg chg="modSp">
        <pc:chgData name="Ong Jun Jie /CSF" userId="S::s10240117@connect.np.edu.sg::e9fafdb7-e974-4b4b-bec3-af5e65fc4491" providerId="AD" clId="Web-{145F7747-350B-D4E6-755A-EA63A4AC2048}" dt="2023-06-02T18:22:08.922" v="146" actId="20577"/>
        <pc:sldMkLst>
          <pc:docMk/>
          <pc:sldMk cId="1865669513" sldId="349"/>
        </pc:sldMkLst>
        <pc:spChg chg="mod">
          <ac:chgData name="Ong Jun Jie /CSF" userId="S::s10240117@connect.np.edu.sg::e9fafdb7-e974-4b4b-bec3-af5e65fc4491" providerId="AD" clId="Web-{145F7747-350B-D4E6-755A-EA63A4AC2048}" dt="2023-06-02T18:22:08.922" v="146" actId="20577"/>
          <ac:spMkLst>
            <pc:docMk/>
            <pc:sldMk cId="1865669513" sldId="349"/>
            <ac:spMk id="5" creationId="{D3856B13-3484-59B4-69AE-3B587C9A0F0A}"/>
          </ac:spMkLst>
        </pc:spChg>
      </pc:sldChg>
      <pc:sldChg chg="modSp">
        <pc:chgData name="Ong Jun Jie /CSF" userId="S::s10240117@connect.np.edu.sg::e9fafdb7-e974-4b4b-bec3-af5e65fc4491" providerId="AD" clId="Web-{145F7747-350B-D4E6-755A-EA63A4AC2048}" dt="2023-06-02T18:15:37.147" v="55" actId="20577"/>
        <pc:sldMkLst>
          <pc:docMk/>
          <pc:sldMk cId="2225444070" sldId="350"/>
        </pc:sldMkLst>
        <pc:spChg chg="mod">
          <ac:chgData name="Ong Jun Jie /CSF" userId="S::s10240117@connect.np.edu.sg::e9fafdb7-e974-4b4b-bec3-af5e65fc4491" providerId="AD" clId="Web-{145F7747-350B-D4E6-755A-EA63A4AC2048}" dt="2023-06-02T18:14:38.427" v="39" actId="14100"/>
          <ac:spMkLst>
            <pc:docMk/>
            <pc:sldMk cId="2225444070" sldId="350"/>
            <ac:spMk id="3" creationId="{1684D031-BBF8-F0CA-F581-5D225E326510}"/>
          </ac:spMkLst>
        </pc:spChg>
        <pc:spChg chg="mod">
          <ac:chgData name="Ong Jun Jie /CSF" userId="S::s10240117@connect.np.edu.sg::e9fafdb7-e974-4b4b-bec3-af5e65fc4491" providerId="AD" clId="Web-{145F7747-350B-D4E6-755A-EA63A4AC2048}" dt="2023-06-02T18:15:37.147" v="55" actId="20577"/>
          <ac:spMkLst>
            <pc:docMk/>
            <pc:sldMk cId="2225444070" sldId="350"/>
            <ac:spMk id="5" creationId="{D3856B13-3484-59B4-69AE-3B587C9A0F0A}"/>
          </ac:spMkLst>
        </pc:spChg>
      </pc:sldChg>
      <pc:sldChg chg="addSp delSp modSp add replId">
        <pc:chgData name="Ong Jun Jie /CSF" userId="S::s10240117@connect.np.edu.sg::e9fafdb7-e974-4b4b-bec3-af5e65fc4491" providerId="AD" clId="Web-{145F7747-350B-D4E6-755A-EA63A4AC2048}" dt="2023-06-02T18:19:47.434" v="128" actId="20577"/>
        <pc:sldMkLst>
          <pc:docMk/>
          <pc:sldMk cId="3293767387" sldId="351"/>
        </pc:sldMkLst>
        <pc:spChg chg="del">
          <ac:chgData name="Ong Jun Jie /CSF" userId="S::s10240117@connect.np.edu.sg::e9fafdb7-e974-4b4b-bec3-af5e65fc4491" providerId="AD" clId="Web-{145F7747-350B-D4E6-755A-EA63A4AC2048}" dt="2023-06-02T18:16:01.742" v="57"/>
          <ac:spMkLst>
            <pc:docMk/>
            <pc:sldMk cId="3293767387" sldId="351"/>
            <ac:spMk id="3" creationId="{1684D031-BBF8-F0CA-F581-5D225E326510}"/>
          </ac:spMkLst>
        </pc:spChg>
        <pc:spChg chg="mod">
          <ac:chgData name="Ong Jun Jie /CSF" userId="S::s10240117@connect.np.edu.sg::e9fafdb7-e974-4b4b-bec3-af5e65fc4491" providerId="AD" clId="Web-{145F7747-350B-D4E6-755A-EA63A4AC2048}" dt="2023-06-02T18:19:47.434" v="128" actId="20577"/>
          <ac:spMkLst>
            <pc:docMk/>
            <pc:sldMk cId="3293767387" sldId="351"/>
            <ac:spMk id="5" creationId="{D3856B13-3484-59B4-69AE-3B587C9A0F0A}"/>
          </ac:spMkLst>
        </pc:spChg>
        <pc:spChg chg="add mod">
          <ac:chgData name="Ong Jun Jie /CSF" userId="S::s10240117@connect.np.edu.sg::e9fafdb7-e974-4b4b-bec3-af5e65fc4491" providerId="AD" clId="Web-{145F7747-350B-D4E6-755A-EA63A4AC2048}" dt="2023-06-02T18:19:20.512" v="125"/>
          <ac:spMkLst>
            <pc:docMk/>
            <pc:sldMk cId="3293767387" sldId="351"/>
            <ac:spMk id="6" creationId="{D09FF619-19F7-EFB2-EA57-27E4EF8DDA3D}"/>
          </ac:spMkLst>
        </pc:spChg>
        <pc:spChg chg="add mod">
          <ac:chgData name="Ong Jun Jie /CSF" userId="S::s10240117@connect.np.edu.sg::e9fafdb7-e974-4b4b-bec3-af5e65fc4491" providerId="AD" clId="Web-{145F7747-350B-D4E6-755A-EA63A4AC2048}" dt="2023-06-02T18:18:26.026" v="116" actId="20577"/>
          <ac:spMkLst>
            <pc:docMk/>
            <pc:sldMk cId="3293767387" sldId="351"/>
            <ac:spMk id="7" creationId="{FC382F2B-ED8F-66E4-F594-FBDC0E0BCEA0}"/>
          </ac:spMkLst>
        </pc:spChg>
      </pc:sldChg>
      <pc:sldChg chg="addSp modSp add ord replId">
        <pc:chgData name="Ong Jun Jie /CSF" userId="S::s10240117@connect.np.edu.sg::e9fafdb7-e974-4b4b-bec3-af5e65fc4491" providerId="AD" clId="Web-{145F7747-350B-D4E6-755A-EA63A4AC2048}" dt="2023-06-02T18:35:31.775" v="327" actId="20577"/>
        <pc:sldMkLst>
          <pc:docMk/>
          <pc:sldMk cId="3568336155" sldId="352"/>
        </pc:sldMkLst>
        <pc:spChg chg="add mod">
          <ac:chgData name="Ong Jun Jie /CSF" userId="S::s10240117@connect.np.edu.sg::e9fafdb7-e974-4b4b-bec3-af5e65fc4491" providerId="AD" clId="Web-{145F7747-350B-D4E6-755A-EA63A4AC2048}" dt="2023-06-02T18:33:29.428" v="295" actId="1076"/>
          <ac:spMkLst>
            <pc:docMk/>
            <pc:sldMk cId="3568336155" sldId="352"/>
            <ac:spMk id="3" creationId="{32A8398D-6BBA-64AC-8799-328546698E5A}"/>
          </ac:spMkLst>
        </pc:spChg>
        <pc:spChg chg="mod">
          <ac:chgData name="Ong Jun Jie /CSF" userId="S::s10240117@connect.np.edu.sg::e9fafdb7-e974-4b4b-bec3-af5e65fc4491" providerId="AD" clId="Web-{145F7747-350B-D4E6-755A-EA63A4AC2048}" dt="2023-06-02T18:32:49.240" v="285" actId="20577"/>
          <ac:spMkLst>
            <pc:docMk/>
            <pc:sldMk cId="3568336155" sldId="352"/>
            <ac:spMk id="5" creationId="{D3856B13-3484-59B4-69AE-3B587C9A0F0A}"/>
          </ac:spMkLst>
        </pc:spChg>
        <pc:spChg chg="mod">
          <ac:chgData name="Ong Jun Jie /CSF" userId="S::s10240117@connect.np.edu.sg::e9fafdb7-e974-4b4b-bec3-af5e65fc4491" providerId="AD" clId="Web-{145F7747-350B-D4E6-755A-EA63A4AC2048}" dt="2023-06-02T18:35:02.431" v="318" actId="20577"/>
          <ac:spMkLst>
            <pc:docMk/>
            <pc:sldMk cId="3568336155" sldId="352"/>
            <ac:spMk id="6" creationId="{D09FF619-19F7-EFB2-EA57-27E4EF8DDA3D}"/>
          </ac:spMkLst>
        </pc:spChg>
        <pc:spChg chg="mod">
          <ac:chgData name="Ong Jun Jie /CSF" userId="S::s10240117@connect.np.edu.sg::e9fafdb7-e974-4b4b-bec3-af5e65fc4491" providerId="AD" clId="Web-{145F7747-350B-D4E6-755A-EA63A4AC2048}" dt="2023-06-02T18:35:31.775" v="327" actId="20577"/>
          <ac:spMkLst>
            <pc:docMk/>
            <pc:sldMk cId="3568336155" sldId="352"/>
            <ac:spMk id="7" creationId="{FC382F2B-ED8F-66E4-F594-FBDC0E0BCEA0}"/>
          </ac:spMkLst>
        </pc:spChg>
      </pc:sldChg>
      <pc:sldChg chg="modSp add ord replId modNotes">
        <pc:chgData name="Ong Jun Jie /CSF" userId="S::s10240117@connect.np.edu.sg::e9fafdb7-e974-4b4b-bec3-af5e65fc4491" providerId="AD" clId="Web-{145F7747-350B-D4E6-755A-EA63A4AC2048}" dt="2023-06-02T18:32:58.896" v="286"/>
        <pc:sldMkLst>
          <pc:docMk/>
          <pc:sldMk cId="1737349974" sldId="353"/>
        </pc:sldMkLst>
        <pc:spChg chg="mod">
          <ac:chgData name="Ong Jun Jie /CSF" userId="S::s10240117@connect.np.edu.sg::e9fafdb7-e974-4b4b-bec3-af5e65fc4491" providerId="AD" clId="Web-{145F7747-350B-D4E6-755A-EA63A4AC2048}" dt="2023-06-02T18:20:52.811" v="135" actId="20577"/>
          <ac:spMkLst>
            <pc:docMk/>
            <pc:sldMk cId="1737349974" sldId="353"/>
            <ac:spMk id="2" creationId="{18B8D507-61AE-5BAA-DE26-07F32834D1B0}"/>
          </ac:spMkLst>
        </pc:spChg>
        <pc:spChg chg="mod">
          <ac:chgData name="Ong Jun Jie /CSF" userId="S::s10240117@connect.np.edu.sg::e9fafdb7-e974-4b4b-bec3-af5e65fc4491" providerId="AD" clId="Web-{145F7747-350B-D4E6-755A-EA63A4AC2048}" dt="2023-06-02T18:30:06.955" v="279" actId="20577"/>
          <ac:spMkLst>
            <pc:docMk/>
            <pc:sldMk cId="1737349974" sldId="353"/>
            <ac:spMk id="3" creationId="{1684D031-BBF8-F0CA-F581-5D225E326510}"/>
          </ac:spMkLst>
        </pc:spChg>
        <pc:spChg chg="mod">
          <ac:chgData name="Ong Jun Jie /CSF" userId="S::s10240117@connect.np.edu.sg::e9fafdb7-e974-4b4b-bec3-af5e65fc4491" providerId="AD" clId="Web-{145F7747-350B-D4E6-755A-EA63A4AC2048}" dt="2023-06-02T18:23:24.971" v="154" actId="1076"/>
          <ac:spMkLst>
            <pc:docMk/>
            <pc:sldMk cId="1737349974" sldId="353"/>
            <ac:spMk id="5" creationId="{D3856B13-3484-59B4-69AE-3B587C9A0F0A}"/>
          </ac:spMkLst>
        </pc:spChg>
      </pc:sldChg>
      <pc:sldChg chg="modSp add mod ord replId modShow">
        <pc:chgData name="Ong Jun Jie /CSF" userId="S::s10240117@connect.np.edu.sg::e9fafdb7-e974-4b4b-bec3-af5e65fc4491" providerId="AD" clId="Web-{145F7747-350B-D4E6-755A-EA63A4AC2048}" dt="2023-06-02T19:37:21.518" v="835"/>
        <pc:sldMkLst>
          <pc:docMk/>
          <pc:sldMk cId="3998415960" sldId="354"/>
        </pc:sldMkLst>
        <pc:spChg chg="mod">
          <ac:chgData name="Ong Jun Jie /CSF" userId="S::s10240117@connect.np.edu.sg::e9fafdb7-e974-4b4b-bec3-af5e65fc4491" providerId="AD" clId="Web-{145F7747-350B-D4E6-755A-EA63A4AC2048}" dt="2023-06-02T19:25:53.759" v="341" actId="20577"/>
          <ac:spMkLst>
            <pc:docMk/>
            <pc:sldMk cId="3998415960" sldId="354"/>
            <ac:spMk id="2" creationId="{18B8D507-61AE-5BAA-DE26-07F32834D1B0}"/>
          </ac:spMkLst>
        </pc:spChg>
        <pc:spChg chg="mod">
          <ac:chgData name="Ong Jun Jie /CSF" userId="S::s10240117@connect.np.edu.sg::e9fafdb7-e974-4b4b-bec3-af5e65fc4491" providerId="AD" clId="Web-{145F7747-350B-D4E6-755A-EA63A4AC2048}" dt="2023-06-02T19:29:19.454" v="443" actId="20577"/>
          <ac:spMkLst>
            <pc:docMk/>
            <pc:sldMk cId="3998415960" sldId="354"/>
            <ac:spMk id="4" creationId="{2CD0EEFA-7821-87C0-0A0A-C1E2852E9354}"/>
          </ac:spMkLst>
        </pc:spChg>
      </pc:sldChg>
      <pc:sldChg chg="modSp add ord replId">
        <pc:chgData name="Ong Jun Jie /CSF" userId="S::s10240117@connect.np.edu.sg::e9fafdb7-e974-4b4b-bec3-af5e65fc4491" providerId="AD" clId="Web-{145F7747-350B-D4E6-755A-EA63A4AC2048}" dt="2023-06-02T19:32:44.290" v="689" actId="20577"/>
        <pc:sldMkLst>
          <pc:docMk/>
          <pc:sldMk cId="2534435314" sldId="355"/>
        </pc:sldMkLst>
        <pc:spChg chg="mod">
          <ac:chgData name="Ong Jun Jie /CSF" userId="S::s10240117@connect.np.edu.sg::e9fafdb7-e974-4b4b-bec3-af5e65fc4491" providerId="AD" clId="Web-{145F7747-350B-D4E6-755A-EA63A4AC2048}" dt="2023-06-02T19:29:31.814" v="446" actId="20577"/>
          <ac:spMkLst>
            <pc:docMk/>
            <pc:sldMk cId="2534435314" sldId="355"/>
            <ac:spMk id="2" creationId="{18B8D507-61AE-5BAA-DE26-07F32834D1B0}"/>
          </ac:spMkLst>
        </pc:spChg>
        <pc:spChg chg="mod">
          <ac:chgData name="Ong Jun Jie /CSF" userId="S::s10240117@connect.np.edu.sg::e9fafdb7-e974-4b4b-bec3-af5e65fc4491" providerId="AD" clId="Web-{145F7747-350B-D4E6-755A-EA63A4AC2048}" dt="2023-06-02T19:32:44.290" v="689" actId="20577"/>
          <ac:spMkLst>
            <pc:docMk/>
            <pc:sldMk cId="2534435314" sldId="355"/>
            <ac:spMk id="4" creationId="{2CD0EEFA-7821-87C0-0A0A-C1E2852E9354}"/>
          </ac:spMkLst>
        </pc:spChg>
      </pc:sldChg>
      <pc:sldChg chg="addSp modSp add replId">
        <pc:chgData name="Ong Jun Jie /CSF" userId="S::s10240117@connect.np.edu.sg::e9fafdb7-e974-4b4b-bec3-af5e65fc4491" providerId="AD" clId="Web-{145F7747-350B-D4E6-755A-EA63A4AC2048}" dt="2023-06-02T19:34:39.778" v="821" actId="1076"/>
        <pc:sldMkLst>
          <pc:docMk/>
          <pc:sldMk cId="1725085799" sldId="356"/>
        </pc:sldMkLst>
        <pc:spChg chg="mod">
          <ac:chgData name="Ong Jun Jie /CSF" userId="S::s10240117@connect.np.edu.sg::e9fafdb7-e974-4b4b-bec3-af5e65fc4491" providerId="AD" clId="Web-{145F7747-350B-D4E6-755A-EA63A4AC2048}" dt="2023-06-02T19:33:27.338" v="701" actId="20577"/>
          <ac:spMkLst>
            <pc:docMk/>
            <pc:sldMk cId="1725085799" sldId="356"/>
            <ac:spMk id="2" creationId="{18B8D507-61AE-5BAA-DE26-07F32834D1B0}"/>
          </ac:spMkLst>
        </pc:spChg>
        <pc:spChg chg="mod">
          <ac:chgData name="Ong Jun Jie /CSF" userId="S::s10240117@connect.np.edu.sg::e9fafdb7-e974-4b4b-bec3-af5e65fc4491" providerId="AD" clId="Web-{145F7747-350B-D4E6-755A-EA63A4AC2048}" dt="2023-06-02T19:34:39.778" v="821" actId="1076"/>
          <ac:spMkLst>
            <pc:docMk/>
            <pc:sldMk cId="1725085799" sldId="356"/>
            <ac:spMk id="4" creationId="{2CD0EEFA-7821-87C0-0A0A-C1E2852E9354}"/>
          </ac:spMkLst>
        </pc:spChg>
        <pc:picChg chg="add mod">
          <ac:chgData name="Ong Jun Jie /CSF" userId="S::s10240117@connect.np.edu.sg::e9fafdb7-e974-4b4b-bec3-af5e65fc4491" providerId="AD" clId="Web-{145F7747-350B-D4E6-755A-EA63A4AC2048}" dt="2023-06-02T19:33:31.854" v="705" actId="1076"/>
          <ac:picMkLst>
            <pc:docMk/>
            <pc:sldMk cId="1725085799" sldId="356"/>
            <ac:picMk id="3" creationId="{636DFC6E-8070-EDEA-9349-259EF4E38616}"/>
          </ac:picMkLst>
        </pc:picChg>
      </pc:sldChg>
      <pc:sldChg chg="addSp delSp modSp add replId">
        <pc:chgData name="Ong Jun Jie /CSF" userId="S::s10240117@connect.np.edu.sg::e9fafdb7-e974-4b4b-bec3-af5e65fc4491" providerId="AD" clId="Web-{145F7747-350B-D4E6-755A-EA63A4AC2048}" dt="2023-06-02T19:39:06.319" v="872" actId="1076"/>
        <pc:sldMkLst>
          <pc:docMk/>
          <pc:sldMk cId="6232392" sldId="357"/>
        </pc:sldMkLst>
        <pc:spChg chg="mod">
          <ac:chgData name="Ong Jun Jie /CSF" userId="S::s10240117@connect.np.edu.sg::e9fafdb7-e974-4b4b-bec3-af5e65fc4491" providerId="AD" clId="Web-{145F7747-350B-D4E6-755A-EA63A4AC2048}" dt="2023-06-02T19:39:06.178" v="869" actId="1076"/>
          <ac:spMkLst>
            <pc:docMk/>
            <pc:sldMk cId="6232392" sldId="357"/>
            <ac:spMk id="4" creationId="{2CD0EEFA-7821-87C0-0A0A-C1E2852E9354}"/>
          </ac:spMkLst>
        </pc:spChg>
        <pc:picChg chg="del">
          <ac:chgData name="Ong Jun Jie /CSF" userId="S::s10240117@connect.np.edu.sg::e9fafdb7-e974-4b4b-bec3-af5e65fc4491" providerId="AD" clId="Web-{145F7747-350B-D4E6-755A-EA63A4AC2048}" dt="2023-06-02T19:34:44.419" v="823"/>
          <ac:picMkLst>
            <pc:docMk/>
            <pc:sldMk cId="6232392" sldId="357"/>
            <ac:picMk id="3" creationId="{636DFC6E-8070-EDEA-9349-259EF4E38616}"/>
          </ac:picMkLst>
        </pc:picChg>
        <pc:picChg chg="add mod">
          <ac:chgData name="Ong Jun Jie /CSF" userId="S::s10240117@connect.np.edu.sg::e9fafdb7-e974-4b4b-bec3-af5e65fc4491" providerId="AD" clId="Web-{145F7747-350B-D4E6-755A-EA63A4AC2048}" dt="2023-06-02T19:39:06.319" v="872" actId="1076"/>
          <ac:picMkLst>
            <pc:docMk/>
            <pc:sldMk cId="6232392" sldId="357"/>
            <ac:picMk id="5" creationId="{E2EC3CA2-74A3-D1D4-59C0-C467B29FD779}"/>
          </ac:picMkLst>
        </pc:picChg>
        <pc:picChg chg="add mod">
          <ac:chgData name="Ong Jun Jie /CSF" userId="S::s10240117@connect.np.edu.sg::e9fafdb7-e974-4b4b-bec3-af5e65fc4491" providerId="AD" clId="Web-{145F7747-350B-D4E6-755A-EA63A4AC2048}" dt="2023-06-02T19:39:06.272" v="871" actId="1076"/>
          <ac:picMkLst>
            <pc:docMk/>
            <pc:sldMk cId="6232392" sldId="357"/>
            <ac:picMk id="6" creationId="{256EF61E-64D1-502E-DA5A-C3AAF996CA00}"/>
          </ac:picMkLst>
        </pc:picChg>
        <pc:picChg chg="add del mod">
          <ac:chgData name="Ong Jun Jie /CSF" userId="S::s10240117@connect.np.edu.sg::e9fafdb7-e974-4b4b-bec3-af5e65fc4491" providerId="AD" clId="Web-{145F7747-350B-D4E6-755A-EA63A4AC2048}" dt="2023-06-02T19:37:44.206" v="837"/>
          <ac:picMkLst>
            <pc:docMk/>
            <pc:sldMk cId="6232392" sldId="357"/>
            <ac:picMk id="7" creationId="{79C7D099-946D-64E4-EF3B-8DCC01DDE62E}"/>
          </ac:picMkLst>
        </pc:picChg>
      </pc:sldChg>
      <pc:sldChg chg="addSp delSp modSp add ord replId">
        <pc:chgData name="Ong Jun Jie /CSF" userId="S::s10240117@connect.np.edu.sg::e9fafdb7-e974-4b4b-bec3-af5e65fc4491" providerId="AD" clId="Web-{145F7747-350B-D4E6-755A-EA63A4AC2048}" dt="2023-06-02T19:40:09.977" v="909" actId="1076"/>
        <pc:sldMkLst>
          <pc:docMk/>
          <pc:sldMk cId="1968912601" sldId="358"/>
        </pc:sldMkLst>
        <pc:spChg chg="mod">
          <ac:chgData name="Ong Jun Jie /CSF" userId="S::s10240117@connect.np.edu.sg::e9fafdb7-e974-4b4b-bec3-af5e65fc4491" providerId="AD" clId="Web-{145F7747-350B-D4E6-755A-EA63A4AC2048}" dt="2023-06-02T19:39:11.788" v="875" actId="20577"/>
          <ac:spMkLst>
            <pc:docMk/>
            <pc:sldMk cId="1968912601" sldId="358"/>
            <ac:spMk id="2" creationId="{18B8D507-61AE-5BAA-DE26-07F32834D1B0}"/>
          </ac:spMkLst>
        </pc:spChg>
        <pc:spChg chg="mod">
          <ac:chgData name="Ong Jun Jie /CSF" userId="S::s10240117@connect.np.edu.sg::e9fafdb7-e974-4b4b-bec3-af5e65fc4491" providerId="AD" clId="Web-{145F7747-350B-D4E6-755A-EA63A4AC2048}" dt="2023-06-02T19:40:09.977" v="909" actId="1076"/>
          <ac:spMkLst>
            <pc:docMk/>
            <pc:sldMk cId="1968912601" sldId="358"/>
            <ac:spMk id="4" creationId="{2CD0EEFA-7821-87C0-0A0A-C1E2852E9354}"/>
          </ac:spMkLst>
        </pc:spChg>
        <pc:picChg chg="del">
          <ac:chgData name="Ong Jun Jie /CSF" userId="S::s10240117@connect.np.edu.sg::e9fafdb7-e974-4b4b-bec3-af5e65fc4491" providerId="AD" clId="Web-{145F7747-350B-D4E6-755A-EA63A4AC2048}" dt="2023-06-02T19:39:16.007" v="876"/>
          <ac:picMkLst>
            <pc:docMk/>
            <pc:sldMk cId="1968912601" sldId="358"/>
            <ac:picMk id="3" creationId="{636DFC6E-8070-EDEA-9349-259EF4E38616}"/>
          </ac:picMkLst>
        </pc:picChg>
        <pc:picChg chg="add mod">
          <ac:chgData name="Ong Jun Jie /CSF" userId="S::s10240117@connect.np.edu.sg::e9fafdb7-e974-4b4b-bec3-af5e65fc4491" providerId="AD" clId="Web-{145F7747-350B-D4E6-755A-EA63A4AC2048}" dt="2023-06-02T19:40:07.915" v="908" actId="1076"/>
          <ac:picMkLst>
            <pc:docMk/>
            <pc:sldMk cId="1968912601" sldId="358"/>
            <ac:picMk id="5" creationId="{61006D60-55D5-A9F6-DFD8-562F91810694}"/>
          </ac:picMkLst>
        </pc:picChg>
      </pc:sldChg>
      <pc:sldChg chg="addSp delSp modSp add replId">
        <pc:chgData name="Ong Jun Jie /CSF" userId="S::s10240117@connect.np.edu.sg::e9fafdb7-e974-4b4b-bec3-af5e65fc4491" providerId="AD" clId="Web-{145F7747-350B-D4E6-755A-EA63A4AC2048}" dt="2023-06-02T19:46:33.350" v="1036" actId="20577"/>
        <pc:sldMkLst>
          <pc:docMk/>
          <pc:sldMk cId="2784327850" sldId="359"/>
        </pc:sldMkLst>
        <pc:spChg chg="mod">
          <ac:chgData name="Ong Jun Jie /CSF" userId="S::s10240117@connect.np.edu.sg::e9fafdb7-e974-4b4b-bec3-af5e65fc4491" providerId="AD" clId="Web-{145F7747-350B-D4E6-755A-EA63A4AC2048}" dt="2023-06-02T19:46:33.350" v="1036" actId="20577"/>
          <ac:spMkLst>
            <pc:docMk/>
            <pc:sldMk cId="2784327850" sldId="359"/>
            <ac:spMk id="4" creationId="{2CD0EEFA-7821-87C0-0A0A-C1E2852E9354}"/>
          </ac:spMkLst>
        </pc:spChg>
        <pc:picChg chg="add mod">
          <ac:chgData name="Ong Jun Jie /CSF" userId="S::s10240117@connect.np.edu.sg::e9fafdb7-e974-4b4b-bec3-af5e65fc4491" providerId="AD" clId="Web-{145F7747-350B-D4E6-755A-EA63A4AC2048}" dt="2023-06-02T19:45:48.130" v="1007" actId="1076"/>
          <ac:picMkLst>
            <pc:docMk/>
            <pc:sldMk cId="2784327850" sldId="359"/>
            <ac:picMk id="3" creationId="{3B77BF63-AF28-66CA-24CF-5DC0E95ECA0E}"/>
          </ac:picMkLst>
        </pc:picChg>
        <pc:picChg chg="del">
          <ac:chgData name="Ong Jun Jie /CSF" userId="S::s10240117@connect.np.edu.sg::e9fafdb7-e974-4b4b-bec3-af5e65fc4491" providerId="AD" clId="Web-{145F7747-350B-D4E6-755A-EA63A4AC2048}" dt="2023-06-02T19:40:55.948" v="911"/>
          <ac:picMkLst>
            <pc:docMk/>
            <pc:sldMk cId="2784327850" sldId="359"/>
            <ac:picMk id="5" creationId="{61006D60-55D5-A9F6-DFD8-562F91810694}"/>
          </ac:picMkLst>
        </pc:picChg>
      </pc:sldChg>
      <pc:sldChg chg="addSp delSp modSp add replId">
        <pc:chgData name="Ong Jun Jie /CSF" userId="S::s10240117@connect.np.edu.sg::e9fafdb7-e974-4b4b-bec3-af5e65fc4491" providerId="AD" clId="Web-{145F7747-350B-D4E6-755A-EA63A4AC2048}" dt="2023-06-02T19:51:21.204" v="1244" actId="20577"/>
        <pc:sldMkLst>
          <pc:docMk/>
          <pc:sldMk cId="804407294" sldId="360"/>
        </pc:sldMkLst>
        <pc:spChg chg="mod">
          <ac:chgData name="Ong Jun Jie /CSF" userId="S::s10240117@connect.np.edu.sg::e9fafdb7-e974-4b4b-bec3-af5e65fc4491" providerId="AD" clId="Web-{145F7747-350B-D4E6-755A-EA63A4AC2048}" dt="2023-06-02T19:51:21.204" v="1244" actId="20577"/>
          <ac:spMkLst>
            <pc:docMk/>
            <pc:sldMk cId="804407294" sldId="360"/>
            <ac:spMk id="4" creationId="{2CD0EEFA-7821-87C0-0A0A-C1E2852E9354}"/>
          </ac:spMkLst>
        </pc:spChg>
        <pc:picChg chg="mod">
          <ac:chgData name="Ong Jun Jie /CSF" userId="S::s10240117@connect.np.edu.sg::e9fafdb7-e974-4b4b-bec3-af5e65fc4491" providerId="AD" clId="Web-{145F7747-350B-D4E6-755A-EA63A4AC2048}" dt="2023-06-02T19:46:44.944" v="1039" actId="1076"/>
          <ac:picMkLst>
            <pc:docMk/>
            <pc:sldMk cId="804407294" sldId="360"/>
            <ac:picMk id="3" creationId="{3B77BF63-AF28-66CA-24CF-5DC0E95ECA0E}"/>
          </ac:picMkLst>
        </pc:picChg>
        <pc:inkChg chg="add">
          <ac:chgData name="Ong Jun Jie /CSF" userId="S::s10240117@connect.np.edu.sg::e9fafdb7-e974-4b4b-bec3-af5e65fc4491" providerId="AD" clId="Web-{145F7747-350B-D4E6-755A-EA63A4AC2048}" dt="2023-06-02T19:47:42.556" v="1062"/>
          <ac:inkMkLst>
            <pc:docMk/>
            <pc:sldMk cId="804407294" sldId="360"/>
            <ac:inkMk id="5" creationId="{B46B3DEA-735F-94A1-7DEE-E5833BEC6B43}"/>
          </ac:inkMkLst>
        </pc:inkChg>
        <pc:inkChg chg="add del">
          <ac:chgData name="Ong Jun Jie /CSF" userId="S::s10240117@connect.np.edu.sg::e9fafdb7-e974-4b4b-bec3-af5e65fc4491" providerId="AD" clId="Web-{145F7747-350B-D4E6-755A-EA63A4AC2048}" dt="2023-06-02T19:47:50.478" v="1066"/>
          <ac:inkMkLst>
            <pc:docMk/>
            <pc:sldMk cId="804407294" sldId="360"/>
            <ac:inkMk id="6" creationId="{BC22C073-7B0F-72B8-240D-DAFD4A567376}"/>
          </ac:inkMkLst>
        </pc:inkChg>
        <pc:inkChg chg="add del">
          <ac:chgData name="Ong Jun Jie /CSF" userId="S::s10240117@connect.np.edu.sg::e9fafdb7-e974-4b4b-bec3-af5e65fc4491" providerId="AD" clId="Web-{145F7747-350B-D4E6-755A-EA63A4AC2048}" dt="2023-06-02T19:47:47.994" v="1065"/>
          <ac:inkMkLst>
            <pc:docMk/>
            <pc:sldMk cId="804407294" sldId="360"/>
            <ac:inkMk id="7" creationId="{49E9E896-D251-9061-38E4-F78C9C24CE0D}"/>
          </ac:inkMkLst>
        </pc:inkChg>
      </pc:sldChg>
      <pc:sldChg chg="modSp add replId">
        <pc:chgData name="Ong Jun Jie /CSF" userId="S::s10240117@connect.np.edu.sg::e9fafdb7-e974-4b4b-bec3-af5e65fc4491" providerId="AD" clId="Web-{145F7747-350B-D4E6-755A-EA63A4AC2048}" dt="2023-06-02T19:55:11.494" v="1325" actId="20577"/>
        <pc:sldMkLst>
          <pc:docMk/>
          <pc:sldMk cId="2909282775" sldId="361"/>
        </pc:sldMkLst>
        <pc:spChg chg="mod">
          <ac:chgData name="Ong Jun Jie /CSF" userId="S::s10240117@connect.np.edu.sg::e9fafdb7-e974-4b4b-bec3-af5e65fc4491" providerId="AD" clId="Web-{145F7747-350B-D4E6-755A-EA63A4AC2048}" dt="2023-06-02T19:55:11.494" v="1325" actId="20577"/>
          <ac:spMkLst>
            <pc:docMk/>
            <pc:sldMk cId="2909282775" sldId="361"/>
            <ac:spMk id="4" creationId="{2CD0EEFA-7821-87C0-0A0A-C1E2852E9354}"/>
          </ac:spMkLst>
        </pc:spChg>
        <pc:picChg chg="mod">
          <ac:chgData name="Ong Jun Jie /CSF" userId="S::s10240117@connect.np.edu.sg::e9fafdb7-e974-4b4b-bec3-af5e65fc4491" providerId="AD" clId="Web-{145F7747-350B-D4E6-755A-EA63A4AC2048}" dt="2023-06-02T19:54:29.133" v="1272" actId="1076"/>
          <ac:picMkLst>
            <pc:docMk/>
            <pc:sldMk cId="2909282775" sldId="361"/>
            <ac:picMk id="3" creationId="{3B77BF63-AF28-66CA-24CF-5DC0E95ECA0E}"/>
          </ac:picMkLst>
        </pc:picChg>
      </pc:sldChg>
      <pc:sldChg chg="modSp add replId">
        <pc:chgData name="Ong Jun Jie /CSF" userId="S::s10240117@connect.np.edu.sg::e9fafdb7-e974-4b4b-bec3-af5e65fc4491" providerId="AD" clId="Web-{145F7747-350B-D4E6-755A-EA63A4AC2048}" dt="2023-06-02T19:56:37.325" v="1331" actId="20577"/>
        <pc:sldMkLst>
          <pc:docMk/>
          <pc:sldMk cId="2535556569" sldId="362"/>
        </pc:sldMkLst>
        <pc:spChg chg="mod">
          <ac:chgData name="Ong Jun Jie /CSF" userId="S::s10240117@connect.np.edu.sg::e9fafdb7-e974-4b4b-bec3-af5e65fc4491" providerId="AD" clId="Web-{145F7747-350B-D4E6-755A-EA63A4AC2048}" dt="2023-06-02T19:56:37.325" v="1331" actId="20577"/>
          <ac:spMkLst>
            <pc:docMk/>
            <pc:sldMk cId="2535556569" sldId="362"/>
            <ac:spMk id="4" creationId="{2CD0EEFA-7821-87C0-0A0A-C1E2852E9354}"/>
          </ac:spMkLst>
        </pc:spChg>
      </pc:sldChg>
      <pc:sldChg chg="addSp delSp modSp add replId">
        <pc:chgData name="Ong Jun Jie /CSF" userId="S::s10240117@connect.np.edu.sg::e9fafdb7-e974-4b4b-bec3-af5e65fc4491" providerId="AD" clId="Web-{145F7747-350B-D4E6-755A-EA63A4AC2048}" dt="2023-06-02T19:58:38.235" v="1407" actId="20577"/>
        <pc:sldMkLst>
          <pc:docMk/>
          <pc:sldMk cId="579228183" sldId="363"/>
        </pc:sldMkLst>
        <pc:spChg chg="mod">
          <ac:chgData name="Ong Jun Jie /CSF" userId="S::s10240117@connect.np.edu.sg::e9fafdb7-e974-4b4b-bec3-af5e65fc4491" providerId="AD" clId="Web-{145F7747-350B-D4E6-755A-EA63A4AC2048}" dt="2023-06-02T19:58:38.235" v="1407" actId="20577"/>
          <ac:spMkLst>
            <pc:docMk/>
            <pc:sldMk cId="579228183" sldId="363"/>
            <ac:spMk id="4" creationId="{2CD0EEFA-7821-87C0-0A0A-C1E2852E9354}"/>
          </ac:spMkLst>
        </pc:spChg>
        <pc:picChg chg="del">
          <ac:chgData name="Ong Jun Jie /CSF" userId="S::s10240117@connect.np.edu.sg::e9fafdb7-e974-4b4b-bec3-af5e65fc4491" providerId="AD" clId="Web-{145F7747-350B-D4E6-755A-EA63A4AC2048}" dt="2023-06-02T19:57:22.280" v="1334"/>
          <ac:picMkLst>
            <pc:docMk/>
            <pc:sldMk cId="579228183" sldId="363"/>
            <ac:picMk id="3" creationId="{3B77BF63-AF28-66CA-24CF-5DC0E95ECA0E}"/>
          </ac:picMkLst>
        </pc:picChg>
        <pc:picChg chg="add mod">
          <ac:chgData name="Ong Jun Jie /CSF" userId="S::s10240117@connect.np.edu.sg::e9fafdb7-e974-4b4b-bec3-af5e65fc4491" providerId="AD" clId="Web-{145F7747-350B-D4E6-755A-EA63A4AC2048}" dt="2023-06-02T19:57:26.545" v="1337" actId="1076"/>
          <ac:picMkLst>
            <pc:docMk/>
            <pc:sldMk cId="579228183" sldId="363"/>
            <ac:picMk id="6" creationId="{70D5942C-EDAD-43FC-37C8-8EC2E8830ABF}"/>
          </ac:picMkLst>
        </pc:picChg>
        <pc:picChg chg="add mod">
          <ac:chgData name="Ong Jun Jie /CSF" userId="S::s10240117@connect.np.edu.sg::e9fafdb7-e974-4b4b-bec3-af5e65fc4491" providerId="AD" clId="Web-{145F7747-350B-D4E6-755A-EA63A4AC2048}" dt="2023-06-02T19:58:02.062" v="1339" actId="1076"/>
          <ac:picMkLst>
            <pc:docMk/>
            <pc:sldMk cId="579228183" sldId="363"/>
            <ac:picMk id="7" creationId="{0186D746-C5DD-2C8E-91EC-A45F21AD5306}"/>
          </ac:picMkLst>
        </pc:picChg>
        <pc:inkChg chg="del">
          <ac:chgData name="Ong Jun Jie /CSF" userId="S::s10240117@connect.np.edu.sg::e9fafdb7-e974-4b4b-bec3-af5e65fc4491" providerId="AD" clId="Web-{145F7747-350B-D4E6-755A-EA63A4AC2048}" dt="2023-06-02T19:57:24.092" v="1335"/>
          <ac:inkMkLst>
            <pc:docMk/>
            <pc:sldMk cId="579228183" sldId="363"/>
            <ac:inkMk id="5" creationId="{B46B3DEA-735F-94A1-7DEE-E5833BEC6B43}"/>
          </ac:inkMkLst>
        </pc:inkChg>
      </pc:sldChg>
    </pc:docChg>
  </pc:docChgLst>
  <pc:docChgLst>
    <pc:chgData name="Liau Jian Xin Peter /IT" userId="S::s10243387@connect.np.edu.sg::cbf76953-3c04-4e8d-8c46-1c0b25d1d046" providerId="AD" clId="Web-{5F35C613-4CCB-8517-7EFF-A2F821D920BF}"/>
    <pc:docChg chg="modSld">
      <pc:chgData name="Liau Jian Xin Peter /IT" userId="S::s10243387@connect.np.edu.sg::cbf76953-3c04-4e8d-8c46-1c0b25d1d046" providerId="AD" clId="Web-{5F35C613-4CCB-8517-7EFF-A2F821D920BF}" dt="2023-06-11T14:10:37.338" v="42" actId="1076"/>
      <pc:docMkLst>
        <pc:docMk/>
      </pc:docMkLst>
      <pc:sldChg chg="modSp">
        <pc:chgData name="Liau Jian Xin Peter /IT" userId="S::s10243387@connect.np.edu.sg::cbf76953-3c04-4e8d-8c46-1c0b25d1d046" providerId="AD" clId="Web-{5F35C613-4CCB-8517-7EFF-A2F821D920BF}" dt="2023-06-10T15:17:18.180" v="38" actId="20577"/>
        <pc:sldMkLst>
          <pc:docMk/>
          <pc:sldMk cId="2012673942" sldId="314"/>
        </pc:sldMkLst>
        <pc:spChg chg="mod">
          <ac:chgData name="Liau Jian Xin Peter /IT" userId="S::s10243387@connect.np.edu.sg::cbf76953-3c04-4e8d-8c46-1c0b25d1d046" providerId="AD" clId="Web-{5F35C613-4CCB-8517-7EFF-A2F821D920BF}" dt="2023-06-10T15:17:18.180" v="38" actId="20577"/>
          <ac:spMkLst>
            <pc:docMk/>
            <pc:sldMk cId="2012673942" sldId="314"/>
            <ac:spMk id="6081" creationId="{00000000-0000-0000-0000-000000000000}"/>
          </ac:spMkLst>
        </pc:spChg>
      </pc:sldChg>
      <pc:sldChg chg="modNotes">
        <pc:chgData name="Liau Jian Xin Peter /IT" userId="S::s10243387@connect.np.edu.sg::cbf76953-3c04-4e8d-8c46-1c0b25d1d046" providerId="AD" clId="Web-{5F35C613-4CCB-8517-7EFF-A2F821D920BF}" dt="2023-06-10T14:07:28.549" v="34"/>
        <pc:sldMkLst>
          <pc:docMk/>
          <pc:sldMk cId="1736516453" sldId="344"/>
        </pc:sldMkLst>
      </pc:sldChg>
      <pc:sldChg chg="modSp">
        <pc:chgData name="Liau Jian Xin Peter /IT" userId="S::s10243387@connect.np.edu.sg::cbf76953-3c04-4e8d-8c46-1c0b25d1d046" providerId="AD" clId="Web-{5F35C613-4CCB-8517-7EFF-A2F821D920BF}" dt="2023-06-11T14:10:37.338" v="42" actId="1076"/>
        <pc:sldMkLst>
          <pc:docMk/>
          <pc:sldMk cId="2601420539" sldId="365"/>
        </pc:sldMkLst>
        <pc:graphicFrameChg chg="mod">
          <ac:chgData name="Liau Jian Xin Peter /IT" userId="S::s10243387@connect.np.edu.sg::cbf76953-3c04-4e8d-8c46-1c0b25d1d046" providerId="AD" clId="Web-{5F35C613-4CCB-8517-7EFF-A2F821D920BF}" dt="2023-06-11T14:10:37.338" v="42" actId="1076"/>
          <ac:graphicFrameMkLst>
            <pc:docMk/>
            <pc:sldMk cId="2601420539" sldId="365"/>
            <ac:graphicFrameMk id="8" creationId="{233DC5B0-264D-CFB7-3ECB-9F3A9CE64ED4}"/>
          </ac:graphicFrameMkLst>
        </pc:graphicFrameChg>
      </pc:sldChg>
    </pc:docChg>
  </pc:docChgLst>
  <pc:docChgLst>
    <pc:chgData name="Arash Nur Iman Mohd Ali Shaifuddin /IT" userId="fbc6c991-0668-4fad-ae25-e228608aa335" providerId="ADAL" clId="{095A27D6-C6B5-49BF-AC46-E5A70494C8EB}"/>
    <pc:docChg chg="undo custSel addSld delSld modSld">
      <pc:chgData name="Arash Nur Iman Mohd Ali Shaifuddin /IT" userId="fbc6c991-0668-4fad-ae25-e228608aa335" providerId="ADAL" clId="{095A27D6-C6B5-49BF-AC46-E5A70494C8EB}" dt="2023-05-22T02:57:42.450" v="515" actId="404"/>
      <pc:docMkLst>
        <pc:docMk/>
      </pc:docMkLst>
      <pc:sldChg chg="modSp">
        <pc:chgData name="Arash Nur Iman Mohd Ali Shaifuddin /IT" userId="fbc6c991-0668-4fad-ae25-e228608aa335" providerId="ADAL" clId="{095A27D6-C6B5-49BF-AC46-E5A70494C8EB}" dt="2023-05-22T02:26:59.204" v="27" actId="20577"/>
        <pc:sldMkLst>
          <pc:docMk/>
          <pc:sldMk cId="0" sldId="256"/>
        </pc:sldMkLst>
        <pc:spChg chg="mod">
          <ac:chgData name="Arash Nur Iman Mohd Ali Shaifuddin /IT" userId="fbc6c991-0668-4fad-ae25-e228608aa335" providerId="ADAL" clId="{095A27D6-C6B5-49BF-AC46-E5A70494C8EB}" dt="2023-05-22T02:26:59.204" v="27" actId="20577"/>
          <ac:spMkLst>
            <pc:docMk/>
            <pc:sldMk cId="0" sldId="256"/>
            <ac:spMk id="687" creationId="{00000000-0000-0000-0000-000000000000}"/>
          </ac:spMkLst>
        </pc:spChg>
      </pc:sldChg>
      <pc:sldChg chg="mod modShow">
        <pc:chgData name="Arash Nur Iman Mohd Ali Shaifuddin /IT" userId="fbc6c991-0668-4fad-ae25-e228608aa335" providerId="ADAL" clId="{095A27D6-C6B5-49BF-AC46-E5A70494C8EB}" dt="2023-05-22T02:38:40.638" v="399" actId="729"/>
        <pc:sldMkLst>
          <pc:docMk/>
          <pc:sldMk cId="0" sldId="257"/>
        </pc:sldMkLst>
      </pc:sldChg>
      <pc:sldChg chg="mod modShow">
        <pc:chgData name="Arash Nur Iman Mohd Ali Shaifuddin /IT" userId="fbc6c991-0668-4fad-ae25-e228608aa335" providerId="ADAL" clId="{095A27D6-C6B5-49BF-AC46-E5A70494C8EB}" dt="2023-05-22T02:38:40.638" v="399" actId="729"/>
        <pc:sldMkLst>
          <pc:docMk/>
          <pc:sldMk cId="0" sldId="258"/>
        </pc:sldMkLst>
      </pc:sldChg>
      <pc:sldChg chg="mod modShow">
        <pc:chgData name="Arash Nur Iman Mohd Ali Shaifuddin /IT" userId="fbc6c991-0668-4fad-ae25-e228608aa335" providerId="ADAL" clId="{095A27D6-C6B5-49BF-AC46-E5A70494C8EB}" dt="2023-05-22T02:38:40.638" v="399" actId="729"/>
        <pc:sldMkLst>
          <pc:docMk/>
          <pc:sldMk cId="0" sldId="259"/>
        </pc:sldMkLst>
      </pc:sldChg>
      <pc:sldChg chg="mod modShow">
        <pc:chgData name="Arash Nur Iman Mohd Ali Shaifuddin /IT" userId="fbc6c991-0668-4fad-ae25-e228608aa335" providerId="ADAL" clId="{095A27D6-C6B5-49BF-AC46-E5A70494C8EB}" dt="2023-05-22T02:38:40.638" v="399" actId="729"/>
        <pc:sldMkLst>
          <pc:docMk/>
          <pc:sldMk cId="0" sldId="260"/>
        </pc:sldMkLst>
      </pc:sldChg>
      <pc:sldChg chg="mod modShow">
        <pc:chgData name="Arash Nur Iman Mohd Ali Shaifuddin /IT" userId="fbc6c991-0668-4fad-ae25-e228608aa335" providerId="ADAL" clId="{095A27D6-C6B5-49BF-AC46-E5A70494C8EB}" dt="2023-05-22T02:38:40.638" v="399" actId="729"/>
        <pc:sldMkLst>
          <pc:docMk/>
          <pc:sldMk cId="0" sldId="261"/>
        </pc:sldMkLst>
      </pc:sldChg>
      <pc:sldChg chg="mod modShow">
        <pc:chgData name="Arash Nur Iman Mohd Ali Shaifuddin /IT" userId="fbc6c991-0668-4fad-ae25-e228608aa335" providerId="ADAL" clId="{095A27D6-C6B5-49BF-AC46-E5A70494C8EB}" dt="2023-05-22T02:38:40.638" v="399" actId="729"/>
        <pc:sldMkLst>
          <pc:docMk/>
          <pc:sldMk cId="0" sldId="262"/>
        </pc:sldMkLst>
      </pc:sldChg>
      <pc:sldChg chg="mod modShow">
        <pc:chgData name="Arash Nur Iman Mohd Ali Shaifuddin /IT" userId="fbc6c991-0668-4fad-ae25-e228608aa335" providerId="ADAL" clId="{095A27D6-C6B5-49BF-AC46-E5A70494C8EB}" dt="2023-05-22T02:38:40.638" v="399" actId="729"/>
        <pc:sldMkLst>
          <pc:docMk/>
          <pc:sldMk cId="0" sldId="263"/>
        </pc:sldMkLst>
      </pc:sldChg>
      <pc:sldChg chg="mod modShow">
        <pc:chgData name="Arash Nur Iman Mohd Ali Shaifuddin /IT" userId="fbc6c991-0668-4fad-ae25-e228608aa335" providerId="ADAL" clId="{095A27D6-C6B5-49BF-AC46-E5A70494C8EB}" dt="2023-05-22T02:38:40.638" v="399" actId="729"/>
        <pc:sldMkLst>
          <pc:docMk/>
          <pc:sldMk cId="0" sldId="264"/>
        </pc:sldMkLst>
      </pc:sldChg>
      <pc:sldChg chg="mod modShow">
        <pc:chgData name="Arash Nur Iman Mohd Ali Shaifuddin /IT" userId="fbc6c991-0668-4fad-ae25-e228608aa335" providerId="ADAL" clId="{095A27D6-C6B5-49BF-AC46-E5A70494C8EB}" dt="2023-05-22T02:38:40.638" v="399" actId="729"/>
        <pc:sldMkLst>
          <pc:docMk/>
          <pc:sldMk cId="0" sldId="265"/>
        </pc:sldMkLst>
      </pc:sldChg>
      <pc:sldChg chg="mod modShow">
        <pc:chgData name="Arash Nur Iman Mohd Ali Shaifuddin /IT" userId="fbc6c991-0668-4fad-ae25-e228608aa335" providerId="ADAL" clId="{095A27D6-C6B5-49BF-AC46-E5A70494C8EB}" dt="2023-05-22T02:38:40.638" v="399" actId="729"/>
        <pc:sldMkLst>
          <pc:docMk/>
          <pc:sldMk cId="0" sldId="266"/>
        </pc:sldMkLst>
      </pc:sldChg>
      <pc:sldChg chg="mod modShow">
        <pc:chgData name="Arash Nur Iman Mohd Ali Shaifuddin /IT" userId="fbc6c991-0668-4fad-ae25-e228608aa335" providerId="ADAL" clId="{095A27D6-C6B5-49BF-AC46-E5A70494C8EB}" dt="2023-05-22T02:38:40.638" v="399" actId="729"/>
        <pc:sldMkLst>
          <pc:docMk/>
          <pc:sldMk cId="0" sldId="267"/>
        </pc:sldMkLst>
      </pc:sldChg>
      <pc:sldChg chg="mod modShow">
        <pc:chgData name="Arash Nur Iman Mohd Ali Shaifuddin /IT" userId="fbc6c991-0668-4fad-ae25-e228608aa335" providerId="ADAL" clId="{095A27D6-C6B5-49BF-AC46-E5A70494C8EB}" dt="2023-05-22T02:38:40.638" v="399" actId="729"/>
        <pc:sldMkLst>
          <pc:docMk/>
          <pc:sldMk cId="0" sldId="268"/>
        </pc:sldMkLst>
      </pc:sldChg>
      <pc:sldChg chg="mod modShow">
        <pc:chgData name="Arash Nur Iman Mohd Ali Shaifuddin /IT" userId="fbc6c991-0668-4fad-ae25-e228608aa335" providerId="ADAL" clId="{095A27D6-C6B5-49BF-AC46-E5A70494C8EB}" dt="2023-05-22T02:38:40.638" v="399" actId="729"/>
        <pc:sldMkLst>
          <pc:docMk/>
          <pc:sldMk cId="0" sldId="269"/>
        </pc:sldMkLst>
      </pc:sldChg>
      <pc:sldChg chg="mod modShow">
        <pc:chgData name="Arash Nur Iman Mohd Ali Shaifuddin /IT" userId="fbc6c991-0668-4fad-ae25-e228608aa335" providerId="ADAL" clId="{095A27D6-C6B5-49BF-AC46-E5A70494C8EB}" dt="2023-05-22T02:38:40.638" v="399" actId="729"/>
        <pc:sldMkLst>
          <pc:docMk/>
          <pc:sldMk cId="0" sldId="270"/>
        </pc:sldMkLst>
      </pc:sldChg>
      <pc:sldChg chg="mod modShow">
        <pc:chgData name="Arash Nur Iman Mohd Ali Shaifuddin /IT" userId="fbc6c991-0668-4fad-ae25-e228608aa335" providerId="ADAL" clId="{095A27D6-C6B5-49BF-AC46-E5A70494C8EB}" dt="2023-05-22T02:38:40.638" v="399" actId="729"/>
        <pc:sldMkLst>
          <pc:docMk/>
          <pc:sldMk cId="0" sldId="271"/>
        </pc:sldMkLst>
      </pc:sldChg>
      <pc:sldChg chg="mod modShow">
        <pc:chgData name="Arash Nur Iman Mohd Ali Shaifuddin /IT" userId="fbc6c991-0668-4fad-ae25-e228608aa335" providerId="ADAL" clId="{095A27D6-C6B5-49BF-AC46-E5A70494C8EB}" dt="2023-05-22T02:38:40.638" v="399" actId="729"/>
        <pc:sldMkLst>
          <pc:docMk/>
          <pc:sldMk cId="0" sldId="272"/>
        </pc:sldMkLst>
      </pc:sldChg>
      <pc:sldChg chg="mod modShow">
        <pc:chgData name="Arash Nur Iman Mohd Ali Shaifuddin /IT" userId="fbc6c991-0668-4fad-ae25-e228608aa335" providerId="ADAL" clId="{095A27D6-C6B5-49BF-AC46-E5A70494C8EB}" dt="2023-05-22T02:38:40.638" v="399" actId="729"/>
        <pc:sldMkLst>
          <pc:docMk/>
          <pc:sldMk cId="0" sldId="273"/>
        </pc:sldMkLst>
      </pc:sldChg>
      <pc:sldChg chg="mod modShow">
        <pc:chgData name="Arash Nur Iman Mohd Ali Shaifuddin /IT" userId="fbc6c991-0668-4fad-ae25-e228608aa335" providerId="ADAL" clId="{095A27D6-C6B5-49BF-AC46-E5A70494C8EB}" dt="2023-05-22T02:38:40.638" v="399" actId="729"/>
        <pc:sldMkLst>
          <pc:docMk/>
          <pc:sldMk cId="0" sldId="274"/>
        </pc:sldMkLst>
      </pc:sldChg>
      <pc:sldChg chg="mod modShow">
        <pc:chgData name="Arash Nur Iman Mohd Ali Shaifuddin /IT" userId="fbc6c991-0668-4fad-ae25-e228608aa335" providerId="ADAL" clId="{095A27D6-C6B5-49BF-AC46-E5A70494C8EB}" dt="2023-05-22T02:38:40.638" v="399" actId="729"/>
        <pc:sldMkLst>
          <pc:docMk/>
          <pc:sldMk cId="0" sldId="275"/>
        </pc:sldMkLst>
      </pc:sldChg>
      <pc:sldChg chg="mod modShow">
        <pc:chgData name="Arash Nur Iman Mohd Ali Shaifuddin /IT" userId="fbc6c991-0668-4fad-ae25-e228608aa335" providerId="ADAL" clId="{095A27D6-C6B5-49BF-AC46-E5A70494C8EB}" dt="2023-05-22T02:38:40.638" v="399" actId="729"/>
        <pc:sldMkLst>
          <pc:docMk/>
          <pc:sldMk cId="0" sldId="276"/>
        </pc:sldMkLst>
      </pc:sldChg>
      <pc:sldChg chg="mod modShow">
        <pc:chgData name="Arash Nur Iman Mohd Ali Shaifuddin /IT" userId="fbc6c991-0668-4fad-ae25-e228608aa335" providerId="ADAL" clId="{095A27D6-C6B5-49BF-AC46-E5A70494C8EB}" dt="2023-05-22T02:38:40.638" v="399" actId="729"/>
        <pc:sldMkLst>
          <pc:docMk/>
          <pc:sldMk cId="0" sldId="277"/>
        </pc:sldMkLst>
      </pc:sldChg>
      <pc:sldChg chg="mod modShow">
        <pc:chgData name="Arash Nur Iman Mohd Ali Shaifuddin /IT" userId="fbc6c991-0668-4fad-ae25-e228608aa335" providerId="ADAL" clId="{095A27D6-C6B5-49BF-AC46-E5A70494C8EB}" dt="2023-05-22T02:38:40.638" v="399" actId="729"/>
        <pc:sldMkLst>
          <pc:docMk/>
          <pc:sldMk cId="0" sldId="278"/>
        </pc:sldMkLst>
      </pc:sldChg>
      <pc:sldChg chg="mod modShow">
        <pc:chgData name="Arash Nur Iman Mohd Ali Shaifuddin /IT" userId="fbc6c991-0668-4fad-ae25-e228608aa335" providerId="ADAL" clId="{095A27D6-C6B5-49BF-AC46-E5A70494C8EB}" dt="2023-05-22T02:38:40.638" v="399" actId="729"/>
        <pc:sldMkLst>
          <pc:docMk/>
          <pc:sldMk cId="0" sldId="279"/>
        </pc:sldMkLst>
      </pc:sldChg>
      <pc:sldChg chg="mod modShow">
        <pc:chgData name="Arash Nur Iman Mohd Ali Shaifuddin /IT" userId="fbc6c991-0668-4fad-ae25-e228608aa335" providerId="ADAL" clId="{095A27D6-C6B5-49BF-AC46-E5A70494C8EB}" dt="2023-05-22T02:38:40.638" v="399" actId="729"/>
        <pc:sldMkLst>
          <pc:docMk/>
          <pc:sldMk cId="0" sldId="280"/>
        </pc:sldMkLst>
      </pc:sldChg>
      <pc:sldChg chg="mod modShow">
        <pc:chgData name="Arash Nur Iman Mohd Ali Shaifuddin /IT" userId="fbc6c991-0668-4fad-ae25-e228608aa335" providerId="ADAL" clId="{095A27D6-C6B5-49BF-AC46-E5A70494C8EB}" dt="2023-05-22T02:38:40.638" v="399" actId="729"/>
        <pc:sldMkLst>
          <pc:docMk/>
          <pc:sldMk cId="0" sldId="281"/>
        </pc:sldMkLst>
      </pc:sldChg>
      <pc:sldChg chg="mod modShow">
        <pc:chgData name="Arash Nur Iman Mohd Ali Shaifuddin /IT" userId="fbc6c991-0668-4fad-ae25-e228608aa335" providerId="ADAL" clId="{095A27D6-C6B5-49BF-AC46-E5A70494C8EB}" dt="2023-05-22T02:38:40.638" v="399" actId="729"/>
        <pc:sldMkLst>
          <pc:docMk/>
          <pc:sldMk cId="0" sldId="282"/>
        </pc:sldMkLst>
      </pc:sldChg>
      <pc:sldChg chg="mod modShow">
        <pc:chgData name="Arash Nur Iman Mohd Ali Shaifuddin /IT" userId="fbc6c991-0668-4fad-ae25-e228608aa335" providerId="ADAL" clId="{095A27D6-C6B5-49BF-AC46-E5A70494C8EB}" dt="2023-05-22T02:38:40.638" v="399" actId="729"/>
        <pc:sldMkLst>
          <pc:docMk/>
          <pc:sldMk cId="0" sldId="283"/>
        </pc:sldMkLst>
      </pc:sldChg>
      <pc:sldChg chg="mod modShow">
        <pc:chgData name="Arash Nur Iman Mohd Ali Shaifuddin /IT" userId="fbc6c991-0668-4fad-ae25-e228608aa335" providerId="ADAL" clId="{095A27D6-C6B5-49BF-AC46-E5A70494C8EB}" dt="2023-05-22T02:38:40.638" v="399" actId="729"/>
        <pc:sldMkLst>
          <pc:docMk/>
          <pc:sldMk cId="0" sldId="284"/>
        </pc:sldMkLst>
      </pc:sldChg>
      <pc:sldChg chg="mod modShow">
        <pc:chgData name="Arash Nur Iman Mohd Ali Shaifuddin /IT" userId="fbc6c991-0668-4fad-ae25-e228608aa335" providerId="ADAL" clId="{095A27D6-C6B5-49BF-AC46-E5A70494C8EB}" dt="2023-05-22T02:38:40.638" v="399" actId="729"/>
        <pc:sldMkLst>
          <pc:docMk/>
          <pc:sldMk cId="0" sldId="285"/>
        </pc:sldMkLst>
      </pc:sldChg>
      <pc:sldChg chg="mod modShow">
        <pc:chgData name="Arash Nur Iman Mohd Ali Shaifuddin /IT" userId="fbc6c991-0668-4fad-ae25-e228608aa335" providerId="ADAL" clId="{095A27D6-C6B5-49BF-AC46-E5A70494C8EB}" dt="2023-05-22T02:38:40.638" v="399" actId="729"/>
        <pc:sldMkLst>
          <pc:docMk/>
          <pc:sldMk cId="0" sldId="286"/>
        </pc:sldMkLst>
      </pc:sldChg>
      <pc:sldChg chg="mod modShow">
        <pc:chgData name="Arash Nur Iman Mohd Ali Shaifuddin /IT" userId="fbc6c991-0668-4fad-ae25-e228608aa335" providerId="ADAL" clId="{095A27D6-C6B5-49BF-AC46-E5A70494C8EB}" dt="2023-05-22T02:38:40.638" v="399" actId="729"/>
        <pc:sldMkLst>
          <pc:docMk/>
          <pc:sldMk cId="0" sldId="287"/>
        </pc:sldMkLst>
      </pc:sldChg>
      <pc:sldChg chg="mod modShow">
        <pc:chgData name="Arash Nur Iman Mohd Ali Shaifuddin /IT" userId="fbc6c991-0668-4fad-ae25-e228608aa335" providerId="ADAL" clId="{095A27D6-C6B5-49BF-AC46-E5A70494C8EB}" dt="2023-05-22T02:38:40.638" v="399" actId="729"/>
        <pc:sldMkLst>
          <pc:docMk/>
          <pc:sldMk cId="0" sldId="288"/>
        </pc:sldMkLst>
      </pc:sldChg>
      <pc:sldChg chg="mod modShow">
        <pc:chgData name="Arash Nur Iman Mohd Ali Shaifuddin /IT" userId="fbc6c991-0668-4fad-ae25-e228608aa335" providerId="ADAL" clId="{095A27D6-C6B5-49BF-AC46-E5A70494C8EB}" dt="2023-05-22T02:38:40.638" v="399" actId="729"/>
        <pc:sldMkLst>
          <pc:docMk/>
          <pc:sldMk cId="0" sldId="289"/>
        </pc:sldMkLst>
      </pc:sldChg>
      <pc:sldChg chg="mod modShow">
        <pc:chgData name="Arash Nur Iman Mohd Ali Shaifuddin /IT" userId="fbc6c991-0668-4fad-ae25-e228608aa335" providerId="ADAL" clId="{095A27D6-C6B5-49BF-AC46-E5A70494C8EB}" dt="2023-05-22T02:38:40.638" v="399" actId="729"/>
        <pc:sldMkLst>
          <pc:docMk/>
          <pc:sldMk cId="0" sldId="290"/>
        </pc:sldMkLst>
      </pc:sldChg>
      <pc:sldChg chg="mod modShow">
        <pc:chgData name="Arash Nur Iman Mohd Ali Shaifuddin /IT" userId="fbc6c991-0668-4fad-ae25-e228608aa335" providerId="ADAL" clId="{095A27D6-C6B5-49BF-AC46-E5A70494C8EB}" dt="2023-05-22T02:38:40.638" v="399" actId="729"/>
        <pc:sldMkLst>
          <pc:docMk/>
          <pc:sldMk cId="0" sldId="291"/>
        </pc:sldMkLst>
      </pc:sldChg>
      <pc:sldChg chg="mod modShow">
        <pc:chgData name="Arash Nur Iman Mohd Ali Shaifuddin /IT" userId="fbc6c991-0668-4fad-ae25-e228608aa335" providerId="ADAL" clId="{095A27D6-C6B5-49BF-AC46-E5A70494C8EB}" dt="2023-05-22T02:38:40.638" v="399" actId="729"/>
        <pc:sldMkLst>
          <pc:docMk/>
          <pc:sldMk cId="0" sldId="292"/>
        </pc:sldMkLst>
      </pc:sldChg>
      <pc:sldChg chg="mod modShow">
        <pc:chgData name="Arash Nur Iman Mohd Ali Shaifuddin /IT" userId="fbc6c991-0668-4fad-ae25-e228608aa335" providerId="ADAL" clId="{095A27D6-C6B5-49BF-AC46-E5A70494C8EB}" dt="2023-05-22T02:38:40.638" v="399" actId="729"/>
        <pc:sldMkLst>
          <pc:docMk/>
          <pc:sldMk cId="0" sldId="293"/>
        </pc:sldMkLst>
      </pc:sldChg>
      <pc:sldChg chg="mod modShow">
        <pc:chgData name="Arash Nur Iman Mohd Ali Shaifuddin /IT" userId="fbc6c991-0668-4fad-ae25-e228608aa335" providerId="ADAL" clId="{095A27D6-C6B5-49BF-AC46-E5A70494C8EB}" dt="2023-05-22T02:38:40.638" v="399" actId="729"/>
        <pc:sldMkLst>
          <pc:docMk/>
          <pc:sldMk cId="0" sldId="294"/>
        </pc:sldMkLst>
      </pc:sldChg>
      <pc:sldChg chg="mod modShow">
        <pc:chgData name="Arash Nur Iman Mohd Ali Shaifuddin /IT" userId="fbc6c991-0668-4fad-ae25-e228608aa335" providerId="ADAL" clId="{095A27D6-C6B5-49BF-AC46-E5A70494C8EB}" dt="2023-05-22T02:38:40.638" v="399" actId="729"/>
        <pc:sldMkLst>
          <pc:docMk/>
          <pc:sldMk cId="0" sldId="295"/>
        </pc:sldMkLst>
      </pc:sldChg>
      <pc:sldChg chg="mod modShow">
        <pc:chgData name="Arash Nur Iman Mohd Ali Shaifuddin /IT" userId="fbc6c991-0668-4fad-ae25-e228608aa335" providerId="ADAL" clId="{095A27D6-C6B5-49BF-AC46-E5A70494C8EB}" dt="2023-05-22T02:38:40.638" v="399" actId="729"/>
        <pc:sldMkLst>
          <pc:docMk/>
          <pc:sldMk cId="0" sldId="296"/>
        </pc:sldMkLst>
      </pc:sldChg>
      <pc:sldChg chg="mod modShow">
        <pc:chgData name="Arash Nur Iman Mohd Ali Shaifuddin /IT" userId="fbc6c991-0668-4fad-ae25-e228608aa335" providerId="ADAL" clId="{095A27D6-C6B5-49BF-AC46-E5A70494C8EB}" dt="2023-05-22T02:38:40.638" v="399" actId="729"/>
        <pc:sldMkLst>
          <pc:docMk/>
          <pc:sldMk cId="0" sldId="297"/>
        </pc:sldMkLst>
      </pc:sldChg>
      <pc:sldChg chg="mod modShow">
        <pc:chgData name="Arash Nur Iman Mohd Ali Shaifuddin /IT" userId="fbc6c991-0668-4fad-ae25-e228608aa335" providerId="ADAL" clId="{095A27D6-C6B5-49BF-AC46-E5A70494C8EB}" dt="2023-05-22T02:38:40.638" v="399" actId="729"/>
        <pc:sldMkLst>
          <pc:docMk/>
          <pc:sldMk cId="0" sldId="298"/>
        </pc:sldMkLst>
      </pc:sldChg>
      <pc:sldChg chg="mod modShow">
        <pc:chgData name="Arash Nur Iman Mohd Ali Shaifuddin /IT" userId="fbc6c991-0668-4fad-ae25-e228608aa335" providerId="ADAL" clId="{095A27D6-C6B5-49BF-AC46-E5A70494C8EB}" dt="2023-05-22T02:38:40.638" v="399" actId="729"/>
        <pc:sldMkLst>
          <pc:docMk/>
          <pc:sldMk cId="0" sldId="299"/>
        </pc:sldMkLst>
      </pc:sldChg>
      <pc:sldChg chg="mod modShow">
        <pc:chgData name="Arash Nur Iman Mohd Ali Shaifuddin /IT" userId="fbc6c991-0668-4fad-ae25-e228608aa335" providerId="ADAL" clId="{095A27D6-C6B5-49BF-AC46-E5A70494C8EB}" dt="2023-05-22T02:38:40.638" v="399" actId="729"/>
        <pc:sldMkLst>
          <pc:docMk/>
          <pc:sldMk cId="0" sldId="300"/>
        </pc:sldMkLst>
      </pc:sldChg>
      <pc:sldChg chg="mod modShow">
        <pc:chgData name="Arash Nur Iman Mohd Ali Shaifuddin /IT" userId="fbc6c991-0668-4fad-ae25-e228608aa335" providerId="ADAL" clId="{095A27D6-C6B5-49BF-AC46-E5A70494C8EB}" dt="2023-05-22T02:38:40.638" v="399" actId="729"/>
        <pc:sldMkLst>
          <pc:docMk/>
          <pc:sldMk cId="0" sldId="301"/>
        </pc:sldMkLst>
      </pc:sldChg>
      <pc:sldChg chg="mod modShow">
        <pc:chgData name="Arash Nur Iman Mohd Ali Shaifuddin /IT" userId="fbc6c991-0668-4fad-ae25-e228608aa335" providerId="ADAL" clId="{095A27D6-C6B5-49BF-AC46-E5A70494C8EB}" dt="2023-05-22T02:38:40.638" v="399" actId="729"/>
        <pc:sldMkLst>
          <pc:docMk/>
          <pc:sldMk cId="0" sldId="302"/>
        </pc:sldMkLst>
      </pc:sldChg>
      <pc:sldChg chg="mod modShow">
        <pc:chgData name="Arash Nur Iman Mohd Ali Shaifuddin /IT" userId="fbc6c991-0668-4fad-ae25-e228608aa335" providerId="ADAL" clId="{095A27D6-C6B5-49BF-AC46-E5A70494C8EB}" dt="2023-05-22T02:38:40.638" v="399" actId="729"/>
        <pc:sldMkLst>
          <pc:docMk/>
          <pc:sldMk cId="0" sldId="303"/>
        </pc:sldMkLst>
      </pc:sldChg>
      <pc:sldChg chg="mod modShow">
        <pc:chgData name="Arash Nur Iman Mohd Ali Shaifuddin /IT" userId="fbc6c991-0668-4fad-ae25-e228608aa335" providerId="ADAL" clId="{095A27D6-C6B5-49BF-AC46-E5A70494C8EB}" dt="2023-05-22T02:38:40.638" v="399" actId="729"/>
        <pc:sldMkLst>
          <pc:docMk/>
          <pc:sldMk cId="0" sldId="304"/>
        </pc:sldMkLst>
      </pc:sldChg>
      <pc:sldChg chg="mod modShow">
        <pc:chgData name="Arash Nur Iman Mohd Ali Shaifuddin /IT" userId="fbc6c991-0668-4fad-ae25-e228608aa335" providerId="ADAL" clId="{095A27D6-C6B5-49BF-AC46-E5A70494C8EB}" dt="2023-05-22T02:38:40.638" v="399" actId="729"/>
        <pc:sldMkLst>
          <pc:docMk/>
          <pc:sldMk cId="0" sldId="305"/>
        </pc:sldMkLst>
      </pc:sldChg>
      <pc:sldChg chg="mod modShow">
        <pc:chgData name="Arash Nur Iman Mohd Ali Shaifuddin /IT" userId="fbc6c991-0668-4fad-ae25-e228608aa335" providerId="ADAL" clId="{095A27D6-C6B5-49BF-AC46-E5A70494C8EB}" dt="2023-05-22T02:38:40.638" v="399" actId="729"/>
        <pc:sldMkLst>
          <pc:docMk/>
          <pc:sldMk cId="0" sldId="306"/>
        </pc:sldMkLst>
      </pc:sldChg>
      <pc:sldChg chg="mod modShow">
        <pc:chgData name="Arash Nur Iman Mohd Ali Shaifuddin /IT" userId="fbc6c991-0668-4fad-ae25-e228608aa335" providerId="ADAL" clId="{095A27D6-C6B5-49BF-AC46-E5A70494C8EB}" dt="2023-05-22T02:38:40.638" v="399" actId="729"/>
        <pc:sldMkLst>
          <pc:docMk/>
          <pc:sldMk cId="0" sldId="307"/>
        </pc:sldMkLst>
      </pc:sldChg>
      <pc:sldChg chg="mod modShow">
        <pc:chgData name="Arash Nur Iman Mohd Ali Shaifuddin /IT" userId="fbc6c991-0668-4fad-ae25-e228608aa335" providerId="ADAL" clId="{095A27D6-C6B5-49BF-AC46-E5A70494C8EB}" dt="2023-05-22T02:38:40.638" v="399" actId="729"/>
        <pc:sldMkLst>
          <pc:docMk/>
          <pc:sldMk cId="0" sldId="308"/>
        </pc:sldMkLst>
      </pc:sldChg>
      <pc:sldChg chg="mod modShow">
        <pc:chgData name="Arash Nur Iman Mohd Ali Shaifuddin /IT" userId="fbc6c991-0668-4fad-ae25-e228608aa335" providerId="ADAL" clId="{095A27D6-C6B5-49BF-AC46-E5A70494C8EB}" dt="2023-05-22T02:38:40.638" v="399" actId="729"/>
        <pc:sldMkLst>
          <pc:docMk/>
          <pc:sldMk cId="0" sldId="309"/>
        </pc:sldMkLst>
      </pc:sldChg>
      <pc:sldChg chg="mod modShow">
        <pc:chgData name="Arash Nur Iman Mohd Ali Shaifuddin /IT" userId="fbc6c991-0668-4fad-ae25-e228608aa335" providerId="ADAL" clId="{095A27D6-C6B5-49BF-AC46-E5A70494C8EB}" dt="2023-05-22T02:38:40.638" v="399" actId="729"/>
        <pc:sldMkLst>
          <pc:docMk/>
          <pc:sldMk cId="0" sldId="310"/>
        </pc:sldMkLst>
      </pc:sldChg>
      <pc:sldChg chg="mod modShow">
        <pc:chgData name="Arash Nur Iman Mohd Ali Shaifuddin /IT" userId="fbc6c991-0668-4fad-ae25-e228608aa335" providerId="ADAL" clId="{095A27D6-C6B5-49BF-AC46-E5A70494C8EB}" dt="2023-05-22T02:38:40.638" v="399" actId="729"/>
        <pc:sldMkLst>
          <pc:docMk/>
          <pc:sldMk cId="0" sldId="311"/>
        </pc:sldMkLst>
      </pc:sldChg>
      <pc:sldChg chg="mod modShow">
        <pc:chgData name="Arash Nur Iman Mohd Ali Shaifuddin /IT" userId="fbc6c991-0668-4fad-ae25-e228608aa335" providerId="ADAL" clId="{095A27D6-C6B5-49BF-AC46-E5A70494C8EB}" dt="2023-05-22T02:38:40.638" v="399" actId="729"/>
        <pc:sldMkLst>
          <pc:docMk/>
          <pc:sldMk cId="0" sldId="312"/>
        </pc:sldMkLst>
      </pc:sldChg>
      <pc:sldChg chg="mod modShow">
        <pc:chgData name="Arash Nur Iman Mohd Ali Shaifuddin /IT" userId="fbc6c991-0668-4fad-ae25-e228608aa335" providerId="ADAL" clId="{095A27D6-C6B5-49BF-AC46-E5A70494C8EB}" dt="2023-05-22T02:38:40.638" v="399" actId="729"/>
        <pc:sldMkLst>
          <pc:docMk/>
          <pc:sldMk cId="0" sldId="313"/>
        </pc:sldMkLst>
      </pc:sldChg>
      <pc:sldChg chg="del">
        <pc:chgData name="Arash Nur Iman Mohd Ali Shaifuddin /IT" userId="fbc6c991-0668-4fad-ae25-e228608aa335" providerId="ADAL" clId="{095A27D6-C6B5-49BF-AC46-E5A70494C8EB}" dt="2023-05-22T02:39:07.408" v="402" actId="2696"/>
        <pc:sldMkLst>
          <pc:docMk/>
          <pc:sldMk cId="2012673942" sldId="314"/>
        </pc:sldMkLst>
      </pc:sldChg>
      <pc:sldChg chg="mod modShow">
        <pc:chgData name="Arash Nur Iman Mohd Ali Shaifuddin /IT" userId="fbc6c991-0668-4fad-ae25-e228608aa335" providerId="ADAL" clId="{095A27D6-C6B5-49BF-AC46-E5A70494C8EB}" dt="2023-05-22T02:38:52.625" v="401" actId="729"/>
        <pc:sldMkLst>
          <pc:docMk/>
          <pc:sldMk cId="0" sldId="315"/>
        </pc:sldMkLst>
      </pc:sldChg>
      <pc:sldChg chg="mod modShow">
        <pc:chgData name="Arash Nur Iman Mohd Ali Shaifuddin /IT" userId="fbc6c991-0668-4fad-ae25-e228608aa335" providerId="ADAL" clId="{095A27D6-C6B5-49BF-AC46-E5A70494C8EB}" dt="2023-05-22T02:38:52.625" v="401" actId="729"/>
        <pc:sldMkLst>
          <pc:docMk/>
          <pc:sldMk cId="0" sldId="316"/>
        </pc:sldMkLst>
      </pc:sldChg>
      <pc:sldChg chg="mod modShow">
        <pc:chgData name="Arash Nur Iman Mohd Ali Shaifuddin /IT" userId="fbc6c991-0668-4fad-ae25-e228608aa335" providerId="ADAL" clId="{095A27D6-C6B5-49BF-AC46-E5A70494C8EB}" dt="2023-05-22T02:38:52.625" v="401" actId="729"/>
        <pc:sldMkLst>
          <pc:docMk/>
          <pc:sldMk cId="0" sldId="317"/>
        </pc:sldMkLst>
      </pc:sldChg>
      <pc:sldChg chg="mod modShow">
        <pc:chgData name="Arash Nur Iman Mohd Ali Shaifuddin /IT" userId="fbc6c991-0668-4fad-ae25-e228608aa335" providerId="ADAL" clId="{095A27D6-C6B5-49BF-AC46-E5A70494C8EB}" dt="2023-05-22T02:38:52.625" v="401" actId="729"/>
        <pc:sldMkLst>
          <pc:docMk/>
          <pc:sldMk cId="0" sldId="318"/>
        </pc:sldMkLst>
      </pc:sldChg>
      <pc:sldChg chg="mod modShow">
        <pc:chgData name="Arash Nur Iman Mohd Ali Shaifuddin /IT" userId="fbc6c991-0668-4fad-ae25-e228608aa335" providerId="ADAL" clId="{095A27D6-C6B5-49BF-AC46-E5A70494C8EB}" dt="2023-05-22T02:38:52.625" v="401" actId="729"/>
        <pc:sldMkLst>
          <pc:docMk/>
          <pc:sldMk cId="0" sldId="319"/>
        </pc:sldMkLst>
      </pc:sldChg>
      <pc:sldChg chg="mod modShow">
        <pc:chgData name="Arash Nur Iman Mohd Ali Shaifuddin /IT" userId="fbc6c991-0668-4fad-ae25-e228608aa335" providerId="ADAL" clId="{095A27D6-C6B5-49BF-AC46-E5A70494C8EB}" dt="2023-05-22T02:38:47.477" v="400" actId="729"/>
        <pc:sldMkLst>
          <pc:docMk/>
          <pc:sldMk cId="257105201" sldId="320"/>
        </pc:sldMkLst>
      </pc:sldChg>
      <pc:sldChg chg="modSp add mod">
        <pc:chgData name="Arash Nur Iman Mohd Ali Shaifuddin /IT" userId="fbc6c991-0668-4fad-ae25-e228608aa335" providerId="ADAL" clId="{095A27D6-C6B5-49BF-AC46-E5A70494C8EB}" dt="2023-05-22T02:38:23.467" v="398" actId="404"/>
        <pc:sldMkLst>
          <pc:docMk/>
          <pc:sldMk cId="3721249962" sldId="321"/>
        </pc:sldMkLst>
        <pc:spChg chg="mod">
          <ac:chgData name="Arash Nur Iman Mohd Ali Shaifuddin /IT" userId="fbc6c991-0668-4fad-ae25-e228608aa335" providerId="ADAL" clId="{095A27D6-C6B5-49BF-AC46-E5A70494C8EB}" dt="2023-05-22T02:35:18.957" v="204" actId="1076"/>
          <ac:spMkLst>
            <pc:docMk/>
            <pc:sldMk cId="3721249962" sldId="321"/>
            <ac:spMk id="855" creationId="{00000000-0000-0000-0000-000000000000}"/>
          </ac:spMkLst>
        </pc:spChg>
        <pc:spChg chg="mod">
          <ac:chgData name="Arash Nur Iman Mohd Ali Shaifuddin /IT" userId="fbc6c991-0668-4fad-ae25-e228608aa335" providerId="ADAL" clId="{095A27D6-C6B5-49BF-AC46-E5A70494C8EB}" dt="2023-05-22T02:35:17.394" v="202" actId="404"/>
          <ac:spMkLst>
            <pc:docMk/>
            <pc:sldMk cId="3721249962" sldId="321"/>
            <ac:spMk id="857" creationId="{00000000-0000-0000-0000-000000000000}"/>
          </ac:spMkLst>
        </pc:spChg>
        <pc:spChg chg="mod">
          <ac:chgData name="Arash Nur Iman Mohd Ali Shaifuddin /IT" userId="fbc6c991-0668-4fad-ae25-e228608aa335" providerId="ADAL" clId="{095A27D6-C6B5-49BF-AC46-E5A70494C8EB}" dt="2023-05-22T02:27:34.855" v="80" actId="14100"/>
          <ac:spMkLst>
            <pc:docMk/>
            <pc:sldMk cId="3721249962" sldId="321"/>
            <ac:spMk id="858" creationId="{00000000-0000-0000-0000-000000000000}"/>
          </ac:spMkLst>
        </pc:spChg>
        <pc:spChg chg="mod">
          <ac:chgData name="Arash Nur Iman Mohd Ali Shaifuddin /IT" userId="fbc6c991-0668-4fad-ae25-e228608aa335" providerId="ADAL" clId="{095A27D6-C6B5-49BF-AC46-E5A70494C8EB}" dt="2023-05-22T02:35:35.399" v="270" actId="404"/>
          <ac:spMkLst>
            <pc:docMk/>
            <pc:sldMk cId="3721249962" sldId="321"/>
            <ac:spMk id="860" creationId="{00000000-0000-0000-0000-000000000000}"/>
          </ac:spMkLst>
        </pc:spChg>
        <pc:spChg chg="mod">
          <ac:chgData name="Arash Nur Iman Mohd Ali Shaifuddin /IT" userId="fbc6c991-0668-4fad-ae25-e228608aa335" providerId="ADAL" clId="{095A27D6-C6B5-49BF-AC46-E5A70494C8EB}" dt="2023-05-22T02:28:18.538" v="103" actId="14100"/>
          <ac:spMkLst>
            <pc:docMk/>
            <pc:sldMk cId="3721249962" sldId="321"/>
            <ac:spMk id="861" creationId="{00000000-0000-0000-0000-000000000000}"/>
          </ac:spMkLst>
        </pc:spChg>
        <pc:spChg chg="mod">
          <ac:chgData name="Arash Nur Iman Mohd Ali Shaifuddin /IT" userId="fbc6c991-0668-4fad-ae25-e228608aa335" providerId="ADAL" clId="{095A27D6-C6B5-49BF-AC46-E5A70494C8EB}" dt="2023-05-22T02:38:10.617" v="344" actId="20577"/>
          <ac:spMkLst>
            <pc:docMk/>
            <pc:sldMk cId="3721249962" sldId="321"/>
            <ac:spMk id="863" creationId="{00000000-0000-0000-0000-000000000000}"/>
          </ac:spMkLst>
        </pc:spChg>
        <pc:spChg chg="mod">
          <ac:chgData name="Arash Nur Iman Mohd Ali Shaifuddin /IT" userId="fbc6c991-0668-4fad-ae25-e228608aa335" providerId="ADAL" clId="{095A27D6-C6B5-49BF-AC46-E5A70494C8EB}" dt="2023-05-22T02:34:19.547" v="119" actId="20577"/>
          <ac:spMkLst>
            <pc:docMk/>
            <pc:sldMk cId="3721249962" sldId="321"/>
            <ac:spMk id="864" creationId="{00000000-0000-0000-0000-000000000000}"/>
          </ac:spMkLst>
        </pc:spChg>
        <pc:spChg chg="mod">
          <ac:chgData name="Arash Nur Iman Mohd Ali Shaifuddin /IT" userId="fbc6c991-0668-4fad-ae25-e228608aa335" providerId="ADAL" clId="{095A27D6-C6B5-49BF-AC46-E5A70494C8EB}" dt="2023-05-22T02:38:23.467" v="398" actId="404"/>
          <ac:spMkLst>
            <pc:docMk/>
            <pc:sldMk cId="3721249962" sldId="321"/>
            <ac:spMk id="866" creationId="{00000000-0000-0000-0000-000000000000}"/>
          </ac:spMkLst>
        </pc:spChg>
        <pc:spChg chg="mod">
          <ac:chgData name="Arash Nur Iman Mohd Ali Shaifuddin /IT" userId="fbc6c991-0668-4fad-ae25-e228608aa335" providerId="ADAL" clId="{095A27D6-C6B5-49BF-AC46-E5A70494C8EB}" dt="2023-05-22T02:27:14.259" v="44" actId="20577"/>
          <ac:spMkLst>
            <pc:docMk/>
            <pc:sldMk cId="3721249962" sldId="321"/>
            <ac:spMk id="867" creationId="{00000000-0000-0000-0000-000000000000}"/>
          </ac:spMkLst>
        </pc:spChg>
      </pc:sldChg>
      <pc:sldChg chg="modSp add mod modAnim modShow">
        <pc:chgData name="Arash Nur Iman Mohd Ali Shaifuddin /IT" userId="fbc6c991-0668-4fad-ae25-e228608aa335" providerId="ADAL" clId="{095A27D6-C6B5-49BF-AC46-E5A70494C8EB}" dt="2023-05-22T02:57:42.450" v="515" actId="404"/>
        <pc:sldMkLst>
          <pc:docMk/>
          <pc:sldMk cId="500274770" sldId="322"/>
        </pc:sldMkLst>
        <pc:spChg chg="mod">
          <ac:chgData name="Arash Nur Iman Mohd Ali Shaifuddin /IT" userId="fbc6c991-0668-4fad-ae25-e228608aa335" providerId="ADAL" clId="{095A27D6-C6B5-49BF-AC46-E5A70494C8EB}" dt="2023-05-22T02:56:14.916" v="426" actId="20577"/>
          <ac:spMkLst>
            <pc:docMk/>
            <pc:sldMk cId="500274770" sldId="322"/>
            <ac:spMk id="901" creationId="{00000000-0000-0000-0000-000000000000}"/>
          </ac:spMkLst>
        </pc:spChg>
        <pc:spChg chg="mod">
          <ac:chgData name="Arash Nur Iman Mohd Ali Shaifuddin /IT" userId="fbc6c991-0668-4fad-ae25-e228608aa335" providerId="ADAL" clId="{095A27D6-C6B5-49BF-AC46-E5A70494C8EB}" dt="2023-05-22T02:56:45.435" v="466" actId="404"/>
          <ac:spMkLst>
            <pc:docMk/>
            <pc:sldMk cId="500274770" sldId="322"/>
            <ac:spMk id="903" creationId="{00000000-0000-0000-0000-000000000000}"/>
          </ac:spMkLst>
        </pc:spChg>
        <pc:spChg chg="mod">
          <ac:chgData name="Arash Nur Iman Mohd Ali Shaifuddin /IT" userId="fbc6c991-0668-4fad-ae25-e228608aa335" providerId="ADAL" clId="{095A27D6-C6B5-49BF-AC46-E5A70494C8EB}" dt="2023-05-22T02:56:57.127" v="498" actId="20577"/>
          <ac:spMkLst>
            <pc:docMk/>
            <pc:sldMk cId="500274770" sldId="322"/>
            <ac:spMk id="904" creationId="{00000000-0000-0000-0000-000000000000}"/>
          </ac:spMkLst>
        </pc:spChg>
        <pc:spChg chg="mod">
          <ac:chgData name="Arash Nur Iman Mohd Ali Shaifuddin /IT" userId="fbc6c991-0668-4fad-ae25-e228608aa335" providerId="ADAL" clId="{095A27D6-C6B5-49BF-AC46-E5A70494C8EB}" dt="2023-05-22T02:57:00.714" v="500" actId="404"/>
          <ac:spMkLst>
            <pc:docMk/>
            <pc:sldMk cId="500274770" sldId="322"/>
            <ac:spMk id="906" creationId="{00000000-0000-0000-0000-000000000000}"/>
          </ac:spMkLst>
        </pc:spChg>
        <pc:spChg chg="mod">
          <ac:chgData name="Arash Nur Iman Mohd Ali Shaifuddin /IT" userId="fbc6c991-0668-4fad-ae25-e228608aa335" providerId="ADAL" clId="{095A27D6-C6B5-49BF-AC46-E5A70494C8EB}" dt="2023-05-22T02:56:31.052" v="454" actId="20577"/>
          <ac:spMkLst>
            <pc:docMk/>
            <pc:sldMk cId="500274770" sldId="322"/>
            <ac:spMk id="909" creationId="{00000000-0000-0000-0000-000000000000}"/>
          </ac:spMkLst>
        </pc:spChg>
        <pc:spChg chg="mod">
          <ac:chgData name="Arash Nur Iman Mohd Ali Shaifuddin /IT" userId="fbc6c991-0668-4fad-ae25-e228608aa335" providerId="ADAL" clId="{095A27D6-C6B5-49BF-AC46-E5A70494C8EB}" dt="2023-05-22T02:56:42.997" v="465" actId="404"/>
          <ac:spMkLst>
            <pc:docMk/>
            <pc:sldMk cId="500274770" sldId="322"/>
            <ac:spMk id="911" creationId="{00000000-0000-0000-0000-000000000000}"/>
          </ac:spMkLst>
        </pc:spChg>
        <pc:spChg chg="mod">
          <ac:chgData name="Arash Nur Iman Mohd Ali Shaifuddin /IT" userId="fbc6c991-0668-4fad-ae25-e228608aa335" providerId="ADAL" clId="{095A27D6-C6B5-49BF-AC46-E5A70494C8EB}" dt="2023-05-22T02:57:37.314" v="512" actId="20577"/>
          <ac:spMkLst>
            <pc:docMk/>
            <pc:sldMk cId="500274770" sldId="322"/>
            <ac:spMk id="912" creationId="{00000000-0000-0000-0000-000000000000}"/>
          </ac:spMkLst>
        </pc:spChg>
        <pc:spChg chg="mod">
          <ac:chgData name="Arash Nur Iman Mohd Ali Shaifuddin /IT" userId="fbc6c991-0668-4fad-ae25-e228608aa335" providerId="ADAL" clId="{095A27D6-C6B5-49BF-AC46-E5A70494C8EB}" dt="2023-05-22T02:57:42.450" v="515" actId="404"/>
          <ac:spMkLst>
            <pc:docMk/>
            <pc:sldMk cId="500274770" sldId="322"/>
            <ac:spMk id="914" creationId="{00000000-0000-0000-0000-000000000000}"/>
          </ac:spMkLst>
        </pc:spChg>
      </pc:sldChg>
    </pc:docChg>
  </pc:docChgLst>
  <pc:docChgLst>
    <pc:chgData name="Liau Jian Xin Peter /IT" userId="S::s10243387@connect.np.edu.sg::cbf76953-3c04-4e8d-8c46-1c0b25d1d046" providerId="AD" clId="Web-{1CFF382E-7CCA-4E19-A228-D9ADC21B5FA4}"/>
    <pc:docChg chg="modSld">
      <pc:chgData name="Liau Jian Xin Peter /IT" userId="S::s10243387@connect.np.edu.sg::cbf76953-3c04-4e8d-8c46-1c0b25d1d046" providerId="AD" clId="Web-{1CFF382E-7CCA-4E19-A228-D9ADC21B5FA4}" dt="2023-06-10T09:10:28.611" v="51" actId="20577"/>
      <pc:docMkLst>
        <pc:docMk/>
      </pc:docMkLst>
      <pc:sldChg chg="modSp">
        <pc:chgData name="Liau Jian Xin Peter /IT" userId="S::s10243387@connect.np.edu.sg::cbf76953-3c04-4e8d-8c46-1c0b25d1d046" providerId="AD" clId="Web-{1CFF382E-7CCA-4E19-A228-D9ADC21B5FA4}" dt="2023-06-10T08:05:48.046" v="34" actId="20577"/>
        <pc:sldMkLst>
          <pc:docMk/>
          <pc:sldMk cId="2846138371" sldId="375"/>
        </pc:sldMkLst>
        <pc:spChg chg="mod">
          <ac:chgData name="Liau Jian Xin Peter /IT" userId="S::s10243387@connect.np.edu.sg::cbf76953-3c04-4e8d-8c46-1c0b25d1d046" providerId="AD" clId="Web-{1CFF382E-7CCA-4E19-A228-D9ADC21B5FA4}" dt="2023-06-10T08:05:48.046" v="34" actId="20577"/>
          <ac:spMkLst>
            <pc:docMk/>
            <pc:sldMk cId="2846138371" sldId="375"/>
            <ac:spMk id="18" creationId="{C3D211F8-EFDF-A778-9740-B6936A5FBCDD}"/>
          </ac:spMkLst>
        </pc:spChg>
        <pc:spChg chg="mod">
          <ac:chgData name="Liau Jian Xin Peter /IT" userId="S::s10243387@connect.np.edu.sg::cbf76953-3c04-4e8d-8c46-1c0b25d1d046" providerId="AD" clId="Web-{1CFF382E-7CCA-4E19-A228-D9ADC21B5FA4}" dt="2023-06-10T08:05:14.483" v="27" actId="20577"/>
          <ac:spMkLst>
            <pc:docMk/>
            <pc:sldMk cId="2846138371" sldId="375"/>
            <ac:spMk id="24" creationId="{9AA9F7A1-3B8E-8483-0703-2DE8BF2C0502}"/>
          </ac:spMkLst>
        </pc:spChg>
      </pc:sldChg>
      <pc:sldChg chg="modSp">
        <pc:chgData name="Liau Jian Xin Peter /IT" userId="S::s10243387@connect.np.edu.sg::cbf76953-3c04-4e8d-8c46-1c0b25d1d046" providerId="AD" clId="Web-{1CFF382E-7CCA-4E19-A228-D9ADC21B5FA4}" dt="2023-06-10T09:10:28.611" v="51" actId="20577"/>
        <pc:sldMkLst>
          <pc:docMk/>
          <pc:sldMk cId="314717872" sldId="378"/>
        </pc:sldMkLst>
        <pc:spChg chg="mod">
          <ac:chgData name="Liau Jian Xin Peter /IT" userId="S::s10243387@connect.np.edu.sg::cbf76953-3c04-4e8d-8c46-1c0b25d1d046" providerId="AD" clId="Web-{1CFF382E-7CCA-4E19-A228-D9ADC21B5FA4}" dt="2023-06-10T09:10:28.611" v="51" actId="20577"/>
          <ac:spMkLst>
            <pc:docMk/>
            <pc:sldMk cId="314717872" sldId="378"/>
            <ac:spMk id="3" creationId="{EF76F46F-2BAE-9CAC-1EFC-9C89E7810F22}"/>
          </ac:spMkLst>
        </pc:spChg>
      </pc:sldChg>
    </pc:docChg>
  </pc:docChgLst>
  <pc:docChgLst>
    <pc:chgData name="Qin Guan /CSF" userId="S::s10219526@connect.np.edu.sg::6ecdc5aa-32b8-4534-aff5-cd5f4af170b3" providerId="AD" clId="Web-{8C462D69-8101-5C9C-DAC4-1F9954401000}"/>
    <pc:docChg chg="addSld modSld addMainMaster">
      <pc:chgData name="Qin Guan /CSF" userId="S::s10219526@connect.np.edu.sg::6ecdc5aa-32b8-4534-aff5-cd5f4af170b3" providerId="AD" clId="Web-{8C462D69-8101-5C9C-DAC4-1F9954401000}" dt="2023-06-11T14:54:59.910" v="93" actId="20577"/>
      <pc:docMkLst>
        <pc:docMk/>
      </pc:docMkLst>
      <pc:sldChg chg="add">
        <pc:chgData name="Qin Guan /CSF" userId="S::s10219526@connect.np.edu.sg::6ecdc5aa-32b8-4534-aff5-cd5f4af170b3" providerId="AD" clId="Web-{8C462D69-8101-5C9C-DAC4-1F9954401000}" dt="2023-06-11T14:52:11.951" v="0"/>
        <pc:sldMkLst>
          <pc:docMk/>
          <pc:sldMk cId="1848240679" sldId="391"/>
        </pc:sldMkLst>
      </pc:sldChg>
      <pc:sldChg chg="addSp modSp new">
        <pc:chgData name="Qin Guan /CSF" userId="S::s10219526@connect.np.edu.sg::6ecdc5aa-32b8-4534-aff5-cd5f4af170b3" providerId="AD" clId="Web-{8C462D69-8101-5C9C-DAC4-1F9954401000}" dt="2023-06-11T14:54:59.910" v="93" actId="20577"/>
        <pc:sldMkLst>
          <pc:docMk/>
          <pc:sldMk cId="3878707750" sldId="392"/>
        </pc:sldMkLst>
        <pc:spChg chg="mod">
          <ac:chgData name="Qin Guan /CSF" userId="S::s10219526@connect.np.edu.sg::6ecdc5aa-32b8-4534-aff5-cd5f4af170b3" providerId="AD" clId="Web-{8C462D69-8101-5C9C-DAC4-1F9954401000}" dt="2023-06-11T14:54:01.079" v="3" actId="20577"/>
          <ac:spMkLst>
            <pc:docMk/>
            <pc:sldMk cId="3878707750" sldId="392"/>
            <ac:spMk id="2" creationId="{E0165631-FF65-34F0-C430-D3E86C142A05}"/>
          </ac:spMkLst>
        </pc:spChg>
        <pc:spChg chg="mod">
          <ac:chgData name="Qin Guan /CSF" userId="S::s10219526@connect.np.edu.sg::6ecdc5aa-32b8-4534-aff5-cd5f4af170b3" providerId="AD" clId="Web-{8C462D69-8101-5C9C-DAC4-1F9954401000}" dt="2023-06-11T14:54:59.910" v="93" actId="20577"/>
          <ac:spMkLst>
            <pc:docMk/>
            <pc:sldMk cId="3878707750" sldId="392"/>
            <ac:spMk id="3" creationId="{FA2131DB-BACD-2533-F375-A1E2926CDD14}"/>
          </ac:spMkLst>
        </pc:spChg>
        <pc:picChg chg="add mod">
          <ac:chgData name="Qin Guan /CSF" userId="S::s10219526@connect.np.edu.sg::6ecdc5aa-32b8-4534-aff5-cd5f4af170b3" providerId="AD" clId="Web-{8C462D69-8101-5C9C-DAC4-1F9954401000}" dt="2023-06-11T14:54:49.409" v="92" actId="1076"/>
          <ac:picMkLst>
            <pc:docMk/>
            <pc:sldMk cId="3878707750" sldId="392"/>
            <ac:picMk id="4" creationId="{F10860FC-3F53-FDD0-6534-5C374AADEFF3}"/>
          </ac:picMkLst>
        </pc:picChg>
      </pc:sldChg>
      <pc:sldMasterChg chg="add addSldLayout">
        <pc:chgData name="Qin Guan /CSF" userId="S::s10219526@connect.np.edu.sg::6ecdc5aa-32b8-4534-aff5-cd5f4af170b3" providerId="AD" clId="Web-{8C462D69-8101-5C9C-DAC4-1F9954401000}" dt="2023-06-11T14:52:11.951" v="0"/>
        <pc:sldMasterMkLst>
          <pc:docMk/>
          <pc:sldMasterMk cId="0" sldId="2147483698"/>
        </pc:sldMasterMkLst>
        <pc:sldLayoutChg chg="add">
          <pc:chgData name="Qin Guan /CSF" userId="S::s10219526@connect.np.edu.sg::6ecdc5aa-32b8-4534-aff5-cd5f4af170b3" providerId="AD" clId="Web-{8C462D69-8101-5C9C-DAC4-1F9954401000}" dt="2023-06-11T14:52:11.951" v="0"/>
          <pc:sldLayoutMkLst>
            <pc:docMk/>
            <pc:sldMasterMk cId="0" sldId="2147483698"/>
            <pc:sldLayoutMk cId="1350275911" sldId="2147483697"/>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699"/>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00"/>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01"/>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02"/>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03"/>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04"/>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05"/>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06"/>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07"/>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08"/>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09"/>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10"/>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11"/>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12"/>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13"/>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14"/>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15"/>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16"/>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17"/>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18"/>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19"/>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20"/>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21"/>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22"/>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23"/>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24"/>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25"/>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26"/>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27"/>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28"/>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29"/>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30"/>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31"/>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32"/>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33"/>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34"/>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35"/>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36"/>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37"/>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38"/>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39"/>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40"/>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41"/>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42"/>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43"/>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44"/>
          </pc:sldLayoutMkLst>
        </pc:sldLayoutChg>
        <pc:sldLayoutChg chg="add">
          <pc:chgData name="Qin Guan /CSF" userId="S::s10219526@connect.np.edu.sg::6ecdc5aa-32b8-4534-aff5-cd5f4af170b3" providerId="AD" clId="Web-{8C462D69-8101-5C9C-DAC4-1F9954401000}" dt="2023-06-11T14:52:11.951" v="0"/>
          <pc:sldLayoutMkLst>
            <pc:docMk/>
            <pc:sldMasterMk cId="0" sldId="2147483698"/>
            <pc:sldLayoutMk cId="0" sldId="2147483745"/>
          </pc:sldLayoutMkLst>
        </pc:sldLayoutChg>
      </pc:sldMasterChg>
    </pc:docChg>
  </pc:docChgLst>
  <pc:docChgLst>
    <pc:chgData name="Berith Chai Yi Le /CSF" userId="S::s10243273@connect.np.edu.sg::52d43480-620b-4c79-b9ae-4a8c456a1882" providerId="AD" clId="Web-{CCE0E5F0-AA32-2520-D45E-ED7E316DAAA4}"/>
    <pc:docChg chg="delSld modSld sldOrd">
      <pc:chgData name="Berith Chai Yi Le /CSF" userId="S::s10243273@connect.np.edu.sg::52d43480-620b-4c79-b9ae-4a8c456a1882" providerId="AD" clId="Web-{CCE0E5F0-AA32-2520-D45E-ED7E316DAAA4}" dt="2023-06-11T16:04:39.391" v="98" actId="1076"/>
      <pc:docMkLst>
        <pc:docMk/>
      </pc:docMkLst>
      <pc:sldChg chg="del">
        <pc:chgData name="Berith Chai Yi Le /CSF" userId="S::s10243273@connect.np.edu.sg::52d43480-620b-4c79-b9ae-4a8c456a1882" providerId="AD" clId="Web-{CCE0E5F0-AA32-2520-D45E-ED7E316DAAA4}" dt="2023-06-11T15:56:42.030" v="2"/>
        <pc:sldMkLst>
          <pc:docMk/>
          <pc:sldMk cId="0" sldId="257"/>
        </pc:sldMkLst>
      </pc:sldChg>
      <pc:sldChg chg="del">
        <pc:chgData name="Berith Chai Yi Le /CSF" userId="S::s10243273@connect.np.edu.sg::52d43480-620b-4c79-b9ae-4a8c456a1882" providerId="AD" clId="Web-{CCE0E5F0-AA32-2520-D45E-ED7E316DAAA4}" dt="2023-06-11T15:56:42.030" v="1"/>
        <pc:sldMkLst>
          <pc:docMk/>
          <pc:sldMk cId="0" sldId="258"/>
        </pc:sldMkLst>
      </pc:sldChg>
      <pc:sldChg chg="del">
        <pc:chgData name="Berith Chai Yi Le /CSF" userId="S::s10243273@connect.np.edu.sg::52d43480-620b-4c79-b9ae-4a8c456a1882" providerId="AD" clId="Web-{CCE0E5F0-AA32-2520-D45E-ED7E316DAAA4}" dt="2023-06-11T15:57:18.250" v="5"/>
        <pc:sldMkLst>
          <pc:docMk/>
          <pc:sldMk cId="0" sldId="259"/>
        </pc:sldMkLst>
      </pc:sldChg>
      <pc:sldChg chg="del">
        <pc:chgData name="Berith Chai Yi Le /CSF" userId="S::s10243273@connect.np.edu.sg::52d43480-620b-4c79-b9ae-4a8c456a1882" providerId="AD" clId="Web-{CCE0E5F0-AA32-2520-D45E-ED7E316DAAA4}" dt="2023-06-11T15:57:18.250" v="4"/>
        <pc:sldMkLst>
          <pc:docMk/>
          <pc:sldMk cId="0" sldId="260"/>
        </pc:sldMkLst>
      </pc:sldChg>
      <pc:sldChg chg="del">
        <pc:chgData name="Berith Chai Yi Le /CSF" userId="S::s10243273@connect.np.edu.sg::52d43480-620b-4c79-b9ae-4a8c456a1882" providerId="AD" clId="Web-{CCE0E5F0-AA32-2520-D45E-ED7E316DAAA4}" dt="2023-06-11T15:57:25.031" v="8"/>
        <pc:sldMkLst>
          <pc:docMk/>
          <pc:sldMk cId="0" sldId="261"/>
        </pc:sldMkLst>
      </pc:sldChg>
      <pc:sldChg chg="del">
        <pc:chgData name="Berith Chai Yi Le /CSF" userId="S::s10243273@connect.np.edu.sg::52d43480-620b-4c79-b9ae-4a8c456a1882" providerId="AD" clId="Web-{CCE0E5F0-AA32-2520-D45E-ED7E316DAAA4}" dt="2023-06-11T15:57:25.031" v="7"/>
        <pc:sldMkLst>
          <pc:docMk/>
          <pc:sldMk cId="0" sldId="262"/>
        </pc:sldMkLst>
      </pc:sldChg>
      <pc:sldChg chg="del">
        <pc:chgData name="Berith Chai Yi Le /CSF" userId="S::s10243273@connect.np.edu.sg::52d43480-620b-4c79-b9ae-4a8c456a1882" providerId="AD" clId="Web-{CCE0E5F0-AA32-2520-D45E-ED7E316DAAA4}" dt="2023-06-11T15:57:25.016" v="6"/>
        <pc:sldMkLst>
          <pc:docMk/>
          <pc:sldMk cId="0" sldId="263"/>
        </pc:sldMkLst>
      </pc:sldChg>
      <pc:sldChg chg="del">
        <pc:chgData name="Berith Chai Yi Le /CSF" userId="S::s10243273@connect.np.edu.sg::52d43480-620b-4c79-b9ae-4a8c456a1882" providerId="AD" clId="Web-{CCE0E5F0-AA32-2520-D45E-ED7E316DAAA4}" dt="2023-06-11T15:57:28.750" v="11"/>
        <pc:sldMkLst>
          <pc:docMk/>
          <pc:sldMk cId="0" sldId="264"/>
        </pc:sldMkLst>
      </pc:sldChg>
      <pc:sldChg chg="del">
        <pc:chgData name="Berith Chai Yi Le /CSF" userId="S::s10243273@connect.np.edu.sg::52d43480-620b-4c79-b9ae-4a8c456a1882" providerId="AD" clId="Web-{CCE0E5F0-AA32-2520-D45E-ED7E316DAAA4}" dt="2023-06-11T15:57:28.735" v="10"/>
        <pc:sldMkLst>
          <pc:docMk/>
          <pc:sldMk cId="0" sldId="265"/>
        </pc:sldMkLst>
      </pc:sldChg>
      <pc:sldChg chg="del">
        <pc:chgData name="Berith Chai Yi Le /CSF" userId="S::s10243273@connect.np.edu.sg::52d43480-620b-4c79-b9ae-4a8c456a1882" providerId="AD" clId="Web-{CCE0E5F0-AA32-2520-D45E-ED7E316DAAA4}" dt="2023-06-11T15:57:28.735" v="9"/>
        <pc:sldMkLst>
          <pc:docMk/>
          <pc:sldMk cId="0" sldId="266"/>
        </pc:sldMkLst>
      </pc:sldChg>
      <pc:sldChg chg="del">
        <pc:chgData name="Berith Chai Yi Le /CSF" userId="S::s10243273@connect.np.edu.sg::52d43480-620b-4c79-b9ae-4a8c456a1882" providerId="AD" clId="Web-{CCE0E5F0-AA32-2520-D45E-ED7E316DAAA4}" dt="2023-06-11T15:57:33.188" v="14"/>
        <pc:sldMkLst>
          <pc:docMk/>
          <pc:sldMk cId="0" sldId="268"/>
        </pc:sldMkLst>
      </pc:sldChg>
      <pc:sldChg chg="del">
        <pc:chgData name="Berith Chai Yi Le /CSF" userId="S::s10243273@connect.np.edu.sg::52d43480-620b-4c79-b9ae-4a8c456a1882" providerId="AD" clId="Web-{CCE0E5F0-AA32-2520-D45E-ED7E316DAAA4}" dt="2023-06-11T15:57:33.172" v="13"/>
        <pc:sldMkLst>
          <pc:docMk/>
          <pc:sldMk cId="0" sldId="269"/>
        </pc:sldMkLst>
      </pc:sldChg>
      <pc:sldChg chg="del">
        <pc:chgData name="Berith Chai Yi Le /CSF" userId="S::s10243273@connect.np.edu.sg::52d43480-620b-4c79-b9ae-4a8c456a1882" providerId="AD" clId="Web-{CCE0E5F0-AA32-2520-D45E-ED7E316DAAA4}" dt="2023-06-11T15:57:33.172" v="12"/>
        <pc:sldMkLst>
          <pc:docMk/>
          <pc:sldMk cId="0" sldId="270"/>
        </pc:sldMkLst>
      </pc:sldChg>
      <pc:sldChg chg="del">
        <pc:chgData name="Berith Chai Yi Le /CSF" userId="S::s10243273@connect.np.edu.sg::52d43480-620b-4c79-b9ae-4a8c456a1882" providerId="AD" clId="Web-{CCE0E5F0-AA32-2520-D45E-ED7E316DAAA4}" dt="2023-06-11T15:57:34.219" v="17"/>
        <pc:sldMkLst>
          <pc:docMk/>
          <pc:sldMk cId="0" sldId="271"/>
        </pc:sldMkLst>
      </pc:sldChg>
      <pc:sldChg chg="del">
        <pc:chgData name="Berith Chai Yi Le /CSF" userId="S::s10243273@connect.np.edu.sg::52d43480-620b-4c79-b9ae-4a8c456a1882" providerId="AD" clId="Web-{CCE0E5F0-AA32-2520-D45E-ED7E316DAAA4}" dt="2023-06-11T15:57:34.204" v="16"/>
        <pc:sldMkLst>
          <pc:docMk/>
          <pc:sldMk cId="0" sldId="272"/>
        </pc:sldMkLst>
      </pc:sldChg>
      <pc:sldChg chg="del">
        <pc:chgData name="Berith Chai Yi Le /CSF" userId="S::s10243273@connect.np.edu.sg::52d43480-620b-4c79-b9ae-4a8c456a1882" providerId="AD" clId="Web-{CCE0E5F0-AA32-2520-D45E-ED7E316DAAA4}" dt="2023-06-11T15:57:34.188" v="15"/>
        <pc:sldMkLst>
          <pc:docMk/>
          <pc:sldMk cId="0" sldId="273"/>
        </pc:sldMkLst>
      </pc:sldChg>
      <pc:sldChg chg="del">
        <pc:chgData name="Berith Chai Yi Le /CSF" userId="S::s10243273@connect.np.edu.sg::52d43480-620b-4c79-b9ae-4a8c456a1882" providerId="AD" clId="Web-{CCE0E5F0-AA32-2520-D45E-ED7E316DAAA4}" dt="2023-06-11T15:57:36.391" v="20"/>
        <pc:sldMkLst>
          <pc:docMk/>
          <pc:sldMk cId="0" sldId="274"/>
        </pc:sldMkLst>
      </pc:sldChg>
      <pc:sldChg chg="del">
        <pc:chgData name="Berith Chai Yi Le /CSF" userId="S::s10243273@connect.np.edu.sg::52d43480-620b-4c79-b9ae-4a8c456a1882" providerId="AD" clId="Web-{CCE0E5F0-AA32-2520-D45E-ED7E316DAAA4}" dt="2023-06-11T15:57:36.375" v="19"/>
        <pc:sldMkLst>
          <pc:docMk/>
          <pc:sldMk cId="0" sldId="275"/>
        </pc:sldMkLst>
      </pc:sldChg>
      <pc:sldChg chg="del">
        <pc:chgData name="Berith Chai Yi Le /CSF" userId="S::s10243273@connect.np.edu.sg::52d43480-620b-4c79-b9ae-4a8c456a1882" providerId="AD" clId="Web-{CCE0E5F0-AA32-2520-D45E-ED7E316DAAA4}" dt="2023-06-11T15:57:36.360" v="18"/>
        <pc:sldMkLst>
          <pc:docMk/>
          <pc:sldMk cId="0" sldId="276"/>
        </pc:sldMkLst>
      </pc:sldChg>
      <pc:sldChg chg="del">
        <pc:chgData name="Berith Chai Yi Le /CSF" userId="S::s10243273@connect.np.edu.sg::52d43480-620b-4c79-b9ae-4a8c456a1882" providerId="AD" clId="Web-{CCE0E5F0-AA32-2520-D45E-ED7E316DAAA4}" dt="2023-06-11T15:57:39.485" v="23"/>
        <pc:sldMkLst>
          <pc:docMk/>
          <pc:sldMk cId="0" sldId="277"/>
        </pc:sldMkLst>
      </pc:sldChg>
      <pc:sldChg chg="del">
        <pc:chgData name="Berith Chai Yi Le /CSF" userId="S::s10243273@connect.np.edu.sg::52d43480-620b-4c79-b9ae-4a8c456a1882" providerId="AD" clId="Web-{CCE0E5F0-AA32-2520-D45E-ED7E316DAAA4}" dt="2023-06-11T15:57:39.469" v="22"/>
        <pc:sldMkLst>
          <pc:docMk/>
          <pc:sldMk cId="0" sldId="278"/>
        </pc:sldMkLst>
      </pc:sldChg>
      <pc:sldChg chg="del">
        <pc:chgData name="Berith Chai Yi Le /CSF" userId="S::s10243273@connect.np.edu.sg::52d43480-620b-4c79-b9ae-4a8c456a1882" providerId="AD" clId="Web-{CCE0E5F0-AA32-2520-D45E-ED7E316DAAA4}" dt="2023-06-11T15:57:39.469" v="21"/>
        <pc:sldMkLst>
          <pc:docMk/>
          <pc:sldMk cId="0" sldId="279"/>
        </pc:sldMkLst>
      </pc:sldChg>
      <pc:sldChg chg="del">
        <pc:chgData name="Berith Chai Yi Le /CSF" userId="S::s10243273@connect.np.edu.sg::52d43480-620b-4c79-b9ae-4a8c456a1882" providerId="AD" clId="Web-{CCE0E5F0-AA32-2520-D45E-ED7E316DAAA4}" dt="2023-06-11T15:58:14.002" v="26"/>
        <pc:sldMkLst>
          <pc:docMk/>
          <pc:sldMk cId="0" sldId="280"/>
        </pc:sldMkLst>
      </pc:sldChg>
      <pc:sldChg chg="del">
        <pc:chgData name="Berith Chai Yi Le /CSF" userId="S::s10243273@connect.np.edu.sg::52d43480-620b-4c79-b9ae-4a8c456a1882" providerId="AD" clId="Web-{CCE0E5F0-AA32-2520-D45E-ED7E316DAAA4}" dt="2023-06-11T15:58:13.986" v="25"/>
        <pc:sldMkLst>
          <pc:docMk/>
          <pc:sldMk cId="0" sldId="281"/>
        </pc:sldMkLst>
      </pc:sldChg>
      <pc:sldChg chg="del">
        <pc:chgData name="Berith Chai Yi Le /CSF" userId="S::s10243273@connect.np.edu.sg::52d43480-620b-4c79-b9ae-4a8c456a1882" providerId="AD" clId="Web-{CCE0E5F0-AA32-2520-D45E-ED7E316DAAA4}" dt="2023-06-11T15:58:13.986" v="24"/>
        <pc:sldMkLst>
          <pc:docMk/>
          <pc:sldMk cId="0" sldId="282"/>
        </pc:sldMkLst>
      </pc:sldChg>
      <pc:sldChg chg="del">
        <pc:chgData name="Berith Chai Yi Le /CSF" userId="S::s10243273@connect.np.edu.sg::52d43480-620b-4c79-b9ae-4a8c456a1882" providerId="AD" clId="Web-{CCE0E5F0-AA32-2520-D45E-ED7E316DAAA4}" dt="2023-06-11T15:58:23.893" v="28"/>
        <pc:sldMkLst>
          <pc:docMk/>
          <pc:sldMk cId="0" sldId="283"/>
        </pc:sldMkLst>
      </pc:sldChg>
      <pc:sldChg chg="del">
        <pc:chgData name="Berith Chai Yi Le /CSF" userId="S::s10243273@connect.np.edu.sg::52d43480-620b-4c79-b9ae-4a8c456a1882" providerId="AD" clId="Web-{CCE0E5F0-AA32-2520-D45E-ED7E316DAAA4}" dt="2023-06-11T15:58:23.877" v="27"/>
        <pc:sldMkLst>
          <pc:docMk/>
          <pc:sldMk cId="0" sldId="284"/>
        </pc:sldMkLst>
      </pc:sldChg>
      <pc:sldChg chg="del">
        <pc:chgData name="Berith Chai Yi Le /CSF" userId="S::s10243273@connect.np.edu.sg::52d43480-620b-4c79-b9ae-4a8c456a1882" providerId="AD" clId="Web-{CCE0E5F0-AA32-2520-D45E-ED7E316DAAA4}" dt="2023-06-11T15:58:34.237" v="31"/>
        <pc:sldMkLst>
          <pc:docMk/>
          <pc:sldMk cId="0" sldId="285"/>
        </pc:sldMkLst>
      </pc:sldChg>
      <pc:sldChg chg="del">
        <pc:chgData name="Berith Chai Yi Le /CSF" userId="S::s10243273@connect.np.edu.sg::52d43480-620b-4c79-b9ae-4a8c456a1882" providerId="AD" clId="Web-{CCE0E5F0-AA32-2520-D45E-ED7E316DAAA4}" dt="2023-06-11T15:58:34.221" v="30"/>
        <pc:sldMkLst>
          <pc:docMk/>
          <pc:sldMk cId="0" sldId="286"/>
        </pc:sldMkLst>
      </pc:sldChg>
      <pc:sldChg chg="del">
        <pc:chgData name="Berith Chai Yi Le /CSF" userId="S::s10243273@connect.np.edu.sg::52d43480-620b-4c79-b9ae-4a8c456a1882" providerId="AD" clId="Web-{CCE0E5F0-AA32-2520-D45E-ED7E316DAAA4}" dt="2023-06-11T15:58:34.221" v="29"/>
        <pc:sldMkLst>
          <pc:docMk/>
          <pc:sldMk cId="0" sldId="287"/>
        </pc:sldMkLst>
      </pc:sldChg>
      <pc:sldChg chg="del">
        <pc:chgData name="Berith Chai Yi Le /CSF" userId="S::s10243273@connect.np.edu.sg::52d43480-620b-4c79-b9ae-4a8c456a1882" providerId="AD" clId="Web-{CCE0E5F0-AA32-2520-D45E-ED7E316DAAA4}" dt="2023-06-11T15:58:39.346" v="34"/>
        <pc:sldMkLst>
          <pc:docMk/>
          <pc:sldMk cId="0" sldId="288"/>
        </pc:sldMkLst>
      </pc:sldChg>
      <pc:sldChg chg="del">
        <pc:chgData name="Berith Chai Yi Le /CSF" userId="S::s10243273@connect.np.edu.sg::52d43480-620b-4c79-b9ae-4a8c456a1882" providerId="AD" clId="Web-{CCE0E5F0-AA32-2520-D45E-ED7E316DAAA4}" dt="2023-06-11T15:58:39.331" v="33"/>
        <pc:sldMkLst>
          <pc:docMk/>
          <pc:sldMk cId="0" sldId="289"/>
        </pc:sldMkLst>
      </pc:sldChg>
      <pc:sldChg chg="del">
        <pc:chgData name="Berith Chai Yi Le /CSF" userId="S::s10243273@connect.np.edu.sg::52d43480-620b-4c79-b9ae-4a8c456a1882" providerId="AD" clId="Web-{CCE0E5F0-AA32-2520-D45E-ED7E316DAAA4}" dt="2023-06-11T15:58:39.331" v="32"/>
        <pc:sldMkLst>
          <pc:docMk/>
          <pc:sldMk cId="0" sldId="290"/>
        </pc:sldMkLst>
      </pc:sldChg>
      <pc:sldChg chg="del">
        <pc:chgData name="Berith Chai Yi Le /CSF" userId="S::s10243273@connect.np.edu.sg::52d43480-620b-4c79-b9ae-4a8c456a1882" providerId="AD" clId="Web-{CCE0E5F0-AA32-2520-D45E-ED7E316DAAA4}" dt="2023-06-11T15:58:39.987" v="37"/>
        <pc:sldMkLst>
          <pc:docMk/>
          <pc:sldMk cId="0" sldId="291"/>
        </pc:sldMkLst>
      </pc:sldChg>
      <pc:sldChg chg="del">
        <pc:chgData name="Berith Chai Yi Le /CSF" userId="S::s10243273@connect.np.edu.sg::52d43480-620b-4c79-b9ae-4a8c456a1882" providerId="AD" clId="Web-{CCE0E5F0-AA32-2520-D45E-ED7E316DAAA4}" dt="2023-06-11T15:58:39.987" v="36"/>
        <pc:sldMkLst>
          <pc:docMk/>
          <pc:sldMk cId="0" sldId="292"/>
        </pc:sldMkLst>
      </pc:sldChg>
      <pc:sldChg chg="del">
        <pc:chgData name="Berith Chai Yi Le /CSF" userId="S::s10243273@connect.np.edu.sg::52d43480-620b-4c79-b9ae-4a8c456a1882" providerId="AD" clId="Web-{CCE0E5F0-AA32-2520-D45E-ED7E316DAAA4}" dt="2023-06-11T15:58:39.971" v="35"/>
        <pc:sldMkLst>
          <pc:docMk/>
          <pc:sldMk cId="0" sldId="293"/>
        </pc:sldMkLst>
      </pc:sldChg>
      <pc:sldChg chg="del">
        <pc:chgData name="Berith Chai Yi Le /CSF" userId="S::s10243273@connect.np.edu.sg::52d43480-620b-4c79-b9ae-4a8c456a1882" providerId="AD" clId="Web-{CCE0E5F0-AA32-2520-D45E-ED7E316DAAA4}" dt="2023-06-11T15:58:42.503" v="40"/>
        <pc:sldMkLst>
          <pc:docMk/>
          <pc:sldMk cId="0" sldId="294"/>
        </pc:sldMkLst>
      </pc:sldChg>
      <pc:sldChg chg="del">
        <pc:chgData name="Berith Chai Yi Le /CSF" userId="S::s10243273@connect.np.edu.sg::52d43480-620b-4c79-b9ae-4a8c456a1882" providerId="AD" clId="Web-{CCE0E5F0-AA32-2520-D45E-ED7E316DAAA4}" dt="2023-06-11T15:58:42.487" v="39"/>
        <pc:sldMkLst>
          <pc:docMk/>
          <pc:sldMk cId="0" sldId="295"/>
        </pc:sldMkLst>
      </pc:sldChg>
      <pc:sldChg chg="del">
        <pc:chgData name="Berith Chai Yi Le /CSF" userId="S::s10243273@connect.np.edu.sg::52d43480-620b-4c79-b9ae-4a8c456a1882" providerId="AD" clId="Web-{CCE0E5F0-AA32-2520-D45E-ED7E316DAAA4}" dt="2023-06-11T15:58:42.487" v="38"/>
        <pc:sldMkLst>
          <pc:docMk/>
          <pc:sldMk cId="0" sldId="296"/>
        </pc:sldMkLst>
      </pc:sldChg>
      <pc:sldChg chg="del">
        <pc:chgData name="Berith Chai Yi Le /CSF" userId="S::s10243273@connect.np.edu.sg::52d43480-620b-4c79-b9ae-4a8c456a1882" providerId="AD" clId="Web-{CCE0E5F0-AA32-2520-D45E-ED7E316DAAA4}" dt="2023-06-11T15:59:29.660" v="43"/>
        <pc:sldMkLst>
          <pc:docMk/>
          <pc:sldMk cId="0" sldId="297"/>
        </pc:sldMkLst>
      </pc:sldChg>
      <pc:sldChg chg="del">
        <pc:chgData name="Berith Chai Yi Le /CSF" userId="S::s10243273@connect.np.edu.sg::52d43480-620b-4c79-b9ae-4a8c456a1882" providerId="AD" clId="Web-{CCE0E5F0-AA32-2520-D45E-ED7E316DAAA4}" dt="2023-06-11T15:59:29.660" v="42"/>
        <pc:sldMkLst>
          <pc:docMk/>
          <pc:sldMk cId="0" sldId="298"/>
        </pc:sldMkLst>
      </pc:sldChg>
      <pc:sldChg chg="del">
        <pc:chgData name="Berith Chai Yi Le /CSF" userId="S::s10243273@connect.np.edu.sg::52d43480-620b-4c79-b9ae-4a8c456a1882" providerId="AD" clId="Web-{CCE0E5F0-AA32-2520-D45E-ED7E316DAAA4}" dt="2023-06-11T15:59:29.645" v="41"/>
        <pc:sldMkLst>
          <pc:docMk/>
          <pc:sldMk cId="0" sldId="299"/>
        </pc:sldMkLst>
      </pc:sldChg>
      <pc:sldChg chg="del">
        <pc:chgData name="Berith Chai Yi Le /CSF" userId="S::s10243273@connect.np.edu.sg::52d43480-620b-4c79-b9ae-4a8c456a1882" providerId="AD" clId="Web-{CCE0E5F0-AA32-2520-D45E-ED7E316DAAA4}" dt="2023-06-11T15:59:29.801" v="46"/>
        <pc:sldMkLst>
          <pc:docMk/>
          <pc:sldMk cId="0" sldId="300"/>
        </pc:sldMkLst>
      </pc:sldChg>
      <pc:sldChg chg="del">
        <pc:chgData name="Berith Chai Yi Le /CSF" userId="S::s10243273@connect.np.edu.sg::52d43480-620b-4c79-b9ae-4a8c456a1882" providerId="AD" clId="Web-{CCE0E5F0-AA32-2520-D45E-ED7E316DAAA4}" dt="2023-06-11T15:59:29.785" v="45"/>
        <pc:sldMkLst>
          <pc:docMk/>
          <pc:sldMk cId="0" sldId="301"/>
        </pc:sldMkLst>
      </pc:sldChg>
      <pc:sldChg chg="del">
        <pc:chgData name="Berith Chai Yi Le /CSF" userId="S::s10243273@connect.np.edu.sg::52d43480-620b-4c79-b9ae-4a8c456a1882" providerId="AD" clId="Web-{CCE0E5F0-AA32-2520-D45E-ED7E316DAAA4}" dt="2023-06-11T15:59:29.785" v="44"/>
        <pc:sldMkLst>
          <pc:docMk/>
          <pc:sldMk cId="0" sldId="302"/>
        </pc:sldMkLst>
      </pc:sldChg>
      <pc:sldChg chg="del">
        <pc:chgData name="Berith Chai Yi Le /CSF" userId="S::s10243273@connect.np.edu.sg::52d43480-620b-4c79-b9ae-4a8c456a1882" providerId="AD" clId="Web-{CCE0E5F0-AA32-2520-D45E-ED7E316DAAA4}" dt="2023-06-11T15:59:30.176" v="49"/>
        <pc:sldMkLst>
          <pc:docMk/>
          <pc:sldMk cId="0" sldId="303"/>
        </pc:sldMkLst>
      </pc:sldChg>
      <pc:sldChg chg="del">
        <pc:chgData name="Berith Chai Yi Le /CSF" userId="S::s10243273@connect.np.edu.sg::52d43480-620b-4c79-b9ae-4a8c456a1882" providerId="AD" clId="Web-{CCE0E5F0-AA32-2520-D45E-ED7E316DAAA4}" dt="2023-06-11T15:59:30.176" v="48"/>
        <pc:sldMkLst>
          <pc:docMk/>
          <pc:sldMk cId="0" sldId="304"/>
        </pc:sldMkLst>
      </pc:sldChg>
      <pc:sldChg chg="del">
        <pc:chgData name="Berith Chai Yi Le /CSF" userId="S::s10243273@connect.np.edu.sg::52d43480-620b-4c79-b9ae-4a8c456a1882" providerId="AD" clId="Web-{CCE0E5F0-AA32-2520-D45E-ED7E316DAAA4}" dt="2023-06-11T15:59:30.160" v="47"/>
        <pc:sldMkLst>
          <pc:docMk/>
          <pc:sldMk cId="0" sldId="305"/>
        </pc:sldMkLst>
      </pc:sldChg>
      <pc:sldChg chg="del">
        <pc:chgData name="Berith Chai Yi Le /CSF" userId="S::s10243273@connect.np.edu.sg::52d43480-620b-4c79-b9ae-4a8c456a1882" providerId="AD" clId="Web-{CCE0E5F0-AA32-2520-D45E-ED7E316DAAA4}" dt="2023-06-11T15:59:30.301" v="52"/>
        <pc:sldMkLst>
          <pc:docMk/>
          <pc:sldMk cId="0" sldId="306"/>
        </pc:sldMkLst>
      </pc:sldChg>
      <pc:sldChg chg="del">
        <pc:chgData name="Berith Chai Yi Le /CSF" userId="S::s10243273@connect.np.edu.sg::52d43480-620b-4c79-b9ae-4a8c456a1882" providerId="AD" clId="Web-{CCE0E5F0-AA32-2520-D45E-ED7E316DAAA4}" dt="2023-06-11T15:59:30.285" v="51"/>
        <pc:sldMkLst>
          <pc:docMk/>
          <pc:sldMk cId="0" sldId="307"/>
        </pc:sldMkLst>
      </pc:sldChg>
      <pc:sldChg chg="del">
        <pc:chgData name="Berith Chai Yi Le /CSF" userId="S::s10243273@connect.np.edu.sg::52d43480-620b-4c79-b9ae-4a8c456a1882" providerId="AD" clId="Web-{CCE0E5F0-AA32-2520-D45E-ED7E316DAAA4}" dt="2023-06-11T15:59:30.285" v="50"/>
        <pc:sldMkLst>
          <pc:docMk/>
          <pc:sldMk cId="0" sldId="308"/>
        </pc:sldMkLst>
      </pc:sldChg>
      <pc:sldChg chg="del">
        <pc:chgData name="Berith Chai Yi Le /CSF" userId="S::s10243273@connect.np.edu.sg::52d43480-620b-4c79-b9ae-4a8c456a1882" providerId="AD" clId="Web-{CCE0E5F0-AA32-2520-D45E-ED7E316DAAA4}" dt="2023-06-11T15:59:30.395" v="55"/>
        <pc:sldMkLst>
          <pc:docMk/>
          <pc:sldMk cId="0" sldId="309"/>
        </pc:sldMkLst>
      </pc:sldChg>
      <pc:sldChg chg="del">
        <pc:chgData name="Berith Chai Yi Le /CSF" userId="S::s10243273@connect.np.edu.sg::52d43480-620b-4c79-b9ae-4a8c456a1882" providerId="AD" clId="Web-{CCE0E5F0-AA32-2520-D45E-ED7E316DAAA4}" dt="2023-06-11T15:59:30.332" v="54"/>
        <pc:sldMkLst>
          <pc:docMk/>
          <pc:sldMk cId="0" sldId="310"/>
        </pc:sldMkLst>
      </pc:sldChg>
      <pc:sldChg chg="del">
        <pc:chgData name="Berith Chai Yi Le /CSF" userId="S::s10243273@connect.np.edu.sg::52d43480-620b-4c79-b9ae-4a8c456a1882" providerId="AD" clId="Web-{CCE0E5F0-AA32-2520-D45E-ED7E316DAAA4}" dt="2023-06-11T15:59:30.317" v="53"/>
        <pc:sldMkLst>
          <pc:docMk/>
          <pc:sldMk cId="0" sldId="311"/>
        </pc:sldMkLst>
      </pc:sldChg>
      <pc:sldChg chg="del">
        <pc:chgData name="Berith Chai Yi Le /CSF" userId="S::s10243273@connect.np.edu.sg::52d43480-620b-4c79-b9ae-4a8c456a1882" providerId="AD" clId="Web-{CCE0E5F0-AA32-2520-D45E-ED7E316DAAA4}" dt="2023-06-11T15:59:45.473" v="59"/>
        <pc:sldMkLst>
          <pc:docMk/>
          <pc:sldMk cId="0" sldId="312"/>
        </pc:sldMkLst>
      </pc:sldChg>
      <pc:sldChg chg="del">
        <pc:chgData name="Berith Chai Yi Le /CSF" userId="S::s10243273@connect.np.edu.sg::52d43480-620b-4c79-b9ae-4a8c456a1882" providerId="AD" clId="Web-{CCE0E5F0-AA32-2520-D45E-ED7E316DAAA4}" dt="2023-06-11T15:59:45.473" v="58"/>
        <pc:sldMkLst>
          <pc:docMk/>
          <pc:sldMk cId="0" sldId="313"/>
        </pc:sldMkLst>
      </pc:sldChg>
      <pc:sldChg chg="modSp">
        <pc:chgData name="Berith Chai Yi Le /CSF" userId="S::s10243273@connect.np.edu.sg::52d43480-620b-4c79-b9ae-4a8c456a1882" providerId="AD" clId="Web-{CCE0E5F0-AA32-2520-D45E-ED7E316DAAA4}" dt="2023-06-11T15:59:30.426" v="56" actId="14100"/>
        <pc:sldMkLst>
          <pc:docMk/>
          <pc:sldMk cId="2012673942" sldId="314"/>
        </pc:sldMkLst>
        <pc:spChg chg="mod">
          <ac:chgData name="Berith Chai Yi Le /CSF" userId="S::s10243273@connect.np.edu.sg::52d43480-620b-4c79-b9ae-4a8c456a1882" providerId="AD" clId="Web-{CCE0E5F0-AA32-2520-D45E-ED7E316DAAA4}" dt="2023-06-11T15:59:30.426" v="56" actId="14100"/>
          <ac:spMkLst>
            <pc:docMk/>
            <pc:sldMk cId="2012673942" sldId="314"/>
            <ac:spMk id="6081" creationId="{00000000-0000-0000-0000-000000000000}"/>
          </ac:spMkLst>
        </pc:spChg>
      </pc:sldChg>
      <pc:sldChg chg="del">
        <pc:chgData name="Berith Chai Yi Le /CSF" userId="S::s10243273@connect.np.edu.sg::52d43480-620b-4c79-b9ae-4a8c456a1882" providerId="AD" clId="Web-{CCE0E5F0-AA32-2520-D45E-ED7E316DAAA4}" dt="2023-06-11T15:59:51.786" v="62"/>
        <pc:sldMkLst>
          <pc:docMk/>
          <pc:sldMk cId="0" sldId="315"/>
        </pc:sldMkLst>
      </pc:sldChg>
      <pc:sldChg chg="del">
        <pc:chgData name="Berith Chai Yi Le /CSF" userId="S::s10243273@connect.np.edu.sg::52d43480-620b-4c79-b9ae-4a8c456a1882" providerId="AD" clId="Web-{CCE0E5F0-AA32-2520-D45E-ED7E316DAAA4}" dt="2023-06-11T15:59:51.770" v="61"/>
        <pc:sldMkLst>
          <pc:docMk/>
          <pc:sldMk cId="0" sldId="316"/>
        </pc:sldMkLst>
      </pc:sldChg>
      <pc:sldChg chg="del">
        <pc:chgData name="Berith Chai Yi Le /CSF" userId="S::s10243273@connect.np.edu.sg::52d43480-620b-4c79-b9ae-4a8c456a1882" providerId="AD" clId="Web-{CCE0E5F0-AA32-2520-D45E-ED7E316DAAA4}" dt="2023-06-11T15:59:51.724" v="60"/>
        <pc:sldMkLst>
          <pc:docMk/>
          <pc:sldMk cId="0" sldId="317"/>
        </pc:sldMkLst>
      </pc:sldChg>
      <pc:sldChg chg="del">
        <pc:chgData name="Berith Chai Yi Le /CSF" userId="S::s10243273@connect.np.edu.sg::52d43480-620b-4c79-b9ae-4a8c456a1882" providerId="AD" clId="Web-{CCE0E5F0-AA32-2520-D45E-ED7E316DAAA4}" dt="2023-06-11T16:00:29.662" v="64"/>
        <pc:sldMkLst>
          <pc:docMk/>
          <pc:sldMk cId="0" sldId="318"/>
        </pc:sldMkLst>
      </pc:sldChg>
      <pc:sldChg chg="del">
        <pc:chgData name="Berith Chai Yi Le /CSF" userId="S::s10243273@connect.np.edu.sg::52d43480-620b-4c79-b9ae-4a8c456a1882" providerId="AD" clId="Web-{CCE0E5F0-AA32-2520-D45E-ED7E316DAAA4}" dt="2023-06-11T16:00:29.647" v="63"/>
        <pc:sldMkLst>
          <pc:docMk/>
          <pc:sldMk cId="0" sldId="319"/>
        </pc:sldMkLst>
      </pc:sldChg>
      <pc:sldChg chg="del">
        <pc:chgData name="Berith Chai Yi Le /CSF" userId="S::s10243273@connect.np.edu.sg::52d43480-620b-4c79-b9ae-4a8c456a1882" providerId="AD" clId="Web-{CCE0E5F0-AA32-2520-D45E-ED7E316DAAA4}" dt="2023-06-11T15:59:45.458" v="57"/>
        <pc:sldMkLst>
          <pc:docMk/>
          <pc:sldMk cId="257105201" sldId="320"/>
        </pc:sldMkLst>
      </pc:sldChg>
      <pc:sldChg chg="del">
        <pc:chgData name="Berith Chai Yi Le /CSF" userId="S::s10243273@connect.np.edu.sg::52d43480-620b-4c79-b9ae-4a8c456a1882" providerId="AD" clId="Web-{CCE0E5F0-AA32-2520-D45E-ED7E316DAAA4}" dt="2023-06-11T15:56:42.046" v="3"/>
        <pc:sldMkLst>
          <pc:docMk/>
          <pc:sldMk cId="3721249962" sldId="321"/>
        </pc:sldMkLst>
      </pc:sldChg>
      <pc:sldChg chg="modSp">
        <pc:chgData name="Berith Chai Yi Le /CSF" userId="S::s10243273@connect.np.edu.sg::52d43480-620b-4c79-b9ae-4a8c456a1882" providerId="AD" clId="Web-{CCE0E5F0-AA32-2520-D45E-ED7E316DAAA4}" dt="2023-06-11T16:04:39.391" v="98" actId="1076"/>
        <pc:sldMkLst>
          <pc:docMk/>
          <pc:sldMk cId="500274770" sldId="322"/>
        </pc:sldMkLst>
        <pc:spChg chg="mod">
          <ac:chgData name="Berith Chai Yi Le /CSF" userId="S::s10243273@connect.np.edu.sg::52d43480-620b-4c79-b9ae-4a8c456a1882" providerId="AD" clId="Web-{CCE0E5F0-AA32-2520-D45E-ED7E316DAAA4}" dt="2023-06-11T16:03:59.452" v="91" actId="1076"/>
          <ac:spMkLst>
            <pc:docMk/>
            <pc:sldMk cId="500274770" sldId="322"/>
            <ac:spMk id="903" creationId="{00000000-0000-0000-0000-000000000000}"/>
          </ac:spMkLst>
        </pc:spChg>
        <pc:spChg chg="mod">
          <ac:chgData name="Berith Chai Yi Le /CSF" userId="S::s10243273@connect.np.edu.sg::52d43480-620b-4c79-b9ae-4a8c456a1882" providerId="AD" clId="Web-{CCE0E5F0-AA32-2520-D45E-ED7E316DAAA4}" dt="2023-06-11T16:04:20.234" v="94" actId="1076"/>
          <ac:spMkLst>
            <pc:docMk/>
            <pc:sldMk cId="500274770" sldId="322"/>
            <ac:spMk id="906" creationId="{00000000-0000-0000-0000-000000000000}"/>
          </ac:spMkLst>
        </pc:spChg>
        <pc:spChg chg="mod">
          <ac:chgData name="Berith Chai Yi Le /CSF" userId="S::s10243273@connect.np.edu.sg::52d43480-620b-4c79-b9ae-4a8c456a1882" providerId="AD" clId="Web-{CCE0E5F0-AA32-2520-D45E-ED7E316DAAA4}" dt="2023-06-11T16:03:57.452" v="90" actId="1076"/>
          <ac:spMkLst>
            <pc:docMk/>
            <pc:sldMk cId="500274770" sldId="322"/>
            <ac:spMk id="907" creationId="{00000000-0000-0000-0000-000000000000}"/>
          </ac:spMkLst>
        </pc:spChg>
        <pc:spChg chg="mod">
          <ac:chgData name="Berith Chai Yi Le /CSF" userId="S::s10243273@connect.np.edu.sg::52d43480-620b-4c79-b9ae-4a8c456a1882" providerId="AD" clId="Web-{CCE0E5F0-AA32-2520-D45E-ED7E316DAAA4}" dt="2023-06-11T16:04:27.703" v="96" actId="1076"/>
          <ac:spMkLst>
            <pc:docMk/>
            <pc:sldMk cId="500274770" sldId="322"/>
            <ac:spMk id="908" creationId="{00000000-0000-0000-0000-000000000000}"/>
          </ac:spMkLst>
        </pc:spChg>
        <pc:spChg chg="mod">
          <ac:chgData name="Berith Chai Yi Le /CSF" userId="S::s10243273@connect.np.edu.sg::52d43480-620b-4c79-b9ae-4a8c456a1882" providerId="AD" clId="Web-{CCE0E5F0-AA32-2520-D45E-ED7E316DAAA4}" dt="2023-06-11T16:04:08.890" v="92" actId="1076"/>
          <ac:spMkLst>
            <pc:docMk/>
            <pc:sldMk cId="500274770" sldId="322"/>
            <ac:spMk id="911" creationId="{00000000-0000-0000-0000-000000000000}"/>
          </ac:spMkLst>
        </pc:spChg>
        <pc:spChg chg="mod">
          <ac:chgData name="Berith Chai Yi Le /CSF" userId="S::s10243273@connect.np.edu.sg::52d43480-620b-4c79-b9ae-4a8c456a1882" providerId="AD" clId="Web-{CCE0E5F0-AA32-2520-D45E-ED7E316DAAA4}" dt="2023-06-11T16:04:35.782" v="97" actId="1076"/>
          <ac:spMkLst>
            <pc:docMk/>
            <pc:sldMk cId="500274770" sldId="322"/>
            <ac:spMk id="914" creationId="{00000000-0000-0000-0000-000000000000}"/>
          </ac:spMkLst>
        </pc:spChg>
        <pc:spChg chg="mod">
          <ac:chgData name="Berith Chai Yi Le /CSF" userId="S::s10243273@connect.np.edu.sg::52d43480-620b-4c79-b9ae-4a8c456a1882" providerId="AD" clId="Web-{CCE0E5F0-AA32-2520-D45E-ED7E316DAAA4}" dt="2023-06-11T16:04:11.984" v="93" actId="1076"/>
          <ac:spMkLst>
            <pc:docMk/>
            <pc:sldMk cId="500274770" sldId="322"/>
            <ac:spMk id="932" creationId="{00000000-0000-0000-0000-000000000000}"/>
          </ac:spMkLst>
        </pc:spChg>
        <pc:spChg chg="mod">
          <ac:chgData name="Berith Chai Yi Le /CSF" userId="S::s10243273@connect.np.edu.sg::52d43480-620b-4c79-b9ae-4a8c456a1882" providerId="AD" clId="Web-{CCE0E5F0-AA32-2520-D45E-ED7E316DAAA4}" dt="2023-06-11T16:04:39.391" v="98" actId="1076"/>
          <ac:spMkLst>
            <pc:docMk/>
            <pc:sldMk cId="500274770" sldId="322"/>
            <ac:spMk id="941" creationId="{00000000-0000-0000-0000-000000000000}"/>
          </ac:spMkLst>
        </pc:spChg>
      </pc:sldChg>
      <pc:sldChg chg="modSp">
        <pc:chgData name="Berith Chai Yi Le /CSF" userId="S::s10243273@connect.np.edu.sg::52d43480-620b-4c79-b9ae-4a8c456a1882" providerId="AD" clId="Web-{CCE0E5F0-AA32-2520-D45E-ED7E316DAAA4}" dt="2023-06-11T16:03:08.261" v="87" actId="1076"/>
        <pc:sldMkLst>
          <pc:docMk/>
          <pc:sldMk cId="2534435314" sldId="355"/>
        </pc:sldMkLst>
        <pc:spChg chg="mod">
          <ac:chgData name="Berith Chai Yi Le /CSF" userId="S::s10243273@connect.np.edu.sg::52d43480-620b-4c79-b9ae-4a8c456a1882" providerId="AD" clId="Web-{CCE0E5F0-AA32-2520-D45E-ED7E316DAAA4}" dt="2023-06-11T16:03:08.261" v="87" actId="1076"/>
          <ac:spMkLst>
            <pc:docMk/>
            <pc:sldMk cId="2534435314" sldId="355"/>
            <ac:spMk id="4" creationId="{2CD0EEFA-7821-87C0-0A0A-C1E2852E9354}"/>
          </ac:spMkLst>
        </pc:spChg>
      </pc:sldChg>
      <pc:sldChg chg="modSp">
        <pc:chgData name="Berith Chai Yi Le /CSF" userId="S::s10243273@connect.np.edu.sg::52d43480-620b-4c79-b9ae-4a8c456a1882" providerId="AD" clId="Web-{CCE0E5F0-AA32-2520-D45E-ED7E316DAAA4}" dt="2023-06-11T16:02:10.603" v="85" actId="20577"/>
        <pc:sldMkLst>
          <pc:docMk/>
          <pc:sldMk cId="156803632" sldId="368"/>
        </pc:sldMkLst>
        <pc:spChg chg="mod">
          <ac:chgData name="Berith Chai Yi Le /CSF" userId="S::s10243273@connect.np.edu.sg::52d43480-620b-4c79-b9ae-4a8c456a1882" providerId="AD" clId="Web-{CCE0E5F0-AA32-2520-D45E-ED7E316DAAA4}" dt="2023-06-11T16:02:10.603" v="85" actId="20577"/>
          <ac:spMkLst>
            <pc:docMk/>
            <pc:sldMk cId="156803632" sldId="368"/>
            <ac:spMk id="3" creationId="{4B272DD7-6713-42FC-7A5F-35193A9D1FB6}"/>
          </ac:spMkLst>
        </pc:spChg>
      </pc:sldChg>
      <pc:sldChg chg="modSp">
        <pc:chgData name="Berith Chai Yi Le /CSF" userId="S::s10243273@connect.np.edu.sg::52d43480-620b-4c79-b9ae-4a8c456a1882" providerId="AD" clId="Web-{CCE0E5F0-AA32-2520-D45E-ED7E316DAAA4}" dt="2023-06-11T16:01:29.711" v="78" actId="20577"/>
        <pc:sldMkLst>
          <pc:docMk/>
          <pc:sldMk cId="596045604" sldId="371"/>
        </pc:sldMkLst>
        <pc:spChg chg="mod">
          <ac:chgData name="Berith Chai Yi Le /CSF" userId="S::s10243273@connect.np.edu.sg::52d43480-620b-4c79-b9ae-4a8c456a1882" providerId="AD" clId="Web-{CCE0E5F0-AA32-2520-D45E-ED7E316DAAA4}" dt="2023-06-11T16:01:29.711" v="78" actId="20577"/>
          <ac:spMkLst>
            <pc:docMk/>
            <pc:sldMk cId="596045604" sldId="371"/>
            <ac:spMk id="1820" creationId="{00000000-0000-0000-0000-000000000000}"/>
          </ac:spMkLst>
        </pc:spChg>
      </pc:sldChg>
      <pc:sldChg chg="modSp">
        <pc:chgData name="Berith Chai Yi Le /CSF" userId="S::s10243273@connect.np.edu.sg::52d43480-620b-4c79-b9ae-4a8c456a1882" providerId="AD" clId="Web-{CCE0E5F0-AA32-2520-D45E-ED7E316DAAA4}" dt="2023-06-11T16:00:57.991" v="76" actId="1076"/>
        <pc:sldMkLst>
          <pc:docMk/>
          <pc:sldMk cId="2954647631" sldId="390"/>
        </pc:sldMkLst>
        <pc:spChg chg="mod">
          <ac:chgData name="Berith Chai Yi Le /CSF" userId="S::s10243273@connect.np.edu.sg::52d43480-620b-4c79-b9ae-4a8c456a1882" providerId="AD" clId="Web-{CCE0E5F0-AA32-2520-D45E-ED7E316DAAA4}" dt="2023-06-11T16:00:31.959" v="69" actId="1076"/>
          <ac:spMkLst>
            <pc:docMk/>
            <pc:sldMk cId="2954647631" sldId="390"/>
            <ac:spMk id="903" creationId="{00000000-0000-0000-0000-000000000000}"/>
          </ac:spMkLst>
        </pc:spChg>
        <pc:spChg chg="mod">
          <ac:chgData name="Berith Chai Yi Le /CSF" userId="S::s10243273@connect.np.edu.sg::52d43480-620b-4c79-b9ae-4a8c456a1882" providerId="AD" clId="Web-{CCE0E5F0-AA32-2520-D45E-ED7E316DAAA4}" dt="2023-06-11T16:00:40.475" v="71" actId="1076"/>
          <ac:spMkLst>
            <pc:docMk/>
            <pc:sldMk cId="2954647631" sldId="390"/>
            <ac:spMk id="906" creationId="{00000000-0000-0000-0000-000000000000}"/>
          </ac:spMkLst>
        </pc:spChg>
        <pc:spChg chg="mod">
          <ac:chgData name="Berith Chai Yi Le /CSF" userId="S::s10243273@connect.np.edu.sg::52d43480-620b-4c79-b9ae-4a8c456a1882" providerId="AD" clId="Web-{CCE0E5F0-AA32-2520-D45E-ED7E316DAAA4}" dt="2023-06-11T16:00:29.975" v="66" actId="1076"/>
          <ac:spMkLst>
            <pc:docMk/>
            <pc:sldMk cId="2954647631" sldId="390"/>
            <ac:spMk id="907" creationId="{00000000-0000-0000-0000-000000000000}"/>
          </ac:spMkLst>
        </pc:spChg>
        <pc:spChg chg="mod">
          <ac:chgData name="Berith Chai Yi Le /CSF" userId="S::s10243273@connect.np.edu.sg::52d43480-620b-4c79-b9ae-4a8c456a1882" providerId="AD" clId="Web-{CCE0E5F0-AA32-2520-D45E-ED7E316DAAA4}" dt="2023-06-11T16:00:43.178" v="72" actId="1076"/>
          <ac:spMkLst>
            <pc:docMk/>
            <pc:sldMk cId="2954647631" sldId="390"/>
            <ac:spMk id="908" creationId="{00000000-0000-0000-0000-000000000000}"/>
          </ac:spMkLst>
        </pc:spChg>
        <pc:spChg chg="mod">
          <ac:chgData name="Berith Chai Yi Le /CSF" userId="S::s10243273@connect.np.edu.sg::52d43480-620b-4c79-b9ae-4a8c456a1882" providerId="AD" clId="Web-{CCE0E5F0-AA32-2520-D45E-ED7E316DAAA4}" dt="2023-06-11T16:00:35.381" v="70" actId="1076"/>
          <ac:spMkLst>
            <pc:docMk/>
            <pc:sldMk cId="2954647631" sldId="390"/>
            <ac:spMk id="911" creationId="{00000000-0000-0000-0000-000000000000}"/>
          </ac:spMkLst>
        </pc:spChg>
        <pc:spChg chg="mod">
          <ac:chgData name="Berith Chai Yi Le /CSF" userId="S::s10243273@connect.np.edu.sg::52d43480-620b-4c79-b9ae-4a8c456a1882" providerId="AD" clId="Web-{CCE0E5F0-AA32-2520-D45E-ED7E316DAAA4}" dt="2023-06-11T16:00:48.835" v="73" actId="1076"/>
          <ac:spMkLst>
            <pc:docMk/>
            <pc:sldMk cId="2954647631" sldId="390"/>
            <ac:spMk id="914" creationId="{00000000-0000-0000-0000-000000000000}"/>
          </ac:spMkLst>
        </pc:spChg>
        <pc:spChg chg="mod">
          <ac:chgData name="Berith Chai Yi Le /CSF" userId="S::s10243273@connect.np.edu.sg::52d43480-620b-4c79-b9ae-4a8c456a1882" providerId="AD" clId="Web-{CCE0E5F0-AA32-2520-D45E-ED7E316DAAA4}" dt="2023-06-11T16:00:30.115" v="68" actId="1076"/>
          <ac:spMkLst>
            <pc:docMk/>
            <pc:sldMk cId="2954647631" sldId="390"/>
            <ac:spMk id="932" creationId="{00000000-0000-0000-0000-000000000000}"/>
          </ac:spMkLst>
        </pc:spChg>
        <pc:spChg chg="mod">
          <ac:chgData name="Berith Chai Yi Le /CSF" userId="S::s10243273@connect.np.edu.sg::52d43480-620b-4c79-b9ae-4a8c456a1882" providerId="AD" clId="Web-{CCE0E5F0-AA32-2520-D45E-ED7E316DAAA4}" dt="2023-06-11T16:00:57.991" v="76" actId="1076"/>
          <ac:spMkLst>
            <pc:docMk/>
            <pc:sldMk cId="2954647631" sldId="390"/>
            <ac:spMk id="941" creationId="{00000000-0000-0000-0000-000000000000}"/>
          </ac:spMkLst>
        </pc:spChg>
      </pc:sldChg>
      <pc:sldChg chg="ord">
        <pc:chgData name="Berith Chai Yi Le /CSF" userId="S::s10243273@connect.np.edu.sg::52d43480-620b-4c79-b9ae-4a8c456a1882" providerId="AD" clId="Web-{CCE0E5F0-AA32-2520-D45E-ED7E316DAAA4}" dt="2023-06-11T15:55:21.918" v="0"/>
        <pc:sldMkLst>
          <pc:docMk/>
          <pc:sldMk cId="1848240679" sldId="391"/>
        </pc:sldMkLst>
      </pc:sldChg>
    </pc:docChg>
  </pc:docChgLst>
  <pc:docChgLst>
    <pc:chgData name="Ong Jun Jie /CSF" userId="S::s10240117@connect.np.edu.sg::e9fafdb7-e974-4b4b-bec3-af5e65fc4491" providerId="AD" clId="Web-{276EE057-5736-7CB8-B50E-538052704C0B}"/>
    <pc:docChg chg="addSld delSld modSld sldOrd">
      <pc:chgData name="Ong Jun Jie /CSF" userId="S::s10240117@connect.np.edu.sg::e9fafdb7-e974-4b4b-bec3-af5e65fc4491" providerId="AD" clId="Web-{276EE057-5736-7CB8-B50E-538052704C0B}" dt="2023-06-02T18:10:40.874" v="616" actId="1076"/>
      <pc:docMkLst>
        <pc:docMk/>
      </pc:docMkLst>
      <pc:sldChg chg="delSp modSp mod ord delAnim modShow">
        <pc:chgData name="Ong Jun Jie /CSF" userId="S::s10240117@connect.np.edu.sg::e9fafdb7-e974-4b4b-bec3-af5e65fc4491" providerId="AD" clId="Web-{276EE057-5736-7CB8-B50E-538052704C0B}" dt="2023-06-02T17:46:17.043" v="256"/>
        <pc:sldMkLst>
          <pc:docMk/>
          <pc:sldMk cId="0" sldId="267"/>
        </pc:sldMkLst>
        <pc:spChg chg="mod">
          <ac:chgData name="Ong Jun Jie /CSF" userId="S::s10240117@connect.np.edu.sg::e9fafdb7-e974-4b4b-bec3-af5e65fc4491" providerId="AD" clId="Web-{276EE057-5736-7CB8-B50E-538052704C0B}" dt="2023-06-02T17:39:24.466" v="1" actId="20577"/>
          <ac:spMkLst>
            <pc:docMk/>
            <pc:sldMk cId="0" sldId="267"/>
            <ac:spMk id="1424" creationId="{00000000-0000-0000-0000-000000000000}"/>
          </ac:spMkLst>
        </pc:spChg>
        <pc:spChg chg="mod">
          <ac:chgData name="Ong Jun Jie /CSF" userId="S::s10240117@connect.np.edu.sg::e9fafdb7-e974-4b4b-bec3-af5e65fc4491" providerId="AD" clId="Web-{276EE057-5736-7CB8-B50E-538052704C0B}" dt="2023-06-02T17:40:47.281" v="28" actId="14100"/>
          <ac:spMkLst>
            <pc:docMk/>
            <pc:sldMk cId="0" sldId="267"/>
            <ac:spMk id="1425" creationId="{00000000-0000-0000-0000-000000000000}"/>
          </ac:spMkLst>
        </pc:spChg>
        <pc:spChg chg="mod">
          <ac:chgData name="Ong Jun Jie /CSF" userId="S::s10240117@connect.np.edu.sg::e9fafdb7-e974-4b4b-bec3-af5e65fc4491" providerId="AD" clId="Web-{276EE057-5736-7CB8-B50E-538052704C0B}" dt="2023-06-02T17:41:11.204" v="32" actId="20577"/>
          <ac:spMkLst>
            <pc:docMk/>
            <pc:sldMk cId="0" sldId="267"/>
            <ac:spMk id="1426" creationId="{00000000-0000-0000-0000-000000000000}"/>
          </ac:spMkLst>
        </pc:spChg>
        <pc:spChg chg="mod">
          <ac:chgData name="Ong Jun Jie /CSF" userId="S::s10240117@connect.np.edu.sg::e9fafdb7-e974-4b4b-bec3-af5e65fc4491" providerId="AD" clId="Web-{276EE057-5736-7CB8-B50E-538052704C0B}" dt="2023-06-02T17:40:43.375" v="27" actId="14100"/>
          <ac:spMkLst>
            <pc:docMk/>
            <pc:sldMk cId="0" sldId="267"/>
            <ac:spMk id="1435" creationId="{00000000-0000-0000-0000-000000000000}"/>
          </ac:spMkLst>
        </pc:spChg>
        <pc:spChg chg="mod">
          <ac:chgData name="Ong Jun Jie /CSF" userId="S::s10240117@connect.np.edu.sg::e9fafdb7-e974-4b4b-bec3-af5e65fc4491" providerId="AD" clId="Web-{276EE057-5736-7CB8-B50E-538052704C0B}" dt="2023-06-02T17:41:23.345" v="33" actId="20577"/>
          <ac:spMkLst>
            <pc:docMk/>
            <pc:sldMk cId="0" sldId="267"/>
            <ac:spMk id="1436" creationId="{00000000-0000-0000-0000-000000000000}"/>
          </ac:spMkLst>
        </pc:spChg>
        <pc:spChg chg="mod">
          <ac:chgData name="Ong Jun Jie /CSF" userId="S::s10240117@connect.np.edu.sg::e9fafdb7-e974-4b4b-bec3-af5e65fc4491" providerId="AD" clId="Web-{276EE057-5736-7CB8-B50E-538052704C0B}" dt="2023-06-02T17:40:41.344" v="26" actId="14100"/>
          <ac:spMkLst>
            <pc:docMk/>
            <pc:sldMk cId="0" sldId="267"/>
            <ac:spMk id="1437" creationId="{00000000-0000-0000-0000-000000000000}"/>
          </ac:spMkLst>
        </pc:spChg>
        <pc:spChg chg="mod">
          <ac:chgData name="Ong Jun Jie /CSF" userId="S::s10240117@connect.np.edu.sg::e9fafdb7-e974-4b4b-bec3-af5e65fc4491" providerId="AD" clId="Web-{276EE057-5736-7CB8-B50E-538052704C0B}" dt="2023-06-02T17:42:32.566" v="87" actId="20577"/>
          <ac:spMkLst>
            <pc:docMk/>
            <pc:sldMk cId="0" sldId="267"/>
            <ac:spMk id="1438" creationId="{00000000-0000-0000-0000-000000000000}"/>
          </ac:spMkLst>
        </pc:spChg>
        <pc:spChg chg="del">
          <ac:chgData name="Ong Jun Jie /CSF" userId="S::s10240117@connect.np.edu.sg::e9fafdb7-e974-4b4b-bec3-af5e65fc4491" providerId="AD" clId="Web-{276EE057-5736-7CB8-B50E-538052704C0B}" dt="2023-06-02T17:39:57.577" v="7"/>
          <ac:spMkLst>
            <pc:docMk/>
            <pc:sldMk cId="0" sldId="267"/>
            <ac:spMk id="1456" creationId="{00000000-0000-0000-0000-000000000000}"/>
          </ac:spMkLst>
        </pc:spChg>
        <pc:grpChg chg="del">
          <ac:chgData name="Ong Jun Jie /CSF" userId="S::s10240117@connect.np.edu.sg::e9fafdb7-e974-4b4b-bec3-af5e65fc4491" providerId="AD" clId="Web-{276EE057-5736-7CB8-B50E-538052704C0B}" dt="2023-06-02T17:39:54.420" v="3"/>
          <ac:grpSpMkLst>
            <pc:docMk/>
            <pc:sldMk cId="0" sldId="267"/>
            <ac:grpSpMk id="1405" creationId="{00000000-0000-0000-0000-000000000000}"/>
          </ac:grpSpMkLst>
        </pc:grpChg>
        <pc:grpChg chg="del">
          <ac:chgData name="Ong Jun Jie /CSF" userId="S::s10240117@connect.np.edu.sg::e9fafdb7-e974-4b4b-bec3-af5e65fc4491" providerId="AD" clId="Web-{276EE057-5736-7CB8-B50E-538052704C0B}" dt="2023-06-02T17:39:56.155" v="6"/>
          <ac:grpSpMkLst>
            <pc:docMk/>
            <pc:sldMk cId="0" sldId="267"/>
            <ac:grpSpMk id="1439" creationId="{00000000-0000-0000-0000-000000000000}"/>
          </ac:grpSpMkLst>
        </pc:grpChg>
        <pc:grpChg chg="del">
          <ac:chgData name="Ong Jun Jie /CSF" userId="S::s10240117@connect.np.edu.sg::e9fafdb7-e974-4b4b-bec3-af5e65fc4491" providerId="AD" clId="Web-{276EE057-5736-7CB8-B50E-538052704C0B}" dt="2023-06-02T17:39:58.952" v="9"/>
          <ac:grpSpMkLst>
            <pc:docMk/>
            <pc:sldMk cId="0" sldId="267"/>
            <ac:grpSpMk id="1442" creationId="{00000000-0000-0000-0000-000000000000}"/>
          </ac:grpSpMkLst>
        </pc:grpChg>
        <pc:grpChg chg="del">
          <ac:chgData name="Ong Jun Jie /CSF" userId="S::s10240117@connect.np.edu.sg::e9fafdb7-e974-4b4b-bec3-af5e65fc4491" providerId="AD" clId="Web-{276EE057-5736-7CB8-B50E-538052704C0B}" dt="2023-06-02T17:39:55.905" v="5"/>
          <ac:grpSpMkLst>
            <pc:docMk/>
            <pc:sldMk cId="0" sldId="267"/>
            <ac:grpSpMk id="1445" creationId="{00000000-0000-0000-0000-000000000000}"/>
          </ac:grpSpMkLst>
        </pc:grpChg>
        <pc:grpChg chg="del">
          <ac:chgData name="Ong Jun Jie /CSF" userId="S::s10240117@connect.np.edu.sg::e9fafdb7-e974-4b4b-bec3-af5e65fc4491" providerId="AD" clId="Web-{276EE057-5736-7CB8-B50E-538052704C0B}" dt="2023-06-02T17:39:58.374" v="8"/>
          <ac:grpSpMkLst>
            <pc:docMk/>
            <pc:sldMk cId="0" sldId="267"/>
            <ac:grpSpMk id="1454" creationId="{00000000-0000-0000-0000-000000000000}"/>
          </ac:grpSpMkLst>
        </pc:grpChg>
        <pc:grpChg chg="del">
          <ac:chgData name="Ong Jun Jie /CSF" userId="S::s10240117@connect.np.edu.sg::e9fafdb7-e974-4b4b-bec3-af5e65fc4491" providerId="AD" clId="Web-{276EE057-5736-7CB8-B50E-538052704C0B}" dt="2023-06-02T17:39:54.905" v="4"/>
          <ac:grpSpMkLst>
            <pc:docMk/>
            <pc:sldMk cId="0" sldId="267"/>
            <ac:grpSpMk id="1460" creationId="{00000000-0000-0000-0000-000000000000}"/>
          </ac:grpSpMkLst>
        </pc:grpChg>
      </pc:sldChg>
      <pc:sldChg chg="del">
        <pc:chgData name="Ong Jun Jie /CSF" userId="S::s10240117@connect.np.edu.sg::e9fafdb7-e974-4b4b-bec3-af5e65fc4491" providerId="AD" clId="Web-{276EE057-5736-7CB8-B50E-538052704C0B}" dt="2023-06-02T17:42:44.082" v="89"/>
        <pc:sldMkLst>
          <pc:docMk/>
          <pc:sldMk cId="3016454424" sldId="337"/>
        </pc:sldMkLst>
      </pc:sldChg>
      <pc:sldChg chg="addSp delSp modSp add ord replId">
        <pc:chgData name="Ong Jun Jie /CSF" userId="S::s10240117@connect.np.edu.sg::e9fafdb7-e974-4b4b-bec3-af5e65fc4491" providerId="AD" clId="Web-{276EE057-5736-7CB8-B50E-538052704C0B}" dt="2023-06-02T17:46:14.777" v="255"/>
        <pc:sldMkLst>
          <pc:docMk/>
          <pc:sldMk cId="1192022491" sldId="346"/>
        </pc:sldMkLst>
        <pc:spChg chg="mod">
          <ac:chgData name="Ong Jun Jie /CSF" userId="S::s10240117@connect.np.edu.sg::e9fafdb7-e974-4b4b-bec3-af5e65fc4491" providerId="AD" clId="Web-{276EE057-5736-7CB8-B50E-538052704C0B}" dt="2023-06-02T17:43:00.661" v="92" actId="20577"/>
          <ac:spMkLst>
            <pc:docMk/>
            <pc:sldMk cId="1192022491" sldId="346"/>
            <ac:spMk id="2" creationId="{18B8D507-61AE-5BAA-DE26-07F32834D1B0}"/>
          </ac:spMkLst>
        </pc:spChg>
        <pc:spChg chg="del">
          <ac:chgData name="Ong Jun Jie /CSF" userId="S::s10240117@connect.np.edu.sg::e9fafdb7-e974-4b4b-bec3-af5e65fc4491" providerId="AD" clId="Web-{276EE057-5736-7CB8-B50E-538052704C0B}" dt="2023-06-02T17:43:04.958" v="93"/>
          <ac:spMkLst>
            <pc:docMk/>
            <pc:sldMk cId="1192022491" sldId="346"/>
            <ac:spMk id="3" creationId="{D81C6CD5-3ADF-BC85-220F-7F392DE917AD}"/>
          </ac:spMkLst>
        </pc:spChg>
        <pc:spChg chg="mod">
          <ac:chgData name="Ong Jun Jie /CSF" userId="S::s10240117@connect.np.edu.sg::e9fafdb7-e974-4b4b-bec3-af5e65fc4491" providerId="AD" clId="Web-{276EE057-5736-7CB8-B50E-538052704C0B}" dt="2023-06-02T17:46:01.605" v="253" actId="20577"/>
          <ac:spMkLst>
            <pc:docMk/>
            <pc:sldMk cId="1192022491" sldId="346"/>
            <ac:spMk id="4" creationId="{2CD0EEFA-7821-87C0-0A0A-C1E2852E9354}"/>
          </ac:spMkLst>
        </pc:spChg>
        <pc:spChg chg="add del mod">
          <ac:chgData name="Ong Jun Jie /CSF" userId="S::s10240117@connect.np.edu.sg::e9fafdb7-e974-4b4b-bec3-af5e65fc4491" providerId="AD" clId="Web-{276EE057-5736-7CB8-B50E-538052704C0B}" dt="2023-06-02T17:43:09.583" v="95"/>
          <ac:spMkLst>
            <pc:docMk/>
            <pc:sldMk cId="1192022491" sldId="346"/>
            <ac:spMk id="6" creationId="{07210863-96C3-7F5F-453C-35CFD739C662}"/>
          </ac:spMkLst>
        </pc:spChg>
      </pc:sldChg>
      <pc:sldChg chg="modSp add replId">
        <pc:chgData name="Ong Jun Jie /CSF" userId="S::s10240117@connect.np.edu.sg::e9fafdb7-e974-4b4b-bec3-af5e65fc4491" providerId="AD" clId="Web-{276EE057-5736-7CB8-B50E-538052704C0B}" dt="2023-06-02T17:50:00.707" v="439" actId="20577"/>
        <pc:sldMkLst>
          <pc:docMk/>
          <pc:sldMk cId="1089616998" sldId="347"/>
        </pc:sldMkLst>
        <pc:spChg chg="mod">
          <ac:chgData name="Ong Jun Jie /CSF" userId="S::s10240117@connect.np.edu.sg::e9fafdb7-e974-4b4b-bec3-af5e65fc4491" providerId="AD" clId="Web-{276EE057-5736-7CB8-B50E-538052704C0B}" dt="2023-06-02T17:46:31.449" v="258" actId="20577"/>
          <ac:spMkLst>
            <pc:docMk/>
            <pc:sldMk cId="1089616998" sldId="347"/>
            <ac:spMk id="2" creationId="{18B8D507-61AE-5BAA-DE26-07F32834D1B0}"/>
          </ac:spMkLst>
        </pc:spChg>
        <pc:spChg chg="mod">
          <ac:chgData name="Ong Jun Jie /CSF" userId="S::s10240117@connect.np.edu.sg::e9fafdb7-e974-4b4b-bec3-af5e65fc4491" providerId="AD" clId="Web-{276EE057-5736-7CB8-B50E-538052704C0B}" dt="2023-06-02T17:50:00.707" v="439" actId="20577"/>
          <ac:spMkLst>
            <pc:docMk/>
            <pc:sldMk cId="1089616998" sldId="347"/>
            <ac:spMk id="4" creationId="{2CD0EEFA-7821-87C0-0A0A-C1E2852E9354}"/>
          </ac:spMkLst>
        </pc:spChg>
      </pc:sldChg>
      <pc:sldChg chg="modSp add replId">
        <pc:chgData name="Ong Jun Jie /CSF" userId="S::s10240117@connect.np.edu.sg::e9fafdb7-e974-4b4b-bec3-af5e65fc4491" providerId="AD" clId="Web-{276EE057-5736-7CB8-B50E-538052704C0B}" dt="2023-06-02T17:50:09.941" v="449" actId="20577"/>
        <pc:sldMkLst>
          <pc:docMk/>
          <pc:sldMk cId="3101643197" sldId="348"/>
        </pc:sldMkLst>
        <pc:spChg chg="mod">
          <ac:chgData name="Ong Jun Jie /CSF" userId="S::s10240117@connect.np.edu.sg::e9fafdb7-e974-4b4b-bec3-af5e65fc4491" providerId="AD" clId="Web-{276EE057-5736-7CB8-B50E-538052704C0B}" dt="2023-06-02T17:47:02.904" v="270" actId="20577"/>
          <ac:spMkLst>
            <pc:docMk/>
            <pc:sldMk cId="3101643197" sldId="348"/>
            <ac:spMk id="2" creationId="{18B8D507-61AE-5BAA-DE26-07F32834D1B0}"/>
          </ac:spMkLst>
        </pc:spChg>
        <pc:spChg chg="mod">
          <ac:chgData name="Ong Jun Jie /CSF" userId="S::s10240117@connect.np.edu.sg::e9fafdb7-e974-4b4b-bec3-af5e65fc4491" providerId="AD" clId="Web-{276EE057-5736-7CB8-B50E-538052704C0B}" dt="2023-06-02T17:50:09.941" v="449" actId="20577"/>
          <ac:spMkLst>
            <pc:docMk/>
            <pc:sldMk cId="3101643197" sldId="348"/>
            <ac:spMk id="4" creationId="{2CD0EEFA-7821-87C0-0A0A-C1E2852E9354}"/>
          </ac:spMkLst>
        </pc:spChg>
      </pc:sldChg>
      <pc:sldChg chg="addSp delSp modSp add replId">
        <pc:chgData name="Ong Jun Jie /CSF" userId="S::s10240117@connect.np.edu.sg::e9fafdb7-e974-4b4b-bec3-af5e65fc4491" providerId="AD" clId="Web-{276EE057-5736-7CB8-B50E-538052704C0B}" dt="2023-06-02T17:58:46.771" v="598" actId="1076"/>
        <pc:sldMkLst>
          <pc:docMk/>
          <pc:sldMk cId="1865669513" sldId="349"/>
        </pc:sldMkLst>
        <pc:spChg chg="mod">
          <ac:chgData name="Ong Jun Jie /CSF" userId="S::s10240117@connect.np.edu.sg::e9fafdb7-e974-4b4b-bec3-af5e65fc4491" providerId="AD" clId="Web-{276EE057-5736-7CB8-B50E-538052704C0B}" dt="2023-06-02T17:52:01.336" v="466" actId="20577"/>
          <ac:spMkLst>
            <pc:docMk/>
            <pc:sldMk cId="1865669513" sldId="349"/>
            <ac:spMk id="2" creationId="{18B8D507-61AE-5BAA-DE26-07F32834D1B0}"/>
          </ac:spMkLst>
        </pc:spChg>
        <pc:spChg chg="add mod">
          <ac:chgData name="Ong Jun Jie /CSF" userId="S::s10240117@connect.np.edu.sg::e9fafdb7-e974-4b4b-bec3-af5e65fc4491" providerId="AD" clId="Web-{276EE057-5736-7CB8-B50E-538052704C0B}" dt="2023-06-02T17:58:46.646" v="597" actId="20577"/>
          <ac:spMkLst>
            <pc:docMk/>
            <pc:sldMk cId="1865669513" sldId="349"/>
            <ac:spMk id="3" creationId="{1684D031-BBF8-F0CA-F581-5D225E326510}"/>
          </ac:spMkLst>
        </pc:spChg>
        <pc:spChg chg="del mod">
          <ac:chgData name="Ong Jun Jie /CSF" userId="S::s10240117@connect.np.edu.sg::e9fafdb7-e974-4b4b-bec3-af5e65fc4491" providerId="AD" clId="Web-{276EE057-5736-7CB8-B50E-538052704C0B}" dt="2023-06-02T17:58:16.567" v="582"/>
          <ac:spMkLst>
            <pc:docMk/>
            <pc:sldMk cId="1865669513" sldId="349"/>
            <ac:spMk id="4" creationId="{2CD0EEFA-7821-87C0-0A0A-C1E2852E9354}"/>
          </ac:spMkLst>
        </pc:spChg>
        <pc:spChg chg="add mod">
          <ac:chgData name="Ong Jun Jie /CSF" userId="S::s10240117@connect.np.edu.sg::e9fafdb7-e974-4b4b-bec3-af5e65fc4491" providerId="AD" clId="Web-{276EE057-5736-7CB8-B50E-538052704C0B}" dt="2023-06-02T17:58:46.771" v="598" actId="1076"/>
          <ac:spMkLst>
            <pc:docMk/>
            <pc:sldMk cId="1865669513" sldId="349"/>
            <ac:spMk id="5" creationId="{D3856B13-3484-59B4-69AE-3B587C9A0F0A}"/>
          </ac:spMkLst>
        </pc:spChg>
      </pc:sldChg>
      <pc:sldChg chg="modSp add ord replId">
        <pc:chgData name="Ong Jun Jie /CSF" userId="S::s10240117@connect.np.edu.sg::e9fafdb7-e974-4b4b-bec3-af5e65fc4491" providerId="AD" clId="Web-{276EE057-5736-7CB8-B50E-538052704C0B}" dt="2023-06-02T18:10:40.874" v="616" actId="1076"/>
        <pc:sldMkLst>
          <pc:docMk/>
          <pc:sldMk cId="2225444070" sldId="350"/>
        </pc:sldMkLst>
        <pc:spChg chg="mod">
          <ac:chgData name="Ong Jun Jie /CSF" userId="S::s10240117@connect.np.edu.sg::e9fafdb7-e974-4b4b-bec3-af5e65fc4491" providerId="AD" clId="Web-{276EE057-5736-7CB8-B50E-538052704C0B}" dt="2023-06-02T18:00:04.696" v="602" actId="20577"/>
          <ac:spMkLst>
            <pc:docMk/>
            <pc:sldMk cId="2225444070" sldId="350"/>
            <ac:spMk id="2" creationId="{18B8D507-61AE-5BAA-DE26-07F32834D1B0}"/>
          </ac:spMkLst>
        </pc:spChg>
        <pc:spChg chg="mod">
          <ac:chgData name="Ong Jun Jie /CSF" userId="S::s10240117@connect.np.edu.sg::e9fafdb7-e974-4b4b-bec3-af5e65fc4491" providerId="AD" clId="Web-{276EE057-5736-7CB8-B50E-538052704C0B}" dt="2023-06-02T18:10:40.795" v="615" actId="20577"/>
          <ac:spMkLst>
            <pc:docMk/>
            <pc:sldMk cId="2225444070" sldId="350"/>
            <ac:spMk id="3" creationId="{1684D031-BBF8-F0CA-F581-5D225E326510}"/>
          </ac:spMkLst>
        </pc:spChg>
        <pc:spChg chg="mod">
          <ac:chgData name="Ong Jun Jie /CSF" userId="S::s10240117@connect.np.edu.sg::e9fafdb7-e974-4b4b-bec3-af5e65fc4491" providerId="AD" clId="Web-{276EE057-5736-7CB8-B50E-538052704C0B}" dt="2023-06-02T18:10:40.874" v="616" actId="1076"/>
          <ac:spMkLst>
            <pc:docMk/>
            <pc:sldMk cId="2225444070" sldId="350"/>
            <ac:spMk id="5" creationId="{D3856B13-3484-59B4-69AE-3B587C9A0F0A}"/>
          </ac:spMkLst>
        </pc:spChg>
      </pc:sldChg>
    </pc:docChg>
  </pc:docChgLst>
  <pc:docChgLst>
    <pc:chgData name="Arash Nur Iman Mohd Ali Shaifuddin /IT" userId="fbc6c991-0668-4fad-ae25-e228608aa335" providerId="ADAL" clId="{1FB38769-0060-4BDA-B20B-86BC778E8BC2}"/>
    <pc:docChg chg="undo redo custSel addSld delSld modSld sldOrd modMainMaster">
      <pc:chgData name="Arash Nur Iman Mohd Ali Shaifuddin /IT" userId="fbc6c991-0668-4fad-ae25-e228608aa335" providerId="ADAL" clId="{1FB38769-0060-4BDA-B20B-86BC778E8BC2}" dt="2023-06-10T15:16:49.517" v="277" actId="478"/>
      <pc:docMkLst>
        <pc:docMk/>
      </pc:docMkLst>
      <pc:sldChg chg="modSp ord">
        <pc:chgData name="Arash Nur Iman Mohd Ali Shaifuddin /IT" userId="fbc6c991-0668-4fad-ae25-e228608aa335" providerId="ADAL" clId="{1FB38769-0060-4BDA-B20B-86BC778E8BC2}" dt="2023-06-10T13:39:59.313" v="120" actId="20577"/>
        <pc:sldMkLst>
          <pc:docMk/>
          <pc:sldMk cId="0" sldId="267"/>
        </pc:sldMkLst>
        <pc:spChg chg="mod">
          <ac:chgData name="Arash Nur Iman Mohd Ali Shaifuddin /IT" userId="fbc6c991-0668-4fad-ae25-e228608aa335" providerId="ADAL" clId="{1FB38769-0060-4BDA-B20B-86BC778E8BC2}" dt="2023-06-10T13:39:59.313" v="120" actId="20577"/>
          <ac:spMkLst>
            <pc:docMk/>
            <pc:sldMk cId="0" sldId="267"/>
            <ac:spMk id="1438" creationId="{00000000-0000-0000-0000-000000000000}"/>
          </ac:spMkLst>
        </pc:spChg>
      </pc:sldChg>
      <pc:sldChg chg="modSp mod">
        <pc:chgData name="Arash Nur Iman Mohd Ali Shaifuddin /IT" userId="fbc6c991-0668-4fad-ae25-e228608aa335" providerId="ADAL" clId="{1FB38769-0060-4BDA-B20B-86BC778E8BC2}" dt="2023-06-10T15:16:28.313" v="276" actId="1076"/>
        <pc:sldMkLst>
          <pc:docMk/>
          <pc:sldMk cId="2012673942" sldId="314"/>
        </pc:sldMkLst>
        <pc:picChg chg="mod">
          <ac:chgData name="Arash Nur Iman Mohd Ali Shaifuddin /IT" userId="fbc6c991-0668-4fad-ae25-e228608aa335" providerId="ADAL" clId="{1FB38769-0060-4BDA-B20B-86BC778E8BC2}" dt="2023-06-10T15:16:28.313" v="276" actId="1076"/>
          <ac:picMkLst>
            <pc:docMk/>
            <pc:sldMk cId="2012673942" sldId="314"/>
            <ac:picMk id="3" creationId="{D371377A-3C89-D32B-D6FD-F3A9D3077B58}"/>
          </ac:picMkLst>
        </pc:picChg>
      </pc:sldChg>
      <pc:sldChg chg="modSp mod">
        <pc:chgData name="Arash Nur Iman Mohd Ali Shaifuddin /IT" userId="fbc6c991-0668-4fad-ae25-e228608aa335" providerId="ADAL" clId="{1FB38769-0060-4BDA-B20B-86BC778E8BC2}" dt="2023-06-10T14:13:24.111" v="188" actId="948"/>
        <pc:sldMkLst>
          <pc:docMk/>
          <pc:sldMk cId="1321873693" sldId="324"/>
        </pc:sldMkLst>
        <pc:spChg chg="mod">
          <ac:chgData name="Arash Nur Iman Mohd Ali Shaifuddin /IT" userId="fbc6c991-0668-4fad-ae25-e228608aa335" providerId="ADAL" clId="{1FB38769-0060-4BDA-B20B-86BC778E8BC2}" dt="2023-06-10T13:39:19.595" v="110" actId="21"/>
          <ac:spMkLst>
            <pc:docMk/>
            <pc:sldMk cId="1321873693" sldId="324"/>
            <ac:spMk id="6" creationId="{305B1829-9C30-FA90-EC60-FE43CAC30751}"/>
          </ac:spMkLst>
        </pc:spChg>
        <pc:spChg chg="mod">
          <ac:chgData name="Arash Nur Iman Mohd Ali Shaifuddin /IT" userId="fbc6c991-0668-4fad-ae25-e228608aa335" providerId="ADAL" clId="{1FB38769-0060-4BDA-B20B-86BC778E8BC2}" dt="2023-06-10T13:36:28.855" v="106" actId="21"/>
          <ac:spMkLst>
            <pc:docMk/>
            <pc:sldMk cId="1321873693" sldId="324"/>
            <ac:spMk id="8" creationId="{D0847F8C-1C70-8816-62EC-F39E58690F00}"/>
          </ac:spMkLst>
        </pc:spChg>
        <pc:spChg chg="mod">
          <ac:chgData name="Arash Nur Iman Mohd Ali Shaifuddin /IT" userId="fbc6c991-0668-4fad-ae25-e228608aa335" providerId="ADAL" clId="{1FB38769-0060-4BDA-B20B-86BC778E8BC2}" dt="2023-06-10T13:34:49.242" v="81" actId="20577"/>
          <ac:spMkLst>
            <pc:docMk/>
            <pc:sldMk cId="1321873693" sldId="324"/>
            <ac:spMk id="855" creationId="{00000000-0000-0000-0000-000000000000}"/>
          </ac:spMkLst>
        </pc:spChg>
        <pc:spChg chg="mod">
          <ac:chgData name="Arash Nur Iman Mohd Ali Shaifuddin /IT" userId="fbc6c991-0668-4fad-ae25-e228608aa335" providerId="ADAL" clId="{1FB38769-0060-4BDA-B20B-86BC778E8BC2}" dt="2023-06-10T13:34:53.064" v="83" actId="20577"/>
          <ac:spMkLst>
            <pc:docMk/>
            <pc:sldMk cId="1321873693" sldId="324"/>
            <ac:spMk id="857" creationId="{00000000-0000-0000-0000-000000000000}"/>
          </ac:spMkLst>
        </pc:spChg>
        <pc:spChg chg="mod">
          <ac:chgData name="Arash Nur Iman Mohd Ali Shaifuddin /IT" userId="fbc6c991-0668-4fad-ae25-e228608aa335" providerId="ADAL" clId="{1FB38769-0060-4BDA-B20B-86BC778E8BC2}" dt="2023-06-10T13:36:21.300" v="102" actId="20577"/>
          <ac:spMkLst>
            <pc:docMk/>
            <pc:sldMk cId="1321873693" sldId="324"/>
            <ac:spMk id="858" creationId="{00000000-0000-0000-0000-000000000000}"/>
          </ac:spMkLst>
        </pc:spChg>
        <pc:spChg chg="mod">
          <ac:chgData name="Arash Nur Iman Mohd Ali Shaifuddin /IT" userId="fbc6c991-0668-4fad-ae25-e228608aa335" providerId="ADAL" clId="{1FB38769-0060-4BDA-B20B-86BC778E8BC2}" dt="2023-06-10T14:13:24.111" v="188" actId="948"/>
          <ac:spMkLst>
            <pc:docMk/>
            <pc:sldMk cId="1321873693" sldId="324"/>
            <ac:spMk id="860" creationId="{00000000-0000-0000-0000-000000000000}"/>
          </ac:spMkLst>
        </pc:spChg>
        <pc:spChg chg="mod">
          <ac:chgData name="Arash Nur Iman Mohd Ali Shaifuddin /IT" userId="fbc6c991-0668-4fad-ae25-e228608aa335" providerId="ADAL" clId="{1FB38769-0060-4BDA-B20B-86BC778E8BC2}" dt="2023-06-10T13:39:21.600" v="112" actId="20577"/>
          <ac:spMkLst>
            <pc:docMk/>
            <pc:sldMk cId="1321873693" sldId="324"/>
            <ac:spMk id="861" creationId="{00000000-0000-0000-0000-000000000000}"/>
          </ac:spMkLst>
        </pc:spChg>
        <pc:spChg chg="mod">
          <ac:chgData name="Arash Nur Iman Mohd Ali Shaifuddin /IT" userId="fbc6c991-0668-4fad-ae25-e228608aa335" providerId="ADAL" clId="{1FB38769-0060-4BDA-B20B-86BC778E8BC2}" dt="2023-06-10T13:36:27.461" v="105" actId="20577"/>
          <ac:spMkLst>
            <pc:docMk/>
            <pc:sldMk cId="1321873693" sldId="324"/>
            <ac:spMk id="863" creationId="{00000000-0000-0000-0000-000000000000}"/>
          </ac:spMkLst>
        </pc:spChg>
      </pc:sldChg>
      <pc:sldChg chg="ord">
        <pc:chgData name="Arash Nur Iman Mohd Ali Shaifuddin /IT" userId="fbc6c991-0668-4fad-ae25-e228608aa335" providerId="ADAL" clId="{1FB38769-0060-4BDA-B20B-86BC778E8BC2}" dt="2023-06-10T14:57:56.376" v="269"/>
        <pc:sldMkLst>
          <pc:docMk/>
          <pc:sldMk cId="4142342054" sldId="332"/>
        </pc:sldMkLst>
      </pc:sldChg>
      <pc:sldChg chg="modSp mod">
        <pc:chgData name="Arash Nur Iman Mohd Ali Shaifuddin /IT" userId="fbc6c991-0668-4fad-ae25-e228608aa335" providerId="ADAL" clId="{1FB38769-0060-4BDA-B20B-86BC778E8BC2}" dt="2023-06-10T15:04:32.682" v="274" actId="20577"/>
        <pc:sldMkLst>
          <pc:docMk/>
          <pc:sldMk cId="3155983956" sldId="335"/>
        </pc:sldMkLst>
        <pc:spChg chg="mod">
          <ac:chgData name="Arash Nur Iman Mohd Ali Shaifuddin /IT" userId="fbc6c991-0668-4fad-ae25-e228608aa335" providerId="ADAL" clId="{1FB38769-0060-4BDA-B20B-86BC778E8BC2}" dt="2023-06-10T15:04:32.682" v="274" actId="20577"/>
          <ac:spMkLst>
            <pc:docMk/>
            <pc:sldMk cId="3155983956" sldId="335"/>
            <ac:spMk id="4" creationId="{2CD0EEFA-7821-87C0-0A0A-C1E2852E9354}"/>
          </ac:spMkLst>
        </pc:spChg>
      </pc:sldChg>
      <pc:sldChg chg="modSp del mod">
        <pc:chgData name="Arash Nur Iman Mohd Ali Shaifuddin /IT" userId="fbc6c991-0668-4fad-ae25-e228608aa335" providerId="ADAL" clId="{1FB38769-0060-4BDA-B20B-86BC778E8BC2}" dt="2023-06-10T15:04:28.561" v="271" actId="47"/>
        <pc:sldMkLst>
          <pc:docMk/>
          <pc:sldMk cId="655158152" sldId="339"/>
        </pc:sldMkLst>
        <pc:spChg chg="mod">
          <ac:chgData name="Arash Nur Iman Mohd Ali Shaifuddin /IT" userId="fbc6c991-0668-4fad-ae25-e228608aa335" providerId="ADAL" clId="{1FB38769-0060-4BDA-B20B-86BC778E8BC2}" dt="2023-06-10T15:04:27.216" v="270" actId="21"/>
          <ac:spMkLst>
            <pc:docMk/>
            <pc:sldMk cId="655158152" sldId="339"/>
            <ac:spMk id="4" creationId="{2CD0EEFA-7821-87C0-0A0A-C1E2852E9354}"/>
          </ac:spMkLst>
        </pc:spChg>
      </pc:sldChg>
      <pc:sldChg chg="modSp mod">
        <pc:chgData name="Arash Nur Iman Mohd Ali Shaifuddin /IT" userId="fbc6c991-0668-4fad-ae25-e228608aa335" providerId="ADAL" clId="{1FB38769-0060-4BDA-B20B-86BC778E8BC2}" dt="2023-06-10T13:57:15.120" v="154" actId="20577"/>
        <pc:sldMkLst>
          <pc:docMk/>
          <pc:sldMk cId="1475457068" sldId="340"/>
        </pc:sldMkLst>
        <pc:spChg chg="mod">
          <ac:chgData name="Arash Nur Iman Mohd Ali Shaifuddin /IT" userId="fbc6c991-0668-4fad-ae25-e228608aa335" providerId="ADAL" clId="{1FB38769-0060-4BDA-B20B-86BC778E8BC2}" dt="2023-06-10T13:57:15.120" v="154" actId="20577"/>
          <ac:spMkLst>
            <pc:docMk/>
            <pc:sldMk cId="1475457068" sldId="340"/>
            <ac:spMk id="3" creationId="{D0FF2A8F-2C31-8D13-9863-036EFD0EE8E8}"/>
          </ac:spMkLst>
        </pc:spChg>
      </pc:sldChg>
      <pc:sldChg chg="modNotesTx">
        <pc:chgData name="Arash Nur Iman Mohd Ali Shaifuddin /IT" userId="fbc6c991-0668-4fad-ae25-e228608aa335" providerId="ADAL" clId="{1FB38769-0060-4BDA-B20B-86BC778E8BC2}" dt="2023-06-10T14:04:34.368" v="187" actId="20577"/>
        <pc:sldMkLst>
          <pc:docMk/>
          <pc:sldMk cId="2152645619" sldId="342"/>
        </pc:sldMkLst>
      </pc:sldChg>
      <pc:sldChg chg="modSp mod">
        <pc:chgData name="Arash Nur Iman Mohd Ali Shaifuddin /IT" userId="fbc6c991-0668-4fad-ae25-e228608aa335" providerId="ADAL" clId="{1FB38769-0060-4BDA-B20B-86BC778E8BC2}" dt="2023-06-09T06:33:29.219" v="64" actId="113"/>
        <pc:sldMkLst>
          <pc:docMk/>
          <pc:sldMk cId="1736516453" sldId="344"/>
        </pc:sldMkLst>
        <pc:spChg chg="mod">
          <ac:chgData name="Arash Nur Iman Mohd Ali Shaifuddin /IT" userId="fbc6c991-0668-4fad-ae25-e228608aa335" providerId="ADAL" clId="{1FB38769-0060-4BDA-B20B-86BC778E8BC2}" dt="2023-06-09T06:33:29.219" v="64" actId="113"/>
          <ac:spMkLst>
            <pc:docMk/>
            <pc:sldMk cId="1736516453" sldId="344"/>
            <ac:spMk id="3" creationId="{D0FF2A8F-2C31-8D13-9863-036EFD0EE8E8}"/>
          </ac:spMkLst>
        </pc:spChg>
      </pc:sldChg>
      <pc:sldChg chg="modSp mod ord">
        <pc:chgData name="Arash Nur Iman Mohd Ali Shaifuddin /IT" userId="fbc6c991-0668-4fad-ae25-e228608aa335" providerId="ADAL" clId="{1FB38769-0060-4BDA-B20B-86BC778E8BC2}" dt="2023-06-10T13:40:45.507" v="132" actId="14100"/>
        <pc:sldMkLst>
          <pc:docMk/>
          <pc:sldMk cId="1192022491" sldId="346"/>
        </pc:sldMkLst>
        <pc:spChg chg="mod">
          <ac:chgData name="Arash Nur Iman Mohd Ali Shaifuddin /IT" userId="fbc6c991-0668-4fad-ae25-e228608aa335" providerId="ADAL" clId="{1FB38769-0060-4BDA-B20B-86BC778E8BC2}" dt="2023-06-10T13:40:45.507" v="132" actId="14100"/>
          <ac:spMkLst>
            <pc:docMk/>
            <pc:sldMk cId="1192022491" sldId="346"/>
            <ac:spMk id="4" creationId="{2CD0EEFA-7821-87C0-0A0A-C1E2852E9354}"/>
          </ac:spMkLst>
        </pc:spChg>
      </pc:sldChg>
      <pc:sldChg chg="ord">
        <pc:chgData name="Arash Nur Iman Mohd Ali Shaifuddin /IT" userId="fbc6c991-0668-4fad-ae25-e228608aa335" providerId="ADAL" clId="{1FB38769-0060-4BDA-B20B-86BC778E8BC2}" dt="2023-06-10T13:35:58.370" v="91"/>
        <pc:sldMkLst>
          <pc:docMk/>
          <pc:sldMk cId="1089616998" sldId="347"/>
        </pc:sldMkLst>
      </pc:sldChg>
      <pc:sldChg chg="ord">
        <pc:chgData name="Arash Nur Iman Mohd Ali Shaifuddin /IT" userId="fbc6c991-0668-4fad-ae25-e228608aa335" providerId="ADAL" clId="{1FB38769-0060-4BDA-B20B-86BC778E8BC2}" dt="2023-06-10T13:35:58.370" v="91"/>
        <pc:sldMkLst>
          <pc:docMk/>
          <pc:sldMk cId="3101643197" sldId="348"/>
        </pc:sldMkLst>
      </pc:sldChg>
      <pc:sldChg chg="ord modNotesTx">
        <pc:chgData name="Arash Nur Iman Mohd Ali Shaifuddin /IT" userId="fbc6c991-0668-4fad-ae25-e228608aa335" providerId="ADAL" clId="{1FB38769-0060-4BDA-B20B-86BC778E8BC2}" dt="2023-06-10T13:40:24.354" v="130" actId="20577"/>
        <pc:sldMkLst>
          <pc:docMk/>
          <pc:sldMk cId="1865669513" sldId="349"/>
        </pc:sldMkLst>
      </pc:sldChg>
      <pc:sldChg chg="ord">
        <pc:chgData name="Arash Nur Iman Mohd Ali Shaifuddin /IT" userId="fbc6c991-0668-4fad-ae25-e228608aa335" providerId="ADAL" clId="{1FB38769-0060-4BDA-B20B-86BC778E8BC2}" dt="2023-06-10T13:35:58.370" v="91"/>
        <pc:sldMkLst>
          <pc:docMk/>
          <pc:sldMk cId="2225444070" sldId="350"/>
        </pc:sldMkLst>
      </pc:sldChg>
      <pc:sldChg chg="ord">
        <pc:chgData name="Arash Nur Iman Mohd Ali Shaifuddin /IT" userId="fbc6c991-0668-4fad-ae25-e228608aa335" providerId="ADAL" clId="{1FB38769-0060-4BDA-B20B-86BC778E8BC2}" dt="2023-06-10T13:35:58.370" v="91"/>
        <pc:sldMkLst>
          <pc:docMk/>
          <pc:sldMk cId="3293767387" sldId="351"/>
        </pc:sldMkLst>
      </pc:sldChg>
      <pc:sldChg chg="ord">
        <pc:chgData name="Arash Nur Iman Mohd Ali Shaifuddin /IT" userId="fbc6c991-0668-4fad-ae25-e228608aa335" providerId="ADAL" clId="{1FB38769-0060-4BDA-B20B-86BC778E8BC2}" dt="2023-06-10T13:35:58.370" v="91"/>
        <pc:sldMkLst>
          <pc:docMk/>
          <pc:sldMk cId="3568336155" sldId="352"/>
        </pc:sldMkLst>
      </pc:sldChg>
      <pc:sldChg chg="ord">
        <pc:chgData name="Arash Nur Iman Mohd Ali Shaifuddin /IT" userId="fbc6c991-0668-4fad-ae25-e228608aa335" providerId="ADAL" clId="{1FB38769-0060-4BDA-B20B-86BC778E8BC2}" dt="2023-06-10T13:35:58.370" v="91"/>
        <pc:sldMkLst>
          <pc:docMk/>
          <pc:sldMk cId="1737349974" sldId="353"/>
        </pc:sldMkLst>
      </pc:sldChg>
      <pc:sldChg chg="ord">
        <pc:chgData name="Arash Nur Iman Mohd Ali Shaifuddin /IT" userId="fbc6c991-0668-4fad-ae25-e228608aa335" providerId="ADAL" clId="{1FB38769-0060-4BDA-B20B-86BC778E8BC2}" dt="2023-06-10T13:35:58.370" v="91"/>
        <pc:sldMkLst>
          <pc:docMk/>
          <pc:sldMk cId="2534435314" sldId="355"/>
        </pc:sldMkLst>
      </pc:sldChg>
      <pc:sldChg chg="ord">
        <pc:chgData name="Arash Nur Iman Mohd Ali Shaifuddin /IT" userId="fbc6c991-0668-4fad-ae25-e228608aa335" providerId="ADAL" clId="{1FB38769-0060-4BDA-B20B-86BC778E8BC2}" dt="2023-06-10T13:35:58.370" v="91"/>
        <pc:sldMkLst>
          <pc:docMk/>
          <pc:sldMk cId="1725085799" sldId="356"/>
        </pc:sldMkLst>
      </pc:sldChg>
      <pc:sldChg chg="ord">
        <pc:chgData name="Arash Nur Iman Mohd Ali Shaifuddin /IT" userId="fbc6c991-0668-4fad-ae25-e228608aa335" providerId="ADAL" clId="{1FB38769-0060-4BDA-B20B-86BC778E8BC2}" dt="2023-06-10T13:35:58.370" v="91"/>
        <pc:sldMkLst>
          <pc:docMk/>
          <pc:sldMk cId="6232392" sldId="357"/>
        </pc:sldMkLst>
      </pc:sldChg>
      <pc:sldChg chg="ord">
        <pc:chgData name="Arash Nur Iman Mohd Ali Shaifuddin /IT" userId="fbc6c991-0668-4fad-ae25-e228608aa335" providerId="ADAL" clId="{1FB38769-0060-4BDA-B20B-86BC778E8BC2}" dt="2023-06-10T13:35:58.370" v="91"/>
        <pc:sldMkLst>
          <pc:docMk/>
          <pc:sldMk cId="1968912601" sldId="358"/>
        </pc:sldMkLst>
      </pc:sldChg>
      <pc:sldChg chg="ord">
        <pc:chgData name="Arash Nur Iman Mohd Ali Shaifuddin /IT" userId="fbc6c991-0668-4fad-ae25-e228608aa335" providerId="ADAL" clId="{1FB38769-0060-4BDA-B20B-86BC778E8BC2}" dt="2023-06-10T13:35:58.370" v="91"/>
        <pc:sldMkLst>
          <pc:docMk/>
          <pc:sldMk cId="2784327850" sldId="359"/>
        </pc:sldMkLst>
      </pc:sldChg>
      <pc:sldChg chg="ord">
        <pc:chgData name="Arash Nur Iman Mohd Ali Shaifuddin /IT" userId="fbc6c991-0668-4fad-ae25-e228608aa335" providerId="ADAL" clId="{1FB38769-0060-4BDA-B20B-86BC778E8BC2}" dt="2023-06-10T13:35:58.370" v="91"/>
        <pc:sldMkLst>
          <pc:docMk/>
          <pc:sldMk cId="804407294" sldId="360"/>
        </pc:sldMkLst>
      </pc:sldChg>
      <pc:sldChg chg="ord">
        <pc:chgData name="Arash Nur Iman Mohd Ali Shaifuddin /IT" userId="fbc6c991-0668-4fad-ae25-e228608aa335" providerId="ADAL" clId="{1FB38769-0060-4BDA-B20B-86BC778E8BC2}" dt="2023-06-10T13:35:58.370" v="91"/>
        <pc:sldMkLst>
          <pc:docMk/>
          <pc:sldMk cId="2909282775" sldId="361"/>
        </pc:sldMkLst>
      </pc:sldChg>
      <pc:sldChg chg="ord">
        <pc:chgData name="Arash Nur Iman Mohd Ali Shaifuddin /IT" userId="fbc6c991-0668-4fad-ae25-e228608aa335" providerId="ADAL" clId="{1FB38769-0060-4BDA-B20B-86BC778E8BC2}" dt="2023-06-10T13:35:58.370" v="91"/>
        <pc:sldMkLst>
          <pc:docMk/>
          <pc:sldMk cId="2535556569" sldId="362"/>
        </pc:sldMkLst>
      </pc:sldChg>
      <pc:sldChg chg="ord">
        <pc:chgData name="Arash Nur Iman Mohd Ali Shaifuddin /IT" userId="fbc6c991-0668-4fad-ae25-e228608aa335" providerId="ADAL" clId="{1FB38769-0060-4BDA-B20B-86BC778E8BC2}" dt="2023-06-10T13:35:58.370" v="91"/>
        <pc:sldMkLst>
          <pc:docMk/>
          <pc:sldMk cId="579228183" sldId="363"/>
        </pc:sldMkLst>
      </pc:sldChg>
      <pc:sldChg chg="modSp mod">
        <pc:chgData name="Arash Nur Iman Mohd Ali Shaifuddin /IT" userId="fbc6c991-0668-4fad-ae25-e228608aa335" providerId="ADAL" clId="{1FB38769-0060-4BDA-B20B-86BC778E8BC2}" dt="2023-06-10T13:55:14.790" v="134" actId="242"/>
        <pc:sldMkLst>
          <pc:docMk/>
          <pc:sldMk cId="2375690673" sldId="366"/>
        </pc:sldMkLst>
        <pc:spChg chg="mod">
          <ac:chgData name="Arash Nur Iman Mohd Ali Shaifuddin /IT" userId="fbc6c991-0668-4fad-ae25-e228608aa335" providerId="ADAL" clId="{1FB38769-0060-4BDA-B20B-86BC778E8BC2}" dt="2023-06-10T13:55:14.790" v="134" actId="242"/>
          <ac:spMkLst>
            <pc:docMk/>
            <pc:sldMk cId="2375690673" sldId="366"/>
            <ac:spMk id="1343" creationId="{00000000-0000-0000-0000-000000000000}"/>
          </ac:spMkLst>
        </pc:spChg>
        <pc:spChg chg="mod">
          <ac:chgData name="Arash Nur Iman Mohd Ali Shaifuddin /IT" userId="fbc6c991-0668-4fad-ae25-e228608aa335" providerId="ADAL" clId="{1FB38769-0060-4BDA-B20B-86BC778E8BC2}" dt="2023-06-10T13:55:14.790" v="134" actId="242"/>
          <ac:spMkLst>
            <pc:docMk/>
            <pc:sldMk cId="2375690673" sldId="366"/>
            <ac:spMk id="1345" creationId="{00000000-0000-0000-0000-000000000000}"/>
          </ac:spMkLst>
        </pc:spChg>
        <pc:spChg chg="mod">
          <ac:chgData name="Arash Nur Iman Mohd Ali Shaifuddin /IT" userId="fbc6c991-0668-4fad-ae25-e228608aa335" providerId="ADAL" clId="{1FB38769-0060-4BDA-B20B-86BC778E8BC2}" dt="2023-06-10T13:55:06.582" v="133" actId="242"/>
          <ac:spMkLst>
            <pc:docMk/>
            <pc:sldMk cId="2375690673" sldId="366"/>
            <ac:spMk id="1347" creationId="{00000000-0000-0000-0000-000000000000}"/>
          </ac:spMkLst>
        </pc:spChg>
      </pc:sldChg>
      <pc:sldChg chg="modSp">
        <pc:chgData name="Arash Nur Iman Mohd Ali Shaifuddin /IT" userId="fbc6c991-0668-4fad-ae25-e228608aa335" providerId="ADAL" clId="{1FB38769-0060-4BDA-B20B-86BC778E8BC2}" dt="2023-06-10T14:49:42.739" v="267" actId="20577"/>
        <pc:sldMkLst>
          <pc:docMk/>
          <pc:sldMk cId="596045604" sldId="371"/>
        </pc:sldMkLst>
        <pc:spChg chg="mod">
          <ac:chgData name="Arash Nur Iman Mohd Ali Shaifuddin /IT" userId="fbc6c991-0668-4fad-ae25-e228608aa335" providerId="ADAL" clId="{1FB38769-0060-4BDA-B20B-86BC778E8BC2}" dt="2023-06-10T14:49:42.739" v="267" actId="20577"/>
          <ac:spMkLst>
            <pc:docMk/>
            <pc:sldMk cId="596045604" sldId="371"/>
            <ac:spMk id="1820" creationId="{00000000-0000-0000-0000-000000000000}"/>
          </ac:spMkLst>
        </pc:spChg>
      </pc:sldChg>
      <pc:sldChg chg="modSp mod">
        <pc:chgData name="Arash Nur Iman Mohd Ali Shaifuddin /IT" userId="fbc6c991-0668-4fad-ae25-e228608aa335" providerId="ADAL" clId="{1FB38769-0060-4BDA-B20B-86BC778E8BC2}" dt="2023-06-10T14:48:28.941" v="265" actId="20577"/>
        <pc:sldMkLst>
          <pc:docMk/>
          <pc:sldMk cId="2846138371" sldId="375"/>
        </pc:sldMkLst>
        <pc:spChg chg="mod">
          <ac:chgData name="Arash Nur Iman Mohd Ali Shaifuddin /IT" userId="fbc6c991-0668-4fad-ae25-e228608aa335" providerId="ADAL" clId="{1FB38769-0060-4BDA-B20B-86BC778E8BC2}" dt="2023-06-10T14:48:25.575" v="264" actId="20577"/>
          <ac:spMkLst>
            <pc:docMk/>
            <pc:sldMk cId="2846138371" sldId="375"/>
            <ac:spMk id="18" creationId="{C3D211F8-EFDF-A778-9740-B6936A5FBCDD}"/>
          </ac:spMkLst>
        </pc:spChg>
        <pc:spChg chg="mod">
          <ac:chgData name="Arash Nur Iman Mohd Ali Shaifuddin /IT" userId="fbc6c991-0668-4fad-ae25-e228608aa335" providerId="ADAL" clId="{1FB38769-0060-4BDA-B20B-86BC778E8BC2}" dt="2023-06-10T14:48:28.941" v="265" actId="20577"/>
          <ac:spMkLst>
            <pc:docMk/>
            <pc:sldMk cId="2846138371" sldId="375"/>
            <ac:spMk id="24" creationId="{9AA9F7A1-3B8E-8483-0703-2DE8BF2C0502}"/>
          </ac:spMkLst>
        </pc:spChg>
      </pc:sldChg>
      <pc:sldChg chg="addSp modSp new mod">
        <pc:chgData name="Arash Nur Iman Mohd Ali Shaifuddin /IT" userId="fbc6c991-0668-4fad-ae25-e228608aa335" providerId="ADAL" clId="{1FB38769-0060-4BDA-B20B-86BC778E8BC2}" dt="2023-06-09T06:32:24.308" v="63" actId="20577"/>
        <pc:sldMkLst>
          <pc:docMk/>
          <pc:sldMk cId="1660933414" sldId="376"/>
        </pc:sldMkLst>
        <pc:spChg chg="mod">
          <ac:chgData name="Arash Nur Iman Mohd Ali Shaifuddin /IT" userId="fbc6c991-0668-4fad-ae25-e228608aa335" providerId="ADAL" clId="{1FB38769-0060-4BDA-B20B-86BC778E8BC2}" dt="2023-06-09T06:32:24.308" v="63" actId="20577"/>
          <ac:spMkLst>
            <pc:docMk/>
            <pc:sldMk cId="1660933414" sldId="376"/>
            <ac:spMk id="2" creationId="{06540953-B73B-C0D3-564A-7672E7DFE5EA}"/>
          </ac:spMkLst>
        </pc:spChg>
        <pc:picChg chg="add mod">
          <ac:chgData name="Arash Nur Iman Mohd Ali Shaifuddin /IT" userId="fbc6c991-0668-4fad-ae25-e228608aa335" providerId="ADAL" clId="{1FB38769-0060-4BDA-B20B-86BC778E8BC2}" dt="2023-06-09T06:32:18.914" v="28" actId="1076"/>
          <ac:picMkLst>
            <pc:docMk/>
            <pc:sldMk cId="1660933414" sldId="376"/>
            <ac:picMk id="5" creationId="{28902035-C9A5-18DE-CD7A-BC3FE5145367}"/>
          </ac:picMkLst>
        </pc:picChg>
      </pc:sldChg>
      <pc:sldChg chg="modSp mod">
        <pc:chgData name="Arash Nur Iman Mohd Ali Shaifuddin /IT" userId="fbc6c991-0668-4fad-ae25-e228608aa335" providerId="ADAL" clId="{1FB38769-0060-4BDA-B20B-86BC778E8BC2}" dt="2023-06-10T13:39:34.860" v="115" actId="207"/>
        <pc:sldMkLst>
          <pc:docMk/>
          <pc:sldMk cId="537825154" sldId="377"/>
        </pc:sldMkLst>
        <pc:spChg chg="mod">
          <ac:chgData name="Arash Nur Iman Mohd Ali Shaifuddin /IT" userId="fbc6c991-0668-4fad-ae25-e228608aa335" providerId="ADAL" clId="{1FB38769-0060-4BDA-B20B-86BC778E8BC2}" dt="2023-06-10T13:39:34.860" v="115" actId="207"/>
          <ac:spMkLst>
            <pc:docMk/>
            <pc:sldMk cId="537825154" sldId="377"/>
            <ac:spMk id="3" creationId="{6160F766-666F-E6C7-7C86-5ED9E7D43530}"/>
          </ac:spMkLst>
        </pc:spChg>
      </pc:sldChg>
      <pc:sldChg chg="modSp mod">
        <pc:chgData name="Arash Nur Iman Mohd Ali Shaifuddin /IT" userId="fbc6c991-0668-4fad-ae25-e228608aa335" providerId="ADAL" clId="{1FB38769-0060-4BDA-B20B-86BC778E8BC2}" dt="2023-06-10T13:39:45.372" v="118" actId="207"/>
        <pc:sldMkLst>
          <pc:docMk/>
          <pc:sldMk cId="111858518" sldId="379"/>
        </pc:sldMkLst>
        <pc:spChg chg="mod">
          <ac:chgData name="Arash Nur Iman Mohd Ali Shaifuddin /IT" userId="fbc6c991-0668-4fad-ae25-e228608aa335" providerId="ADAL" clId="{1FB38769-0060-4BDA-B20B-86BC778E8BC2}" dt="2023-06-10T13:39:45.372" v="118" actId="207"/>
          <ac:spMkLst>
            <pc:docMk/>
            <pc:sldMk cId="111858518" sldId="379"/>
            <ac:spMk id="3" creationId="{6160F766-666F-E6C7-7C86-5ED9E7D43530}"/>
          </ac:spMkLst>
        </pc:spChg>
      </pc:sldChg>
      <pc:sldChg chg="modSp mod ord">
        <pc:chgData name="Arash Nur Iman Mohd Ali Shaifuddin /IT" userId="fbc6c991-0668-4fad-ae25-e228608aa335" providerId="ADAL" clId="{1FB38769-0060-4BDA-B20B-86BC778E8BC2}" dt="2023-06-10T13:36:07.690" v="94" actId="207"/>
        <pc:sldMkLst>
          <pc:docMk/>
          <pc:sldMk cId="1799373668" sldId="380"/>
        </pc:sldMkLst>
        <pc:spChg chg="mod">
          <ac:chgData name="Arash Nur Iman Mohd Ali Shaifuddin /IT" userId="fbc6c991-0668-4fad-ae25-e228608aa335" providerId="ADAL" clId="{1FB38769-0060-4BDA-B20B-86BC778E8BC2}" dt="2023-06-10T13:36:07.690" v="94" actId="207"/>
          <ac:spMkLst>
            <pc:docMk/>
            <pc:sldMk cId="1799373668" sldId="380"/>
            <ac:spMk id="3" creationId="{6160F766-666F-E6C7-7C86-5ED9E7D43530}"/>
          </ac:spMkLst>
        </pc:spChg>
      </pc:sldChg>
      <pc:sldMasterChg chg="modSldLayout">
        <pc:chgData name="Arash Nur Iman Mohd Ali Shaifuddin /IT" userId="fbc6c991-0668-4fad-ae25-e228608aa335" providerId="ADAL" clId="{1FB38769-0060-4BDA-B20B-86BC778E8BC2}" dt="2023-06-10T15:16:49.517" v="277" actId="478"/>
        <pc:sldMasterMkLst>
          <pc:docMk/>
          <pc:sldMasterMk cId="0" sldId="2147483696"/>
        </pc:sldMasterMkLst>
        <pc:sldLayoutChg chg="delSp mod">
          <pc:chgData name="Arash Nur Iman Mohd Ali Shaifuddin /IT" userId="fbc6c991-0668-4fad-ae25-e228608aa335" providerId="ADAL" clId="{1FB38769-0060-4BDA-B20B-86BC778E8BC2}" dt="2023-06-10T15:16:49.517" v="277" actId="478"/>
          <pc:sldLayoutMkLst>
            <pc:docMk/>
            <pc:sldMasterMk cId="0" sldId="2147483696"/>
            <pc:sldLayoutMk cId="0" sldId="2147483692"/>
          </pc:sldLayoutMkLst>
          <pc:spChg chg="del">
            <ac:chgData name="Arash Nur Iman Mohd Ali Shaifuddin /IT" userId="fbc6c991-0668-4fad-ae25-e228608aa335" providerId="ADAL" clId="{1FB38769-0060-4BDA-B20B-86BC778E8BC2}" dt="2023-06-10T15:16:49.517" v="277" actId="478"/>
            <ac:spMkLst>
              <pc:docMk/>
              <pc:sldMasterMk cId="0" sldId="2147483696"/>
              <pc:sldLayoutMk cId="0" sldId="2147483692"/>
              <ac:spMk id="569" creationId="{00000000-0000-0000-0000-000000000000}"/>
            </ac:spMkLst>
          </pc:spChg>
        </pc:sldLayoutChg>
      </pc:sldMasterChg>
    </pc:docChg>
  </pc:docChgLst>
  <pc:docChgLst>
    <pc:chgData name="Berith Chai Yi Le /CSF" userId="S::s10243273@connect.np.edu.sg::52d43480-620b-4c79-b9ae-4a8c456a1882" providerId="AD" clId="Web-{AFCDDAEF-41BC-2906-CB40-176B59600723}"/>
    <pc:docChg chg="modSld">
      <pc:chgData name="Berith Chai Yi Le /CSF" userId="S::s10243273@connect.np.edu.sg::52d43480-620b-4c79-b9ae-4a8c456a1882" providerId="AD" clId="Web-{AFCDDAEF-41BC-2906-CB40-176B59600723}" dt="2023-06-10T17:24:32.414" v="72" actId="20577"/>
      <pc:docMkLst>
        <pc:docMk/>
      </pc:docMkLst>
      <pc:sldChg chg="modSp">
        <pc:chgData name="Berith Chai Yi Le /CSF" userId="S::s10243273@connect.np.edu.sg::52d43480-620b-4c79-b9ae-4a8c456a1882" providerId="AD" clId="Web-{AFCDDAEF-41BC-2906-CB40-176B59600723}" dt="2023-06-10T17:20:18.658" v="10" actId="20577"/>
        <pc:sldMkLst>
          <pc:docMk/>
          <pc:sldMk cId="0" sldId="267"/>
        </pc:sldMkLst>
        <pc:spChg chg="mod">
          <ac:chgData name="Berith Chai Yi Le /CSF" userId="S::s10243273@connect.np.edu.sg::52d43480-620b-4c79-b9ae-4a8c456a1882" providerId="AD" clId="Web-{AFCDDAEF-41BC-2906-CB40-176B59600723}" dt="2023-06-10T17:20:18.658" v="10" actId="20577"/>
          <ac:spMkLst>
            <pc:docMk/>
            <pc:sldMk cId="0" sldId="267"/>
            <ac:spMk id="1424" creationId="{00000000-0000-0000-0000-000000000000}"/>
          </ac:spMkLst>
        </pc:spChg>
      </pc:sldChg>
      <pc:sldChg chg="modSp">
        <pc:chgData name="Berith Chai Yi Le /CSF" userId="S::s10243273@connect.np.edu.sg::52d43480-620b-4c79-b9ae-4a8c456a1882" providerId="AD" clId="Web-{AFCDDAEF-41BC-2906-CB40-176B59600723}" dt="2023-06-10T17:20:17.767" v="8" actId="1076"/>
        <pc:sldMkLst>
          <pc:docMk/>
          <pc:sldMk cId="1321873693" sldId="324"/>
        </pc:sldMkLst>
        <pc:spChg chg="mod">
          <ac:chgData name="Berith Chai Yi Le /CSF" userId="S::s10243273@connect.np.edu.sg::52d43480-620b-4c79-b9ae-4a8c456a1882" providerId="AD" clId="Web-{AFCDDAEF-41BC-2906-CB40-176B59600723}" dt="2023-06-10T17:20:17.752" v="5" actId="1076"/>
          <ac:spMkLst>
            <pc:docMk/>
            <pc:sldMk cId="1321873693" sldId="324"/>
            <ac:spMk id="861" creationId="{00000000-0000-0000-0000-000000000000}"/>
          </ac:spMkLst>
        </pc:spChg>
        <pc:spChg chg="mod">
          <ac:chgData name="Berith Chai Yi Le /CSF" userId="S::s10243273@connect.np.edu.sg::52d43480-620b-4c79-b9ae-4a8c456a1882" providerId="AD" clId="Web-{AFCDDAEF-41BC-2906-CB40-176B59600723}" dt="2023-06-10T17:20:17.752" v="6" actId="1076"/>
          <ac:spMkLst>
            <pc:docMk/>
            <pc:sldMk cId="1321873693" sldId="324"/>
            <ac:spMk id="862" creationId="{00000000-0000-0000-0000-000000000000}"/>
          </ac:spMkLst>
        </pc:spChg>
        <pc:spChg chg="mod">
          <ac:chgData name="Berith Chai Yi Le /CSF" userId="S::s10243273@connect.np.edu.sg::52d43480-620b-4c79-b9ae-4a8c456a1882" providerId="AD" clId="Web-{AFCDDAEF-41BC-2906-CB40-176B59600723}" dt="2023-06-10T17:20:17.767" v="7" actId="1076"/>
          <ac:spMkLst>
            <pc:docMk/>
            <pc:sldMk cId="1321873693" sldId="324"/>
            <ac:spMk id="863" creationId="{00000000-0000-0000-0000-000000000000}"/>
          </ac:spMkLst>
        </pc:spChg>
        <pc:spChg chg="mod">
          <ac:chgData name="Berith Chai Yi Le /CSF" userId="S::s10243273@connect.np.edu.sg::52d43480-620b-4c79-b9ae-4a8c456a1882" providerId="AD" clId="Web-{AFCDDAEF-41BC-2906-CB40-176B59600723}" dt="2023-06-10T17:20:17.767" v="8" actId="1076"/>
          <ac:spMkLst>
            <pc:docMk/>
            <pc:sldMk cId="1321873693" sldId="324"/>
            <ac:spMk id="886" creationId="{00000000-0000-0000-0000-000000000000}"/>
          </ac:spMkLst>
        </pc:spChg>
      </pc:sldChg>
      <pc:sldChg chg="modSp">
        <pc:chgData name="Berith Chai Yi Le /CSF" userId="S::s10243273@connect.np.edu.sg::52d43480-620b-4c79-b9ae-4a8c456a1882" providerId="AD" clId="Web-{AFCDDAEF-41BC-2906-CB40-176B59600723}" dt="2023-06-10T17:22:12.176" v="31" actId="20577"/>
        <pc:sldMkLst>
          <pc:docMk/>
          <pc:sldMk cId="3374833177" sldId="325"/>
        </pc:sldMkLst>
        <pc:spChg chg="mod">
          <ac:chgData name="Berith Chai Yi Le /CSF" userId="S::s10243273@connect.np.edu.sg::52d43480-620b-4c79-b9ae-4a8c456a1882" providerId="AD" clId="Web-{AFCDDAEF-41BC-2906-CB40-176B59600723}" dt="2023-06-10T17:22:12.176" v="31" actId="20577"/>
          <ac:spMkLst>
            <pc:docMk/>
            <pc:sldMk cId="3374833177" sldId="325"/>
            <ac:spMk id="2" creationId="{901439F6-8F66-F9DC-0213-B912E3918F7F}"/>
          </ac:spMkLst>
        </pc:spChg>
      </pc:sldChg>
      <pc:sldChg chg="modSp">
        <pc:chgData name="Berith Chai Yi Le /CSF" userId="S::s10243273@connect.np.edu.sg::52d43480-620b-4c79-b9ae-4a8c456a1882" providerId="AD" clId="Web-{AFCDDAEF-41BC-2906-CB40-176B59600723}" dt="2023-06-10T17:22:28.114" v="36" actId="20577"/>
        <pc:sldMkLst>
          <pc:docMk/>
          <pc:sldMk cId="1001144383" sldId="326"/>
        </pc:sldMkLst>
        <pc:spChg chg="mod">
          <ac:chgData name="Berith Chai Yi Le /CSF" userId="S::s10243273@connect.np.edu.sg::52d43480-620b-4c79-b9ae-4a8c456a1882" providerId="AD" clId="Web-{AFCDDAEF-41BC-2906-CB40-176B59600723}" dt="2023-06-10T17:22:28.114" v="36" actId="20577"/>
          <ac:spMkLst>
            <pc:docMk/>
            <pc:sldMk cId="1001144383" sldId="326"/>
            <ac:spMk id="2" creationId="{901439F6-8F66-F9DC-0213-B912E3918F7F}"/>
          </ac:spMkLst>
        </pc:spChg>
      </pc:sldChg>
      <pc:sldChg chg="modSp">
        <pc:chgData name="Berith Chai Yi Le /CSF" userId="S::s10243273@connect.np.edu.sg::52d43480-620b-4c79-b9ae-4a8c456a1882" providerId="AD" clId="Web-{AFCDDAEF-41BC-2906-CB40-176B59600723}" dt="2023-06-10T17:22:47.068" v="42" actId="20577"/>
        <pc:sldMkLst>
          <pc:docMk/>
          <pc:sldMk cId="389477822" sldId="328"/>
        </pc:sldMkLst>
        <pc:spChg chg="mod">
          <ac:chgData name="Berith Chai Yi Le /CSF" userId="S::s10243273@connect.np.edu.sg::52d43480-620b-4c79-b9ae-4a8c456a1882" providerId="AD" clId="Web-{AFCDDAEF-41BC-2906-CB40-176B59600723}" dt="2023-06-10T17:22:47.068" v="42" actId="20577"/>
          <ac:spMkLst>
            <pc:docMk/>
            <pc:sldMk cId="389477822" sldId="328"/>
            <ac:spMk id="2" creationId="{901439F6-8F66-F9DC-0213-B912E3918F7F}"/>
          </ac:spMkLst>
        </pc:spChg>
      </pc:sldChg>
      <pc:sldChg chg="modSp">
        <pc:chgData name="Berith Chai Yi Le /CSF" userId="S::s10243273@connect.np.edu.sg::52d43480-620b-4c79-b9ae-4a8c456a1882" providerId="AD" clId="Web-{AFCDDAEF-41BC-2906-CB40-176B59600723}" dt="2023-06-10T17:22:57.474" v="46" actId="20577"/>
        <pc:sldMkLst>
          <pc:docMk/>
          <pc:sldMk cId="1144894245" sldId="329"/>
        </pc:sldMkLst>
        <pc:spChg chg="mod">
          <ac:chgData name="Berith Chai Yi Le /CSF" userId="S::s10243273@connect.np.edu.sg::52d43480-620b-4c79-b9ae-4a8c456a1882" providerId="AD" clId="Web-{AFCDDAEF-41BC-2906-CB40-176B59600723}" dt="2023-06-10T17:22:57.474" v="46" actId="20577"/>
          <ac:spMkLst>
            <pc:docMk/>
            <pc:sldMk cId="1144894245" sldId="329"/>
            <ac:spMk id="2" creationId="{901439F6-8F66-F9DC-0213-B912E3918F7F}"/>
          </ac:spMkLst>
        </pc:spChg>
      </pc:sldChg>
      <pc:sldChg chg="modSp">
        <pc:chgData name="Berith Chai Yi Le /CSF" userId="S::s10243273@connect.np.edu.sg::52d43480-620b-4c79-b9ae-4a8c456a1882" providerId="AD" clId="Web-{AFCDDAEF-41BC-2906-CB40-176B59600723}" dt="2023-06-10T17:24:03.976" v="63" actId="20577"/>
        <pc:sldMkLst>
          <pc:docMk/>
          <pc:sldMk cId="4142342054" sldId="332"/>
        </pc:sldMkLst>
        <pc:spChg chg="mod">
          <ac:chgData name="Berith Chai Yi Le /CSF" userId="S::s10243273@connect.np.edu.sg::52d43480-620b-4c79-b9ae-4a8c456a1882" providerId="AD" clId="Web-{AFCDDAEF-41BC-2906-CB40-176B59600723}" dt="2023-06-10T17:24:03.976" v="63" actId="20577"/>
          <ac:spMkLst>
            <pc:docMk/>
            <pc:sldMk cId="4142342054" sldId="332"/>
            <ac:spMk id="1823" creationId="{00000000-0000-0000-0000-000000000000}"/>
          </ac:spMkLst>
        </pc:spChg>
      </pc:sldChg>
      <pc:sldChg chg="modSp">
        <pc:chgData name="Berith Chai Yi Le /CSF" userId="S::s10243273@connect.np.edu.sg::52d43480-620b-4c79-b9ae-4a8c456a1882" providerId="AD" clId="Web-{AFCDDAEF-41BC-2906-CB40-176B59600723}" dt="2023-06-10T17:24:12.070" v="67" actId="20577"/>
        <pc:sldMkLst>
          <pc:docMk/>
          <pc:sldMk cId="505685197" sldId="333"/>
        </pc:sldMkLst>
        <pc:spChg chg="mod">
          <ac:chgData name="Berith Chai Yi Le /CSF" userId="S::s10243273@connect.np.edu.sg::52d43480-620b-4c79-b9ae-4a8c456a1882" providerId="AD" clId="Web-{AFCDDAEF-41BC-2906-CB40-176B59600723}" dt="2023-06-10T17:24:12.070" v="67" actId="20577"/>
          <ac:spMkLst>
            <pc:docMk/>
            <pc:sldMk cId="505685197" sldId="333"/>
            <ac:spMk id="2" creationId="{18B8D507-61AE-5BAA-DE26-07F32834D1B0}"/>
          </ac:spMkLst>
        </pc:spChg>
      </pc:sldChg>
      <pc:sldChg chg="modSp">
        <pc:chgData name="Berith Chai Yi Le /CSF" userId="S::s10243273@connect.np.edu.sg::52d43480-620b-4c79-b9ae-4a8c456a1882" providerId="AD" clId="Web-{AFCDDAEF-41BC-2906-CB40-176B59600723}" dt="2023-06-10T17:24:21.054" v="70" actId="20577"/>
        <pc:sldMkLst>
          <pc:docMk/>
          <pc:sldMk cId="1414683576" sldId="334"/>
        </pc:sldMkLst>
        <pc:spChg chg="mod">
          <ac:chgData name="Berith Chai Yi Le /CSF" userId="S::s10243273@connect.np.edu.sg::52d43480-620b-4c79-b9ae-4a8c456a1882" providerId="AD" clId="Web-{AFCDDAEF-41BC-2906-CB40-176B59600723}" dt="2023-06-10T17:24:21.054" v="70" actId="20577"/>
          <ac:spMkLst>
            <pc:docMk/>
            <pc:sldMk cId="1414683576" sldId="334"/>
            <ac:spMk id="2" creationId="{18B8D507-61AE-5BAA-DE26-07F32834D1B0}"/>
          </ac:spMkLst>
        </pc:spChg>
      </pc:sldChg>
      <pc:sldChg chg="modSp">
        <pc:chgData name="Berith Chai Yi Le /CSF" userId="S::s10243273@connect.np.edu.sg::52d43480-620b-4c79-b9ae-4a8c456a1882" providerId="AD" clId="Web-{AFCDDAEF-41BC-2906-CB40-176B59600723}" dt="2023-06-10T17:24:32.414" v="72" actId="20577"/>
        <pc:sldMkLst>
          <pc:docMk/>
          <pc:sldMk cId="3155983956" sldId="335"/>
        </pc:sldMkLst>
        <pc:spChg chg="mod">
          <ac:chgData name="Berith Chai Yi Le /CSF" userId="S::s10243273@connect.np.edu.sg::52d43480-620b-4c79-b9ae-4a8c456a1882" providerId="AD" clId="Web-{AFCDDAEF-41BC-2906-CB40-176B59600723}" dt="2023-06-10T17:24:32.414" v="72" actId="20577"/>
          <ac:spMkLst>
            <pc:docMk/>
            <pc:sldMk cId="3155983956" sldId="335"/>
            <ac:spMk id="2" creationId="{18B8D507-61AE-5BAA-DE26-07F32834D1B0}"/>
          </ac:spMkLst>
        </pc:spChg>
      </pc:sldChg>
      <pc:sldChg chg="modSp">
        <pc:chgData name="Berith Chai Yi Le /CSF" userId="S::s10243273@connect.np.edu.sg::52d43480-620b-4c79-b9ae-4a8c456a1882" providerId="AD" clId="Web-{AFCDDAEF-41BC-2906-CB40-176B59600723}" dt="2023-06-10T17:23:59.226" v="61" actId="20577"/>
        <pc:sldMkLst>
          <pc:docMk/>
          <pc:sldMk cId="4268741280" sldId="345"/>
        </pc:sldMkLst>
        <pc:spChg chg="mod">
          <ac:chgData name="Berith Chai Yi Le /CSF" userId="S::s10243273@connect.np.edu.sg::52d43480-620b-4c79-b9ae-4a8c456a1882" providerId="AD" clId="Web-{AFCDDAEF-41BC-2906-CB40-176B59600723}" dt="2023-06-10T17:23:59.226" v="61" actId="20577"/>
          <ac:spMkLst>
            <pc:docMk/>
            <pc:sldMk cId="4268741280" sldId="345"/>
            <ac:spMk id="2" creationId="{BD43559F-A369-007A-ADDC-9A990470B27A}"/>
          </ac:spMkLst>
        </pc:spChg>
      </pc:sldChg>
      <pc:sldChg chg="modSp">
        <pc:chgData name="Berith Chai Yi Le /CSF" userId="S::s10243273@connect.np.edu.sg::52d43480-620b-4c79-b9ae-4a8c456a1882" providerId="AD" clId="Web-{AFCDDAEF-41BC-2906-CB40-176B59600723}" dt="2023-06-10T17:20:33.205" v="12" actId="20577"/>
        <pc:sldMkLst>
          <pc:docMk/>
          <pc:sldMk cId="3101643197" sldId="348"/>
        </pc:sldMkLst>
        <pc:spChg chg="mod">
          <ac:chgData name="Berith Chai Yi Le /CSF" userId="S::s10243273@connect.np.edu.sg::52d43480-620b-4c79-b9ae-4a8c456a1882" providerId="AD" clId="Web-{AFCDDAEF-41BC-2906-CB40-176B59600723}" dt="2023-06-10T17:20:33.205" v="12" actId="20577"/>
          <ac:spMkLst>
            <pc:docMk/>
            <pc:sldMk cId="3101643197" sldId="348"/>
            <ac:spMk id="2" creationId="{18B8D507-61AE-5BAA-DE26-07F32834D1B0}"/>
          </ac:spMkLst>
        </pc:spChg>
      </pc:sldChg>
      <pc:sldChg chg="modSp">
        <pc:chgData name="Berith Chai Yi Le /CSF" userId="S::s10243273@connect.np.edu.sg::52d43480-620b-4c79-b9ae-4a8c456a1882" providerId="AD" clId="Web-{AFCDDAEF-41BC-2906-CB40-176B59600723}" dt="2023-06-10T17:21:09.472" v="14" actId="20577"/>
        <pc:sldMkLst>
          <pc:docMk/>
          <pc:sldMk cId="1725085799" sldId="356"/>
        </pc:sldMkLst>
        <pc:spChg chg="mod">
          <ac:chgData name="Berith Chai Yi Le /CSF" userId="S::s10243273@connect.np.edu.sg::52d43480-620b-4c79-b9ae-4a8c456a1882" providerId="AD" clId="Web-{AFCDDAEF-41BC-2906-CB40-176B59600723}" dt="2023-06-10T17:21:09.472" v="14" actId="20577"/>
          <ac:spMkLst>
            <pc:docMk/>
            <pc:sldMk cId="1725085799" sldId="356"/>
            <ac:spMk id="2" creationId="{18B8D507-61AE-5BAA-DE26-07F32834D1B0}"/>
          </ac:spMkLst>
        </pc:spChg>
      </pc:sldChg>
      <pc:sldChg chg="modSp">
        <pc:chgData name="Berith Chai Yi Le /CSF" userId="S::s10243273@connect.np.edu.sg::52d43480-620b-4c79-b9ae-4a8c456a1882" providerId="AD" clId="Web-{AFCDDAEF-41BC-2906-CB40-176B59600723}" dt="2023-06-10T17:21:41.285" v="19" actId="20577"/>
        <pc:sldMkLst>
          <pc:docMk/>
          <pc:sldMk cId="156803632" sldId="368"/>
        </pc:sldMkLst>
        <pc:spChg chg="mod">
          <ac:chgData name="Berith Chai Yi Le /CSF" userId="S::s10243273@connect.np.edu.sg::52d43480-620b-4c79-b9ae-4a8c456a1882" providerId="AD" clId="Web-{AFCDDAEF-41BC-2906-CB40-176B59600723}" dt="2023-06-10T17:21:41.285" v="19" actId="20577"/>
          <ac:spMkLst>
            <pc:docMk/>
            <pc:sldMk cId="156803632" sldId="368"/>
            <ac:spMk id="2" creationId="{BD43559F-A369-007A-ADDC-9A990470B27A}"/>
          </ac:spMkLst>
        </pc:spChg>
      </pc:sldChg>
      <pc:sldChg chg="modSp">
        <pc:chgData name="Berith Chai Yi Le /CSF" userId="S::s10243273@connect.np.edu.sg::52d43480-620b-4c79-b9ae-4a8c456a1882" providerId="AD" clId="Web-{AFCDDAEF-41BC-2906-CB40-176B59600723}" dt="2023-06-10T17:23:38.835" v="57" actId="20577"/>
        <pc:sldMkLst>
          <pc:docMk/>
          <pc:sldMk cId="2837664296" sldId="370"/>
        </pc:sldMkLst>
        <pc:spChg chg="mod">
          <ac:chgData name="Berith Chai Yi Le /CSF" userId="S::s10243273@connect.np.edu.sg::52d43480-620b-4c79-b9ae-4a8c456a1882" providerId="AD" clId="Web-{AFCDDAEF-41BC-2906-CB40-176B59600723}" dt="2023-06-10T17:23:38.835" v="57" actId="20577"/>
          <ac:spMkLst>
            <pc:docMk/>
            <pc:sldMk cId="2837664296" sldId="370"/>
            <ac:spMk id="2" creationId="{1F09A02D-96A4-1F80-A583-4D5CBD0CAA90}"/>
          </ac:spMkLst>
        </pc:spChg>
      </pc:sldChg>
      <pc:sldChg chg="modSp">
        <pc:chgData name="Berith Chai Yi Le /CSF" userId="S::s10243273@connect.np.edu.sg::52d43480-620b-4c79-b9ae-4a8c456a1882" providerId="AD" clId="Web-{AFCDDAEF-41BC-2906-CB40-176B59600723}" dt="2023-06-10T17:23:15.772" v="54" actId="20577"/>
        <pc:sldMkLst>
          <pc:docMk/>
          <pc:sldMk cId="596045604" sldId="371"/>
        </pc:sldMkLst>
        <pc:spChg chg="mod">
          <ac:chgData name="Berith Chai Yi Le /CSF" userId="S::s10243273@connect.np.edu.sg::52d43480-620b-4c79-b9ae-4a8c456a1882" providerId="AD" clId="Web-{AFCDDAEF-41BC-2906-CB40-176B59600723}" dt="2023-06-10T17:23:15.772" v="54" actId="20577"/>
          <ac:spMkLst>
            <pc:docMk/>
            <pc:sldMk cId="596045604" sldId="371"/>
            <ac:spMk id="1823" creationId="{00000000-0000-0000-0000-000000000000}"/>
          </ac:spMkLst>
        </pc:spChg>
      </pc:sldChg>
      <pc:sldChg chg="modSp">
        <pc:chgData name="Berith Chai Yi Le /CSF" userId="S::s10243273@connect.np.edu.sg::52d43480-620b-4c79-b9ae-4a8c456a1882" providerId="AD" clId="Web-{AFCDDAEF-41BC-2906-CB40-176B59600723}" dt="2023-06-10T17:21:53.645" v="23" actId="14100"/>
        <pc:sldMkLst>
          <pc:docMk/>
          <pc:sldMk cId="1037037783" sldId="374"/>
        </pc:sldMkLst>
        <pc:spChg chg="mod">
          <ac:chgData name="Berith Chai Yi Le /CSF" userId="S::s10243273@connect.np.edu.sg::52d43480-620b-4c79-b9ae-4a8c456a1882" providerId="AD" clId="Web-{AFCDDAEF-41BC-2906-CB40-176B59600723}" dt="2023-06-10T17:21:53.645" v="23" actId="14100"/>
          <ac:spMkLst>
            <pc:docMk/>
            <pc:sldMk cId="1037037783" sldId="374"/>
            <ac:spMk id="1342" creationId="{00000000-0000-0000-0000-000000000000}"/>
          </ac:spMkLst>
        </pc:spChg>
      </pc:sldChg>
      <pc:sldChg chg="modSp">
        <pc:chgData name="Berith Chai Yi Le /CSF" userId="S::s10243273@connect.np.edu.sg::52d43480-620b-4c79-b9ae-4a8c456a1882" providerId="AD" clId="Web-{AFCDDAEF-41BC-2906-CB40-176B59600723}" dt="2023-06-10T17:23:06.349" v="51" actId="20577"/>
        <pc:sldMkLst>
          <pc:docMk/>
          <pc:sldMk cId="2846138371" sldId="375"/>
        </pc:sldMkLst>
        <pc:spChg chg="mod">
          <ac:chgData name="Berith Chai Yi Le /CSF" userId="S::s10243273@connect.np.edu.sg::52d43480-620b-4c79-b9ae-4a8c456a1882" providerId="AD" clId="Web-{AFCDDAEF-41BC-2906-CB40-176B59600723}" dt="2023-06-10T17:23:06.349" v="51" actId="20577"/>
          <ac:spMkLst>
            <pc:docMk/>
            <pc:sldMk cId="2846138371" sldId="375"/>
            <ac:spMk id="2" creationId="{901439F6-8F66-F9DC-0213-B912E3918F7F}"/>
          </ac:spMkLst>
        </pc:spChg>
      </pc:sldChg>
      <pc:sldChg chg="modSp">
        <pc:chgData name="Berith Chai Yi Le /CSF" userId="S::s10243273@connect.np.edu.sg::52d43480-620b-4c79-b9ae-4a8c456a1882" providerId="AD" clId="Web-{AFCDDAEF-41BC-2906-CB40-176B59600723}" dt="2023-06-10T17:21:29.847" v="16" actId="20577"/>
        <pc:sldMkLst>
          <pc:docMk/>
          <pc:sldMk cId="537825154" sldId="377"/>
        </pc:sldMkLst>
        <pc:spChg chg="mod">
          <ac:chgData name="Berith Chai Yi Le /CSF" userId="S::s10243273@connect.np.edu.sg::52d43480-620b-4c79-b9ae-4a8c456a1882" providerId="AD" clId="Web-{AFCDDAEF-41BC-2906-CB40-176B59600723}" dt="2023-06-10T17:21:29.847" v="16" actId="20577"/>
          <ac:spMkLst>
            <pc:docMk/>
            <pc:sldMk cId="537825154" sldId="377"/>
            <ac:spMk id="2" creationId="{3F383942-1A5D-E0E9-F072-CC337E41439A}"/>
          </ac:spMkLst>
        </pc:spChg>
      </pc:sldChg>
      <pc:sldChg chg="modSp">
        <pc:chgData name="Berith Chai Yi Le /CSF" userId="S::s10243273@connect.np.edu.sg::52d43480-620b-4c79-b9ae-4a8c456a1882" providerId="AD" clId="Web-{AFCDDAEF-41BC-2906-CB40-176B59600723}" dt="2023-06-10T17:22:01.614" v="26" actId="20577"/>
        <pc:sldMkLst>
          <pc:docMk/>
          <pc:sldMk cId="314717872" sldId="378"/>
        </pc:sldMkLst>
        <pc:spChg chg="mod">
          <ac:chgData name="Berith Chai Yi Le /CSF" userId="S::s10243273@connect.np.edu.sg::52d43480-620b-4c79-b9ae-4a8c456a1882" providerId="AD" clId="Web-{AFCDDAEF-41BC-2906-CB40-176B59600723}" dt="2023-06-10T17:22:01.614" v="26" actId="20577"/>
          <ac:spMkLst>
            <pc:docMk/>
            <pc:sldMk cId="314717872" sldId="378"/>
            <ac:spMk id="6" creationId="{AD6168D8-68F5-EE14-300B-0755A0E3E693}"/>
          </ac:spMkLst>
        </pc:spChg>
      </pc:sldChg>
      <pc:sldChg chg="modSp">
        <pc:chgData name="Berith Chai Yi Le /CSF" userId="S::s10243273@connect.np.edu.sg::52d43480-620b-4c79-b9ae-4a8c456a1882" providerId="AD" clId="Web-{AFCDDAEF-41BC-2906-CB40-176B59600723}" dt="2023-06-10T17:23:53.101" v="59" actId="20577"/>
        <pc:sldMkLst>
          <pc:docMk/>
          <pc:sldMk cId="111858518" sldId="379"/>
        </pc:sldMkLst>
        <pc:spChg chg="mod">
          <ac:chgData name="Berith Chai Yi Le /CSF" userId="S::s10243273@connect.np.edu.sg::52d43480-620b-4c79-b9ae-4a8c456a1882" providerId="AD" clId="Web-{AFCDDAEF-41BC-2906-CB40-176B59600723}" dt="2023-06-10T17:23:53.101" v="59" actId="20577"/>
          <ac:spMkLst>
            <pc:docMk/>
            <pc:sldMk cId="111858518" sldId="379"/>
            <ac:spMk id="2" creationId="{3F383942-1A5D-E0E9-F072-CC337E41439A}"/>
          </ac:spMkLst>
        </pc:spChg>
      </pc:sldChg>
      <pc:sldChg chg="modSp">
        <pc:chgData name="Berith Chai Yi Le /CSF" userId="S::s10243273@connect.np.edu.sg::52d43480-620b-4c79-b9ae-4a8c456a1882" providerId="AD" clId="Web-{AFCDDAEF-41BC-2906-CB40-176B59600723}" dt="2023-06-10T17:20:18.517" v="9" actId="20577"/>
        <pc:sldMkLst>
          <pc:docMk/>
          <pc:sldMk cId="1799373668" sldId="380"/>
        </pc:sldMkLst>
        <pc:spChg chg="mod">
          <ac:chgData name="Berith Chai Yi Le /CSF" userId="S::s10243273@connect.np.edu.sg::52d43480-620b-4c79-b9ae-4a8c456a1882" providerId="AD" clId="Web-{AFCDDAEF-41BC-2906-CB40-176B59600723}" dt="2023-06-10T17:20:18.517" v="9" actId="20577"/>
          <ac:spMkLst>
            <pc:docMk/>
            <pc:sldMk cId="1799373668" sldId="380"/>
            <ac:spMk id="2" creationId="{3F383942-1A5D-E0E9-F072-CC337E41439A}"/>
          </ac:spMkLst>
        </pc:spChg>
      </pc:sldChg>
    </pc:docChg>
  </pc:docChgLst>
  <pc:docChgLst>
    <pc:chgData name="Liew Yun Yi Phoedora /CSF" userId="S::s10242811@connect.np.edu.sg::83736e1b-4d8a-4d59-965d-66d3d0563fb9" providerId="AD" clId="Web-{BA341422-C4B1-CB97-D7E0-0407FB6F0684}"/>
    <pc:docChg chg="modSld">
      <pc:chgData name="Liew Yun Yi Phoedora /CSF" userId="S::s10242811@connect.np.edu.sg::83736e1b-4d8a-4d59-965d-66d3d0563fb9" providerId="AD" clId="Web-{BA341422-C4B1-CB97-D7E0-0407FB6F0684}" dt="2023-06-06T10:19:26.629" v="1"/>
      <pc:docMkLst>
        <pc:docMk/>
      </pc:docMkLst>
      <pc:sldChg chg="addSp delSp">
        <pc:chgData name="Liew Yun Yi Phoedora /CSF" userId="S::s10242811@connect.np.edu.sg::83736e1b-4d8a-4d59-965d-66d3d0563fb9" providerId="AD" clId="Web-{BA341422-C4B1-CB97-D7E0-0407FB6F0684}" dt="2023-06-06T10:19:26.629" v="1"/>
        <pc:sldMkLst>
          <pc:docMk/>
          <pc:sldMk cId="2012673942" sldId="314"/>
        </pc:sldMkLst>
        <pc:spChg chg="add">
          <ac:chgData name="Liew Yun Yi Phoedora /CSF" userId="S::s10242811@connect.np.edu.sg::83736e1b-4d8a-4d59-965d-66d3d0563fb9" providerId="AD" clId="Web-{BA341422-C4B1-CB97-D7E0-0407FB6F0684}" dt="2023-06-06T10:19:26.629" v="1"/>
          <ac:spMkLst>
            <pc:docMk/>
            <pc:sldMk cId="2012673942" sldId="314"/>
            <ac:spMk id="4" creationId="{76570821-58BB-E7BA-6A17-635A13DED4B5}"/>
          </ac:spMkLst>
        </pc:spChg>
        <pc:spChg chg="del">
          <ac:chgData name="Liew Yun Yi Phoedora /CSF" userId="S::s10242811@connect.np.edu.sg::83736e1b-4d8a-4d59-965d-66d3d0563fb9" providerId="AD" clId="Web-{BA341422-C4B1-CB97-D7E0-0407FB6F0684}" dt="2023-06-06T10:19:25.519" v="0"/>
          <ac:spMkLst>
            <pc:docMk/>
            <pc:sldMk cId="2012673942" sldId="314"/>
            <ac:spMk id="7" creationId="{C45FFA8A-C561-3305-B7CE-6ACE1D05BE0F}"/>
          </ac:spMkLst>
        </pc:spChg>
        <pc:picChg chg="add">
          <ac:chgData name="Liew Yun Yi Phoedora /CSF" userId="S::s10242811@connect.np.edu.sg::83736e1b-4d8a-4d59-965d-66d3d0563fb9" providerId="AD" clId="Web-{BA341422-C4B1-CB97-D7E0-0407FB6F0684}" dt="2023-06-06T10:19:26.629" v="1"/>
          <ac:picMkLst>
            <pc:docMk/>
            <pc:sldMk cId="2012673942" sldId="314"/>
            <ac:picMk id="3" creationId="{D371377A-3C89-D32B-D6FD-F3A9D3077B58}"/>
          </ac:picMkLst>
        </pc:picChg>
      </pc:sldChg>
    </pc:docChg>
  </pc:docChgLst>
  <pc:docChgLst>
    <pc:chgData name="Arash Nur Iman Mohd Ali Shaifuddin /IT" userId="fbc6c991-0668-4fad-ae25-e228608aa335" providerId="ADAL" clId="{EF57E5AE-5037-4ED3-98B1-C1EB9CB657B1}"/>
    <pc:docChg chg="undo redo custSel addSld delSld modSld sldOrd">
      <pc:chgData name="Arash Nur Iman Mohd Ali Shaifuddin /IT" userId="fbc6c991-0668-4fad-ae25-e228608aa335" providerId="ADAL" clId="{EF57E5AE-5037-4ED3-98B1-C1EB9CB657B1}" dt="2023-06-11T11:26:25.532" v="23212" actId="1076"/>
      <pc:docMkLst>
        <pc:docMk/>
      </pc:docMkLst>
      <pc:sldChg chg="modSp modAnim">
        <pc:chgData name="Arash Nur Iman Mohd Ali Shaifuddin /IT" userId="fbc6c991-0668-4fad-ae25-e228608aa335" providerId="ADAL" clId="{EF57E5AE-5037-4ED3-98B1-C1EB9CB657B1}" dt="2023-06-09T12:35:23.602" v="17367"/>
        <pc:sldMkLst>
          <pc:docMk/>
          <pc:sldMk cId="0" sldId="256"/>
        </pc:sldMkLst>
        <pc:spChg chg="mod">
          <ac:chgData name="Arash Nur Iman Mohd Ali Shaifuddin /IT" userId="fbc6c991-0668-4fad-ae25-e228608aa335" providerId="ADAL" clId="{EF57E5AE-5037-4ED3-98B1-C1EB9CB657B1}" dt="2023-06-03T00:19:13.321" v="6292" actId="20577"/>
          <ac:spMkLst>
            <pc:docMk/>
            <pc:sldMk cId="0" sldId="256"/>
            <ac:spMk id="687" creationId="{00000000-0000-0000-0000-000000000000}"/>
          </ac:spMkLst>
        </pc:spChg>
      </pc:sldChg>
      <pc:sldChg chg="ord">
        <pc:chgData name="Arash Nur Iman Mohd Ali Shaifuddin /IT" userId="fbc6c991-0668-4fad-ae25-e228608aa335" providerId="ADAL" clId="{EF57E5AE-5037-4ED3-98B1-C1EB9CB657B1}" dt="2023-05-24T11:19:34.371" v="2"/>
        <pc:sldMkLst>
          <pc:docMk/>
          <pc:sldMk cId="0" sldId="258"/>
        </pc:sldMkLst>
      </pc:sldChg>
      <pc:sldChg chg="modSp mod modAnim">
        <pc:chgData name="Arash Nur Iman Mohd Ali Shaifuddin /IT" userId="fbc6c991-0668-4fad-ae25-e228608aa335" providerId="ADAL" clId="{EF57E5AE-5037-4ED3-98B1-C1EB9CB657B1}" dt="2023-06-11T10:32:26.847" v="19824"/>
        <pc:sldMkLst>
          <pc:docMk/>
          <pc:sldMk cId="0" sldId="267"/>
        </pc:sldMkLst>
        <pc:spChg chg="mod">
          <ac:chgData name="Arash Nur Iman Mohd Ali Shaifuddin /IT" userId="fbc6c991-0668-4fad-ae25-e228608aa335" providerId="ADAL" clId="{EF57E5AE-5037-4ED3-98B1-C1EB9CB657B1}" dt="2023-06-03T03:57:58.696" v="12495" actId="20577"/>
          <ac:spMkLst>
            <pc:docMk/>
            <pc:sldMk cId="0" sldId="267"/>
            <ac:spMk id="1424" creationId="{00000000-0000-0000-0000-000000000000}"/>
          </ac:spMkLst>
        </pc:spChg>
        <pc:spChg chg="mod">
          <ac:chgData name="Arash Nur Iman Mohd Ali Shaifuddin /IT" userId="fbc6c991-0668-4fad-ae25-e228608aa335" providerId="ADAL" clId="{EF57E5AE-5037-4ED3-98B1-C1EB9CB657B1}" dt="2023-06-03T03:58:01.873" v="12497" actId="20577"/>
          <ac:spMkLst>
            <pc:docMk/>
            <pc:sldMk cId="0" sldId="267"/>
            <ac:spMk id="1426" creationId="{00000000-0000-0000-0000-000000000000}"/>
          </ac:spMkLst>
        </pc:spChg>
        <pc:spChg chg="mod">
          <ac:chgData name="Arash Nur Iman Mohd Ali Shaifuddin /IT" userId="fbc6c991-0668-4fad-ae25-e228608aa335" providerId="ADAL" clId="{EF57E5AE-5037-4ED3-98B1-C1EB9CB657B1}" dt="2023-06-03T03:58:04.428" v="12499" actId="20577"/>
          <ac:spMkLst>
            <pc:docMk/>
            <pc:sldMk cId="0" sldId="267"/>
            <ac:spMk id="1436" creationId="{00000000-0000-0000-0000-000000000000}"/>
          </ac:spMkLst>
        </pc:spChg>
      </pc:sldChg>
      <pc:sldChg chg="mod ord modShow">
        <pc:chgData name="Arash Nur Iman Mohd Ali Shaifuddin /IT" userId="fbc6c991-0668-4fad-ae25-e228608aa335" providerId="ADAL" clId="{EF57E5AE-5037-4ED3-98B1-C1EB9CB657B1}" dt="2023-05-24T11:19:36.248" v="4"/>
        <pc:sldMkLst>
          <pc:docMk/>
          <pc:sldMk cId="3721249962" sldId="321"/>
        </pc:sldMkLst>
      </pc:sldChg>
      <pc:sldChg chg="modSp mod modAnim">
        <pc:chgData name="Arash Nur Iman Mohd Ali Shaifuddin /IT" userId="fbc6c991-0668-4fad-ae25-e228608aa335" providerId="ADAL" clId="{EF57E5AE-5037-4ED3-98B1-C1EB9CB657B1}" dt="2023-06-11T11:26:25.532" v="23212" actId="1076"/>
        <pc:sldMkLst>
          <pc:docMk/>
          <pc:sldMk cId="500274770" sldId="322"/>
        </pc:sldMkLst>
        <pc:spChg chg="mod">
          <ac:chgData name="Arash Nur Iman Mohd Ali Shaifuddin /IT" userId="fbc6c991-0668-4fad-ae25-e228608aa335" providerId="ADAL" clId="{EF57E5AE-5037-4ED3-98B1-C1EB9CB657B1}" dt="2023-06-03T00:19:22.482" v="6326" actId="20577"/>
          <ac:spMkLst>
            <pc:docMk/>
            <pc:sldMk cId="500274770" sldId="322"/>
            <ac:spMk id="901" creationId="{00000000-0000-0000-0000-000000000000}"/>
          </ac:spMkLst>
        </pc:spChg>
        <pc:spChg chg="mod">
          <ac:chgData name="Arash Nur Iman Mohd Ali Shaifuddin /IT" userId="fbc6c991-0668-4fad-ae25-e228608aa335" providerId="ADAL" clId="{EF57E5AE-5037-4ED3-98B1-C1EB9CB657B1}" dt="2023-05-24T11:23:41.138" v="323" actId="20577"/>
          <ac:spMkLst>
            <pc:docMk/>
            <pc:sldMk cId="500274770" sldId="322"/>
            <ac:spMk id="903" creationId="{00000000-0000-0000-0000-000000000000}"/>
          </ac:spMkLst>
        </pc:spChg>
        <pc:spChg chg="mod">
          <ac:chgData name="Arash Nur Iman Mohd Ali Shaifuddin /IT" userId="fbc6c991-0668-4fad-ae25-e228608aa335" providerId="ADAL" clId="{EF57E5AE-5037-4ED3-98B1-C1EB9CB657B1}" dt="2023-06-03T01:58:03.693" v="10646" actId="20577"/>
          <ac:spMkLst>
            <pc:docMk/>
            <pc:sldMk cId="500274770" sldId="322"/>
            <ac:spMk id="904" creationId="{00000000-0000-0000-0000-000000000000}"/>
          </ac:spMkLst>
        </pc:spChg>
        <pc:spChg chg="mod">
          <ac:chgData name="Arash Nur Iman Mohd Ali Shaifuddin /IT" userId="fbc6c991-0668-4fad-ae25-e228608aa335" providerId="ADAL" clId="{EF57E5AE-5037-4ED3-98B1-C1EB9CB657B1}" dt="2023-06-09T12:33:30.864" v="17354" actId="20577"/>
          <ac:spMkLst>
            <pc:docMk/>
            <pc:sldMk cId="500274770" sldId="322"/>
            <ac:spMk id="906" creationId="{00000000-0000-0000-0000-000000000000}"/>
          </ac:spMkLst>
        </pc:spChg>
        <pc:spChg chg="mod">
          <ac:chgData name="Arash Nur Iman Mohd Ali Shaifuddin /IT" userId="fbc6c991-0668-4fad-ae25-e228608aa335" providerId="ADAL" clId="{EF57E5AE-5037-4ED3-98B1-C1EB9CB657B1}" dt="2023-06-03T01:58:10.291" v="10650" actId="20577"/>
          <ac:spMkLst>
            <pc:docMk/>
            <pc:sldMk cId="500274770" sldId="322"/>
            <ac:spMk id="909" creationId="{00000000-0000-0000-0000-000000000000}"/>
          </ac:spMkLst>
        </pc:spChg>
        <pc:spChg chg="mod">
          <ac:chgData name="Arash Nur Iman Mohd Ali Shaifuddin /IT" userId="fbc6c991-0668-4fad-ae25-e228608aa335" providerId="ADAL" clId="{EF57E5AE-5037-4ED3-98B1-C1EB9CB657B1}" dt="2023-06-11T11:26:25.532" v="23212" actId="1076"/>
          <ac:spMkLst>
            <pc:docMk/>
            <pc:sldMk cId="500274770" sldId="322"/>
            <ac:spMk id="911" creationId="{00000000-0000-0000-0000-000000000000}"/>
          </ac:spMkLst>
        </pc:spChg>
        <pc:spChg chg="mod">
          <ac:chgData name="Arash Nur Iman Mohd Ali Shaifuddin /IT" userId="fbc6c991-0668-4fad-ae25-e228608aa335" providerId="ADAL" clId="{EF57E5AE-5037-4ED3-98B1-C1EB9CB657B1}" dt="2023-06-03T01:58:15.702" v="10668" actId="20577"/>
          <ac:spMkLst>
            <pc:docMk/>
            <pc:sldMk cId="500274770" sldId="322"/>
            <ac:spMk id="912" creationId="{00000000-0000-0000-0000-000000000000}"/>
          </ac:spMkLst>
        </pc:spChg>
        <pc:spChg chg="mod">
          <ac:chgData name="Arash Nur Iman Mohd Ali Shaifuddin /IT" userId="fbc6c991-0668-4fad-ae25-e228608aa335" providerId="ADAL" clId="{EF57E5AE-5037-4ED3-98B1-C1EB9CB657B1}" dt="2023-06-03T00:19:18.892" v="6311" actId="20577"/>
          <ac:spMkLst>
            <pc:docMk/>
            <pc:sldMk cId="500274770" sldId="322"/>
            <ac:spMk id="915" creationId="{00000000-0000-0000-0000-000000000000}"/>
          </ac:spMkLst>
        </pc:spChg>
      </pc:sldChg>
      <pc:sldChg chg="modSp add mod modAnim modShow addCm modCm">
        <pc:chgData name="Arash Nur Iman Mohd Ali Shaifuddin /IT" userId="fbc6c991-0668-4fad-ae25-e228608aa335" providerId="ADAL" clId="{EF57E5AE-5037-4ED3-98B1-C1EB9CB657B1}" dt="2023-06-09T12:35:35.462" v="17369"/>
        <pc:sldMkLst>
          <pc:docMk/>
          <pc:sldMk cId="1001671250" sldId="323"/>
        </pc:sldMkLst>
        <pc:spChg chg="mod">
          <ac:chgData name="Arash Nur Iman Mohd Ali Shaifuddin /IT" userId="fbc6c991-0668-4fad-ae25-e228608aa335" providerId="ADAL" clId="{EF57E5AE-5037-4ED3-98B1-C1EB9CB657B1}" dt="2023-06-03T00:19:50.739" v="6444" actId="20577"/>
          <ac:spMkLst>
            <pc:docMk/>
            <pc:sldMk cId="1001671250" sldId="323"/>
            <ac:spMk id="1193" creationId="{00000000-0000-0000-0000-000000000000}"/>
          </ac:spMkLst>
        </pc:spChg>
        <pc:spChg chg="mod">
          <ac:chgData name="Arash Nur Iman Mohd Ali Shaifuddin /IT" userId="fbc6c991-0668-4fad-ae25-e228608aa335" providerId="ADAL" clId="{EF57E5AE-5037-4ED3-98B1-C1EB9CB657B1}" dt="2023-06-03T00:30:18.262" v="6770" actId="20577"/>
          <ac:spMkLst>
            <pc:docMk/>
            <pc:sldMk cId="1001671250" sldId="323"/>
            <ac:spMk id="1194" creationId="{00000000-0000-0000-0000-000000000000}"/>
          </ac:spMkLst>
        </pc:spChg>
        <pc:extLst>
          <p:ext xmlns:p="http://schemas.openxmlformats.org/presentationml/2006/main" uri="{D6D511B9-2390-475A-947B-AFAB55BFBCF1}">
            <pc226:cmChg xmlns:pc226="http://schemas.microsoft.com/office/powerpoint/2022/06/main/command" chg="add mod">
              <pc226:chgData name="Arash Nur Iman Mohd Ali Shaifuddin /IT" userId="fbc6c991-0668-4fad-ae25-e228608aa335" providerId="ADAL" clId="{EF57E5AE-5037-4ED3-98B1-C1EB9CB657B1}" dt="2023-06-03T01:22:40.056" v="9599"/>
              <pc2:cmMkLst xmlns:pc2="http://schemas.microsoft.com/office/powerpoint/2019/9/main/command">
                <pc:docMk/>
                <pc:sldMk cId="1001671250" sldId="323"/>
                <pc2:cmMk id="{4A481317-D082-47FE-A63F-5E55115BA4A0}"/>
              </pc2:cmMkLst>
            </pc226:cmChg>
          </p:ext>
        </pc:extLst>
      </pc:sldChg>
      <pc:sldChg chg="addSp delSp modSp add mod delAnim modAnim modShow">
        <pc:chgData name="Arash Nur Iman Mohd Ali Shaifuddin /IT" userId="fbc6c991-0668-4fad-ae25-e228608aa335" providerId="ADAL" clId="{EF57E5AE-5037-4ED3-98B1-C1EB9CB657B1}" dt="2023-06-09T12:36:02.907" v="17372"/>
        <pc:sldMkLst>
          <pc:docMk/>
          <pc:sldMk cId="1321873693" sldId="324"/>
        </pc:sldMkLst>
        <pc:spChg chg="add mod">
          <ac:chgData name="Arash Nur Iman Mohd Ali Shaifuddin /IT" userId="fbc6c991-0668-4fad-ae25-e228608aa335" providerId="ADAL" clId="{EF57E5AE-5037-4ED3-98B1-C1EB9CB657B1}" dt="2023-05-24T11:34:39.914" v="473" actId="478"/>
          <ac:spMkLst>
            <pc:docMk/>
            <pc:sldMk cId="1321873693" sldId="324"/>
            <ac:spMk id="3" creationId="{657CA42D-1A8D-FEDC-4C8C-FB1A03930892}"/>
          </ac:spMkLst>
        </pc:spChg>
        <pc:spChg chg="add mod">
          <ac:chgData name="Arash Nur Iman Mohd Ali Shaifuddin /IT" userId="fbc6c991-0668-4fad-ae25-e228608aa335" providerId="ADAL" clId="{EF57E5AE-5037-4ED3-98B1-C1EB9CB657B1}" dt="2023-05-24T11:34:39.914" v="473" actId="478"/>
          <ac:spMkLst>
            <pc:docMk/>
            <pc:sldMk cId="1321873693" sldId="324"/>
            <ac:spMk id="6" creationId="{305B1829-9C30-FA90-EC60-FE43CAC30751}"/>
          </ac:spMkLst>
        </pc:spChg>
        <pc:spChg chg="add mod">
          <ac:chgData name="Arash Nur Iman Mohd Ali Shaifuddin /IT" userId="fbc6c991-0668-4fad-ae25-e228608aa335" providerId="ADAL" clId="{EF57E5AE-5037-4ED3-98B1-C1EB9CB657B1}" dt="2023-05-24T11:34:39.914" v="473" actId="478"/>
          <ac:spMkLst>
            <pc:docMk/>
            <pc:sldMk cId="1321873693" sldId="324"/>
            <ac:spMk id="8" creationId="{D0847F8C-1C70-8816-62EC-F39E58690F00}"/>
          </ac:spMkLst>
        </pc:spChg>
        <pc:spChg chg="mod">
          <ac:chgData name="Arash Nur Iman Mohd Ali Shaifuddin /IT" userId="fbc6c991-0668-4fad-ae25-e228608aa335" providerId="ADAL" clId="{EF57E5AE-5037-4ED3-98B1-C1EB9CB657B1}" dt="2023-06-03T00:41:40.370" v="6965" actId="20577"/>
          <ac:spMkLst>
            <pc:docMk/>
            <pc:sldMk cId="1321873693" sldId="324"/>
            <ac:spMk id="855" creationId="{00000000-0000-0000-0000-000000000000}"/>
          </ac:spMkLst>
        </pc:spChg>
        <pc:spChg chg="mod">
          <ac:chgData name="Arash Nur Iman Mohd Ali Shaifuddin /IT" userId="fbc6c991-0668-4fad-ae25-e228608aa335" providerId="ADAL" clId="{EF57E5AE-5037-4ED3-98B1-C1EB9CB657B1}" dt="2023-06-03T00:41:46.711" v="6996" actId="20577"/>
          <ac:spMkLst>
            <pc:docMk/>
            <pc:sldMk cId="1321873693" sldId="324"/>
            <ac:spMk id="858" creationId="{00000000-0000-0000-0000-000000000000}"/>
          </ac:spMkLst>
        </pc:spChg>
        <pc:spChg chg="mod">
          <ac:chgData name="Arash Nur Iman Mohd Ali Shaifuddin /IT" userId="fbc6c991-0668-4fad-ae25-e228608aa335" providerId="ADAL" clId="{EF57E5AE-5037-4ED3-98B1-C1EB9CB657B1}" dt="2023-06-03T00:41:50.944" v="7016" actId="20577"/>
          <ac:spMkLst>
            <pc:docMk/>
            <pc:sldMk cId="1321873693" sldId="324"/>
            <ac:spMk id="861" creationId="{00000000-0000-0000-0000-000000000000}"/>
          </ac:spMkLst>
        </pc:spChg>
        <pc:spChg chg="del">
          <ac:chgData name="Arash Nur Iman Mohd Ali Shaifuddin /IT" userId="fbc6c991-0668-4fad-ae25-e228608aa335" providerId="ADAL" clId="{EF57E5AE-5037-4ED3-98B1-C1EB9CB657B1}" dt="2023-05-24T11:34:39.914" v="473" actId="478"/>
          <ac:spMkLst>
            <pc:docMk/>
            <pc:sldMk cId="1321873693" sldId="324"/>
            <ac:spMk id="864" creationId="{00000000-0000-0000-0000-000000000000}"/>
          </ac:spMkLst>
        </pc:spChg>
        <pc:spChg chg="del">
          <ac:chgData name="Arash Nur Iman Mohd Ali Shaifuddin /IT" userId="fbc6c991-0668-4fad-ae25-e228608aa335" providerId="ADAL" clId="{EF57E5AE-5037-4ED3-98B1-C1EB9CB657B1}" dt="2023-05-24T11:34:39.914" v="473" actId="478"/>
          <ac:spMkLst>
            <pc:docMk/>
            <pc:sldMk cId="1321873693" sldId="324"/>
            <ac:spMk id="865" creationId="{00000000-0000-0000-0000-000000000000}"/>
          </ac:spMkLst>
        </pc:spChg>
        <pc:spChg chg="del">
          <ac:chgData name="Arash Nur Iman Mohd Ali Shaifuddin /IT" userId="fbc6c991-0668-4fad-ae25-e228608aa335" providerId="ADAL" clId="{EF57E5AE-5037-4ED3-98B1-C1EB9CB657B1}" dt="2023-05-24T11:34:39.914" v="473" actId="478"/>
          <ac:spMkLst>
            <pc:docMk/>
            <pc:sldMk cId="1321873693" sldId="324"/>
            <ac:spMk id="866" creationId="{00000000-0000-0000-0000-000000000000}"/>
          </ac:spMkLst>
        </pc:spChg>
        <pc:spChg chg="mod">
          <ac:chgData name="Arash Nur Iman Mohd Ali Shaifuddin /IT" userId="fbc6c991-0668-4fad-ae25-e228608aa335" providerId="ADAL" clId="{EF57E5AE-5037-4ED3-98B1-C1EB9CB657B1}" dt="2023-06-03T00:41:35.388" v="6946" actId="20577"/>
          <ac:spMkLst>
            <pc:docMk/>
            <pc:sldMk cId="1321873693" sldId="324"/>
            <ac:spMk id="867" creationId="{00000000-0000-0000-0000-000000000000}"/>
          </ac:spMkLst>
        </pc:spChg>
        <pc:spChg chg="del">
          <ac:chgData name="Arash Nur Iman Mohd Ali Shaifuddin /IT" userId="fbc6c991-0668-4fad-ae25-e228608aa335" providerId="ADAL" clId="{EF57E5AE-5037-4ED3-98B1-C1EB9CB657B1}" dt="2023-05-24T11:34:39.914" v="473" actId="478"/>
          <ac:spMkLst>
            <pc:docMk/>
            <pc:sldMk cId="1321873693" sldId="324"/>
            <ac:spMk id="888" creationId="{00000000-0000-0000-0000-000000000000}"/>
          </ac:spMkLst>
        </pc:spChg>
      </pc:sldChg>
      <pc:sldChg chg="addSp delSp modSp new mod modNotesTx">
        <pc:chgData name="Arash Nur Iman Mohd Ali Shaifuddin /IT" userId="fbc6c991-0668-4fad-ae25-e228608aa335" providerId="ADAL" clId="{EF57E5AE-5037-4ED3-98B1-C1EB9CB657B1}" dt="2023-06-11T10:31:33.134" v="19821"/>
        <pc:sldMkLst>
          <pc:docMk/>
          <pc:sldMk cId="3374833177" sldId="325"/>
        </pc:sldMkLst>
        <pc:spChg chg="mod">
          <ac:chgData name="Arash Nur Iman Mohd Ali Shaifuddin /IT" userId="fbc6c991-0668-4fad-ae25-e228608aa335" providerId="ADAL" clId="{EF57E5AE-5037-4ED3-98B1-C1EB9CB657B1}" dt="2023-06-03T01:16:45.364" v="8594" actId="20577"/>
          <ac:spMkLst>
            <pc:docMk/>
            <pc:sldMk cId="3374833177" sldId="325"/>
            <ac:spMk id="2" creationId="{901439F6-8F66-F9DC-0213-B912E3918F7F}"/>
          </ac:spMkLst>
        </pc:spChg>
        <pc:spChg chg="del">
          <ac:chgData name="Arash Nur Iman Mohd Ali Shaifuddin /IT" userId="fbc6c991-0668-4fad-ae25-e228608aa335" providerId="ADAL" clId="{EF57E5AE-5037-4ED3-98B1-C1EB9CB657B1}" dt="2023-05-24T11:37:22.514" v="526" actId="478"/>
          <ac:spMkLst>
            <pc:docMk/>
            <pc:sldMk cId="3374833177" sldId="325"/>
            <ac:spMk id="3" creationId="{3AC489B1-D0CC-35CD-55BB-45FF89F23A60}"/>
          </ac:spMkLst>
        </pc:spChg>
        <pc:spChg chg="mod">
          <ac:chgData name="Arash Nur Iman Mohd Ali Shaifuddin /IT" userId="fbc6c991-0668-4fad-ae25-e228608aa335" providerId="ADAL" clId="{EF57E5AE-5037-4ED3-98B1-C1EB9CB657B1}" dt="2023-05-24T11:37:29.936" v="527"/>
          <ac:spMkLst>
            <pc:docMk/>
            <pc:sldMk cId="3374833177" sldId="325"/>
            <ac:spMk id="9" creationId="{4097FBA6-D948-737D-6CE2-736028071411}"/>
          </ac:spMkLst>
        </pc:spChg>
        <pc:spChg chg="mod">
          <ac:chgData name="Arash Nur Iman Mohd Ali Shaifuddin /IT" userId="fbc6c991-0668-4fad-ae25-e228608aa335" providerId="ADAL" clId="{EF57E5AE-5037-4ED3-98B1-C1EB9CB657B1}" dt="2023-05-24T11:37:29.936" v="527"/>
          <ac:spMkLst>
            <pc:docMk/>
            <pc:sldMk cId="3374833177" sldId="325"/>
            <ac:spMk id="12" creationId="{E314034A-A733-8162-12DC-EE8862446463}"/>
          </ac:spMkLst>
        </pc:spChg>
        <pc:spChg chg="mod">
          <ac:chgData name="Arash Nur Iman Mohd Ali Shaifuddin /IT" userId="fbc6c991-0668-4fad-ae25-e228608aa335" providerId="ADAL" clId="{EF57E5AE-5037-4ED3-98B1-C1EB9CB657B1}" dt="2023-05-24T11:37:29.936" v="527"/>
          <ac:spMkLst>
            <pc:docMk/>
            <pc:sldMk cId="3374833177" sldId="325"/>
            <ac:spMk id="13" creationId="{3F4AC366-E0E5-15F9-5ECD-442FEEA6E036}"/>
          </ac:spMkLst>
        </pc:spChg>
        <pc:spChg chg="mod">
          <ac:chgData name="Arash Nur Iman Mohd Ali Shaifuddin /IT" userId="fbc6c991-0668-4fad-ae25-e228608aa335" providerId="ADAL" clId="{EF57E5AE-5037-4ED3-98B1-C1EB9CB657B1}" dt="2023-05-24T11:37:29.936" v="527"/>
          <ac:spMkLst>
            <pc:docMk/>
            <pc:sldMk cId="3374833177" sldId="325"/>
            <ac:spMk id="14" creationId="{0C8597FE-CC0C-277B-1533-20468A91BAE8}"/>
          </ac:spMkLst>
        </pc:spChg>
        <pc:spChg chg="add mod">
          <ac:chgData name="Arash Nur Iman Mohd Ali Shaifuddin /IT" userId="fbc6c991-0668-4fad-ae25-e228608aa335" providerId="ADAL" clId="{EF57E5AE-5037-4ED3-98B1-C1EB9CB657B1}" dt="2023-06-11T08:34:29.439" v="18288" actId="242"/>
          <ac:spMkLst>
            <pc:docMk/>
            <pc:sldMk cId="3374833177" sldId="325"/>
            <ac:spMk id="18" creationId="{988E9EDC-4D2D-89DB-35D6-FF32D9717B2B}"/>
          </ac:spMkLst>
        </pc:spChg>
        <pc:spChg chg="add del mod">
          <ac:chgData name="Arash Nur Iman Mohd Ali Shaifuddin /IT" userId="fbc6c991-0668-4fad-ae25-e228608aa335" providerId="ADAL" clId="{EF57E5AE-5037-4ED3-98B1-C1EB9CB657B1}" dt="2023-06-03T02:08:04.412" v="11711"/>
          <ac:spMkLst>
            <pc:docMk/>
            <pc:sldMk cId="3374833177" sldId="325"/>
            <ac:spMk id="20" creationId="{71B44A13-5D20-11A6-E0A4-D54940075E7A}"/>
          </ac:spMkLst>
        </pc:spChg>
        <pc:spChg chg="add del mod">
          <ac:chgData name="Arash Nur Iman Mohd Ali Shaifuddin /IT" userId="fbc6c991-0668-4fad-ae25-e228608aa335" providerId="ADAL" clId="{EF57E5AE-5037-4ED3-98B1-C1EB9CB657B1}" dt="2023-05-24T11:40:20.319" v="558" actId="478"/>
          <ac:spMkLst>
            <pc:docMk/>
            <pc:sldMk cId="3374833177" sldId="325"/>
            <ac:spMk id="24" creationId="{72CADBD7-A034-B1A8-5308-A70DDCDB06B7}"/>
          </ac:spMkLst>
        </pc:spChg>
        <pc:spChg chg="add mod">
          <ac:chgData name="Arash Nur Iman Mohd Ali Shaifuddin /IT" userId="fbc6c991-0668-4fad-ae25-e228608aa335" providerId="ADAL" clId="{EF57E5AE-5037-4ED3-98B1-C1EB9CB657B1}" dt="2023-06-03T01:17:23.999" v="8672" actId="164"/>
          <ac:spMkLst>
            <pc:docMk/>
            <pc:sldMk cId="3374833177" sldId="325"/>
            <ac:spMk id="25" creationId="{F7BF2B15-72F1-FDFD-5B4C-99E9D194BB6B}"/>
          </ac:spMkLst>
        </pc:spChg>
        <pc:spChg chg="add mod">
          <ac:chgData name="Arash Nur Iman Mohd Ali Shaifuddin /IT" userId="fbc6c991-0668-4fad-ae25-e228608aa335" providerId="ADAL" clId="{EF57E5AE-5037-4ED3-98B1-C1EB9CB657B1}" dt="2023-06-03T01:17:23.999" v="8672" actId="164"/>
          <ac:spMkLst>
            <pc:docMk/>
            <pc:sldMk cId="3374833177" sldId="325"/>
            <ac:spMk id="26" creationId="{51CDBA9D-69C9-EC25-978B-4AD837495BE2}"/>
          </ac:spMkLst>
        </pc:spChg>
        <pc:spChg chg="add mod">
          <ac:chgData name="Arash Nur Iman Mohd Ali Shaifuddin /IT" userId="fbc6c991-0668-4fad-ae25-e228608aa335" providerId="ADAL" clId="{EF57E5AE-5037-4ED3-98B1-C1EB9CB657B1}" dt="2023-06-03T01:17:23.999" v="8672" actId="164"/>
          <ac:spMkLst>
            <pc:docMk/>
            <pc:sldMk cId="3374833177" sldId="325"/>
            <ac:spMk id="27" creationId="{F88FE669-721D-6CA0-D2C5-DBB849D1C5CF}"/>
          </ac:spMkLst>
        </pc:spChg>
        <pc:spChg chg="add mod">
          <ac:chgData name="Arash Nur Iman Mohd Ali Shaifuddin /IT" userId="fbc6c991-0668-4fad-ae25-e228608aa335" providerId="ADAL" clId="{EF57E5AE-5037-4ED3-98B1-C1EB9CB657B1}" dt="2023-06-03T01:17:23.999" v="8672" actId="164"/>
          <ac:spMkLst>
            <pc:docMk/>
            <pc:sldMk cId="3374833177" sldId="325"/>
            <ac:spMk id="33" creationId="{FFC3A6D9-08D0-A298-A7C7-479ACAD6E1A8}"/>
          </ac:spMkLst>
        </pc:spChg>
        <pc:spChg chg="add mod">
          <ac:chgData name="Arash Nur Iman Mohd Ali Shaifuddin /IT" userId="fbc6c991-0668-4fad-ae25-e228608aa335" providerId="ADAL" clId="{EF57E5AE-5037-4ED3-98B1-C1EB9CB657B1}" dt="2023-06-03T01:17:23.999" v="8672" actId="164"/>
          <ac:spMkLst>
            <pc:docMk/>
            <pc:sldMk cId="3374833177" sldId="325"/>
            <ac:spMk id="34" creationId="{AC0E4ECB-2A4A-C166-4F78-F49518D95C71}"/>
          </ac:spMkLst>
        </pc:spChg>
        <pc:spChg chg="add mod">
          <ac:chgData name="Arash Nur Iman Mohd Ali Shaifuddin /IT" userId="fbc6c991-0668-4fad-ae25-e228608aa335" providerId="ADAL" clId="{EF57E5AE-5037-4ED3-98B1-C1EB9CB657B1}" dt="2023-06-03T01:17:23.999" v="8672" actId="164"/>
          <ac:spMkLst>
            <pc:docMk/>
            <pc:sldMk cId="3374833177" sldId="325"/>
            <ac:spMk id="35" creationId="{00C57896-DC28-E684-74AF-06AE9E7B2C41}"/>
          </ac:spMkLst>
        </pc:spChg>
        <pc:spChg chg="add mod">
          <ac:chgData name="Arash Nur Iman Mohd Ali Shaifuddin /IT" userId="fbc6c991-0668-4fad-ae25-e228608aa335" providerId="ADAL" clId="{EF57E5AE-5037-4ED3-98B1-C1EB9CB657B1}" dt="2023-06-03T01:17:23.999" v="8672" actId="164"/>
          <ac:spMkLst>
            <pc:docMk/>
            <pc:sldMk cId="3374833177" sldId="325"/>
            <ac:spMk id="36" creationId="{5170FCE2-3E70-87AF-19D3-DD3C3F73F667}"/>
          </ac:spMkLst>
        </pc:spChg>
        <pc:grpChg chg="add mod">
          <ac:chgData name="Arash Nur Iman Mohd Ali Shaifuddin /IT" userId="fbc6c991-0668-4fad-ae25-e228608aa335" providerId="ADAL" clId="{EF57E5AE-5037-4ED3-98B1-C1EB9CB657B1}" dt="2023-06-03T01:17:29.040" v="8673" actId="1076"/>
          <ac:grpSpMkLst>
            <pc:docMk/>
            <pc:sldMk cId="3374833177" sldId="325"/>
            <ac:grpSpMk id="3" creationId="{A1EA83BE-2D58-E4E0-8E04-5E9122044496}"/>
          </ac:grpSpMkLst>
        </pc:grpChg>
        <pc:grpChg chg="add mod">
          <ac:chgData name="Arash Nur Iman Mohd Ali Shaifuddin /IT" userId="fbc6c991-0668-4fad-ae25-e228608aa335" providerId="ADAL" clId="{EF57E5AE-5037-4ED3-98B1-C1EB9CB657B1}" dt="2023-05-24T11:37:29.936" v="527"/>
          <ac:grpSpMkLst>
            <pc:docMk/>
            <pc:sldMk cId="3374833177" sldId="325"/>
            <ac:grpSpMk id="4" creationId="{EFCD4EAD-9323-9245-102A-DE7DBAAC613A}"/>
          </ac:grpSpMkLst>
        </pc:grpChg>
        <pc:grpChg chg="add mod">
          <ac:chgData name="Arash Nur Iman Mohd Ali Shaifuddin /IT" userId="fbc6c991-0668-4fad-ae25-e228608aa335" providerId="ADAL" clId="{EF57E5AE-5037-4ED3-98B1-C1EB9CB657B1}" dt="2023-05-24T11:37:29.936" v="527"/>
          <ac:grpSpMkLst>
            <pc:docMk/>
            <pc:sldMk cId="3374833177" sldId="325"/>
            <ac:grpSpMk id="8" creationId="{4CA86F58-3C80-C4BE-BA66-CF7C9E3E8EA5}"/>
          </ac:grpSpMkLst>
        </pc:grpChg>
        <pc:grpChg chg="mod">
          <ac:chgData name="Arash Nur Iman Mohd Ali Shaifuddin /IT" userId="fbc6c991-0668-4fad-ae25-e228608aa335" providerId="ADAL" clId="{EF57E5AE-5037-4ED3-98B1-C1EB9CB657B1}" dt="2023-05-24T11:37:29.936" v="527"/>
          <ac:grpSpMkLst>
            <pc:docMk/>
            <pc:sldMk cId="3374833177" sldId="325"/>
            <ac:grpSpMk id="10" creationId="{13F8BB4F-084E-15F5-865D-989A6E3E5FB8}"/>
          </ac:grpSpMkLst>
        </pc:grpChg>
        <pc:grpChg chg="mod">
          <ac:chgData name="Arash Nur Iman Mohd Ali Shaifuddin /IT" userId="fbc6c991-0668-4fad-ae25-e228608aa335" providerId="ADAL" clId="{EF57E5AE-5037-4ED3-98B1-C1EB9CB657B1}" dt="2023-05-24T11:37:29.936" v="527"/>
          <ac:grpSpMkLst>
            <pc:docMk/>
            <pc:sldMk cId="3374833177" sldId="325"/>
            <ac:grpSpMk id="11" creationId="{6EBC4603-B212-A94B-1E49-555D96769DDC}"/>
          </ac:grpSpMkLst>
        </pc:grpChg>
        <pc:grpChg chg="mod">
          <ac:chgData name="Arash Nur Iman Mohd Ali Shaifuddin /IT" userId="fbc6c991-0668-4fad-ae25-e228608aa335" providerId="ADAL" clId="{EF57E5AE-5037-4ED3-98B1-C1EB9CB657B1}" dt="2023-05-24T11:37:29.936" v="527"/>
          <ac:grpSpMkLst>
            <pc:docMk/>
            <pc:sldMk cId="3374833177" sldId="325"/>
            <ac:grpSpMk id="15" creationId="{F13D26BD-51C0-2086-15DB-37CBC4D8ECBB}"/>
          </ac:grpSpMkLst>
        </pc:grpChg>
        <pc:picChg chg="add mod">
          <ac:chgData name="Arash Nur Iman Mohd Ali Shaifuddin /IT" userId="fbc6c991-0668-4fad-ae25-e228608aa335" providerId="ADAL" clId="{EF57E5AE-5037-4ED3-98B1-C1EB9CB657B1}" dt="2023-06-03T01:17:23.999" v="8672" actId="164"/>
          <ac:picMkLst>
            <pc:docMk/>
            <pc:sldMk cId="3374833177" sldId="325"/>
            <ac:picMk id="19" creationId="{09CD903C-A22C-7B9C-0520-B08BA7699BDD}"/>
          </ac:picMkLst>
        </pc:picChg>
        <pc:picChg chg="add mod">
          <ac:chgData name="Arash Nur Iman Mohd Ali Shaifuddin /IT" userId="fbc6c991-0668-4fad-ae25-e228608aa335" providerId="ADAL" clId="{EF57E5AE-5037-4ED3-98B1-C1EB9CB657B1}" dt="2023-06-03T01:17:23.999" v="8672" actId="164"/>
          <ac:picMkLst>
            <pc:docMk/>
            <pc:sldMk cId="3374833177" sldId="325"/>
            <ac:picMk id="21" creationId="{36E131C2-7D34-D718-00A5-D51487979F97}"/>
          </ac:picMkLst>
        </pc:picChg>
        <pc:picChg chg="add mod">
          <ac:chgData name="Arash Nur Iman Mohd Ali Shaifuddin /IT" userId="fbc6c991-0668-4fad-ae25-e228608aa335" providerId="ADAL" clId="{EF57E5AE-5037-4ED3-98B1-C1EB9CB657B1}" dt="2023-06-06T08:36:06.444" v="12940" actId="1076"/>
          <ac:picMkLst>
            <pc:docMk/>
            <pc:sldMk cId="3374833177" sldId="325"/>
            <ac:picMk id="22" creationId="{EABDFA88-45A3-35DC-5421-6A1CBD42409E}"/>
          </ac:picMkLst>
        </pc:picChg>
        <pc:picChg chg="add mod">
          <ac:chgData name="Arash Nur Iman Mohd Ali Shaifuddin /IT" userId="fbc6c991-0668-4fad-ae25-e228608aa335" providerId="ADAL" clId="{EF57E5AE-5037-4ED3-98B1-C1EB9CB657B1}" dt="2023-06-03T01:17:23.999" v="8672" actId="164"/>
          <ac:picMkLst>
            <pc:docMk/>
            <pc:sldMk cId="3374833177" sldId="325"/>
            <ac:picMk id="23" creationId="{C7939DB7-7E65-A5D8-7DA6-B132EDB328B6}"/>
          </ac:picMkLst>
        </pc:picChg>
        <pc:cxnChg chg="mod">
          <ac:chgData name="Arash Nur Iman Mohd Ali Shaifuddin /IT" userId="fbc6c991-0668-4fad-ae25-e228608aa335" providerId="ADAL" clId="{EF57E5AE-5037-4ED3-98B1-C1EB9CB657B1}" dt="2023-05-24T11:37:29.936" v="527"/>
          <ac:cxnSpMkLst>
            <pc:docMk/>
            <pc:sldMk cId="3374833177" sldId="325"/>
            <ac:cxnSpMk id="5" creationId="{14007356-1B96-0F1F-9FFE-CF2E8E6F41F9}"/>
          </ac:cxnSpMkLst>
        </pc:cxnChg>
        <pc:cxnChg chg="mod">
          <ac:chgData name="Arash Nur Iman Mohd Ali Shaifuddin /IT" userId="fbc6c991-0668-4fad-ae25-e228608aa335" providerId="ADAL" clId="{EF57E5AE-5037-4ED3-98B1-C1EB9CB657B1}" dt="2023-05-24T11:37:29.936" v="527"/>
          <ac:cxnSpMkLst>
            <pc:docMk/>
            <pc:sldMk cId="3374833177" sldId="325"/>
            <ac:cxnSpMk id="6" creationId="{3BEFE9D7-AB6F-36A9-82E7-6BFFE5C5BBB0}"/>
          </ac:cxnSpMkLst>
        </pc:cxnChg>
        <pc:cxnChg chg="mod">
          <ac:chgData name="Arash Nur Iman Mohd Ali Shaifuddin /IT" userId="fbc6c991-0668-4fad-ae25-e228608aa335" providerId="ADAL" clId="{EF57E5AE-5037-4ED3-98B1-C1EB9CB657B1}" dt="2023-05-24T11:37:29.936" v="527"/>
          <ac:cxnSpMkLst>
            <pc:docMk/>
            <pc:sldMk cId="3374833177" sldId="325"/>
            <ac:cxnSpMk id="7" creationId="{97A3700F-F514-F8AE-4FBF-11A3AFB83250}"/>
          </ac:cxnSpMkLst>
        </pc:cxnChg>
        <pc:cxnChg chg="mod">
          <ac:chgData name="Arash Nur Iman Mohd Ali Shaifuddin /IT" userId="fbc6c991-0668-4fad-ae25-e228608aa335" providerId="ADAL" clId="{EF57E5AE-5037-4ED3-98B1-C1EB9CB657B1}" dt="2023-05-24T11:37:29.936" v="527"/>
          <ac:cxnSpMkLst>
            <pc:docMk/>
            <pc:sldMk cId="3374833177" sldId="325"/>
            <ac:cxnSpMk id="16" creationId="{FCD48B6B-392B-A629-7514-5600C38ED232}"/>
          </ac:cxnSpMkLst>
        </pc:cxnChg>
        <pc:cxnChg chg="mod">
          <ac:chgData name="Arash Nur Iman Mohd Ali Shaifuddin /IT" userId="fbc6c991-0668-4fad-ae25-e228608aa335" providerId="ADAL" clId="{EF57E5AE-5037-4ED3-98B1-C1EB9CB657B1}" dt="2023-05-24T11:37:29.936" v="527"/>
          <ac:cxnSpMkLst>
            <pc:docMk/>
            <pc:sldMk cId="3374833177" sldId="325"/>
            <ac:cxnSpMk id="17" creationId="{A41DA98F-41DF-0F42-59FB-894813738A6B}"/>
          </ac:cxnSpMkLst>
        </pc:cxnChg>
        <pc:cxnChg chg="add mod">
          <ac:chgData name="Arash Nur Iman Mohd Ali Shaifuddin /IT" userId="fbc6c991-0668-4fad-ae25-e228608aa335" providerId="ADAL" clId="{EF57E5AE-5037-4ED3-98B1-C1EB9CB657B1}" dt="2023-06-03T01:17:23.999" v="8672" actId="164"/>
          <ac:cxnSpMkLst>
            <pc:docMk/>
            <pc:sldMk cId="3374833177" sldId="325"/>
            <ac:cxnSpMk id="29" creationId="{31B87830-188D-E731-BA83-E2DDB2A9DC67}"/>
          </ac:cxnSpMkLst>
        </pc:cxnChg>
        <pc:cxnChg chg="add mod">
          <ac:chgData name="Arash Nur Iman Mohd Ali Shaifuddin /IT" userId="fbc6c991-0668-4fad-ae25-e228608aa335" providerId="ADAL" clId="{EF57E5AE-5037-4ED3-98B1-C1EB9CB657B1}" dt="2023-06-03T01:17:23.999" v="8672" actId="164"/>
          <ac:cxnSpMkLst>
            <pc:docMk/>
            <pc:sldMk cId="3374833177" sldId="325"/>
            <ac:cxnSpMk id="30" creationId="{3E85E6DE-B4C0-73E7-99A2-27EDE3ECC06D}"/>
          </ac:cxnSpMkLst>
        </pc:cxnChg>
        <pc:cxnChg chg="add mod">
          <ac:chgData name="Arash Nur Iman Mohd Ali Shaifuddin /IT" userId="fbc6c991-0668-4fad-ae25-e228608aa335" providerId="ADAL" clId="{EF57E5AE-5037-4ED3-98B1-C1EB9CB657B1}" dt="2023-06-03T01:17:23.999" v="8672" actId="164"/>
          <ac:cxnSpMkLst>
            <pc:docMk/>
            <pc:sldMk cId="3374833177" sldId="325"/>
            <ac:cxnSpMk id="31" creationId="{9C51C0A2-0F47-4B27-8A6F-EEE281B2E96A}"/>
          </ac:cxnSpMkLst>
        </pc:cxnChg>
        <pc:cxnChg chg="add mod">
          <ac:chgData name="Arash Nur Iman Mohd Ali Shaifuddin /IT" userId="fbc6c991-0668-4fad-ae25-e228608aa335" providerId="ADAL" clId="{EF57E5AE-5037-4ED3-98B1-C1EB9CB657B1}" dt="2023-06-03T01:17:23.999" v="8672" actId="164"/>
          <ac:cxnSpMkLst>
            <pc:docMk/>
            <pc:sldMk cId="3374833177" sldId="325"/>
            <ac:cxnSpMk id="32" creationId="{F090CA6F-6DD1-FD37-05D4-689CAF1F1868}"/>
          </ac:cxnSpMkLst>
        </pc:cxnChg>
      </pc:sldChg>
      <pc:sldChg chg="addSp delSp modSp add mod delAnim modAnim modNotesTx">
        <pc:chgData name="Arash Nur Iman Mohd Ali Shaifuddin /IT" userId="fbc6c991-0668-4fad-ae25-e228608aa335" providerId="ADAL" clId="{EF57E5AE-5037-4ED3-98B1-C1EB9CB657B1}" dt="2023-06-06T08:47:38.197" v="13778" actId="20577"/>
        <pc:sldMkLst>
          <pc:docMk/>
          <pc:sldMk cId="1001144383" sldId="326"/>
        </pc:sldMkLst>
        <pc:spChg chg="mod">
          <ac:chgData name="Arash Nur Iman Mohd Ali Shaifuddin /IT" userId="fbc6c991-0668-4fad-ae25-e228608aa335" providerId="ADAL" clId="{EF57E5AE-5037-4ED3-98B1-C1EB9CB657B1}" dt="2023-06-03T01:17:11.907" v="8670" actId="20577"/>
          <ac:spMkLst>
            <pc:docMk/>
            <pc:sldMk cId="1001144383" sldId="326"/>
            <ac:spMk id="2" creationId="{901439F6-8F66-F9DC-0213-B912E3918F7F}"/>
          </ac:spMkLst>
        </pc:spChg>
        <pc:spChg chg="add mod">
          <ac:chgData name="Arash Nur Iman Mohd Ali Shaifuddin /IT" userId="fbc6c991-0668-4fad-ae25-e228608aa335" providerId="ADAL" clId="{EF57E5AE-5037-4ED3-98B1-C1EB9CB657B1}" dt="2023-06-03T01:24:17.465" v="9776" actId="20577"/>
          <ac:spMkLst>
            <pc:docMk/>
            <pc:sldMk cId="1001144383" sldId="326"/>
            <ac:spMk id="18" creationId="{09DFBA1C-9EB6-5210-1CF7-EE1DF66B2654}"/>
          </ac:spMkLst>
        </pc:spChg>
        <pc:spChg chg="add del mod">
          <ac:chgData name="Arash Nur Iman Mohd Ali Shaifuddin /IT" userId="fbc6c991-0668-4fad-ae25-e228608aa335" providerId="ADAL" clId="{EF57E5AE-5037-4ED3-98B1-C1EB9CB657B1}" dt="2023-06-06T08:37:47.844" v="12946" actId="21"/>
          <ac:spMkLst>
            <pc:docMk/>
            <pc:sldMk cId="1001144383" sldId="326"/>
            <ac:spMk id="21" creationId="{0EEE6FEC-EDA5-A2DD-AF23-240DB4071EBD}"/>
          </ac:spMkLst>
        </pc:spChg>
        <pc:spChg chg="add del mod">
          <ac:chgData name="Arash Nur Iman Mohd Ali Shaifuddin /IT" userId="fbc6c991-0668-4fad-ae25-e228608aa335" providerId="ADAL" clId="{EF57E5AE-5037-4ED3-98B1-C1EB9CB657B1}" dt="2023-05-24T12:09:32.675" v="1287" actId="478"/>
          <ac:spMkLst>
            <pc:docMk/>
            <pc:sldMk cId="1001144383" sldId="326"/>
            <ac:spMk id="22" creationId="{3622B4CB-2E8B-EA7C-EE36-CC7534C994A4}"/>
          </ac:spMkLst>
        </pc:spChg>
        <pc:spChg chg="add del mod">
          <ac:chgData name="Arash Nur Iman Mohd Ali Shaifuddin /IT" userId="fbc6c991-0668-4fad-ae25-e228608aa335" providerId="ADAL" clId="{EF57E5AE-5037-4ED3-98B1-C1EB9CB657B1}" dt="2023-06-06T08:38:10.790" v="12951" actId="21"/>
          <ac:spMkLst>
            <pc:docMk/>
            <pc:sldMk cId="1001144383" sldId="326"/>
            <ac:spMk id="22" creationId="{51060CCD-E9A9-2375-3E63-5EF5BDE460EB}"/>
          </ac:spMkLst>
        </pc:spChg>
        <pc:spChg chg="add mod">
          <ac:chgData name="Arash Nur Iman Mohd Ali Shaifuddin /IT" userId="fbc6c991-0668-4fad-ae25-e228608aa335" providerId="ADAL" clId="{EF57E5AE-5037-4ED3-98B1-C1EB9CB657B1}" dt="2023-06-06T08:44:03.345" v="13739" actId="164"/>
          <ac:spMkLst>
            <pc:docMk/>
            <pc:sldMk cId="1001144383" sldId="326"/>
            <ac:spMk id="23" creationId="{F3E25AFE-96D3-C51A-80AA-C45D97B3DF19}"/>
          </ac:spMkLst>
        </pc:spChg>
        <pc:spChg chg="add mod">
          <ac:chgData name="Arash Nur Iman Mohd Ali Shaifuddin /IT" userId="fbc6c991-0668-4fad-ae25-e228608aa335" providerId="ADAL" clId="{EF57E5AE-5037-4ED3-98B1-C1EB9CB657B1}" dt="2023-06-06T08:47:38.197" v="13778" actId="20577"/>
          <ac:spMkLst>
            <pc:docMk/>
            <pc:sldMk cId="1001144383" sldId="326"/>
            <ac:spMk id="24" creationId="{9AA9F7A1-3B8E-8483-0703-2DE8BF2C0502}"/>
          </ac:spMkLst>
        </pc:spChg>
        <pc:spChg chg="add mod">
          <ac:chgData name="Arash Nur Iman Mohd Ali Shaifuddin /IT" userId="fbc6c991-0668-4fad-ae25-e228608aa335" providerId="ADAL" clId="{EF57E5AE-5037-4ED3-98B1-C1EB9CB657B1}" dt="2023-06-06T08:44:03.345" v="13739" actId="164"/>
          <ac:spMkLst>
            <pc:docMk/>
            <pc:sldMk cId="1001144383" sldId="326"/>
            <ac:spMk id="25" creationId="{9C49EC03-7108-22F0-DF6A-49CC4AC325F2}"/>
          </ac:spMkLst>
        </pc:spChg>
        <pc:spChg chg="del">
          <ac:chgData name="Arash Nur Iman Mohd Ali Shaifuddin /IT" userId="fbc6c991-0668-4fad-ae25-e228608aa335" providerId="ADAL" clId="{EF57E5AE-5037-4ED3-98B1-C1EB9CB657B1}" dt="2023-05-24T11:52:17.770" v="672" actId="478"/>
          <ac:spMkLst>
            <pc:docMk/>
            <pc:sldMk cId="1001144383" sldId="326"/>
            <ac:spMk id="25" creationId="{F7BF2B15-72F1-FDFD-5B4C-99E9D194BB6B}"/>
          </ac:spMkLst>
        </pc:spChg>
        <pc:spChg chg="add mod">
          <ac:chgData name="Arash Nur Iman Mohd Ali Shaifuddin /IT" userId="fbc6c991-0668-4fad-ae25-e228608aa335" providerId="ADAL" clId="{EF57E5AE-5037-4ED3-98B1-C1EB9CB657B1}" dt="2023-06-06T08:43:54.972" v="13736" actId="164"/>
          <ac:spMkLst>
            <pc:docMk/>
            <pc:sldMk cId="1001144383" sldId="326"/>
            <ac:spMk id="26" creationId="{39BF98C3-EF9D-FF6E-B48D-C5FF6E553283}"/>
          </ac:spMkLst>
        </pc:spChg>
        <pc:spChg chg="del">
          <ac:chgData name="Arash Nur Iman Mohd Ali Shaifuddin /IT" userId="fbc6c991-0668-4fad-ae25-e228608aa335" providerId="ADAL" clId="{EF57E5AE-5037-4ED3-98B1-C1EB9CB657B1}" dt="2023-05-24T11:51:47.243" v="666" actId="478"/>
          <ac:spMkLst>
            <pc:docMk/>
            <pc:sldMk cId="1001144383" sldId="326"/>
            <ac:spMk id="26" creationId="{51CDBA9D-69C9-EC25-978B-4AD837495BE2}"/>
          </ac:spMkLst>
        </pc:spChg>
        <pc:spChg chg="add mod">
          <ac:chgData name="Arash Nur Iman Mohd Ali Shaifuddin /IT" userId="fbc6c991-0668-4fad-ae25-e228608aa335" providerId="ADAL" clId="{EF57E5AE-5037-4ED3-98B1-C1EB9CB657B1}" dt="2023-06-06T08:43:54.972" v="13736" actId="164"/>
          <ac:spMkLst>
            <pc:docMk/>
            <pc:sldMk cId="1001144383" sldId="326"/>
            <ac:spMk id="27" creationId="{DDB71C2C-EED0-CF1E-7F0F-D50B545544A6}"/>
          </ac:spMkLst>
        </pc:spChg>
        <pc:spChg chg="del">
          <ac:chgData name="Arash Nur Iman Mohd Ali Shaifuddin /IT" userId="fbc6c991-0668-4fad-ae25-e228608aa335" providerId="ADAL" clId="{EF57E5AE-5037-4ED3-98B1-C1EB9CB657B1}" dt="2023-05-24T11:51:50.070" v="669" actId="478"/>
          <ac:spMkLst>
            <pc:docMk/>
            <pc:sldMk cId="1001144383" sldId="326"/>
            <ac:spMk id="27" creationId="{F88FE669-721D-6CA0-D2C5-DBB849D1C5CF}"/>
          </ac:spMkLst>
        </pc:spChg>
        <pc:spChg chg="add del mod">
          <ac:chgData name="Arash Nur Iman Mohd Ali Shaifuddin /IT" userId="fbc6c991-0668-4fad-ae25-e228608aa335" providerId="ADAL" clId="{EF57E5AE-5037-4ED3-98B1-C1EB9CB657B1}" dt="2023-06-06T08:44:12.974" v="13742" actId="478"/>
          <ac:spMkLst>
            <pc:docMk/>
            <pc:sldMk cId="1001144383" sldId="326"/>
            <ac:spMk id="28" creationId="{113C0E25-5EDC-C4D3-ED85-4D01311C009B}"/>
          </ac:spMkLst>
        </pc:spChg>
        <pc:spChg chg="del">
          <ac:chgData name="Arash Nur Iman Mohd Ali Shaifuddin /IT" userId="fbc6c991-0668-4fad-ae25-e228608aa335" providerId="ADAL" clId="{EF57E5AE-5037-4ED3-98B1-C1EB9CB657B1}" dt="2023-05-24T11:51:47.243" v="666" actId="478"/>
          <ac:spMkLst>
            <pc:docMk/>
            <pc:sldMk cId="1001144383" sldId="326"/>
            <ac:spMk id="33" creationId="{FFC3A6D9-08D0-A298-A7C7-479ACAD6E1A8}"/>
          </ac:spMkLst>
        </pc:spChg>
        <pc:spChg chg="del">
          <ac:chgData name="Arash Nur Iman Mohd Ali Shaifuddin /IT" userId="fbc6c991-0668-4fad-ae25-e228608aa335" providerId="ADAL" clId="{EF57E5AE-5037-4ED3-98B1-C1EB9CB657B1}" dt="2023-05-24T11:51:47.243" v="666" actId="478"/>
          <ac:spMkLst>
            <pc:docMk/>
            <pc:sldMk cId="1001144383" sldId="326"/>
            <ac:spMk id="34" creationId="{AC0E4ECB-2A4A-C166-4F78-F49518D95C71}"/>
          </ac:spMkLst>
        </pc:spChg>
        <pc:spChg chg="del">
          <ac:chgData name="Arash Nur Iman Mohd Ali Shaifuddin /IT" userId="fbc6c991-0668-4fad-ae25-e228608aa335" providerId="ADAL" clId="{EF57E5AE-5037-4ED3-98B1-C1EB9CB657B1}" dt="2023-05-24T11:51:47.243" v="666" actId="478"/>
          <ac:spMkLst>
            <pc:docMk/>
            <pc:sldMk cId="1001144383" sldId="326"/>
            <ac:spMk id="35" creationId="{00C57896-DC28-E684-74AF-06AE9E7B2C41}"/>
          </ac:spMkLst>
        </pc:spChg>
        <pc:spChg chg="del">
          <ac:chgData name="Arash Nur Iman Mohd Ali Shaifuddin /IT" userId="fbc6c991-0668-4fad-ae25-e228608aa335" providerId="ADAL" clId="{EF57E5AE-5037-4ED3-98B1-C1EB9CB657B1}" dt="2023-05-24T11:51:47.243" v="666" actId="478"/>
          <ac:spMkLst>
            <pc:docMk/>
            <pc:sldMk cId="1001144383" sldId="326"/>
            <ac:spMk id="36" creationId="{5170FCE2-3E70-87AF-19D3-DD3C3F73F667}"/>
          </ac:spMkLst>
        </pc:spChg>
        <pc:spChg chg="add del mod">
          <ac:chgData name="Arash Nur Iman Mohd Ali Shaifuddin /IT" userId="fbc6c991-0668-4fad-ae25-e228608aa335" providerId="ADAL" clId="{EF57E5AE-5037-4ED3-98B1-C1EB9CB657B1}" dt="2023-06-06T08:44:12.974" v="13742" actId="478"/>
          <ac:spMkLst>
            <pc:docMk/>
            <pc:sldMk cId="1001144383" sldId="326"/>
            <ac:spMk id="37" creationId="{1839F647-71D8-20CB-64CB-B2BB82741C80}"/>
          </ac:spMkLst>
        </pc:spChg>
        <pc:spChg chg="add del mod">
          <ac:chgData name="Arash Nur Iman Mohd Ali Shaifuddin /IT" userId="fbc6c991-0668-4fad-ae25-e228608aa335" providerId="ADAL" clId="{EF57E5AE-5037-4ED3-98B1-C1EB9CB657B1}" dt="2023-06-06T08:44:12.974" v="13742" actId="478"/>
          <ac:spMkLst>
            <pc:docMk/>
            <pc:sldMk cId="1001144383" sldId="326"/>
            <ac:spMk id="38" creationId="{578DA44B-3FAE-0C77-CF98-96CB44E38601}"/>
          </ac:spMkLst>
        </pc:spChg>
        <pc:grpChg chg="add mod">
          <ac:chgData name="Arash Nur Iman Mohd Ali Shaifuddin /IT" userId="fbc6c991-0668-4fad-ae25-e228608aa335" providerId="ADAL" clId="{EF57E5AE-5037-4ED3-98B1-C1EB9CB657B1}" dt="2023-06-06T08:44:03.345" v="13739" actId="164"/>
          <ac:grpSpMkLst>
            <pc:docMk/>
            <pc:sldMk cId="1001144383" sldId="326"/>
            <ac:grpSpMk id="31" creationId="{67732F0D-EE7A-C3C9-350E-16133786849D}"/>
          </ac:grpSpMkLst>
        </pc:grpChg>
        <pc:grpChg chg="add mod">
          <ac:chgData name="Arash Nur Iman Mohd Ali Shaifuddin /IT" userId="fbc6c991-0668-4fad-ae25-e228608aa335" providerId="ADAL" clId="{EF57E5AE-5037-4ED3-98B1-C1EB9CB657B1}" dt="2023-06-06T08:44:29.467" v="13749" actId="1076"/>
          <ac:grpSpMkLst>
            <pc:docMk/>
            <pc:sldMk cId="1001144383" sldId="326"/>
            <ac:grpSpMk id="32" creationId="{2A50C093-A3D8-B827-2848-318A8E63FBE4}"/>
          </ac:grpSpMkLst>
        </pc:grpChg>
        <pc:picChg chg="add del mod">
          <ac:chgData name="Arash Nur Iman Mohd Ali Shaifuddin /IT" userId="fbc6c991-0668-4fad-ae25-e228608aa335" providerId="ADAL" clId="{EF57E5AE-5037-4ED3-98B1-C1EB9CB657B1}" dt="2023-06-06T08:38:11.967" v="12952" actId="478"/>
          <ac:picMkLst>
            <pc:docMk/>
            <pc:sldMk cId="1001144383" sldId="326"/>
            <ac:picMk id="3" creationId="{17AE313B-159F-C828-58E8-18CACCBBC24C}"/>
          </ac:picMkLst>
        </pc:picChg>
        <pc:picChg chg="add del mod">
          <ac:chgData name="Arash Nur Iman Mohd Ali Shaifuddin /IT" userId="fbc6c991-0668-4fad-ae25-e228608aa335" providerId="ADAL" clId="{EF57E5AE-5037-4ED3-98B1-C1EB9CB657B1}" dt="2023-05-24T12:08:52.104" v="1277" actId="478"/>
          <ac:picMkLst>
            <pc:docMk/>
            <pc:sldMk cId="1001144383" sldId="326"/>
            <ac:picMk id="18" creationId="{82FB3908-FB84-A21E-B595-EAF6444DD0CD}"/>
          </ac:picMkLst>
        </pc:picChg>
        <pc:picChg chg="mod">
          <ac:chgData name="Arash Nur Iman Mohd Ali Shaifuddin /IT" userId="fbc6c991-0668-4fad-ae25-e228608aa335" providerId="ADAL" clId="{EF57E5AE-5037-4ED3-98B1-C1EB9CB657B1}" dt="2023-06-03T01:19:24.448" v="9190" actId="14100"/>
          <ac:picMkLst>
            <pc:docMk/>
            <pc:sldMk cId="1001144383" sldId="326"/>
            <ac:picMk id="19" creationId="{09CD903C-A22C-7B9C-0520-B08BA7699BDD}"/>
          </ac:picMkLst>
        </pc:picChg>
        <pc:picChg chg="add mod">
          <ac:chgData name="Arash Nur Iman Mohd Ali Shaifuddin /IT" userId="fbc6c991-0668-4fad-ae25-e228608aa335" providerId="ADAL" clId="{EF57E5AE-5037-4ED3-98B1-C1EB9CB657B1}" dt="2023-06-03T01:19:38.546" v="9193" actId="1076"/>
          <ac:picMkLst>
            <pc:docMk/>
            <pc:sldMk cId="1001144383" sldId="326"/>
            <ac:picMk id="20" creationId="{946AC01C-EBC6-6F40-F3A1-3783718B6304}"/>
          </ac:picMkLst>
        </pc:picChg>
        <pc:picChg chg="del">
          <ac:chgData name="Arash Nur Iman Mohd Ali Shaifuddin /IT" userId="fbc6c991-0668-4fad-ae25-e228608aa335" providerId="ADAL" clId="{EF57E5AE-5037-4ED3-98B1-C1EB9CB657B1}" dt="2023-05-24T11:51:48.661" v="667" actId="478"/>
          <ac:picMkLst>
            <pc:docMk/>
            <pc:sldMk cId="1001144383" sldId="326"/>
            <ac:picMk id="21" creationId="{36E131C2-7D34-D718-00A5-D51487979F97}"/>
          </ac:picMkLst>
        </pc:picChg>
        <pc:picChg chg="del">
          <ac:chgData name="Arash Nur Iman Mohd Ali Shaifuddin /IT" userId="fbc6c991-0668-4fad-ae25-e228608aa335" providerId="ADAL" clId="{EF57E5AE-5037-4ED3-98B1-C1EB9CB657B1}" dt="2023-05-24T11:51:48.986" v="668" actId="478"/>
          <ac:picMkLst>
            <pc:docMk/>
            <pc:sldMk cId="1001144383" sldId="326"/>
            <ac:picMk id="23" creationId="{C7939DB7-7E65-A5D8-7DA6-B132EDB328B6}"/>
          </ac:picMkLst>
        </pc:picChg>
        <pc:picChg chg="add mod">
          <ac:chgData name="Arash Nur Iman Mohd Ali Shaifuddin /IT" userId="fbc6c991-0668-4fad-ae25-e228608aa335" providerId="ADAL" clId="{EF57E5AE-5037-4ED3-98B1-C1EB9CB657B1}" dt="2023-06-06T08:43:54.972" v="13736" actId="164"/>
          <ac:picMkLst>
            <pc:docMk/>
            <pc:sldMk cId="1001144383" sldId="326"/>
            <ac:picMk id="30" creationId="{E1CA1C82-B4B1-71A1-DE13-624E9A41477D}"/>
          </ac:picMkLst>
        </pc:picChg>
        <pc:cxnChg chg="del">
          <ac:chgData name="Arash Nur Iman Mohd Ali Shaifuddin /IT" userId="fbc6c991-0668-4fad-ae25-e228608aa335" providerId="ADAL" clId="{EF57E5AE-5037-4ED3-98B1-C1EB9CB657B1}" dt="2023-05-24T11:51:51.030" v="670" actId="478"/>
          <ac:cxnSpMkLst>
            <pc:docMk/>
            <pc:sldMk cId="1001144383" sldId="326"/>
            <ac:cxnSpMk id="29" creationId="{31B87830-188D-E731-BA83-E2DDB2A9DC67}"/>
          </ac:cxnSpMkLst>
        </pc:cxnChg>
        <pc:cxnChg chg="del">
          <ac:chgData name="Arash Nur Iman Mohd Ali Shaifuddin /IT" userId="fbc6c991-0668-4fad-ae25-e228608aa335" providerId="ADAL" clId="{EF57E5AE-5037-4ED3-98B1-C1EB9CB657B1}" dt="2023-05-24T11:51:51.288" v="671" actId="478"/>
          <ac:cxnSpMkLst>
            <pc:docMk/>
            <pc:sldMk cId="1001144383" sldId="326"/>
            <ac:cxnSpMk id="30" creationId="{3E85E6DE-B4C0-73E7-99A2-27EDE3ECC06D}"/>
          </ac:cxnSpMkLst>
        </pc:cxnChg>
        <pc:cxnChg chg="del">
          <ac:chgData name="Arash Nur Iman Mohd Ali Shaifuddin /IT" userId="fbc6c991-0668-4fad-ae25-e228608aa335" providerId="ADAL" clId="{EF57E5AE-5037-4ED3-98B1-C1EB9CB657B1}" dt="2023-05-24T11:51:47.243" v="666" actId="478"/>
          <ac:cxnSpMkLst>
            <pc:docMk/>
            <pc:sldMk cId="1001144383" sldId="326"/>
            <ac:cxnSpMk id="31" creationId="{9C51C0A2-0F47-4B27-8A6F-EEE281B2E96A}"/>
          </ac:cxnSpMkLst>
        </pc:cxnChg>
        <pc:cxnChg chg="del">
          <ac:chgData name="Arash Nur Iman Mohd Ali Shaifuddin /IT" userId="fbc6c991-0668-4fad-ae25-e228608aa335" providerId="ADAL" clId="{EF57E5AE-5037-4ED3-98B1-C1EB9CB657B1}" dt="2023-05-24T11:51:47.243" v="666" actId="478"/>
          <ac:cxnSpMkLst>
            <pc:docMk/>
            <pc:sldMk cId="1001144383" sldId="326"/>
            <ac:cxnSpMk id="32" creationId="{F090CA6F-6DD1-FD37-05D4-689CAF1F1868}"/>
          </ac:cxnSpMkLst>
        </pc:cxnChg>
        <pc:cxnChg chg="add mod">
          <ac:chgData name="Arash Nur Iman Mohd Ali Shaifuddin /IT" userId="fbc6c991-0668-4fad-ae25-e228608aa335" providerId="ADAL" clId="{EF57E5AE-5037-4ED3-98B1-C1EB9CB657B1}" dt="2023-06-03T01:19:32.873" v="9191" actId="1076"/>
          <ac:cxnSpMkLst>
            <pc:docMk/>
            <pc:sldMk cId="1001144383" sldId="326"/>
            <ac:cxnSpMk id="40" creationId="{AC0CF931-6DC8-A801-B7E0-D0ADB9C0E70B}"/>
          </ac:cxnSpMkLst>
        </pc:cxnChg>
      </pc:sldChg>
      <pc:sldChg chg="modSp new mod addCm modCm modNotesTx">
        <pc:chgData name="Arash Nur Iman Mohd Ali Shaifuddin /IT" userId="fbc6c991-0668-4fad-ae25-e228608aa335" providerId="ADAL" clId="{EF57E5AE-5037-4ED3-98B1-C1EB9CB657B1}" dt="2023-06-06T10:49:59.058" v="17295" actId="20577"/>
        <pc:sldMkLst>
          <pc:docMk/>
          <pc:sldMk cId="3431685328" sldId="327"/>
        </pc:sldMkLst>
        <pc:spChg chg="mod">
          <ac:chgData name="Arash Nur Iman Mohd Ali Shaifuddin /IT" userId="fbc6c991-0668-4fad-ae25-e228608aa335" providerId="ADAL" clId="{EF57E5AE-5037-4ED3-98B1-C1EB9CB657B1}" dt="2023-06-03T01:14:43.287" v="8566" actId="20577"/>
          <ac:spMkLst>
            <pc:docMk/>
            <pc:sldMk cId="3431685328" sldId="327"/>
            <ac:spMk id="2" creationId="{BD43559F-A369-007A-ADDC-9A990470B27A}"/>
          </ac:spMkLst>
        </pc:spChg>
        <pc:spChg chg="mod">
          <ac:chgData name="Arash Nur Iman Mohd Ali Shaifuddin /IT" userId="fbc6c991-0668-4fad-ae25-e228608aa335" providerId="ADAL" clId="{EF57E5AE-5037-4ED3-98B1-C1EB9CB657B1}" dt="2023-06-06T10:49:59.058" v="17295" actId="20577"/>
          <ac:spMkLst>
            <pc:docMk/>
            <pc:sldMk cId="3431685328" sldId="327"/>
            <ac:spMk id="3" creationId="{4B272DD7-6713-42FC-7A5F-35193A9D1FB6}"/>
          </ac:spMkLst>
        </pc:spChg>
        <pc:extLst>
          <p:ext xmlns:p="http://schemas.openxmlformats.org/presentationml/2006/main" uri="{D6D511B9-2390-475A-947B-AFAB55BFBCF1}">
            <pc226:cmChg xmlns:pc226="http://schemas.microsoft.com/office/powerpoint/2022/06/main/command" chg="add mod">
              <pc226:chgData name="Arash Nur Iman Mohd Ali Shaifuddin /IT" userId="fbc6c991-0668-4fad-ae25-e228608aa335" providerId="ADAL" clId="{EF57E5AE-5037-4ED3-98B1-C1EB9CB657B1}" dt="2023-06-03T01:59:06.547" v="10730"/>
              <pc2:cmMkLst xmlns:pc2="http://schemas.microsoft.com/office/powerpoint/2019/9/main/command">
                <pc:docMk/>
                <pc:sldMk cId="3431685328" sldId="327"/>
                <pc2:cmMk id="{1724BA2A-5F7C-43C6-BC0E-B027DC56D648}"/>
              </pc2:cmMkLst>
            </pc226:cmChg>
          </p:ext>
        </pc:extLst>
      </pc:sldChg>
      <pc:sldChg chg="addSp delSp modSp add mod delAnim">
        <pc:chgData name="Arash Nur Iman Mohd Ali Shaifuddin /IT" userId="fbc6c991-0668-4fad-ae25-e228608aa335" providerId="ADAL" clId="{EF57E5AE-5037-4ED3-98B1-C1EB9CB657B1}" dt="2023-06-06T08:50:42.156" v="13876" actId="948"/>
        <pc:sldMkLst>
          <pc:docMk/>
          <pc:sldMk cId="389477822" sldId="328"/>
        </pc:sldMkLst>
        <pc:spChg chg="mod">
          <ac:chgData name="Arash Nur Iman Mohd Ali Shaifuddin /IT" userId="fbc6c991-0668-4fad-ae25-e228608aa335" providerId="ADAL" clId="{EF57E5AE-5037-4ED3-98B1-C1EB9CB657B1}" dt="2023-06-03T01:26:58.293" v="10284" actId="20577"/>
          <ac:spMkLst>
            <pc:docMk/>
            <pc:sldMk cId="389477822" sldId="328"/>
            <ac:spMk id="2" creationId="{901439F6-8F66-F9DC-0213-B912E3918F7F}"/>
          </ac:spMkLst>
        </pc:spChg>
        <pc:spChg chg="add mod">
          <ac:chgData name="Arash Nur Iman Mohd Ali Shaifuddin /IT" userId="fbc6c991-0668-4fad-ae25-e228608aa335" providerId="ADAL" clId="{EF57E5AE-5037-4ED3-98B1-C1EB9CB657B1}" dt="2023-06-06T08:47:54.346" v="13798" actId="20577"/>
          <ac:spMkLst>
            <pc:docMk/>
            <pc:sldMk cId="389477822" sldId="328"/>
            <ac:spMk id="18" creationId="{C3D211F8-EFDF-A778-9740-B6936A5FBCDD}"/>
          </ac:spMkLst>
        </pc:spChg>
        <pc:spChg chg="add del mod">
          <ac:chgData name="Arash Nur Iman Mohd Ali Shaifuddin /IT" userId="fbc6c991-0668-4fad-ae25-e228608aa335" providerId="ADAL" clId="{EF57E5AE-5037-4ED3-98B1-C1EB9CB657B1}" dt="2023-06-03T01:22:57.763" v="9600" actId="478"/>
          <ac:spMkLst>
            <pc:docMk/>
            <pc:sldMk cId="389477822" sldId="328"/>
            <ac:spMk id="21" creationId="{FE852092-EC2E-30C3-A574-D1164E15CCD0}"/>
          </ac:spMkLst>
        </pc:spChg>
        <pc:spChg chg="del mod">
          <ac:chgData name="Arash Nur Iman Mohd Ali Shaifuddin /IT" userId="fbc6c991-0668-4fad-ae25-e228608aa335" providerId="ADAL" clId="{EF57E5AE-5037-4ED3-98B1-C1EB9CB657B1}" dt="2023-06-06T08:44:37.086" v="13750" actId="478"/>
          <ac:spMkLst>
            <pc:docMk/>
            <pc:sldMk cId="389477822" sldId="328"/>
            <ac:spMk id="24" creationId="{9AA9F7A1-3B8E-8483-0703-2DE8BF2C0502}"/>
          </ac:spMkLst>
        </pc:spChg>
        <pc:spChg chg="add mod">
          <ac:chgData name="Arash Nur Iman Mohd Ali Shaifuddin /IT" userId="fbc6c991-0668-4fad-ae25-e228608aa335" providerId="ADAL" clId="{EF57E5AE-5037-4ED3-98B1-C1EB9CB657B1}" dt="2023-06-06T08:50:42.156" v="13876" actId="948"/>
          <ac:spMkLst>
            <pc:docMk/>
            <pc:sldMk cId="389477822" sldId="328"/>
            <ac:spMk id="26" creationId="{9CC0E59E-B8D0-0022-850D-4BCA0DC5BD81}"/>
          </ac:spMkLst>
        </pc:spChg>
        <pc:spChg chg="del mod">
          <ac:chgData name="Arash Nur Iman Mohd Ali Shaifuddin /IT" userId="fbc6c991-0668-4fad-ae25-e228608aa335" providerId="ADAL" clId="{EF57E5AE-5037-4ED3-98B1-C1EB9CB657B1}" dt="2023-06-06T08:44:37.086" v="13750" actId="478"/>
          <ac:spMkLst>
            <pc:docMk/>
            <pc:sldMk cId="389477822" sldId="328"/>
            <ac:spMk id="28" creationId="{113C0E25-5EDC-C4D3-ED85-4D01311C009B}"/>
          </ac:spMkLst>
        </pc:spChg>
        <pc:spChg chg="del mod">
          <ac:chgData name="Arash Nur Iman Mohd Ali Shaifuddin /IT" userId="fbc6c991-0668-4fad-ae25-e228608aa335" providerId="ADAL" clId="{EF57E5AE-5037-4ED3-98B1-C1EB9CB657B1}" dt="2023-06-06T08:44:37.086" v="13750" actId="478"/>
          <ac:spMkLst>
            <pc:docMk/>
            <pc:sldMk cId="389477822" sldId="328"/>
            <ac:spMk id="37" creationId="{1839F647-71D8-20CB-64CB-B2BB82741C80}"/>
          </ac:spMkLst>
        </pc:spChg>
        <pc:spChg chg="mod">
          <ac:chgData name="Arash Nur Iman Mohd Ali Shaifuddin /IT" userId="fbc6c991-0668-4fad-ae25-e228608aa335" providerId="ADAL" clId="{EF57E5AE-5037-4ED3-98B1-C1EB9CB657B1}" dt="2023-06-06T08:47:58.492" v="13799" actId="1076"/>
          <ac:spMkLst>
            <pc:docMk/>
            <pc:sldMk cId="389477822" sldId="328"/>
            <ac:spMk id="38" creationId="{578DA44B-3FAE-0C77-CF98-96CB44E38601}"/>
          </ac:spMkLst>
        </pc:spChg>
        <pc:picChg chg="del">
          <ac:chgData name="Arash Nur Iman Mohd Ali Shaifuddin /IT" userId="fbc6c991-0668-4fad-ae25-e228608aa335" providerId="ADAL" clId="{EF57E5AE-5037-4ED3-98B1-C1EB9CB657B1}" dt="2023-05-24T12:14:45.756" v="1369" actId="478"/>
          <ac:picMkLst>
            <pc:docMk/>
            <pc:sldMk cId="389477822" sldId="328"/>
            <ac:picMk id="3" creationId="{17AE313B-159F-C828-58E8-18CACCBBC24C}"/>
          </ac:picMkLst>
        </pc:picChg>
        <pc:picChg chg="add del mod ord">
          <ac:chgData name="Arash Nur Iman Mohd Ali Shaifuddin /IT" userId="fbc6c991-0668-4fad-ae25-e228608aa335" providerId="ADAL" clId="{EF57E5AE-5037-4ED3-98B1-C1EB9CB657B1}" dt="2023-06-03T01:21:22.621" v="9451" actId="478"/>
          <ac:picMkLst>
            <pc:docMk/>
            <pc:sldMk cId="389477822" sldId="328"/>
            <ac:picMk id="3" creationId="{E1B1BFC4-4CED-A82D-D2D2-D19DF0B8A3BC}"/>
          </ac:picMkLst>
        </pc:picChg>
        <pc:picChg chg="del mod">
          <ac:chgData name="Arash Nur Iman Mohd Ali Shaifuddin /IT" userId="fbc6c991-0668-4fad-ae25-e228608aa335" providerId="ADAL" clId="{EF57E5AE-5037-4ED3-98B1-C1EB9CB657B1}" dt="2023-06-03T01:21:21.771" v="9450" actId="21"/>
          <ac:picMkLst>
            <pc:docMk/>
            <pc:sldMk cId="389477822" sldId="328"/>
            <ac:picMk id="19" creationId="{09CD903C-A22C-7B9C-0520-B08BA7699BDD}"/>
          </ac:picMkLst>
        </pc:picChg>
        <pc:picChg chg="del mod">
          <ac:chgData name="Arash Nur Iman Mohd Ali Shaifuddin /IT" userId="fbc6c991-0668-4fad-ae25-e228608aa335" providerId="ADAL" clId="{EF57E5AE-5037-4ED3-98B1-C1EB9CB657B1}" dt="2023-06-03T01:23:06.265" v="9604" actId="21"/>
          <ac:picMkLst>
            <pc:docMk/>
            <pc:sldMk cId="389477822" sldId="328"/>
            <ac:picMk id="20" creationId="{946AC01C-EBC6-6F40-F3A1-3783718B6304}"/>
          </ac:picMkLst>
        </pc:picChg>
        <pc:picChg chg="add mod">
          <ac:chgData name="Arash Nur Iman Mohd Ali Shaifuddin /IT" userId="fbc6c991-0668-4fad-ae25-e228608aa335" providerId="ADAL" clId="{EF57E5AE-5037-4ED3-98B1-C1EB9CB657B1}" dt="2023-06-03T01:21:22.766" v="9452"/>
          <ac:picMkLst>
            <pc:docMk/>
            <pc:sldMk cId="389477822" sldId="328"/>
            <ac:picMk id="22" creationId="{C68ADAFD-D4EE-5857-3C77-3A0308B2247D}"/>
          </ac:picMkLst>
        </pc:picChg>
        <pc:picChg chg="add del mod ord">
          <ac:chgData name="Arash Nur Iman Mohd Ali Shaifuddin /IT" userId="fbc6c991-0668-4fad-ae25-e228608aa335" providerId="ADAL" clId="{EF57E5AE-5037-4ED3-98B1-C1EB9CB657B1}" dt="2023-06-03T01:23:07.199" v="9605" actId="478"/>
          <ac:picMkLst>
            <pc:docMk/>
            <pc:sldMk cId="389477822" sldId="328"/>
            <ac:picMk id="23" creationId="{5C4DDD09-EFC8-9F6F-0460-4AEF20E303E5}"/>
          </ac:picMkLst>
        </pc:picChg>
        <pc:picChg chg="add mod">
          <ac:chgData name="Arash Nur Iman Mohd Ali Shaifuddin /IT" userId="fbc6c991-0668-4fad-ae25-e228608aa335" providerId="ADAL" clId="{EF57E5AE-5037-4ED3-98B1-C1EB9CB657B1}" dt="2023-06-03T01:23:07.295" v="9606"/>
          <ac:picMkLst>
            <pc:docMk/>
            <pc:sldMk cId="389477822" sldId="328"/>
            <ac:picMk id="25" creationId="{D44AA7E3-9A3A-82B4-C705-911983CDEDD1}"/>
          </ac:picMkLst>
        </pc:picChg>
        <pc:cxnChg chg="add">
          <ac:chgData name="Arash Nur Iman Mohd Ali Shaifuddin /IT" userId="fbc6c991-0668-4fad-ae25-e228608aa335" providerId="ADAL" clId="{EF57E5AE-5037-4ED3-98B1-C1EB9CB657B1}" dt="2023-06-06T08:48:19.222" v="13800" actId="11529"/>
          <ac:cxnSpMkLst>
            <pc:docMk/>
            <pc:sldMk cId="389477822" sldId="328"/>
            <ac:cxnSpMk id="19" creationId="{0C1E0E20-35BC-DCC1-2CF7-6673DC9147CF}"/>
          </ac:cxnSpMkLst>
        </pc:cxnChg>
        <pc:cxnChg chg="del">
          <ac:chgData name="Arash Nur Iman Mohd Ali Shaifuddin /IT" userId="fbc6c991-0668-4fad-ae25-e228608aa335" providerId="ADAL" clId="{EF57E5AE-5037-4ED3-98B1-C1EB9CB657B1}" dt="2023-05-24T12:14:51.033" v="1371" actId="478"/>
          <ac:cxnSpMkLst>
            <pc:docMk/>
            <pc:sldMk cId="389477822" sldId="328"/>
            <ac:cxnSpMk id="40" creationId="{AC0CF931-6DC8-A801-B7E0-D0ADB9C0E70B}"/>
          </ac:cxnSpMkLst>
        </pc:cxnChg>
      </pc:sldChg>
      <pc:sldChg chg="addSp delSp modSp add mod">
        <pc:chgData name="Arash Nur Iman Mohd Ali Shaifuddin /IT" userId="fbc6c991-0668-4fad-ae25-e228608aa335" providerId="ADAL" clId="{EF57E5AE-5037-4ED3-98B1-C1EB9CB657B1}" dt="2023-06-06T10:06:08.041" v="16391"/>
        <pc:sldMkLst>
          <pc:docMk/>
          <pc:sldMk cId="1144894245" sldId="329"/>
        </pc:sldMkLst>
        <pc:spChg chg="mod">
          <ac:chgData name="Arash Nur Iman Mohd Ali Shaifuddin /IT" userId="fbc6c991-0668-4fad-ae25-e228608aa335" providerId="ADAL" clId="{EF57E5AE-5037-4ED3-98B1-C1EB9CB657B1}" dt="2023-06-03T01:29:49.066" v="10580" actId="20577"/>
          <ac:spMkLst>
            <pc:docMk/>
            <pc:sldMk cId="1144894245" sldId="329"/>
            <ac:spMk id="2" creationId="{901439F6-8F66-F9DC-0213-B912E3918F7F}"/>
          </ac:spMkLst>
        </pc:spChg>
        <pc:spChg chg="mod">
          <ac:chgData name="Arash Nur Iman Mohd Ali Shaifuddin /IT" userId="fbc6c991-0668-4fad-ae25-e228608aa335" providerId="ADAL" clId="{EF57E5AE-5037-4ED3-98B1-C1EB9CB657B1}" dt="2023-06-06T08:51:50.027" v="13935" actId="207"/>
          <ac:spMkLst>
            <pc:docMk/>
            <pc:sldMk cId="1144894245" sldId="329"/>
            <ac:spMk id="18" creationId="{C3D211F8-EFDF-A778-9740-B6936A5FBCDD}"/>
          </ac:spMkLst>
        </pc:spChg>
        <pc:spChg chg="del mod">
          <ac:chgData name="Arash Nur Iman Mohd Ali Shaifuddin /IT" userId="fbc6c991-0668-4fad-ae25-e228608aa335" providerId="ADAL" clId="{EF57E5AE-5037-4ED3-98B1-C1EB9CB657B1}" dt="2023-05-24T12:19:59.459" v="1628" actId="478"/>
          <ac:spMkLst>
            <pc:docMk/>
            <pc:sldMk cId="1144894245" sldId="329"/>
            <ac:spMk id="21" creationId="{FE852092-EC2E-30C3-A574-D1164E15CCD0}"/>
          </ac:spMkLst>
        </pc:spChg>
        <pc:spChg chg="add del mod">
          <ac:chgData name="Arash Nur Iman Mohd Ali Shaifuddin /IT" userId="fbc6c991-0668-4fad-ae25-e228608aa335" providerId="ADAL" clId="{EF57E5AE-5037-4ED3-98B1-C1EB9CB657B1}" dt="2023-06-06T10:04:35.840" v="16301" actId="122"/>
          <ac:spMkLst>
            <pc:docMk/>
            <pc:sldMk cId="1144894245" sldId="329"/>
            <ac:spMk id="24" creationId="{9AA9F7A1-3B8E-8483-0703-2DE8BF2C0502}"/>
          </ac:spMkLst>
        </pc:spChg>
        <pc:spChg chg="del">
          <ac:chgData name="Arash Nur Iman Mohd Ali Shaifuddin /IT" userId="fbc6c991-0668-4fad-ae25-e228608aa335" providerId="ADAL" clId="{EF57E5AE-5037-4ED3-98B1-C1EB9CB657B1}" dt="2023-05-24T12:18:01.132" v="1496" actId="478"/>
          <ac:spMkLst>
            <pc:docMk/>
            <pc:sldMk cId="1144894245" sldId="329"/>
            <ac:spMk id="28" creationId="{113C0E25-5EDC-C4D3-ED85-4D01311C009B}"/>
          </ac:spMkLst>
        </pc:spChg>
        <pc:spChg chg="del">
          <ac:chgData name="Arash Nur Iman Mohd Ali Shaifuddin /IT" userId="fbc6c991-0668-4fad-ae25-e228608aa335" providerId="ADAL" clId="{EF57E5AE-5037-4ED3-98B1-C1EB9CB657B1}" dt="2023-05-24T12:18:01.132" v="1496" actId="478"/>
          <ac:spMkLst>
            <pc:docMk/>
            <pc:sldMk cId="1144894245" sldId="329"/>
            <ac:spMk id="37" creationId="{1839F647-71D8-20CB-64CB-B2BB82741C80}"/>
          </ac:spMkLst>
        </pc:spChg>
        <pc:spChg chg="del">
          <ac:chgData name="Arash Nur Iman Mohd Ali Shaifuddin /IT" userId="fbc6c991-0668-4fad-ae25-e228608aa335" providerId="ADAL" clId="{EF57E5AE-5037-4ED3-98B1-C1EB9CB657B1}" dt="2023-05-24T12:18:01.132" v="1496" actId="478"/>
          <ac:spMkLst>
            <pc:docMk/>
            <pc:sldMk cId="1144894245" sldId="329"/>
            <ac:spMk id="38" creationId="{578DA44B-3FAE-0C77-CF98-96CB44E38601}"/>
          </ac:spMkLst>
        </pc:spChg>
        <pc:graphicFrameChg chg="add mod modGraphic">
          <ac:chgData name="Arash Nur Iman Mohd Ali Shaifuddin /IT" userId="fbc6c991-0668-4fad-ae25-e228608aa335" providerId="ADAL" clId="{EF57E5AE-5037-4ED3-98B1-C1EB9CB657B1}" dt="2023-06-06T08:52:32.759" v="14011" actId="20577"/>
          <ac:graphicFrameMkLst>
            <pc:docMk/>
            <pc:sldMk cId="1144894245" sldId="329"/>
            <ac:graphicFrameMk id="3" creationId="{05B54C30-B1F3-EB2A-82A7-75DB5DA5B6DC}"/>
          </ac:graphicFrameMkLst>
        </pc:graphicFrameChg>
        <pc:picChg chg="del">
          <ac:chgData name="Arash Nur Iman Mohd Ali Shaifuddin /IT" userId="fbc6c991-0668-4fad-ae25-e228608aa335" providerId="ADAL" clId="{EF57E5AE-5037-4ED3-98B1-C1EB9CB657B1}" dt="2023-06-06T10:06:07.779" v="16390" actId="478"/>
          <ac:picMkLst>
            <pc:docMk/>
            <pc:sldMk cId="1144894245" sldId="329"/>
            <ac:picMk id="19" creationId="{09CD903C-A22C-7B9C-0520-B08BA7699BDD}"/>
          </ac:picMkLst>
        </pc:picChg>
        <pc:picChg chg="del">
          <ac:chgData name="Arash Nur Iman Mohd Ali Shaifuddin /IT" userId="fbc6c991-0668-4fad-ae25-e228608aa335" providerId="ADAL" clId="{EF57E5AE-5037-4ED3-98B1-C1EB9CB657B1}" dt="2023-06-06T10:06:07.779" v="16390" actId="478"/>
          <ac:picMkLst>
            <pc:docMk/>
            <pc:sldMk cId="1144894245" sldId="329"/>
            <ac:picMk id="20" creationId="{946AC01C-EBC6-6F40-F3A1-3783718B6304}"/>
          </ac:picMkLst>
        </pc:picChg>
        <pc:picChg chg="add mod">
          <ac:chgData name="Arash Nur Iman Mohd Ali Shaifuddin /IT" userId="fbc6c991-0668-4fad-ae25-e228608aa335" providerId="ADAL" clId="{EF57E5AE-5037-4ED3-98B1-C1EB9CB657B1}" dt="2023-06-06T10:06:08.041" v="16391"/>
          <ac:picMkLst>
            <pc:docMk/>
            <pc:sldMk cId="1144894245" sldId="329"/>
            <ac:picMk id="21" creationId="{3D96DB17-27D8-3C6F-E7B8-04AA427A35F2}"/>
          </ac:picMkLst>
        </pc:picChg>
        <pc:picChg chg="add mod">
          <ac:chgData name="Arash Nur Iman Mohd Ali Shaifuddin /IT" userId="fbc6c991-0668-4fad-ae25-e228608aa335" providerId="ADAL" clId="{EF57E5AE-5037-4ED3-98B1-C1EB9CB657B1}" dt="2023-06-06T10:06:08.041" v="16391"/>
          <ac:picMkLst>
            <pc:docMk/>
            <pc:sldMk cId="1144894245" sldId="329"/>
            <ac:picMk id="22" creationId="{FF999FBC-993C-D1A3-10F5-342FA2B7F293}"/>
          </ac:picMkLst>
        </pc:picChg>
      </pc:sldChg>
      <pc:sldChg chg="addSp modSp add del mod">
        <pc:chgData name="Arash Nur Iman Mohd Ali Shaifuddin /IT" userId="fbc6c991-0668-4fad-ae25-e228608aa335" providerId="ADAL" clId="{EF57E5AE-5037-4ED3-98B1-C1EB9CB657B1}" dt="2023-06-06T10:06:15.092" v="16394" actId="47"/>
        <pc:sldMkLst>
          <pc:docMk/>
          <pc:sldMk cId="2368158195" sldId="330"/>
        </pc:sldMkLst>
        <pc:spChg chg="mod">
          <ac:chgData name="Arash Nur Iman Mohd Ali Shaifuddin /IT" userId="fbc6c991-0668-4fad-ae25-e228608aa335" providerId="ADAL" clId="{EF57E5AE-5037-4ED3-98B1-C1EB9CB657B1}" dt="2023-06-03T01:29:54.981" v="10614" actId="20577"/>
          <ac:spMkLst>
            <pc:docMk/>
            <pc:sldMk cId="2368158195" sldId="330"/>
            <ac:spMk id="2" creationId="{901439F6-8F66-F9DC-0213-B912E3918F7F}"/>
          </ac:spMkLst>
        </pc:spChg>
        <pc:spChg chg="mod">
          <ac:chgData name="Arash Nur Iman Mohd Ali Shaifuddin /IT" userId="fbc6c991-0668-4fad-ae25-e228608aa335" providerId="ADAL" clId="{EF57E5AE-5037-4ED3-98B1-C1EB9CB657B1}" dt="2023-05-24T12:24:37.384" v="1818" actId="115"/>
          <ac:spMkLst>
            <pc:docMk/>
            <pc:sldMk cId="2368158195" sldId="330"/>
            <ac:spMk id="18" creationId="{C3D211F8-EFDF-A778-9740-B6936A5FBCDD}"/>
          </ac:spMkLst>
        </pc:spChg>
        <pc:spChg chg="add mod">
          <ac:chgData name="Arash Nur Iman Mohd Ali Shaifuddin /IT" userId="fbc6c991-0668-4fad-ae25-e228608aa335" providerId="ADAL" clId="{EF57E5AE-5037-4ED3-98B1-C1EB9CB657B1}" dt="2023-06-03T01:26:38.736" v="10256" actId="1076"/>
          <ac:spMkLst>
            <pc:docMk/>
            <pc:sldMk cId="2368158195" sldId="330"/>
            <ac:spMk id="21" creationId="{D5076B53-236F-DB7E-1C17-31E94651946C}"/>
          </ac:spMkLst>
        </pc:spChg>
        <pc:spChg chg="mod">
          <ac:chgData name="Arash Nur Iman Mohd Ali Shaifuddin /IT" userId="fbc6c991-0668-4fad-ae25-e228608aa335" providerId="ADAL" clId="{EF57E5AE-5037-4ED3-98B1-C1EB9CB657B1}" dt="2023-06-06T08:52:46.153" v="14016" actId="20577"/>
          <ac:spMkLst>
            <pc:docMk/>
            <pc:sldMk cId="2368158195" sldId="330"/>
            <ac:spMk id="24" creationId="{9AA9F7A1-3B8E-8483-0703-2DE8BF2C0502}"/>
          </ac:spMkLst>
        </pc:spChg>
        <pc:graphicFrameChg chg="modGraphic">
          <ac:chgData name="Arash Nur Iman Mohd Ali Shaifuddin /IT" userId="fbc6c991-0668-4fad-ae25-e228608aa335" providerId="ADAL" clId="{EF57E5AE-5037-4ED3-98B1-C1EB9CB657B1}" dt="2023-05-24T12:26:45.789" v="1947" actId="20577"/>
          <ac:graphicFrameMkLst>
            <pc:docMk/>
            <pc:sldMk cId="2368158195" sldId="330"/>
            <ac:graphicFrameMk id="3" creationId="{05B54C30-B1F3-EB2A-82A7-75DB5DA5B6DC}"/>
          </ac:graphicFrameMkLst>
        </pc:graphicFrameChg>
      </pc:sldChg>
      <pc:sldChg chg="addSp delSp modSp add mod modCm">
        <pc:chgData name="Arash Nur Iman Mohd Ali Shaifuddin /IT" userId="fbc6c991-0668-4fad-ae25-e228608aa335" providerId="ADAL" clId="{EF57E5AE-5037-4ED3-98B1-C1EB9CB657B1}" dt="2023-06-03T02:08:48.395" v="11927" actId="1076"/>
        <pc:sldMkLst>
          <pc:docMk/>
          <pc:sldMk cId="2314233157" sldId="331"/>
        </pc:sldMkLst>
        <pc:spChg chg="mod">
          <ac:chgData name="Arash Nur Iman Mohd Ali Shaifuddin /IT" userId="fbc6c991-0668-4fad-ae25-e228608aa335" providerId="ADAL" clId="{EF57E5AE-5037-4ED3-98B1-C1EB9CB657B1}" dt="2023-06-03T02:07:43.005" v="11706" actId="20577"/>
          <ac:spMkLst>
            <pc:docMk/>
            <pc:sldMk cId="2314233157" sldId="331"/>
            <ac:spMk id="2" creationId="{BD43559F-A369-007A-ADDC-9A990470B27A}"/>
          </ac:spMkLst>
        </pc:spChg>
        <pc:spChg chg="del mod">
          <ac:chgData name="Arash Nur Iman Mohd Ali Shaifuddin /IT" userId="fbc6c991-0668-4fad-ae25-e228608aa335" providerId="ADAL" clId="{EF57E5AE-5037-4ED3-98B1-C1EB9CB657B1}" dt="2023-05-30T13:15:59.869" v="6092" actId="478"/>
          <ac:spMkLst>
            <pc:docMk/>
            <pc:sldMk cId="2314233157" sldId="331"/>
            <ac:spMk id="3" creationId="{4B272DD7-6713-42FC-7A5F-35193A9D1FB6}"/>
          </ac:spMkLst>
        </pc:spChg>
        <pc:spChg chg="add mod">
          <ac:chgData name="Arash Nur Iman Mohd Ali Shaifuddin /IT" userId="fbc6c991-0668-4fad-ae25-e228608aa335" providerId="ADAL" clId="{EF57E5AE-5037-4ED3-98B1-C1EB9CB657B1}" dt="2023-06-03T02:07:57.547" v="11708" actId="164"/>
          <ac:spMkLst>
            <pc:docMk/>
            <pc:sldMk cId="2314233157" sldId="331"/>
            <ac:spMk id="4" creationId="{81B5C45F-D060-EA06-7F42-CFBFD8BD1E3D}"/>
          </ac:spMkLst>
        </pc:spChg>
        <pc:spChg chg="add mod">
          <ac:chgData name="Arash Nur Iman Mohd Ali Shaifuddin /IT" userId="fbc6c991-0668-4fad-ae25-e228608aa335" providerId="ADAL" clId="{EF57E5AE-5037-4ED3-98B1-C1EB9CB657B1}" dt="2023-06-03T02:07:57.547" v="11708" actId="164"/>
          <ac:spMkLst>
            <pc:docMk/>
            <pc:sldMk cId="2314233157" sldId="331"/>
            <ac:spMk id="5" creationId="{D075E8B7-E9F3-8DA8-AD5D-FDEDD0321A15}"/>
          </ac:spMkLst>
        </pc:spChg>
        <pc:spChg chg="add mod">
          <ac:chgData name="Arash Nur Iman Mohd Ali Shaifuddin /IT" userId="fbc6c991-0668-4fad-ae25-e228608aa335" providerId="ADAL" clId="{EF57E5AE-5037-4ED3-98B1-C1EB9CB657B1}" dt="2023-06-03T02:07:57.547" v="11708" actId="164"/>
          <ac:spMkLst>
            <pc:docMk/>
            <pc:sldMk cId="2314233157" sldId="331"/>
            <ac:spMk id="6" creationId="{52299AD8-A6A4-A8FA-9517-47E239E7DC51}"/>
          </ac:spMkLst>
        </pc:spChg>
        <pc:spChg chg="add mod">
          <ac:chgData name="Arash Nur Iman Mohd Ali Shaifuddin /IT" userId="fbc6c991-0668-4fad-ae25-e228608aa335" providerId="ADAL" clId="{EF57E5AE-5037-4ED3-98B1-C1EB9CB657B1}" dt="2023-06-03T02:07:57.547" v="11708" actId="164"/>
          <ac:spMkLst>
            <pc:docMk/>
            <pc:sldMk cId="2314233157" sldId="331"/>
            <ac:spMk id="7" creationId="{EDEA87F6-B9A0-ED0B-1E89-72213B611976}"/>
          </ac:spMkLst>
        </pc:spChg>
        <pc:spChg chg="add mod">
          <ac:chgData name="Arash Nur Iman Mohd Ali Shaifuddin /IT" userId="fbc6c991-0668-4fad-ae25-e228608aa335" providerId="ADAL" clId="{EF57E5AE-5037-4ED3-98B1-C1EB9CB657B1}" dt="2023-06-03T02:07:57.547" v="11708" actId="164"/>
          <ac:spMkLst>
            <pc:docMk/>
            <pc:sldMk cId="2314233157" sldId="331"/>
            <ac:spMk id="8" creationId="{8DB0A586-E0BC-0D33-839D-A0DBD4FC41AF}"/>
          </ac:spMkLst>
        </pc:spChg>
        <pc:spChg chg="add mod">
          <ac:chgData name="Arash Nur Iman Mohd Ali Shaifuddin /IT" userId="fbc6c991-0668-4fad-ae25-e228608aa335" providerId="ADAL" clId="{EF57E5AE-5037-4ED3-98B1-C1EB9CB657B1}" dt="2023-06-03T02:07:57.547" v="11708" actId="164"/>
          <ac:spMkLst>
            <pc:docMk/>
            <pc:sldMk cId="2314233157" sldId="331"/>
            <ac:spMk id="9" creationId="{E81584DB-6D82-F504-80BA-EFDE8EC0CF0C}"/>
          </ac:spMkLst>
        </pc:spChg>
        <pc:spChg chg="add mod">
          <ac:chgData name="Arash Nur Iman Mohd Ali Shaifuddin /IT" userId="fbc6c991-0668-4fad-ae25-e228608aa335" providerId="ADAL" clId="{EF57E5AE-5037-4ED3-98B1-C1EB9CB657B1}" dt="2023-06-03T02:08:42.808" v="11926" actId="20577"/>
          <ac:spMkLst>
            <pc:docMk/>
            <pc:sldMk cId="2314233157" sldId="331"/>
            <ac:spMk id="10" creationId="{0C29FF91-3FC3-82FA-D114-425305C28572}"/>
          </ac:spMkLst>
        </pc:spChg>
        <pc:spChg chg="add mod">
          <ac:chgData name="Arash Nur Iman Mohd Ali Shaifuddin /IT" userId="fbc6c991-0668-4fad-ae25-e228608aa335" providerId="ADAL" clId="{EF57E5AE-5037-4ED3-98B1-C1EB9CB657B1}" dt="2023-06-03T02:07:57.547" v="11708" actId="164"/>
          <ac:spMkLst>
            <pc:docMk/>
            <pc:sldMk cId="2314233157" sldId="331"/>
            <ac:spMk id="25" creationId="{0B3C7F02-7FA4-2107-410C-69EA184BB2D2}"/>
          </ac:spMkLst>
        </pc:spChg>
        <pc:spChg chg="add mod">
          <ac:chgData name="Arash Nur Iman Mohd Ali Shaifuddin /IT" userId="fbc6c991-0668-4fad-ae25-e228608aa335" providerId="ADAL" clId="{EF57E5AE-5037-4ED3-98B1-C1EB9CB657B1}" dt="2023-06-03T02:07:57.547" v="11708" actId="164"/>
          <ac:spMkLst>
            <pc:docMk/>
            <pc:sldMk cId="2314233157" sldId="331"/>
            <ac:spMk id="28" creationId="{2F3039A2-2EC8-1C00-370A-20F83DE0EA6A}"/>
          </ac:spMkLst>
        </pc:spChg>
        <pc:spChg chg="add mod">
          <ac:chgData name="Arash Nur Iman Mohd Ali Shaifuddin /IT" userId="fbc6c991-0668-4fad-ae25-e228608aa335" providerId="ADAL" clId="{EF57E5AE-5037-4ED3-98B1-C1EB9CB657B1}" dt="2023-06-03T02:07:57.547" v="11708" actId="164"/>
          <ac:spMkLst>
            <pc:docMk/>
            <pc:sldMk cId="2314233157" sldId="331"/>
            <ac:spMk id="31" creationId="{14C4CA21-D067-C01F-025B-20BD04709D84}"/>
          </ac:spMkLst>
        </pc:spChg>
        <pc:grpChg chg="add mod">
          <ac:chgData name="Arash Nur Iman Mohd Ali Shaifuddin /IT" userId="fbc6c991-0668-4fad-ae25-e228608aa335" providerId="ADAL" clId="{EF57E5AE-5037-4ED3-98B1-C1EB9CB657B1}" dt="2023-06-03T02:08:48.395" v="11927" actId="1076"/>
          <ac:grpSpMkLst>
            <pc:docMk/>
            <pc:sldMk cId="2314233157" sldId="331"/>
            <ac:grpSpMk id="3" creationId="{52356C5E-2C46-A571-FEA9-1CB029AE30B2}"/>
          </ac:grpSpMkLst>
        </pc:grpChg>
        <pc:cxnChg chg="add mod">
          <ac:chgData name="Arash Nur Iman Mohd Ali Shaifuddin /IT" userId="fbc6c991-0668-4fad-ae25-e228608aa335" providerId="ADAL" clId="{EF57E5AE-5037-4ED3-98B1-C1EB9CB657B1}" dt="2023-06-03T02:07:57.547" v="11708" actId="164"/>
          <ac:cxnSpMkLst>
            <pc:docMk/>
            <pc:sldMk cId="2314233157" sldId="331"/>
            <ac:cxnSpMk id="11" creationId="{3B317F7F-0396-5019-4D88-A313E9FC76D2}"/>
          </ac:cxnSpMkLst>
        </pc:cxnChg>
        <pc:cxnChg chg="add mod">
          <ac:chgData name="Arash Nur Iman Mohd Ali Shaifuddin /IT" userId="fbc6c991-0668-4fad-ae25-e228608aa335" providerId="ADAL" clId="{EF57E5AE-5037-4ED3-98B1-C1EB9CB657B1}" dt="2023-06-03T02:07:57.547" v="11708" actId="164"/>
          <ac:cxnSpMkLst>
            <pc:docMk/>
            <pc:sldMk cId="2314233157" sldId="331"/>
            <ac:cxnSpMk id="13" creationId="{5F423BF5-3E60-B568-6A18-CFAAAA46F941}"/>
          </ac:cxnSpMkLst>
        </pc:cxnChg>
        <pc:cxnChg chg="add mod">
          <ac:chgData name="Arash Nur Iman Mohd Ali Shaifuddin /IT" userId="fbc6c991-0668-4fad-ae25-e228608aa335" providerId="ADAL" clId="{EF57E5AE-5037-4ED3-98B1-C1EB9CB657B1}" dt="2023-06-03T02:07:57.547" v="11708" actId="164"/>
          <ac:cxnSpMkLst>
            <pc:docMk/>
            <pc:sldMk cId="2314233157" sldId="331"/>
            <ac:cxnSpMk id="15" creationId="{A2BC0C07-70B4-503A-9D7E-F0569100380C}"/>
          </ac:cxnSpMkLst>
        </pc:cxnChg>
        <pc:cxnChg chg="add mod">
          <ac:chgData name="Arash Nur Iman Mohd Ali Shaifuddin /IT" userId="fbc6c991-0668-4fad-ae25-e228608aa335" providerId="ADAL" clId="{EF57E5AE-5037-4ED3-98B1-C1EB9CB657B1}" dt="2023-06-03T02:07:57.547" v="11708" actId="164"/>
          <ac:cxnSpMkLst>
            <pc:docMk/>
            <pc:sldMk cId="2314233157" sldId="331"/>
            <ac:cxnSpMk id="17" creationId="{EE85A279-FC77-7D44-3A79-A42A29C5BF88}"/>
          </ac:cxnSpMkLst>
        </pc:cxnChg>
        <pc:cxnChg chg="add del mod">
          <ac:chgData name="Arash Nur Iman Mohd Ali Shaifuddin /IT" userId="fbc6c991-0668-4fad-ae25-e228608aa335" providerId="ADAL" clId="{EF57E5AE-5037-4ED3-98B1-C1EB9CB657B1}" dt="2023-05-30T13:19:23.174" v="6207" actId="478"/>
          <ac:cxnSpMkLst>
            <pc:docMk/>
            <pc:sldMk cId="2314233157" sldId="331"/>
            <ac:cxnSpMk id="19" creationId="{088EBD1B-AED5-A0F2-2270-92548ED53A63}"/>
          </ac:cxnSpMkLst>
        </pc:cxnChg>
        <pc:cxnChg chg="add mod">
          <ac:chgData name="Arash Nur Iman Mohd Ali Shaifuddin /IT" userId="fbc6c991-0668-4fad-ae25-e228608aa335" providerId="ADAL" clId="{EF57E5AE-5037-4ED3-98B1-C1EB9CB657B1}" dt="2023-06-03T02:07:57.547" v="11708" actId="164"/>
          <ac:cxnSpMkLst>
            <pc:docMk/>
            <pc:sldMk cId="2314233157" sldId="331"/>
            <ac:cxnSpMk id="24" creationId="{64FC03BA-8C41-85C7-3770-B3DEB7D4C6FE}"/>
          </ac:cxnSpMkLst>
        </pc:cxnChg>
        <pc:cxnChg chg="add mod">
          <ac:chgData name="Arash Nur Iman Mohd Ali Shaifuddin /IT" userId="fbc6c991-0668-4fad-ae25-e228608aa335" providerId="ADAL" clId="{EF57E5AE-5037-4ED3-98B1-C1EB9CB657B1}" dt="2023-06-03T02:07:57.547" v="11708" actId="164"/>
          <ac:cxnSpMkLst>
            <pc:docMk/>
            <pc:sldMk cId="2314233157" sldId="331"/>
            <ac:cxnSpMk id="27" creationId="{8BEA2617-3440-49D0-8B74-4F2EA7A5CA8A}"/>
          </ac:cxnSpMkLst>
        </pc:cxnChg>
        <pc:cxnChg chg="add mod">
          <ac:chgData name="Arash Nur Iman Mohd Ali Shaifuddin /IT" userId="fbc6c991-0668-4fad-ae25-e228608aa335" providerId="ADAL" clId="{EF57E5AE-5037-4ED3-98B1-C1EB9CB657B1}" dt="2023-06-03T02:07:57.547" v="11708" actId="164"/>
          <ac:cxnSpMkLst>
            <pc:docMk/>
            <pc:sldMk cId="2314233157" sldId="331"/>
            <ac:cxnSpMk id="30" creationId="{2FFCB1BC-E526-BAAA-9421-4973BE124672}"/>
          </ac:cxnSpMkLst>
        </pc:cxnChg>
        <pc:cxnChg chg="add mod">
          <ac:chgData name="Arash Nur Iman Mohd Ali Shaifuddin /IT" userId="fbc6c991-0668-4fad-ae25-e228608aa335" providerId="ADAL" clId="{EF57E5AE-5037-4ED3-98B1-C1EB9CB657B1}" dt="2023-06-03T02:07:57.547" v="11708" actId="164"/>
          <ac:cxnSpMkLst>
            <pc:docMk/>
            <pc:sldMk cId="2314233157" sldId="331"/>
            <ac:cxnSpMk id="33" creationId="{503599D4-CF64-DABD-25C7-D532ADA89FA7}"/>
          </ac:cxnSpMkLst>
        </pc:cxnChg>
        <pc:extLst>
          <p:ext xmlns:p="http://schemas.openxmlformats.org/presentationml/2006/main" uri="{D6D511B9-2390-475A-947B-AFAB55BFBCF1}">
            <pc226:cmChg xmlns:pc226="http://schemas.microsoft.com/office/powerpoint/2022/06/main/command" chg="mod">
              <pc226:chgData name="Arash Nur Iman Mohd Ali Shaifuddin /IT" userId="fbc6c991-0668-4fad-ae25-e228608aa335" providerId="ADAL" clId="{EF57E5AE-5037-4ED3-98B1-C1EB9CB657B1}" dt="2023-06-03T00:22:46.874" v="6445"/>
              <pc2:cmMkLst xmlns:pc2="http://schemas.microsoft.com/office/powerpoint/2019/9/main/command">
                <pc:docMk/>
                <pc:sldMk cId="2314233157" sldId="331"/>
                <pc2:cmMk id="{BC430453-0990-44C8-B11A-63B131220943}"/>
              </pc2:cmMkLst>
            </pc226:cmChg>
          </p:ext>
        </pc:extLst>
      </pc:sldChg>
      <pc:sldChg chg="modSp add del mod modShow">
        <pc:chgData name="Arash Nur Iman Mohd Ali Shaifuddin /IT" userId="fbc6c991-0668-4fad-ae25-e228608aa335" providerId="ADAL" clId="{EF57E5AE-5037-4ED3-98B1-C1EB9CB657B1}" dt="2023-05-26T13:10:31.867" v="2516" actId="47"/>
        <pc:sldMkLst>
          <pc:docMk/>
          <pc:sldMk cId="1785229829" sldId="332"/>
        </pc:sldMkLst>
        <pc:spChg chg="mod">
          <ac:chgData name="Arash Nur Iman Mohd Ali Shaifuddin /IT" userId="fbc6c991-0668-4fad-ae25-e228608aa335" providerId="ADAL" clId="{EF57E5AE-5037-4ED3-98B1-C1EB9CB657B1}" dt="2023-05-26T13:09:29.503" v="2515" actId="20577"/>
          <ac:spMkLst>
            <pc:docMk/>
            <pc:sldMk cId="1785229829" sldId="332"/>
            <ac:spMk id="1342" creationId="{00000000-0000-0000-0000-000000000000}"/>
          </ac:spMkLst>
        </pc:spChg>
      </pc:sldChg>
      <pc:sldChg chg="addSp delSp modSp add mod delAnim modShow">
        <pc:chgData name="Arash Nur Iman Mohd Ali Shaifuddin /IT" userId="fbc6c991-0668-4fad-ae25-e228608aa335" providerId="ADAL" clId="{EF57E5AE-5037-4ED3-98B1-C1EB9CB657B1}" dt="2023-06-03T02:10:10.869" v="12018" actId="20577"/>
        <pc:sldMkLst>
          <pc:docMk/>
          <pc:sldMk cId="4142342054" sldId="332"/>
        </pc:sldMkLst>
        <pc:spChg chg="add del mod">
          <ac:chgData name="Arash Nur Iman Mohd Ali Shaifuddin /IT" userId="fbc6c991-0668-4fad-ae25-e228608aa335" providerId="ADAL" clId="{EF57E5AE-5037-4ED3-98B1-C1EB9CB657B1}" dt="2023-05-26T13:39:34.051" v="3610" actId="478"/>
          <ac:spMkLst>
            <pc:docMk/>
            <pc:sldMk cId="4142342054" sldId="332"/>
            <ac:spMk id="3" creationId="{F936C49B-030B-577C-8F3C-AB6498318D21}"/>
          </ac:spMkLst>
        </pc:spChg>
        <pc:spChg chg="add del mod">
          <ac:chgData name="Arash Nur Iman Mohd Ali Shaifuddin /IT" userId="fbc6c991-0668-4fad-ae25-e228608aa335" providerId="ADAL" clId="{EF57E5AE-5037-4ED3-98B1-C1EB9CB657B1}" dt="2023-05-26T13:39:37.074" v="3614" actId="478"/>
          <ac:spMkLst>
            <pc:docMk/>
            <pc:sldMk cId="4142342054" sldId="332"/>
            <ac:spMk id="5" creationId="{6F7BCB3C-1BDE-0547-626E-E2A9392F22EB}"/>
          </ac:spMkLst>
        </pc:spChg>
        <pc:spChg chg="add del">
          <ac:chgData name="Arash Nur Iman Mohd Ali Shaifuddin /IT" userId="fbc6c991-0668-4fad-ae25-e228608aa335" providerId="ADAL" clId="{EF57E5AE-5037-4ED3-98B1-C1EB9CB657B1}" dt="2023-05-26T13:40:22.249" v="3618" actId="22"/>
          <ac:spMkLst>
            <pc:docMk/>
            <pc:sldMk cId="4142342054" sldId="332"/>
            <ac:spMk id="7" creationId="{BF19A360-B8ED-6912-44FB-6A7F1D54FC9A}"/>
          </ac:spMkLst>
        </pc:spChg>
        <pc:spChg chg="add mod">
          <ac:chgData name="Arash Nur Iman Mohd Ali Shaifuddin /IT" userId="fbc6c991-0668-4fad-ae25-e228608aa335" providerId="ADAL" clId="{EF57E5AE-5037-4ED3-98B1-C1EB9CB657B1}" dt="2023-05-26T13:43:54.131" v="3767" actId="20577"/>
          <ac:spMkLst>
            <pc:docMk/>
            <pc:sldMk cId="4142342054" sldId="332"/>
            <ac:spMk id="9" creationId="{3B617F75-4D63-34D2-34E5-80E5292CA13B}"/>
          </ac:spMkLst>
        </pc:spChg>
        <pc:spChg chg="add del mod">
          <ac:chgData name="Arash Nur Iman Mohd Ali Shaifuddin /IT" userId="fbc6c991-0668-4fad-ae25-e228608aa335" providerId="ADAL" clId="{EF57E5AE-5037-4ED3-98B1-C1EB9CB657B1}" dt="2023-05-26T13:40:47.276" v="3629"/>
          <ac:spMkLst>
            <pc:docMk/>
            <pc:sldMk cId="4142342054" sldId="332"/>
            <ac:spMk id="10" creationId="{B5A5555D-7A9A-366B-2BAC-B08F73E8ECA8}"/>
          </ac:spMkLst>
        </pc:spChg>
        <pc:spChg chg="add del">
          <ac:chgData name="Arash Nur Iman Mohd Ali Shaifuddin /IT" userId="fbc6c991-0668-4fad-ae25-e228608aa335" providerId="ADAL" clId="{EF57E5AE-5037-4ED3-98B1-C1EB9CB657B1}" dt="2023-05-26T13:42:38.099" v="3743" actId="22"/>
          <ac:spMkLst>
            <pc:docMk/>
            <pc:sldMk cId="4142342054" sldId="332"/>
            <ac:spMk id="12" creationId="{44C89715-9B50-A924-2BD0-192DFAF9A941}"/>
          </ac:spMkLst>
        </pc:spChg>
        <pc:spChg chg="add mod">
          <ac:chgData name="Arash Nur Iman Mohd Ali Shaifuddin /IT" userId="fbc6c991-0668-4fad-ae25-e228608aa335" providerId="ADAL" clId="{EF57E5AE-5037-4ED3-98B1-C1EB9CB657B1}" dt="2023-05-26T13:43:53.371" v="3766" actId="20577"/>
          <ac:spMkLst>
            <pc:docMk/>
            <pc:sldMk cId="4142342054" sldId="332"/>
            <ac:spMk id="14" creationId="{5CA6FED0-DC55-0629-8F58-190004387B4E}"/>
          </ac:spMkLst>
        </pc:spChg>
        <pc:spChg chg="del">
          <ac:chgData name="Arash Nur Iman Mohd Ali Shaifuddin /IT" userId="fbc6c991-0668-4fad-ae25-e228608aa335" providerId="ADAL" clId="{EF57E5AE-5037-4ED3-98B1-C1EB9CB657B1}" dt="2023-05-26T13:39:35.684" v="3611" actId="478"/>
          <ac:spMkLst>
            <pc:docMk/>
            <pc:sldMk cId="4142342054" sldId="332"/>
            <ac:spMk id="1804" creationId="{00000000-0000-0000-0000-000000000000}"/>
          </ac:spMkLst>
        </pc:spChg>
        <pc:spChg chg="mod">
          <ac:chgData name="Arash Nur Iman Mohd Ali Shaifuddin /IT" userId="fbc6c991-0668-4fad-ae25-e228608aa335" providerId="ADAL" clId="{EF57E5AE-5037-4ED3-98B1-C1EB9CB657B1}" dt="2023-05-26T13:42:29.851" v="3739" actId="207"/>
          <ac:spMkLst>
            <pc:docMk/>
            <pc:sldMk cId="4142342054" sldId="332"/>
            <ac:spMk id="1820" creationId="{00000000-0000-0000-0000-000000000000}"/>
          </ac:spMkLst>
        </pc:spChg>
        <pc:spChg chg="del mod">
          <ac:chgData name="Arash Nur Iman Mohd Ali Shaifuddin /IT" userId="fbc6c991-0668-4fad-ae25-e228608aa335" providerId="ADAL" clId="{EF57E5AE-5037-4ED3-98B1-C1EB9CB657B1}" dt="2023-05-26T13:39:29.570" v="3608" actId="478"/>
          <ac:spMkLst>
            <pc:docMk/>
            <pc:sldMk cId="4142342054" sldId="332"/>
            <ac:spMk id="1821" creationId="{00000000-0000-0000-0000-000000000000}"/>
          </ac:spMkLst>
        </pc:spChg>
        <pc:spChg chg="mod">
          <ac:chgData name="Arash Nur Iman Mohd Ali Shaifuddin /IT" userId="fbc6c991-0668-4fad-ae25-e228608aa335" providerId="ADAL" clId="{EF57E5AE-5037-4ED3-98B1-C1EB9CB657B1}" dt="2023-05-26T13:44:12.270" v="3798" actId="20577"/>
          <ac:spMkLst>
            <pc:docMk/>
            <pc:sldMk cId="4142342054" sldId="332"/>
            <ac:spMk id="1822" creationId="{00000000-0000-0000-0000-000000000000}"/>
          </ac:spMkLst>
        </pc:spChg>
        <pc:spChg chg="mod">
          <ac:chgData name="Arash Nur Iman Mohd Ali Shaifuddin /IT" userId="fbc6c991-0668-4fad-ae25-e228608aa335" providerId="ADAL" clId="{EF57E5AE-5037-4ED3-98B1-C1EB9CB657B1}" dt="2023-06-03T02:10:10.869" v="12018" actId="20577"/>
          <ac:spMkLst>
            <pc:docMk/>
            <pc:sldMk cId="4142342054" sldId="332"/>
            <ac:spMk id="1823" creationId="{00000000-0000-0000-0000-000000000000}"/>
          </ac:spMkLst>
        </pc:spChg>
        <pc:grpChg chg="del">
          <ac:chgData name="Arash Nur Iman Mohd Ali Shaifuddin /IT" userId="fbc6c991-0668-4fad-ae25-e228608aa335" providerId="ADAL" clId="{EF57E5AE-5037-4ED3-98B1-C1EB9CB657B1}" dt="2023-05-26T13:39:26.929" v="3605" actId="478"/>
          <ac:grpSpMkLst>
            <pc:docMk/>
            <pc:sldMk cId="4142342054" sldId="332"/>
            <ac:grpSpMk id="1801" creationId="{00000000-0000-0000-0000-000000000000}"/>
          </ac:grpSpMkLst>
        </pc:grpChg>
        <pc:grpChg chg="del">
          <ac:chgData name="Arash Nur Iman Mohd Ali Shaifuddin /IT" userId="fbc6c991-0668-4fad-ae25-e228608aa335" providerId="ADAL" clId="{EF57E5AE-5037-4ED3-98B1-C1EB9CB657B1}" dt="2023-05-26T13:39:27.855" v="3606" actId="478"/>
          <ac:grpSpMkLst>
            <pc:docMk/>
            <pc:sldMk cId="4142342054" sldId="332"/>
            <ac:grpSpMk id="1824" creationId="{00000000-0000-0000-0000-000000000000}"/>
          </ac:grpSpMkLst>
        </pc:grpChg>
        <pc:grpChg chg="del mod">
          <ac:chgData name="Arash Nur Iman Mohd Ali Shaifuddin /IT" userId="fbc6c991-0668-4fad-ae25-e228608aa335" providerId="ADAL" clId="{EF57E5AE-5037-4ED3-98B1-C1EB9CB657B1}" dt="2023-05-26T13:39:36.433" v="3613" actId="478"/>
          <ac:grpSpMkLst>
            <pc:docMk/>
            <pc:sldMk cId="4142342054" sldId="332"/>
            <ac:grpSpMk id="1829" creationId="{00000000-0000-0000-0000-000000000000}"/>
          </ac:grpSpMkLst>
        </pc:grpChg>
        <pc:grpChg chg="del">
          <ac:chgData name="Arash Nur Iman Mohd Ali Shaifuddin /IT" userId="fbc6c991-0668-4fad-ae25-e228608aa335" providerId="ADAL" clId="{EF57E5AE-5037-4ED3-98B1-C1EB9CB657B1}" dt="2023-05-26T13:39:35.684" v="3611" actId="478"/>
          <ac:grpSpMkLst>
            <pc:docMk/>
            <pc:sldMk cId="4142342054" sldId="332"/>
            <ac:grpSpMk id="1832" creationId="{00000000-0000-0000-0000-000000000000}"/>
          </ac:grpSpMkLst>
        </pc:grpChg>
      </pc:sldChg>
      <pc:sldChg chg="addSp modSp new mod">
        <pc:chgData name="Arash Nur Iman Mohd Ali Shaifuddin /IT" userId="fbc6c991-0668-4fad-ae25-e228608aa335" providerId="ADAL" clId="{EF57E5AE-5037-4ED3-98B1-C1EB9CB657B1}" dt="2023-06-03T03:52:24.748" v="12471" actId="20577"/>
        <pc:sldMkLst>
          <pc:docMk/>
          <pc:sldMk cId="505685197" sldId="333"/>
        </pc:sldMkLst>
        <pc:spChg chg="mod">
          <ac:chgData name="Arash Nur Iman Mohd Ali Shaifuddin /IT" userId="fbc6c991-0668-4fad-ae25-e228608aa335" providerId="ADAL" clId="{EF57E5AE-5037-4ED3-98B1-C1EB9CB657B1}" dt="2023-06-03T02:10:01.385" v="11985" actId="20577"/>
          <ac:spMkLst>
            <pc:docMk/>
            <pc:sldMk cId="505685197" sldId="333"/>
            <ac:spMk id="2" creationId="{18B8D507-61AE-5BAA-DE26-07F32834D1B0}"/>
          </ac:spMkLst>
        </pc:spChg>
        <pc:spChg chg="mod">
          <ac:chgData name="Arash Nur Iman Mohd Ali Shaifuddin /IT" userId="fbc6c991-0668-4fad-ae25-e228608aa335" providerId="ADAL" clId="{EF57E5AE-5037-4ED3-98B1-C1EB9CB657B1}" dt="2023-05-30T12:35:30.583" v="4812" actId="207"/>
          <ac:spMkLst>
            <pc:docMk/>
            <pc:sldMk cId="505685197" sldId="333"/>
            <ac:spMk id="3" creationId="{D81C6CD5-3ADF-BC85-220F-7F392DE917AD}"/>
          </ac:spMkLst>
        </pc:spChg>
        <pc:spChg chg="add mod">
          <ac:chgData name="Arash Nur Iman Mohd Ali Shaifuddin /IT" userId="fbc6c991-0668-4fad-ae25-e228608aa335" providerId="ADAL" clId="{EF57E5AE-5037-4ED3-98B1-C1EB9CB657B1}" dt="2023-06-03T03:52:24.748" v="12471" actId="20577"/>
          <ac:spMkLst>
            <pc:docMk/>
            <pc:sldMk cId="505685197" sldId="333"/>
            <ac:spMk id="4" creationId="{2CD0EEFA-7821-87C0-0A0A-C1E2852E9354}"/>
          </ac:spMkLst>
        </pc:spChg>
      </pc:sldChg>
      <pc:sldChg chg="modSp add mod">
        <pc:chgData name="Arash Nur Iman Mohd Ali Shaifuddin /IT" userId="fbc6c991-0668-4fad-ae25-e228608aa335" providerId="ADAL" clId="{EF57E5AE-5037-4ED3-98B1-C1EB9CB657B1}" dt="2023-06-03T02:10:04.089" v="11986"/>
        <pc:sldMkLst>
          <pc:docMk/>
          <pc:sldMk cId="1414683576" sldId="334"/>
        </pc:sldMkLst>
        <pc:spChg chg="mod">
          <ac:chgData name="Arash Nur Iman Mohd Ali Shaifuddin /IT" userId="fbc6c991-0668-4fad-ae25-e228608aa335" providerId="ADAL" clId="{EF57E5AE-5037-4ED3-98B1-C1EB9CB657B1}" dt="2023-06-03T02:10:04.089" v="11986"/>
          <ac:spMkLst>
            <pc:docMk/>
            <pc:sldMk cId="1414683576" sldId="334"/>
            <ac:spMk id="2" creationId="{18B8D507-61AE-5BAA-DE26-07F32834D1B0}"/>
          </ac:spMkLst>
        </pc:spChg>
        <pc:spChg chg="mod">
          <ac:chgData name="Arash Nur Iman Mohd Ali Shaifuddin /IT" userId="fbc6c991-0668-4fad-ae25-e228608aa335" providerId="ADAL" clId="{EF57E5AE-5037-4ED3-98B1-C1EB9CB657B1}" dt="2023-05-30T12:35:21.965" v="4810"/>
          <ac:spMkLst>
            <pc:docMk/>
            <pc:sldMk cId="1414683576" sldId="334"/>
            <ac:spMk id="3" creationId="{D81C6CD5-3ADF-BC85-220F-7F392DE917AD}"/>
          </ac:spMkLst>
        </pc:spChg>
        <pc:spChg chg="mod">
          <ac:chgData name="Arash Nur Iman Mohd Ali Shaifuddin /IT" userId="fbc6c991-0668-4fad-ae25-e228608aa335" providerId="ADAL" clId="{EF57E5AE-5037-4ED3-98B1-C1EB9CB657B1}" dt="2023-05-26T13:46:40.823" v="4170" actId="948"/>
          <ac:spMkLst>
            <pc:docMk/>
            <pc:sldMk cId="1414683576" sldId="334"/>
            <ac:spMk id="4" creationId="{2CD0EEFA-7821-87C0-0A0A-C1E2852E9354}"/>
          </ac:spMkLst>
        </pc:spChg>
      </pc:sldChg>
      <pc:sldChg chg="addSp delSp modSp add mod">
        <pc:chgData name="Arash Nur Iman Mohd Ali Shaifuddin /IT" userId="fbc6c991-0668-4fad-ae25-e228608aa335" providerId="ADAL" clId="{EF57E5AE-5037-4ED3-98B1-C1EB9CB657B1}" dt="2023-06-11T11:21:57.065" v="22634" actId="22"/>
        <pc:sldMkLst>
          <pc:docMk/>
          <pc:sldMk cId="3155983956" sldId="335"/>
        </pc:sldMkLst>
        <pc:spChg chg="mod">
          <ac:chgData name="Arash Nur Iman Mohd Ali Shaifuddin /IT" userId="fbc6c991-0668-4fad-ae25-e228608aa335" providerId="ADAL" clId="{EF57E5AE-5037-4ED3-98B1-C1EB9CB657B1}" dt="2023-06-03T02:10:17.243" v="12028" actId="20577"/>
          <ac:spMkLst>
            <pc:docMk/>
            <pc:sldMk cId="3155983956" sldId="335"/>
            <ac:spMk id="2" creationId="{18B8D507-61AE-5BAA-DE26-07F32834D1B0}"/>
          </ac:spMkLst>
        </pc:spChg>
        <pc:spChg chg="mod">
          <ac:chgData name="Arash Nur Iman Mohd Ali Shaifuddin /IT" userId="fbc6c991-0668-4fad-ae25-e228608aa335" providerId="ADAL" clId="{EF57E5AE-5037-4ED3-98B1-C1EB9CB657B1}" dt="2023-05-30T12:35:20.065" v="4809"/>
          <ac:spMkLst>
            <pc:docMk/>
            <pc:sldMk cId="3155983956" sldId="335"/>
            <ac:spMk id="3" creationId="{D81C6CD5-3ADF-BC85-220F-7F392DE917AD}"/>
          </ac:spMkLst>
        </pc:spChg>
        <pc:spChg chg="mod">
          <ac:chgData name="Arash Nur Iman Mohd Ali Shaifuddin /IT" userId="fbc6c991-0668-4fad-ae25-e228608aa335" providerId="ADAL" clId="{EF57E5AE-5037-4ED3-98B1-C1EB9CB657B1}" dt="2023-05-26T13:46:26.108" v="4169" actId="948"/>
          <ac:spMkLst>
            <pc:docMk/>
            <pc:sldMk cId="3155983956" sldId="335"/>
            <ac:spMk id="4" creationId="{2CD0EEFA-7821-87C0-0A0A-C1E2852E9354}"/>
          </ac:spMkLst>
        </pc:spChg>
        <pc:spChg chg="add del">
          <ac:chgData name="Arash Nur Iman Mohd Ali Shaifuddin /IT" userId="fbc6c991-0668-4fad-ae25-e228608aa335" providerId="ADAL" clId="{EF57E5AE-5037-4ED3-98B1-C1EB9CB657B1}" dt="2023-06-11T11:21:57.065" v="22634" actId="22"/>
          <ac:spMkLst>
            <pc:docMk/>
            <pc:sldMk cId="3155983956" sldId="335"/>
            <ac:spMk id="6" creationId="{D218193D-394A-7D29-5DBE-C4A17491F887}"/>
          </ac:spMkLst>
        </pc:spChg>
      </pc:sldChg>
      <pc:sldChg chg="modSp add del mod">
        <pc:chgData name="Arash Nur Iman Mohd Ali Shaifuddin /IT" userId="fbc6c991-0668-4fad-ae25-e228608aa335" providerId="ADAL" clId="{EF57E5AE-5037-4ED3-98B1-C1EB9CB657B1}" dt="2023-05-26T13:39:24.205" v="3604" actId="47"/>
        <pc:sldMkLst>
          <pc:docMk/>
          <pc:sldMk cId="3514007931" sldId="335"/>
        </pc:sldMkLst>
        <pc:spChg chg="mod">
          <ac:chgData name="Arash Nur Iman Mohd Ali Shaifuddin /IT" userId="fbc6c991-0668-4fad-ae25-e228608aa335" providerId="ADAL" clId="{EF57E5AE-5037-4ED3-98B1-C1EB9CB657B1}" dt="2023-05-26T13:37:28.540" v="3394" actId="20577"/>
          <ac:spMkLst>
            <pc:docMk/>
            <pc:sldMk cId="3514007931" sldId="335"/>
            <ac:spMk id="4" creationId="{2CD0EEFA-7821-87C0-0A0A-C1E2852E9354}"/>
          </ac:spMkLst>
        </pc:spChg>
      </pc:sldChg>
      <pc:sldChg chg="add del">
        <pc:chgData name="Arash Nur Iman Mohd Ali Shaifuddin /IT" userId="fbc6c991-0668-4fad-ae25-e228608aa335" providerId="ADAL" clId="{EF57E5AE-5037-4ED3-98B1-C1EB9CB657B1}" dt="2023-05-26T14:03:33.060" v="4172" actId="47"/>
        <pc:sldMkLst>
          <pc:docMk/>
          <pc:sldMk cId="3172491642" sldId="336"/>
        </pc:sldMkLst>
      </pc:sldChg>
      <pc:sldChg chg="addSp modSp new del mod">
        <pc:chgData name="Arash Nur Iman Mohd Ali Shaifuddin /IT" userId="fbc6c991-0668-4fad-ae25-e228608aa335" providerId="ADAL" clId="{EF57E5AE-5037-4ED3-98B1-C1EB9CB657B1}" dt="2023-06-03T01:57:37.156" v="10615" actId="47"/>
        <pc:sldMkLst>
          <pc:docMk/>
          <pc:sldMk cId="3560932421" sldId="336"/>
        </pc:sldMkLst>
        <pc:spChg chg="mod">
          <ac:chgData name="Arash Nur Iman Mohd Ali Shaifuddin /IT" userId="fbc6c991-0668-4fad-ae25-e228608aa335" providerId="ADAL" clId="{EF57E5AE-5037-4ED3-98B1-C1EB9CB657B1}" dt="2023-05-30T13:01:34.553" v="4814" actId="20577"/>
          <ac:spMkLst>
            <pc:docMk/>
            <pc:sldMk cId="3560932421" sldId="336"/>
            <ac:spMk id="2" creationId="{C3FB38F4-30DF-FC4E-C917-EF9FCA1B45C3}"/>
          </ac:spMkLst>
        </pc:spChg>
        <pc:spChg chg="mod">
          <ac:chgData name="Arash Nur Iman Mohd Ali Shaifuddin /IT" userId="fbc6c991-0668-4fad-ae25-e228608aa335" providerId="ADAL" clId="{EF57E5AE-5037-4ED3-98B1-C1EB9CB657B1}" dt="2023-05-26T14:04:30.906" v="4220" actId="14100"/>
          <ac:spMkLst>
            <pc:docMk/>
            <pc:sldMk cId="3560932421" sldId="336"/>
            <ac:spMk id="3" creationId="{D0FF2A8F-2C31-8D13-9863-036EFD0EE8E8}"/>
          </ac:spMkLst>
        </pc:spChg>
        <pc:picChg chg="add mod">
          <ac:chgData name="Arash Nur Iman Mohd Ali Shaifuddin /IT" userId="fbc6c991-0668-4fad-ae25-e228608aa335" providerId="ADAL" clId="{EF57E5AE-5037-4ED3-98B1-C1EB9CB657B1}" dt="2023-05-26T14:04:29.210" v="4219" actId="1076"/>
          <ac:picMkLst>
            <pc:docMk/>
            <pc:sldMk cId="3560932421" sldId="336"/>
            <ac:picMk id="5" creationId="{51D98CB3-94EE-E63E-813E-4BA17D8483AE}"/>
          </ac:picMkLst>
        </pc:picChg>
      </pc:sldChg>
      <pc:sldChg chg="addSp delSp modSp add mod addAnim delAnim modShow">
        <pc:chgData name="Arash Nur Iman Mohd Ali Shaifuddin /IT" userId="fbc6c991-0668-4fad-ae25-e228608aa335" providerId="ADAL" clId="{EF57E5AE-5037-4ED3-98B1-C1EB9CB657B1}" dt="2023-05-30T12:29:26.369" v="4667" actId="20577"/>
        <pc:sldMkLst>
          <pc:docMk/>
          <pc:sldMk cId="3016454424" sldId="337"/>
        </pc:sldMkLst>
        <pc:spChg chg="mod">
          <ac:chgData name="Arash Nur Iman Mohd Ali Shaifuddin /IT" userId="fbc6c991-0668-4fad-ae25-e228608aa335" providerId="ADAL" clId="{EF57E5AE-5037-4ED3-98B1-C1EB9CB657B1}" dt="2023-05-30T10:33:01.678" v="4277" actId="20577"/>
          <ac:spMkLst>
            <pc:docMk/>
            <pc:sldMk cId="3016454424" sldId="337"/>
            <ac:spMk id="1342" creationId="{00000000-0000-0000-0000-000000000000}"/>
          </ac:spMkLst>
        </pc:spChg>
        <pc:spChg chg="mod">
          <ac:chgData name="Arash Nur Iman Mohd Ali Shaifuddin /IT" userId="fbc6c991-0668-4fad-ae25-e228608aa335" providerId="ADAL" clId="{EF57E5AE-5037-4ED3-98B1-C1EB9CB657B1}" dt="2023-05-30T10:33:28.274" v="4286" actId="20577"/>
          <ac:spMkLst>
            <pc:docMk/>
            <pc:sldMk cId="3016454424" sldId="337"/>
            <ac:spMk id="1343" creationId="{00000000-0000-0000-0000-000000000000}"/>
          </ac:spMkLst>
        </pc:spChg>
        <pc:spChg chg="mod">
          <ac:chgData name="Arash Nur Iman Mohd Ali Shaifuddin /IT" userId="fbc6c991-0668-4fad-ae25-e228608aa335" providerId="ADAL" clId="{EF57E5AE-5037-4ED3-98B1-C1EB9CB657B1}" dt="2023-05-30T10:35:36.423" v="4491" actId="14100"/>
          <ac:spMkLst>
            <pc:docMk/>
            <pc:sldMk cId="3016454424" sldId="337"/>
            <ac:spMk id="1344" creationId="{00000000-0000-0000-0000-000000000000}"/>
          </ac:spMkLst>
        </pc:spChg>
        <pc:spChg chg="mod">
          <ac:chgData name="Arash Nur Iman Mohd Ali Shaifuddin /IT" userId="fbc6c991-0668-4fad-ae25-e228608aa335" providerId="ADAL" clId="{EF57E5AE-5037-4ED3-98B1-C1EB9CB657B1}" dt="2023-05-30T10:33:31.658" v="4292" actId="20577"/>
          <ac:spMkLst>
            <pc:docMk/>
            <pc:sldMk cId="3016454424" sldId="337"/>
            <ac:spMk id="1345" creationId="{00000000-0000-0000-0000-000000000000}"/>
          </ac:spMkLst>
        </pc:spChg>
        <pc:spChg chg="mod">
          <ac:chgData name="Arash Nur Iman Mohd Ali Shaifuddin /IT" userId="fbc6c991-0668-4fad-ae25-e228608aa335" providerId="ADAL" clId="{EF57E5AE-5037-4ED3-98B1-C1EB9CB657B1}" dt="2023-05-30T12:29:26.369" v="4667" actId="20577"/>
          <ac:spMkLst>
            <pc:docMk/>
            <pc:sldMk cId="3016454424" sldId="337"/>
            <ac:spMk id="1346" creationId="{00000000-0000-0000-0000-000000000000}"/>
          </ac:spMkLst>
        </pc:spChg>
        <pc:spChg chg="mod">
          <ac:chgData name="Arash Nur Iman Mohd Ali Shaifuddin /IT" userId="fbc6c991-0668-4fad-ae25-e228608aa335" providerId="ADAL" clId="{EF57E5AE-5037-4ED3-98B1-C1EB9CB657B1}" dt="2023-05-30T10:33:34.011" v="4295" actId="20577"/>
          <ac:spMkLst>
            <pc:docMk/>
            <pc:sldMk cId="3016454424" sldId="337"/>
            <ac:spMk id="1347" creationId="{00000000-0000-0000-0000-000000000000}"/>
          </ac:spMkLst>
        </pc:spChg>
        <pc:spChg chg="mod">
          <ac:chgData name="Arash Nur Iman Mohd Ali Shaifuddin /IT" userId="fbc6c991-0668-4fad-ae25-e228608aa335" providerId="ADAL" clId="{EF57E5AE-5037-4ED3-98B1-C1EB9CB657B1}" dt="2023-05-30T10:36:59.393" v="4659" actId="20577"/>
          <ac:spMkLst>
            <pc:docMk/>
            <pc:sldMk cId="3016454424" sldId="337"/>
            <ac:spMk id="1348" creationId="{00000000-0000-0000-0000-000000000000}"/>
          </ac:spMkLst>
        </pc:spChg>
        <pc:grpChg chg="add del">
          <ac:chgData name="Arash Nur Iman Mohd Ali Shaifuddin /IT" userId="fbc6c991-0668-4fad-ae25-e228608aa335" providerId="ADAL" clId="{EF57E5AE-5037-4ED3-98B1-C1EB9CB657B1}" dt="2023-05-30T12:28:23.223" v="4662" actId="478"/>
          <ac:grpSpMkLst>
            <pc:docMk/>
            <pc:sldMk cId="3016454424" sldId="337"/>
            <ac:grpSpMk id="1374" creationId="{00000000-0000-0000-0000-000000000000}"/>
          </ac:grpSpMkLst>
        </pc:grpChg>
      </pc:sldChg>
      <pc:sldChg chg="addSp delSp modSp add del mod">
        <pc:chgData name="Arash Nur Iman Mohd Ali Shaifuddin /IT" userId="fbc6c991-0668-4fad-ae25-e228608aa335" providerId="ADAL" clId="{EF57E5AE-5037-4ED3-98B1-C1EB9CB657B1}" dt="2023-06-02T13:43:43.017" v="6264" actId="47"/>
        <pc:sldMkLst>
          <pc:docMk/>
          <pc:sldMk cId="330163290" sldId="338"/>
        </pc:sldMkLst>
        <pc:spChg chg="mod">
          <ac:chgData name="Arash Nur Iman Mohd Ali Shaifuddin /IT" userId="fbc6c991-0668-4fad-ae25-e228608aa335" providerId="ADAL" clId="{EF57E5AE-5037-4ED3-98B1-C1EB9CB657B1}" dt="2023-05-30T12:30:46.439" v="4689" actId="20577"/>
          <ac:spMkLst>
            <pc:docMk/>
            <pc:sldMk cId="330163290" sldId="338"/>
            <ac:spMk id="2" creationId="{18B8D507-61AE-5BAA-DE26-07F32834D1B0}"/>
          </ac:spMkLst>
        </pc:spChg>
        <pc:spChg chg="del">
          <ac:chgData name="Arash Nur Iman Mohd Ali Shaifuddin /IT" userId="fbc6c991-0668-4fad-ae25-e228608aa335" providerId="ADAL" clId="{EF57E5AE-5037-4ED3-98B1-C1EB9CB657B1}" dt="2023-05-30T12:30:49.434" v="4690" actId="478"/>
          <ac:spMkLst>
            <pc:docMk/>
            <pc:sldMk cId="330163290" sldId="338"/>
            <ac:spMk id="3" creationId="{D81C6CD5-3ADF-BC85-220F-7F392DE917AD}"/>
          </ac:spMkLst>
        </pc:spChg>
        <pc:spChg chg="del">
          <ac:chgData name="Arash Nur Iman Mohd Ali Shaifuddin /IT" userId="fbc6c991-0668-4fad-ae25-e228608aa335" providerId="ADAL" clId="{EF57E5AE-5037-4ED3-98B1-C1EB9CB657B1}" dt="2023-05-30T12:30:49.434" v="4690" actId="478"/>
          <ac:spMkLst>
            <pc:docMk/>
            <pc:sldMk cId="330163290" sldId="338"/>
            <ac:spMk id="4" creationId="{2CD0EEFA-7821-87C0-0A0A-C1E2852E9354}"/>
          </ac:spMkLst>
        </pc:spChg>
        <pc:spChg chg="add mod">
          <ac:chgData name="Arash Nur Iman Mohd Ali Shaifuddin /IT" userId="fbc6c991-0668-4fad-ae25-e228608aa335" providerId="ADAL" clId="{EF57E5AE-5037-4ED3-98B1-C1EB9CB657B1}" dt="2023-05-30T12:30:49.434" v="4690" actId="478"/>
          <ac:spMkLst>
            <pc:docMk/>
            <pc:sldMk cId="330163290" sldId="338"/>
            <ac:spMk id="6" creationId="{F55B887E-9D00-2DF1-9939-508351DA76AE}"/>
          </ac:spMkLst>
        </pc:spChg>
        <pc:spChg chg="add mod">
          <ac:chgData name="Arash Nur Iman Mohd Ali Shaifuddin /IT" userId="fbc6c991-0668-4fad-ae25-e228608aa335" providerId="ADAL" clId="{EF57E5AE-5037-4ED3-98B1-C1EB9CB657B1}" dt="2023-05-30T12:31:53.807" v="4746" actId="20577"/>
          <ac:spMkLst>
            <pc:docMk/>
            <pc:sldMk cId="330163290" sldId="338"/>
            <ac:spMk id="7" creationId="{074034E1-614B-60B5-F5FC-1DB250AB1658}"/>
          </ac:spMkLst>
        </pc:spChg>
      </pc:sldChg>
      <pc:sldChg chg="modSp add mod">
        <pc:chgData name="Arash Nur Iman Mohd Ali Shaifuddin /IT" userId="fbc6c991-0668-4fad-ae25-e228608aa335" providerId="ADAL" clId="{EF57E5AE-5037-4ED3-98B1-C1EB9CB657B1}" dt="2023-06-03T02:10:19.597" v="12029"/>
        <pc:sldMkLst>
          <pc:docMk/>
          <pc:sldMk cId="655158152" sldId="339"/>
        </pc:sldMkLst>
        <pc:spChg chg="mod">
          <ac:chgData name="Arash Nur Iman Mohd Ali Shaifuddin /IT" userId="fbc6c991-0668-4fad-ae25-e228608aa335" providerId="ADAL" clId="{EF57E5AE-5037-4ED3-98B1-C1EB9CB657B1}" dt="2023-06-03T02:10:19.597" v="12029"/>
          <ac:spMkLst>
            <pc:docMk/>
            <pc:sldMk cId="655158152" sldId="339"/>
            <ac:spMk id="2" creationId="{18B8D507-61AE-5BAA-DE26-07F32834D1B0}"/>
          </ac:spMkLst>
        </pc:spChg>
        <pc:spChg chg="mod">
          <ac:chgData name="Arash Nur Iman Mohd Ali Shaifuddin /IT" userId="fbc6c991-0668-4fad-ae25-e228608aa335" providerId="ADAL" clId="{EF57E5AE-5037-4ED3-98B1-C1EB9CB657B1}" dt="2023-05-30T12:34:44.945" v="4783" actId="20577"/>
          <ac:spMkLst>
            <pc:docMk/>
            <pc:sldMk cId="655158152" sldId="339"/>
            <ac:spMk id="3" creationId="{D81C6CD5-3ADF-BC85-220F-7F392DE917AD}"/>
          </ac:spMkLst>
        </pc:spChg>
        <pc:spChg chg="mod">
          <ac:chgData name="Arash Nur Iman Mohd Ali Shaifuddin /IT" userId="fbc6c991-0668-4fad-ae25-e228608aa335" providerId="ADAL" clId="{EF57E5AE-5037-4ED3-98B1-C1EB9CB657B1}" dt="2023-05-31T10:17:04.968" v="6263" actId="115"/>
          <ac:spMkLst>
            <pc:docMk/>
            <pc:sldMk cId="655158152" sldId="339"/>
            <ac:spMk id="4" creationId="{2CD0EEFA-7821-87C0-0A0A-C1E2852E9354}"/>
          </ac:spMkLst>
        </pc:spChg>
      </pc:sldChg>
      <pc:sldChg chg="addSp delSp modSp add mod">
        <pc:chgData name="Arash Nur Iman Mohd Ali Shaifuddin /IT" userId="fbc6c991-0668-4fad-ae25-e228608aa335" providerId="ADAL" clId="{EF57E5AE-5037-4ED3-98B1-C1EB9CB657B1}" dt="2023-06-03T01:58:50.679" v="10726"/>
        <pc:sldMkLst>
          <pc:docMk/>
          <pc:sldMk cId="1475457068" sldId="340"/>
        </pc:sldMkLst>
        <pc:spChg chg="mod">
          <ac:chgData name="Arash Nur Iman Mohd Ali Shaifuddin /IT" userId="fbc6c991-0668-4fad-ae25-e228608aa335" providerId="ADAL" clId="{EF57E5AE-5037-4ED3-98B1-C1EB9CB657B1}" dt="2023-06-03T01:58:50.679" v="10726"/>
          <ac:spMkLst>
            <pc:docMk/>
            <pc:sldMk cId="1475457068" sldId="340"/>
            <ac:spMk id="2" creationId="{C3FB38F4-30DF-FC4E-C917-EF9FCA1B45C3}"/>
          </ac:spMkLst>
        </pc:spChg>
        <pc:spChg chg="mod">
          <ac:chgData name="Arash Nur Iman Mohd Ali Shaifuddin /IT" userId="fbc6c991-0668-4fad-ae25-e228608aa335" providerId="ADAL" clId="{EF57E5AE-5037-4ED3-98B1-C1EB9CB657B1}" dt="2023-05-30T13:08:47.681" v="5640" actId="20577"/>
          <ac:spMkLst>
            <pc:docMk/>
            <pc:sldMk cId="1475457068" sldId="340"/>
            <ac:spMk id="3" creationId="{D0FF2A8F-2C31-8D13-9863-036EFD0EE8E8}"/>
          </ac:spMkLst>
        </pc:spChg>
        <pc:picChg chg="del">
          <ac:chgData name="Arash Nur Iman Mohd Ali Shaifuddin /IT" userId="fbc6c991-0668-4fad-ae25-e228608aa335" providerId="ADAL" clId="{EF57E5AE-5037-4ED3-98B1-C1EB9CB657B1}" dt="2023-05-30T13:04:08.773" v="5206" actId="478"/>
          <ac:picMkLst>
            <pc:docMk/>
            <pc:sldMk cId="1475457068" sldId="340"/>
            <ac:picMk id="5" creationId="{51D98CB3-94EE-E63E-813E-4BA17D8483AE}"/>
          </ac:picMkLst>
        </pc:picChg>
        <pc:picChg chg="add mod">
          <ac:chgData name="Arash Nur Iman Mohd Ali Shaifuddin /IT" userId="fbc6c991-0668-4fad-ae25-e228608aa335" providerId="ADAL" clId="{EF57E5AE-5037-4ED3-98B1-C1EB9CB657B1}" dt="2023-05-30T13:04:19.665" v="5211" actId="1076"/>
          <ac:picMkLst>
            <pc:docMk/>
            <pc:sldMk cId="1475457068" sldId="340"/>
            <ac:picMk id="6" creationId="{4906386A-08F4-3831-B34A-CC3A7F60CCDC}"/>
          </ac:picMkLst>
        </pc:picChg>
      </pc:sldChg>
      <pc:sldChg chg="addSp delSp modSp add mod">
        <pc:chgData name="Arash Nur Iman Mohd Ali Shaifuddin /IT" userId="fbc6c991-0668-4fad-ae25-e228608aa335" providerId="ADAL" clId="{EF57E5AE-5037-4ED3-98B1-C1EB9CB657B1}" dt="2023-06-03T01:58:51.626" v="10727"/>
        <pc:sldMkLst>
          <pc:docMk/>
          <pc:sldMk cId="3250922970" sldId="341"/>
        </pc:sldMkLst>
        <pc:spChg chg="mod">
          <ac:chgData name="Arash Nur Iman Mohd Ali Shaifuddin /IT" userId="fbc6c991-0668-4fad-ae25-e228608aa335" providerId="ADAL" clId="{EF57E5AE-5037-4ED3-98B1-C1EB9CB657B1}" dt="2023-06-03T01:58:51.626" v="10727"/>
          <ac:spMkLst>
            <pc:docMk/>
            <pc:sldMk cId="3250922970" sldId="341"/>
            <ac:spMk id="2" creationId="{C3FB38F4-30DF-FC4E-C917-EF9FCA1B45C3}"/>
          </ac:spMkLst>
        </pc:spChg>
        <pc:spChg chg="mod">
          <ac:chgData name="Arash Nur Iman Mohd Ali Shaifuddin /IT" userId="fbc6c991-0668-4fad-ae25-e228608aa335" providerId="ADAL" clId="{EF57E5AE-5037-4ED3-98B1-C1EB9CB657B1}" dt="2023-06-03T01:22:30.203" v="9598" actId="20577"/>
          <ac:spMkLst>
            <pc:docMk/>
            <pc:sldMk cId="3250922970" sldId="341"/>
            <ac:spMk id="3" creationId="{D0FF2A8F-2C31-8D13-9863-036EFD0EE8E8}"/>
          </ac:spMkLst>
        </pc:spChg>
        <pc:picChg chg="add del mod">
          <ac:chgData name="Arash Nur Iman Mohd Ali Shaifuddin /IT" userId="fbc6c991-0668-4fad-ae25-e228608aa335" providerId="ADAL" clId="{EF57E5AE-5037-4ED3-98B1-C1EB9CB657B1}" dt="2023-05-30T13:06:01.417" v="5419" actId="21"/>
          <ac:picMkLst>
            <pc:docMk/>
            <pc:sldMk cId="3250922970" sldId="341"/>
            <ac:picMk id="5" creationId="{828315DE-4E0B-636D-6D38-45799318E518}"/>
          </ac:picMkLst>
        </pc:picChg>
        <pc:picChg chg="del">
          <ac:chgData name="Arash Nur Iman Mohd Ali Shaifuddin /IT" userId="fbc6c991-0668-4fad-ae25-e228608aa335" providerId="ADAL" clId="{EF57E5AE-5037-4ED3-98B1-C1EB9CB657B1}" dt="2023-05-30T13:06:02.600" v="5420" actId="478"/>
          <ac:picMkLst>
            <pc:docMk/>
            <pc:sldMk cId="3250922970" sldId="341"/>
            <ac:picMk id="6" creationId="{4906386A-08F4-3831-B34A-CC3A7F60CCDC}"/>
          </ac:picMkLst>
        </pc:picChg>
        <pc:picChg chg="add mod">
          <ac:chgData name="Arash Nur Iman Mohd Ali Shaifuddin /IT" userId="fbc6c991-0668-4fad-ae25-e228608aa335" providerId="ADAL" clId="{EF57E5AE-5037-4ED3-98B1-C1EB9CB657B1}" dt="2023-05-30T13:06:09.306" v="5422" actId="14100"/>
          <ac:picMkLst>
            <pc:docMk/>
            <pc:sldMk cId="3250922970" sldId="341"/>
            <ac:picMk id="7" creationId="{3ECEAAA4-4C35-4B26-FDA3-33DD5193F89B}"/>
          </ac:picMkLst>
        </pc:picChg>
      </pc:sldChg>
      <pc:sldChg chg="addSp delSp modSp add mod">
        <pc:chgData name="Arash Nur Iman Mohd Ali Shaifuddin /IT" userId="fbc6c991-0668-4fad-ae25-e228608aa335" providerId="ADAL" clId="{EF57E5AE-5037-4ED3-98B1-C1EB9CB657B1}" dt="2023-06-03T01:58:53.704" v="10729"/>
        <pc:sldMkLst>
          <pc:docMk/>
          <pc:sldMk cId="2152645619" sldId="342"/>
        </pc:sldMkLst>
        <pc:spChg chg="mod">
          <ac:chgData name="Arash Nur Iman Mohd Ali Shaifuddin /IT" userId="fbc6c991-0668-4fad-ae25-e228608aa335" providerId="ADAL" clId="{EF57E5AE-5037-4ED3-98B1-C1EB9CB657B1}" dt="2023-06-03T01:58:53.704" v="10729"/>
          <ac:spMkLst>
            <pc:docMk/>
            <pc:sldMk cId="2152645619" sldId="342"/>
            <ac:spMk id="2" creationId="{C3FB38F4-30DF-FC4E-C917-EF9FCA1B45C3}"/>
          </ac:spMkLst>
        </pc:spChg>
        <pc:spChg chg="mod">
          <ac:chgData name="Arash Nur Iman Mohd Ali Shaifuddin /IT" userId="fbc6c991-0668-4fad-ae25-e228608aa335" providerId="ADAL" clId="{EF57E5AE-5037-4ED3-98B1-C1EB9CB657B1}" dt="2023-05-30T13:08:19.098" v="5631" actId="113"/>
          <ac:spMkLst>
            <pc:docMk/>
            <pc:sldMk cId="2152645619" sldId="342"/>
            <ac:spMk id="3" creationId="{D0FF2A8F-2C31-8D13-9863-036EFD0EE8E8}"/>
          </ac:spMkLst>
        </pc:spChg>
        <pc:picChg chg="add del mod">
          <ac:chgData name="Arash Nur Iman Mohd Ali Shaifuddin /IT" userId="fbc6c991-0668-4fad-ae25-e228608aa335" providerId="ADAL" clId="{EF57E5AE-5037-4ED3-98B1-C1EB9CB657B1}" dt="2023-05-30T13:07:59.073" v="5628" actId="21"/>
          <ac:picMkLst>
            <pc:docMk/>
            <pc:sldMk cId="2152645619" sldId="342"/>
            <ac:picMk id="5" creationId="{DAC1ABA5-D57A-819E-B4F5-08D546B2C256}"/>
          </ac:picMkLst>
        </pc:picChg>
        <pc:picChg chg="add mod">
          <ac:chgData name="Arash Nur Iman Mohd Ali Shaifuddin /IT" userId="fbc6c991-0668-4fad-ae25-e228608aa335" providerId="ADAL" clId="{EF57E5AE-5037-4ED3-98B1-C1EB9CB657B1}" dt="2023-05-30T13:08:00.364" v="5630"/>
          <ac:picMkLst>
            <pc:docMk/>
            <pc:sldMk cId="2152645619" sldId="342"/>
            <ac:picMk id="6" creationId="{A5BCF2CB-B112-D79F-08F2-C44033F3CCE2}"/>
          </ac:picMkLst>
        </pc:picChg>
        <pc:picChg chg="del">
          <ac:chgData name="Arash Nur Iman Mohd Ali Shaifuddin /IT" userId="fbc6c991-0668-4fad-ae25-e228608aa335" providerId="ADAL" clId="{EF57E5AE-5037-4ED3-98B1-C1EB9CB657B1}" dt="2023-05-30T13:08:00.173" v="5629" actId="478"/>
          <ac:picMkLst>
            <pc:docMk/>
            <pc:sldMk cId="2152645619" sldId="342"/>
            <ac:picMk id="7" creationId="{3ECEAAA4-4C35-4B26-FDA3-33DD5193F89B}"/>
          </ac:picMkLst>
        </pc:picChg>
      </pc:sldChg>
      <pc:sldChg chg="addSp delSp modSp add mod">
        <pc:chgData name="Arash Nur Iman Mohd Ali Shaifuddin /IT" userId="fbc6c991-0668-4fad-ae25-e228608aa335" providerId="ADAL" clId="{EF57E5AE-5037-4ED3-98B1-C1EB9CB657B1}" dt="2023-06-03T01:58:49.660" v="10725"/>
        <pc:sldMkLst>
          <pc:docMk/>
          <pc:sldMk cId="3175119768" sldId="343"/>
        </pc:sldMkLst>
        <pc:spChg chg="mod">
          <ac:chgData name="Arash Nur Iman Mohd Ali Shaifuddin /IT" userId="fbc6c991-0668-4fad-ae25-e228608aa335" providerId="ADAL" clId="{EF57E5AE-5037-4ED3-98B1-C1EB9CB657B1}" dt="2023-06-03T01:58:49.660" v="10725"/>
          <ac:spMkLst>
            <pc:docMk/>
            <pc:sldMk cId="3175119768" sldId="343"/>
            <ac:spMk id="2" creationId="{C3FB38F4-30DF-FC4E-C917-EF9FCA1B45C3}"/>
          </ac:spMkLst>
        </pc:spChg>
        <pc:spChg chg="mod">
          <ac:chgData name="Arash Nur Iman Mohd Ali Shaifuddin /IT" userId="fbc6c991-0668-4fad-ae25-e228608aa335" providerId="ADAL" clId="{EF57E5AE-5037-4ED3-98B1-C1EB9CB657B1}" dt="2023-05-30T13:09:37.106" v="5850" actId="113"/>
          <ac:spMkLst>
            <pc:docMk/>
            <pc:sldMk cId="3175119768" sldId="343"/>
            <ac:spMk id="3" creationId="{D0FF2A8F-2C31-8D13-9863-036EFD0EE8E8}"/>
          </ac:spMkLst>
        </pc:spChg>
        <pc:picChg chg="add del mod">
          <ac:chgData name="Arash Nur Iman Mohd Ali Shaifuddin /IT" userId="fbc6c991-0668-4fad-ae25-e228608aa335" providerId="ADAL" clId="{EF57E5AE-5037-4ED3-98B1-C1EB9CB657B1}" dt="2023-05-30T13:09:28.698" v="5846" actId="21"/>
          <ac:picMkLst>
            <pc:docMk/>
            <pc:sldMk cId="3175119768" sldId="343"/>
            <ac:picMk id="5" creationId="{130331BF-B4BE-6A0A-1A0B-B44497583A6C}"/>
          </ac:picMkLst>
        </pc:picChg>
        <pc:picChg chg="del">
          <ac:chgData name="Arash Nur Iman Mohd Ali Shaifuddin /IT" userId="fbc6c991-0668-4fad-ae25-e228608aa335" providerId="ADAL" clId="{EF57E5AE-5037-4ED3-98B1-C1EB9CB657B1}" dt="2023-05-30T13:09:29.723" v="5847" actId="478"/>
          <ac:picMkLst>
            <pc:docMk/>
            <pc:sldMk cId="3175119768" sldId="343"/>
            <ac:picMk id="6" creationId="{A5BCF2CB-B112-D79F-08F2-C44033F3CCE2}"/>
          </ac:picMkLst>
        </pc:picChg>
        <pc:picChg chg="add mod">
          <ac:chgData name="Arash Nur Iman Mohd Ali Shaifuddin /IT" userId="fbc6c991-0668-4fad-ae25-e228608aa335" providerId="ADAL" clId="{EF57E5AE-5037-4ED3-98B1-C1EB9CB657B1}" dt="2023-05-30T13:09:29.940" v="5848"/>
          <ac:picMkLst>
            <pc:docMk/>
            <pc:sldMk cId="3175119768" sldId="343"/>
            <ac:picMk id="7" creationId="{C21D5C31-E29A-3B5E-0EA9-6240B1089F8E}"/>
          </ac:picMkLst>
        </pc:picChg>
      </pc:sldChg>
      <pc:sldChg chg="addSp delSp modSp add mod">
        <pc:chgData name="Arash Nur Iman Mohd Ali Shaifuddin /IT" userId="fbc6c991-0668-4fad-ae25-e228608aa335" providerId="ADAL" clId="{EF57E5AE-5037-4ED3-98B1-C1EB9CB657B1}" dt="2023-06-03T01:58:46.757" v="10724" actId="20577"/>
        <pc:sldMkLst>
          <pc:docMk/>
          <pc:sldMk cId="1736516453" sldId="344"/>
        </pc:sldMkLst>
        <pc:spChg chg="mod">
          <ac:chgData name="Arash Nur Iman Mohd Ali Shaifuddin /IT" userId="fbc6c991-0668-4fad-ae25-e228608aa335" providerId="ADAL" clId="{EF57E5AE-5037-4ED3-98B1-C1EB9CB657B1}" dt="2023-06-03T01:58:46.757" v="10724" actId="20577"/>
          <ac:spMkLst>
            <pc:docMk/>
            <pc:sldMk cId="1736516453" sldId="344"/>
            <ac:spMk id="2" creationId="{C3FB38F4-30DF-FC4E-C917-EF9FCA1B45C3}"/>
          </ac:spMkLst>
        </pc:spChg>
        <pc:spChg chg="mod">
          <ac:chgData name="Arash Nur Iman Mohd Ali Shaifuddin /IT" userId="fbc6c991-0668-4fad-ae25-e228608aa335" providerId="ADAL" clId="{EF57E5AE-5037-4ED3-98B1-C1EB9CB657B1}" dt="2023-05-30T13:10:23.461" v="5973" actId="20577"/>
          <ac:spMkLst>
            <pc:docMk/>
            <pc:sldMk cId="1736516453" sldId="344"/>
            <ac:spMk id="3" creationId="{D0FF2A8F-2C31-8D13-9863-036EFD0EE8E8}"/>
          </ac:spMkLst>
        </pc:spChg>
        <pc:picChg chg="add del">
          <ac:chgData name="Arash Nur Iman Mohd Ali Shaifuddin /IT" userId="fbc6c991-0668-4fad-ae25-e228608aa335" providerId="ADAL" clId="{EF57E5AE-5037-4ED3-98B1-C1EB9CB657B1}" dt="2023-05-30T13:10:27.139" v="5976" actId="22"/>
          <ac:picMkLst>
            <pc:docMk/>
            <pc:sldMk cId="1736516453" sldId="344"/>
            <ac:picMk id="5" creationId="{3246B30E-99E0-2F7F-FA62-325B163074E6}"/>
          </ac:picMkLst>
        </pc:picChg>
        <pc:picChg chg="add del">
          <ac:chgData name="Arash Nur Iman Mohd Ali Shaifuddin /IT" userId="fbc6c991-0668-4fad-ae25-e228608aa335" providerId="ADAL" clId="{EF57E5AE-5037-4ED3-98B1-C1EB9CB657B1}" dt="2023-05-30T13:10:34.888" v="5982" actId="478"/>
          <ac:picMkLst>
            <pc:docMk/>
            <pc:sldMk cId="1736516453" sldId="344"/>
            <ac:picMk id="6" creationId="{A5BCF2CB-B112-D79F-08F2-C44033F3CCE2}"/>
          </ac:picMkLst>
        </pc:picChg>
        <pc:picChg chg="add del mod">
          <ac:chgData name="Arash Nur Iman Mohd Ali Shaifuddin /IT" userId="fbc6c991-0668-4fad-ae25-e228608aa335" providerId="ADAL" clId="{EF57E5AE-5037-4ED3-98B1-C1EB9CB657B1}" dt="2023-05-30T13:10:33.879" v="5981" actId="21"/>
          <ac:picMkLst>
            <pc:docMk/>
            <pc:sldMk cId="1736516453" sldId="344"/>
            <ac:picMk id="8" creationId="{0BC4F238-FB88-247D-C51E-ECDE4071403B}"/>
          </ac:picMkLst>
        </pc:picChg>
        <pc:picChg chg="add mod">
          <ac:chgData name="Arash Nur Iman Mohd Ali Shaifuddin /IT" userId="fbc6c991-0668-4fad-ae25-e228608aa335" providerId="ADAL" clId="{EF57E5AE-5037-4ED3-98B1-C1EB9CB657B1}" dt="2023-05-30T13:10:35.132" v="5983"/>
          <ac:picMkLst>
            <pc:docMk/>
            <pc:sldMk cId="1736516453" sldId="344"/>
            <ac:picMk id="9" creationId="{BD4A076F-C9F7-E04E-3588-16BCB1349C41}"/>
          </ac:picMkLst>
        </pc:picChg>
      </pc:sldChg>
      <pc:sldChg chg="modSp add mod">
        <pc:chgData name="Arash Nur Iman Mohd Ali Shaifuddin /IT" userId="fbc6c991-0668-4fad-ae25-e228608aa335" providerId="ADAL" clId="{EF57E5AE-5037-4ED3-98B1-C1EB9CB657B1}" dt="2023-06-03T02:08:56.209" v="11960" actId="20577"/>
        <pc:sldMkLst>
          <pc:docMk/>
          <pc:sldMk cId="4268741280" sldId="345"/>
        </pc:sldMkLst>
        <pc:spChg chg="mod">
          <ac:chgData name="Arash Nur Iman Mohd Ali Shaifuddin /IT" userId="fbc6c991-0668-4fad-ae25-e228608aa335" providerId="ADAL" clId="{EF57E5AE-5037-4ED3-98B1-C1EB9CB657B1}" dt="2023-06-03T02:08:56.209" v="11960" actId="20577"/>
          <ac:spMkLst>
            <pc:docMk/>
            <pc:sldMk cId="4268741280" sldId="345"/>
            <ac:spMk id="2" creationId="{BD43559F-A369-007A-ADDC-9A990470B27A}"/>
          </ac:spMkLst>
        </pc:spChg>
      </pc:sldChg>
      <pc:sldChg chg="addSp delSp modSp mod">
        <pc:chgData name="Arash Nur Iman Mohd Ali Shaifuddin /IT" userId="fbc6c991-0668-4fad-ae25-e228608aa335" providerId="ADAL" clId="{EF57E5AE-5037-4ED3-98B1-C1EB9CB657B1}" dt="2023-06-11T08:50:18.227" v="18897" actId="1076"/>
        <pc:sldMkLst>
          <pc:docMk/>
          <pc:sldMk cId="1192022491" sldId="346"/>
        </pc:sldMkLst>
        <pc:spChg chg="mod">
          <ac:chgData name="Arash Nur Iman Mohd Ali Shaifuddin /IT" userId="fbc6c991-0668-4fad-ae25-e228608aa335" providerId="ADAL" clId="{EF57E5AE-5037-4ED3-98B1-C1EB9CB657B1}" dt="2023-06-11T08:50:18.227" v="18897" actId="1076"/>
          <ac:spMkLst>
            <pc:docMk/>
            <pc:sldMk cId="1192022491" sldId="346"/>
            <ac:spMk id="4" creationId="{2CD0EEFA-7821-87C0-0A0A-C1E2852E9354}"/>
          </ac:spMkLst>
        </pc:spChg>
        <pc:spChg chg="mod">
          <ac:chgData name="Arash Nur Iman Mohd Ali Shaifuddin /IT" userId="fbc6c991-0668-4fad-ae25-e228608aa335" providerId="ADAL" clId="{EF57E5AE-5037-4ED3-98B1-C1EB9CB657B1}" dt="2023-06-11T08:31:01.539" v="18245"/>
          <ac:spMkLst>
            <pc:docMk/>
            <pc:sldMk cId="1192022491" sldId="346"/>
            <ac:spMk id="8" creationId="{E9F656DB-D539-2716-193F-043A831073CA}"/>
          </ac:spMkLst>
        </pc:spChg>
        <pc:spChg chg="mod">
          <ac:chgData name="Arash Nur Iman Mohd Ali Shaifuddin /IT" userId="fbc6c991-0668-4fad-ae25-e228608aa335" providerId="ADAL" clId="{EF57E5AE-5037-4ED3-98B1-C1EB9CB657B1}" dt="2023-06-11T08:31:01.539" v="18245"/>
          <ac:spMkLst>
            <pc:docMk/>
            <pc:sldMk cId="1192022491" sldId="346"/>
            <ac:spMk id="9" creationId="{B3D2D56C-235E-FFE1-0A3E-3D99182F1582}"/>
          </ac:spMkLst>
        </pc:spChg>
        <pc:spChg chg="mod">
          <ac:chgData name="Arash Nur Iman Mohd Ali Shaifuddin /IT" userId="fbc6c991-0668-4fad-ae25-e228608aa335" providerId="ADAL" clId="{EF57E5AE-5037-4ED3-98B1-C1EB9CB657B1}" dt="2023-06-11T08:32:20.100" v="18266" actId="14100"/>
          <ac:spMkLst>
            <pc:docMk/>
            <pc:sldMk cId="1192022491" sldId="346"/>
            <ac:spMk id="10" creationId="{951535C9-C63E-B3B0-F4C9-CA99118A510F}"/>
          </ac:spMkLst>
        </pc:spChg>
        <pc:spChg chg="mod">
          <ac:chgData name="Arash Nur Iman Mohd Ali Shaifuddin /IT" userId="fbc6c991-0668-4fad-ae25-e228608aa335" providerId="ADAL" clId="{EF57E5AE-5037-4ED3-98B1-C1EB9CB657B1}" dt="2023-06-11T08:31:01.539" v="18245"/>
          <ac:spMkLst>
            <pc:docMk/>
            <pc:sldMk cId="1192022491" sldId="346"/>
            <ac:spMk id="15" creationId="{140E7DAB-EB7C-D1F5-775B-571E55968FC3}"/>
          </ac:spMkLst>
        </pc:spChg>
        <pc:spChg chg="mod">
          <ac:chgData name="Arash Nur Iman Mohd Ali Shaifuddin /IT" userId="fbc6c991-0668-4fad-ae25-e228608aa335" providerId="ADAL" clId="{EF57E5AE-5037-4ED3-98B1-C1EB9CB657B1}" dt="2023-06-11T08:31:01.539" v="18245"/>
          <ac:spMkLst>
            <pc:docMk/>
            <pc:sldMk cId="1192022491" sldId="346"/>
            <ac:spMk id="16" creationId="{E1BB2C60-044E-2C30-EF37-ACE321B280F8}"/>
          </ac:spMkLst>
        </pc:spChg>
        <pc:spChg chg="mod">
          <ac:chgData name="Arash Nur Iman Mohd Ali Shaifuddin /IT" userId="fbc6c991-0668-4fad-ae25-e228608aa335" providerId="ADAL" clId="{EF57E5AE-5037-4ED3-98B1-C1EB9CB657B1}" dt="2023-06-11T08:31:01.539" v="18245"/>
          <ac:spMkLst>
            <pc:docMk/>
            <pc:sldMk cId="1192022491" sldId="346"/>
            <ac:spMk id="17" creationId="{26CBF0FB-870E-9399-E301-27CF6FEE8A9D}"/>
          </ac:spMkLst>
        </pc:spChg>
        <pc:spChg chg="mod">
          <ac:chgData name="Arash Nur Iman Mohd Ali Shaifuddin /IT" userId="fbc6c991-0668-4fad-ae25-e228608aa335" providerId="ADAL" clId="{EF57E5AE-5037-4ED3-98B1-C1EB9CB657B1}" dt="2023-06-11T08:31:01.539" v="18245"/>
          <ac:spMkLst>
            <pc:docMk/>
            <pc:sldMk cId="1192022491" sldId="346"/>
            <ac:spMk id="18" creationId="{742529D2-2B45-7566-ABFE-8E69287E44B8}"/>
          </ac:spMkLst>
        </pc:spChg>
        <pc:spChg chg="mod">
          <ac:chgData name="Arash Nur Iman Mohd Ali Shaifuddin /IT" userId="fbc6c991-0668-4fad-ae25-e228608aa335" providerId="ADAL" clId="{EF57E5AE-5037-4ED3-98B1-C1EB9CB657B1}" dt="2023-06-11T08:32:26.615" v="18273"/>
          <ac:spMkLst>
            <pc:docMk/>
            <pc:sldMk cId="1192022491" sldId="346"/>
            <ac:spMk id="23" creationId="{9F209DA0-4C03-A4C5-9D5F-B3540DABD522}"/>
          </ac:spMkLst>
        </pc:spChg>
        <pc:spChg chg="mod">
          <ac:chgData name="Arash Nur Iman Mohd Ali Shaifuddin /IT" userId="fbc6c991-0668-4fad-ae25-e228608aa335" providerId="ADAL" clId="{EF57E5AE-5037-4ED3-98B1-C1EB9CB657B1}" dt="2023-06-11T08:32:26.615" v="18273"/>
          <ac:spMkLst>
            <pc:docMk/>
            <pc:sldMk cId="1192022491" sldId="346"/>
            <ac:spMk id="24" creationId="{FCEB1360-7324-A41C-7301-3731F46EFC3C}"/>
          </ac:spMkLst>
        </pc:spChg>
        <pc:spChg chg="del mod">
          <ac:chgData name="Arash Nur Iman Mohd Ali Shaifuddin /IT" userId="fbc6c991-0668-4fad-ae25-e228608aa335" providerId="ADAL" clId="{EF57E5AE-5037-4ED3-98B1-C1EB9CB657B1}" dt="2023-06-11T08:40:19.327" v="18454" actId="478"/>
          <ac:spMkLst>
            <pc:docMk/>
            <pc:sldMk cId="1192022491" sldId="346"/>
            <ac:spMk id="25" creationId="{02275F2C-0189-6640-7B1A-420C4E5E910E}"/>
          </ac:spMkLst>
        </pc:spChg>
        <pc:spChg chg="mod">
          <ac:chgData name="Arash Nur Iman Mohd Ali Shaifuddin /IT" userId="fbc6c991-0668-4fad-ae25-e228608aa335" providerId="ADAL" clId="{EF57E5AE-5037-4ED3-98B1-C1EB9CB657B1}" dt="2023-06-11T08:32:26.615" v="18273"/>
          <ac:spMkLst>
            <pc:docMk/>
            <pc:sldMk cId="1192022491" sldId="346"/>
            <ac:spMk id="30" creationId="{43FC9285-B384-9BE3-F59E-CFF689DFBDA7}"/>
          </ac:spMkLst>
        </pc:spChg>
        <pc:spChg chg="del mod">
          <ac:chgData name="Arash Nur Iman Mohd Ali Shaifuddin /IT" userId="fbc6c991-0668-4fad-ae25-e228608aa335" providerId="ADAL" clId="{EF57E5AE-5037-4ED3-98B1-C1EB9CB657B1}" dt="2023-06-11T08:40:19.327" v="18454" actId="478"/>
          <ac:spMkLst>
            <pc:docMk/>
            <pc:sldMk cId="1192022491" sldId="346"/>
            <ac:spMk id="31" creationId="{9410C77E-3CD2-808A-446E-E97031C16EE8}"/>
          </ac:spMkLst>
        </pc:spChg>
        <pc:spChg chg="del mod">
          <ac:chgData name="Arash Nur Iman Mohd Ali Shaifuddin /IT" userId="fbc6c991-0668-4fad-ae25-e228608aa335" providerId="ADAL" clId="{EF57E5AE-5037-4ED3-98B1-C1EB9CB657B1}" dt="2023-06-11T08:40:22.419" v="18455" actId="478"/>
          <ac:spMkLst>
            <pc:docMk/>
            <pc:sldMk cId="1192022491" sldId="346"/>
            <ac:spMk id="32" creationId="{3D6BBE78-C8D5-FB22-4A6F-0C8B7182BDCD}"/>
          </ac:spMkLst>
        </pc:spChg>
        <pc:spChg chg="mod">
          <ac:chgData name="Arash Nur Iman Mohd Ali Shaifuddin /IT" userId="fbc6c991-0668-4fad-ae25-e228608aa335" providerId="ADAL" clId="{EF57E5AE-5037-4ED3-98B1-C1EB9CB657B1}" dt="2023-06-11T08:32:26.615" v="18273"/>
          <ac:spMkLst>
            <pc:docMk/>
            <pc:sldMk cId="1192022491" sldId="346"/>
            <ac:spMk id="33" creationId="{36D09D01-BE5F-725C-2A18-61211519B8CA}"/>
          </ac:spMkLst>
        </pc:spChg>
        <pc:grpChg chg="add del mod">
          <ac:chgData name="Arash Nur Iman Mohd Ali Shaifuddin /IT" userId="fbc6c991-0668-4fad-ae25-e228608aa335" providerId="ADAL" clId="{EF57E5AE-5037-4ED3-98B1-C1EB9CB657B1}" dt="2023-06-11T08:32:25.859" v="18272" actId="478"/>
          <ac:grpSpMkLst>
            <pc:docMk/>
            <pc:sldMk cId="1192022491" sldId="346"/>
            <ac:grpSpMk id="3" creationId="{21F8C2BF-8E56-952F-E37C-DB102773386F}"/>
          </ac:grpSpMkLst>
        </pc:grpChg>
        <pc:grpChg chg="add mod">
          <ac:chgData name="Arash Nur Iman Mohd Ali Shaifuddin /IT" userId="fbc6c991-0668-4fad-ae25-e228608aa335" providerId="ADAL" clId="{EF57E5AE-5037-4ED3-98B1-C1EB9CB657B1}" dt="2023-06-11T08:40:41.672" v="18456" actId="1076"/>
          <ac:grpSpMkLst>
            <pc:docMk/>
            <pc:sldMk cId="1192022491" sldId="346"/>
            <ac:grpSpMk id="19" creationId="{A8035150-21BB-2D4B-AF1A-CA75A336142D}"/>
          </ac:grpSpMkLst>
        </pc:grpChg>
        <pc:picChg chg="mod">
          <ac:chgData name="Arash Nur Iman Mohd Ali Shaifuddin /IT" userId="fbc6c991-0668-4fad-ae25-e228608aa335" providerId="ADAL" clId="{EF57E5AE-5037-4ED3-98B1-C1EB9CB657B1}" dt="2023-06-11T08:31:01.539" v="18245"/>
          <ac:picMkLst>
            <pc:docMk/>
            <pc:sldMk cId="1192022491" sldId="346"/>
            <ac:picMk id="5" creationId="{941D7527-543F-1AA0-C06E-BDBD0D1065AD}"/>
          </ac:picMkLst>
        </pc:picChg>
        <pc:picChg chg="mod">
          <ac:chgData name="Arash Nur Iman Mohd Ali Shaifuddin /IT" userId="fbc6c991-0668-4fad-ae25-e228608aa335" providerId="ADAL" clId="{EF57E5AE-5037-4ED3-98B1-C1EB9CB657B1}" dt="2023-06-11T08:31:01.539" v="18245"/>
          <ac:picMkLst>
            <pc:docMk/>
            <pc:sldMk cId="1192022491" sldId="346"/>
            <ac:picMk id="6" creationId="{DDE7C112-40A0-AF2A-892D-0641ADFECF17}"/>
          </ac:picMkLst>
        </pc:picChg>
        <pc:picChg chg="mod">
          <ac:chgData name="Arash Nur Iman Mohd Ali Shaifuddin /IT" userId="fbc6c991-0668-4fad-ae25-e228608aa335" providerId="ADAL" clId="{EF57E5AE-5037-4ED3-98B1-C1EB9CB657B1}" dt="2023-06-11T08:31:01.539" v="18245"/>
          <ac:picMkLst>
            <pc:docMk/>
            <pc:sldMk cId="1192022491" sldId="346"/>
            <ac:picMk id="7" creationId="{2D63AE40-DDCB-E4E9-C46B-B74DF1107DAF}"/>
          </ac:picMkLst>
        </pc:picChg>
        <pc:picChg chg="mod">
          <ac:chgData name="Arash Nur Iman Mohd Ali Shaifuddin /IT" userId="fbc6c991-0668-4fad-ae25-e228608aa335" providerId="ADAL" clId="{EF57E5AE-5037-4ED3-98B1-C1EB9CB657B1}" dt="2023-06-11T08:32:26.615" v="18273"/>
          <ac:picMkLst>
            <pc:docMk/>
            <pc:sldMk cId="1192022491" sldId="346"/>
            <ac:picMk id="20" creationId="{5FAE5B7D-34D4-5C17-8B36-A0F18A809F47}"/>
          </ac:picMkLst>
        </pc:picChg>
        <pc:picChg chg="mod">
          <ac:chgData name="Arash Nur Iman Mohd Ali Shaifuddin /IT" userId="fbc6c991-0668-4fad-ae25-e228608aa335" providerId="ADAL" clId="{EF57E5AE-5037-4ED3-98B1-C1EB9CB657B1}" dt="2023-06-11T08:32:26.615" v="18273"/>
          <ac:picMkLst>
            <pc:docMk/>
            <pc:sldMk cId="1192022491" sldId="346"/>
            <ac:picMk id="21" creationId="{0EA58B60-E3A5-6D15-D7D5-BBE2FF847A9F}"/>
          </ac:picMkLst>
        </pc:picChg>
        <pc:picChg chg="del mod">
          <ac:chgData name="Arash Nur Iman Mohd Ali Shaifuddin /IT" userId="fbc6c991-0668-4fad-ae25-e228608aa335" providerId="ADAL" clId="{EF57E5AE-5037-4ED3-98B1-C1EB9CB657B1}" dt="2023-06-11T08:40:19.327" v="18454" actId="478"/>
          <ac:picMkLst>
            <pc:docMk/>
            <pc:sldMk cId="1192022491" sldId="346"/>
            <ac:picMk id="22" creationId="{B7C0FFB8-0E6F-DC2E-3E04-BB9852BDBBA8}"/>
          </ac:picMkLst>
        </pc:picChg>
        <pc:picChg chg="add mod">
          <ac:chgData name="Arash Nur Iman Mohd Ali Shaifuddin /IT" userId="fbc6c991-0668-4fad-ae25-e228608aa335" providerId="ADAL" clId="{EF57E5AE-5037-4ED3-98B1-C1EB9CB657B1}" dt="2023-06-11T08:40:44.488" v="18457" actId="1076"/>
          <ac:picMkLst>
            <pc:docMk/>
            <pc:sldMk cId="1192022491" sldId="346"/>
            <ac:picMk id="34" creationId="{6F99091D-274B-FBA1-DEF9-1C5EB4978EED}"/>
          </ac:picMkLst>
        </pc:picChg>
        <pc:cxnChg chg="mod">
          <ac:chgData name="Arash Nur Iman Mohd Ali Shaifuddin /IT" userId="fbc6c991-0668-4fad-ae25-e228608aa335" providerId="ADAL" clId="{EF57E5AE-5037-4ED3-98B1-C1EB9CB657B1}" dt="2023-06-11T08:31:01.539" v="18245"/>
          <ac:cxnSpMkLst>
            <pc:docMk/>
            <pc:sldMk cId="1192022491" sldId="346"/>
            <ac:cxnSpMk id="11" creationId="{9662EF31-56C1-E92A-DA68-6EEA5F36DF26}"/>
          </ac:cxnSpMkLst>
        </pc:cxnChg>
        <pc:cxnChg chg="mod">
          <ac:chgData name="Arash Nur Iman Mohd Ali Shaifuddin /IT" userId="fbc6c991-0668-4fad-ae25-e228608aa335" providerId="ADAL" clId="{EF57E5AE-5037-4ED3-98B1-C1EB9CB657B1}" dt="2023-06-11T08:31:01.539" v="18245"/>
          <ac:cxnSpMkLst>
            <pc:docMk/>
            <pc:sldMk cId="1192022491" sldId="346"/>
            <ac:cxnSpMk id="12" creationId="{438B0209-F037-C416-DC52-FF5BA9C42F95}"/>
          </ac:cxnSpMkLst>
        </pc:cxnChg>
        <pc:cxnChg chg="mod">
          <ac:chgData name="Arash Nur Iman Mohd Ali Shaifuddin /IT" userId="fbc6c991-0668-4fad-ae25-e228608aa335" providerId="ADAL" clId="{EF57E5AE-5037-4ED3-98B1-C1EB9CB657B1}" dt="2023-06-11T08:31:01.539" v="18245"/>
          <ac:cxnSpMkLst>
            <pc:docMk/>
            <pc:sldMk cId="1192022491" sldId="346"/>
            <ac:cxnSpMk id="13" creationId="{1EDD9417-D11B-DDB7-0F0C-0418407E6D87}"/>
          </ac:cxnSpMkLst>
        </pc:cxnChg>
        <pc:cxnChg chg="mod">
          <ac:chgData name="Arash Nur Iman Mohd Ali Shaifuddin /IT" userId="fbc6c991-0668-4fad-ae25-e228608aa335" providerId="ADAL" clId="{EF57E5AE-5037-4ED3-98B1-C1EB9CB657B1}" dt="2023-06-11T08:31:01.539" v="18245"/>
          <ac:cxnSpMkLst>
            <pc:docMk/>
            <pc:sldMk cId="1192022491" sldId="346"/>
            <ac:cxnSpMk id="14" creationId="{7FCD9391-EEF3-7FCC-B23B-C6E759CB7BB3}"/>
          </ac:cxnSpMkLst>
        </pc:cxnChg>
        <pc:cxnChg chg="mod">
          <ac:chgData name="Arash Nur Iman Mohd Ali Shaifuddin /IT" userId="fbc6c991-0668-4fad-ae25-e228608aa335" providerId="ADAL" clId="{EF57E5AE-5037-4ED3-98B1-C1EB9CB657B1}" dt="2023-06-11T08:32:26.615" v="18273"/>
          <ac:cxnSpMkLst>
            <pc:docMk/>
            <pc:sldMk cId="1192022491" sldId="346"/>
            <ac:cxnSpMk id="26" creationId="{CCC34878-A4CE-B091-92EE-AB6F19C93E30}"/>
          </ac:cxnSpMkLst>
        </pc:cxnChg>
        <pc:cxnChg chg="mod">
          <ac:chgData name="Arash Nur Iman Mohd Ali Shaifuddin /IT" userId="fbc6c991-0668-4fad-ae25-e228608aa335" providerId="ADAL" clId="{EF57E5AE-5037-4ED3-98B1-C1EB9CB657B1}" dt="2023-06-11T08:32:26.615" v="18273"/>
          <ac:cxnSpMkLst>
            <pc:docMk/>
            <pc:sldMk cId="1192022491" sldId="346"/>
            <ac:cxnSpMk id="27" creationId="{ADB1DB06-81A4-FBFC-4B9A-AD90C1D578E8}"/>
          </ac:cxnSpMkLst>
        </pc:cxnChg>
        <pc:cxnChg chg="del mod">
          <ac:chgData name="Arash Nur Iman Mohd Ali Shaifuddin /IT" userId="fbc6c991-0668-4fad-ae25-e228608aa335" providerId="ADAL" clId="{EF57E5AE-5037-4ED3-98B1-C1EB9CB657B1}" dt="2023-06-11T08:40:22.419" v="18455" actId="478"/>
          <ac:cxnSpMkLst>
            <pc:docMk/>
            <pc:sldMk cId="1192022491" sldId="346"/>
            <ac:cxnSpMk id="28" creationId="{57CC0DE9-5E87-5318-7802-24CB8C6E4A26}"/>
          </ac:cxnSpMkLst>
        </pc:cxnChg>
        <pc:cxnChg chg="del mod">
          <ac:chgData name="Arash Nur Iman Mohd Ali Shaifuddin /IT" userId="fbc6c991-0668-4fad-ae25-e228608aa335" providerId="ADAL" clId="{EF57E5AE-5037-4ED3-98B1-C1EB9CB657B1}" dt="2023-06-11T08:40:22.419" v="18455" actId="478"/>
          <ac:cxnSpMkLst>
            <pc:docMk/>
            <pc:sldMk cId="1192022491" sldId="346"/>
            <ac:cxnSpMk id="29" creationId="{32DBB712-470B-E424-034F-282E5DD1583B}"/>
          </ac:cxnSpMkLst>
        </pc:cxnChg>
      </pc:sldChg>
      <pc:sldChg chg="addSp modSp mod modNotesTx">
        <pc:chgData name="Arash Nur Iman Mohd Ali Shaifuddin /IT" userId="fbc6c991-0668-4fad-ae25-e228608aa335" providerId="ADAL" clId="{EF57E5AE-5037-4ED3-98B1-C1EB9CB657B1}" dt="2023-06-11T08:51:05.851" v="18904" actId="113"/>
        <pc:sldMkLst>
          <pc:docMk/>
          <pc:sldMk cId="1089616998" sldId="347"/>
        </pc:sldMkLst>
        <pc:spChg chg="mod">
          <ac:chgData name="Arash Nur Iman Mohd Ali Shaifuddin /IT" userId="fbc6c991-0668-4fad-ae25-e228608aa335" providerId="ADAL" clId="{EF57E5AE-5037-4ED3-98B1-C1EB9CB657B1}" dt="2023-06-11T08:51:05.851" v="18904" actId="113"/>
          <ac:spMkLst>
            <pc:docMk/>
            <pc:sldMk cId="1089616998" sldId="347"/>
            <ac:spMk id="4" creationId="{2CD0EEFA-7821-87C0-0A0A-C1E2852E9354}"/>
          </ac:spMkLst>
        </pc:spChg>
        <pc:spChg chg="mod">
          <ac:chgData name="Arash Nur Iman Mohd Ali Shaifuddin /IT" userId="fbc6c991-0668-4fad-ae25-e228608aa335" providerId="ADAL" clId="{EF57E5AE-5037-4ED3-98B1-C1EB9CB657B1}" dt="2023-06-11T08:50:35.308" v="18901"/>
          <ac:spMkLst>
            <pc:docMk/>
            <pc:sldMk cId="1089616998" sldId="347"/>
            <ac:spMk id="7" creationId="{30035963-0DDF-CDDC-6B51-B27A3BAE7DA3}"/>
          </ac:spMkLst>
        </pc:spChg>
        <pc:spChg chg="mod">
          <ac:chgData name="Arash Nur Iman Mohd Ali Shaifuddin /IT" userId="fbc6c991-0668-4fad-ae25-e228608aa335" providerId="ADAL" clId="{EF57E5AE-5037-4ED3-98B1-C1EB9CB657B1}" dt="2023-06-11T08:50:35.308" v="18901"/>
          <ac:spMkLst>
            <pc:docMk/>
            <pc:sldMk cId="1089616998" sldId="347"/>
            <ac:spMk id="8" creationId="{04F08425-5EAA-3F4C-5A45-63D948757A8C}"/>
          </ac:spMkLst>
        </pc:spChg>
        <pc:spChg chg="mod">
          <ac:chgData name="Arash Nur Iman Mohd Ali Shaifuddin /IT" userId="fbc6c991-0668-4fad-ae25-e228608aa335" providerId="ADAL" clId="{EF57E5AE-5037-4ED3-98B1-C1EB9CB657B1}" dt="2023-06-11T08:50:35.308" v="18901"/>
          <ac:spMkLst>
            <pc:docMk/>
            <pc:sldMk cId="1089616998" sldId="347"/>
            <ac:spMk id="11" creationId="{7B49D509-4807-4A12-7BA5-47A249672A78}"/>
          </ac:spMkLst>
        </pc:spChg>
        <pc:spChg chg="mod">
          <ac:chgData name="Arash Nur Iman Mohd Ali Shaifuddin /IT" userId="fbc6c991-0668-4fad-ae25-e228608aa335" providerId="ADAL" clId="{EF57E5AE-5037-4ED3-98B1-C1EB9CB657B1}" dt="2023-06-11T08:50:35.308" v="18901"/>
          <ac:spMkLst>
            <pc:docMk/>
            <pc:sldMk cId="1089616998" sldId="347"/>
            <ac:spMk id="12" creationId="{05A04B4A-A01B-D4DE-B3C6-53AFF179CB39}"/>
          </ac:spMkLst>
        </pc:spChg>
        <pc:grpChg chg="add mod">
          <ac:chgData name="Arash Nur Iman Mohd Ali Shaifuddin /IT" userId="fbc6c991-0668-4fad-ae25-e228608aa335" providerId="ADAL" clId="{EF57E5AE-5037-4ED3-98B1-C1EB9CB657B1}" dt="2023-06-11T08:50:35.308" v="18901"/>
          <ac:grpSpMkLst>
            <pc:docMk/>
            <pc:sldMk cId="1089616998" sldId="347"/>
            <ac:grpSpMk id="3" creationId="{F2344F3B-E1CE-B1AD-EE74-3AC3F9F6F16F}"/>
          </ac:grpSpMkLst>
        </pc:grpChg>
        <pc:picChg chg="mod">
          <ac:chgData name="Arash Nur Iman Mohd Ali Shaifuddin /IT" userId="fbc6c991-0668-4fad-ae25-e228608aa335" providerId="ADAL" clId="{EF57E5AE-5037-4ED3-98B1-C1EB9CB657B1}" dt="2023-06-11T08:50:35.308" v="18901"/>
          <ac:picMkLst>
            <pc:docMk/>
            <pc:sldMk cId="1089616998" sldId="347"/>
            <ac:picMk id="5" creationId="{0A12CB8D-C11C-297D-9BDF-255695C90585}"/>
          </ac:picMkLst>
        </pc:picChg>
        <pc:picChg chg="mod">
          <ac:chgData name="Arash Nur Iman Mohd Ali Shaifuddin /IT" userId="fbc6c991-0668-4fad-ae25-e228608aa335" providerId="ADAL" clId="{EF57E5AE-5037-4ED3-98B1-C1EB9CB657B1}" dt="2023-06-11T08:50:35.308" v="18901"/>
          <ac:picMkLst>
            <pc:docMk/>
            <pc:sldMk cId="1089616998" sldId="347"/>
            <ac:picMk id="6" creationId="{C52C45B8-18C3-2D14-BA37-8F761CD8C3D4}"/>
          </ac:picMkLst>
        </pc:picChg>
        <pc:picChg chg="add mod">
          <ac:chgData name="Arash Nur Iman Mohd Ali Shaifuddin /IT" userId="fbc6c991-0668-4fad-ae25-e228608aa335" providerId="ADAL" clId="{EF57E5AE-5037-4ED3-98B1-C1EB9CB657B1}" dt="2023-06-11T08:50:42.073" v="18902" actId="1076"/>
          <ac:picMkLst>
            <pc:docMk/>
            <pc:sldMk cId="1089616998" sldId="347"/>
            <ac:picMk id="13" creationId="{500B635D-51AA-6FBB-57C0-85D1FAFD460A}"/>
          </ac:picMkLst>
        </pc:picChg>
        <pc:cxnChg chg="mod">
          <ac:chgData name="Arash Nur Iman Mohd Ali Shaifuddin /IT" userId="fbc6c991-0668-4fad-ae25-e228608aa335" providerId="ADAL" clId="{EF57E5AE-5037-4ED3-98B1-C1EB9CB657B1}" dt="2023-06-11T08:50:35.308" v="18901"/>
          <ac:cxnSpMkLst>
            <pc:docMk/>
            <pc:sldMk cId="1089616998" sldId="347"/>
            <ac:cxnSpMk id="9" creationId="{A661788A-C14A-93CA-657A-053B330B3CC7}"/>
          </ac:cxnSpMkLst>
        </pc:cxnChg>
        <pc:cxnChg chg="mod">
          <ac:chgData name="Arash Nur Iman Mohd Ali Shaifuddin /IT" userId="fbc6c991-0668-4fad-ae25-e228608aa335" providerId="ADAL" clId="{EF57E5AE-5037-4ED3-98B1-C1EB9CB657B1}" dt="2023-06-11T08:50:35.308" v="18901"/>
          <ac:cxnSpMkLst>
            <pc:docMk/>
            <pc:sldMk cId="1089616998" sldId="347"/>
            <ac:cxnSpMk id="10" creationId="{34E06F6C-1C7A-D395-5B0A-0D1DCAE05D2F}"/>
          </ac:cxnSpMkLst>
        </pc:cxnChg>
      </pc:sldChg>
      <pc:sldChg chg="addSp modSp mod modNotesTx">
        <pc:chgData name="Arash Nur Iman Mohd Ali Shaifuddin /IT" userId="fbc6c991-0668-4fad-ae25-e228608aa335" providerId="ADAL" clId="{EF57E5AE-5037-4ED3-98B1-C1EB9CB657B1}" dt="2023-06-11T10:34:26.259" v="19951" actId="1076"/>
        <pc:sldMkLst>
          <pc:docMk/>
          <pc:sldMk cId="3101643197" sldId="348"/>
        </pc:sldMkLst>
        <pc:spChg chg="mod">
          <ac:chgData name="Arash Nur Iman Mohd Ali Shaifuddin /IT" userId="fbc6c991-0668-4fad-ae25-e228608aa335" providerId="ADAL" clId="{EF57E5AE-5037-4ED3-98B1-C1EB9CB657B1}" dt="2023-06-11T10:34:10.415" v="19948" actId="14100"/>
          <ac:spMkLst>
            <pc:docMk/>
            <pc:sldMk cId="3101643197" sldId="348"/>
            <ac:spMk id="4" creationId="{2CD0EEFA-7821-87C0-0A0A-C1E2852E9354}"/>
          </ac:spMkLst>
        </pc:spChg>
        <pc:spChg chg="mod">
          <ac:chgData name="Arash Nur Iman Mohd Ali Shaifuddin /IT" userId="fbc6c991-0668-4fad-ae25-e228608aa335" providerId="ADAL" clId="{EF57E5AE-5037-4ED3-98B1-C1EB9CB657B1}" dt="2023-06-11T10:34:16.282" v="19949"/>
          <ac:spMkLst>
            <pc:docMk/>
            <pc:sldMk cId="3101643197" sldId="348"/>
            <ac:spMk id="7" creationId="{8BB6DBD5-D3A0-D4E3-B049-DBCED9C092C6}"/>
          </ac:spMkLst>
        </pc:spChg>
        <pc:spChg chg="mod">
          <ac:chgData name="Arash Nur Iman Mohd Ali Shaifuddin /IT" userId="fbc6c991-0668-4fad-ae25-e228608aa335" providerId="ADAL" clId="{EF57E5AE-5037-4ED3-98B1-C1EB9CB657B1}" dt="2023-06-11T10:34:16.282" v="19949"/>
          <ac:spMkLst>
            <pc:docMk/>
            <pc:sldMk cId="3101643197" sldId="348"/>
            <ac:spMk id="8" creationId="{953E6075-2474-4F3A-5468-695C5A50265E}"/>
          </ac:spMkLst>
        </pc:spChg>
        <pc:spChg chg="mod">
          <ac:chgData name="Arash Nur Iman Mohd Ali Shaifuddin /IT" userId="fbc6c991-0668-4fad-ae25-e228608aa335" providerId="ADAL" clId="{EF57E5AE-5037-4ED3-98B1-C1EB9CB657B1}" dt="2023-06-11T10:34:16.282" v="19949"/>
          <ac:spMkLst>
            <pc:docMk/>
            <pc:sldMk cId="3101643197" sldId="348"/>
            <ac:spMk id="11" creationId="{1512E478-52DF-8E0A-D398-B15DDA4BE9A2}"/>
          </ac:spMkLst>
        </pc:spChg>
        <pc:spChg chg="mod">
          <ac:chgData name="Arash Nur Iman Mohd Ali Shaifuddin /IT" userId="fbc6c991-0668-4fad-ae25-e228608aa335" providerId="ADAL" clId="{EF57E5AE-5037-4ED3-98B1-C1EB9CB657B1}" dt="2023-06-11T10:34:16.282" v="19949"/>
          <ac:spMkLst>
            <pc:docMk/>
            <pc:sldMk cId="3101643197" sldId="348"/>
            <ac:spMk id="12" creationId="{E85006DE-3CB9-0FE1-86EA-C0FC7B5506D3}"/>
          </ac:spMkLst>
        </pc:spChg>
        <pc:grpChg chg="add mod">
          <ac:chgData name="Arash Nur Iman Mohd Ali Shaifuddin /IT" userId="fbc6c991-0668-4fad-ae25-e228608aa335" providerId="ADAL" clId="{EF57E5AE-5037-4ED3-98B1-C1EB9CB657B1}" dt="2023-06-11T10:34:16.282" v="19949"/>
          <ac:grpSpMkLst>
            <pc:docMk/>
            <pc:sldMk cId="3101643197" sldId="348"/>
            <ac:grpSpMk id="3" creationId="{83C1CBB3-B881-DA2F-6999-AD40E0D0C66F}"/>
          </ac:grpSpMkLst>
        </pc:grpChg>
        <pc:picChg chg="mod">
          <ac:chgData name="Arash Nur Iman Mohd Ali Shaifuddin /IT" userId="fbc6c991-0668-4fad-ae25-e228608aa335" providerId="ADAL" clId="{EF57E5AE-5037-4ED3-98B1-C1EB9CB657B1}" dt="2023-06-11T10:34:16.282" v="19949"/>
          <ac:picMkLst>
            <pc:docMk/>
            <pc:sldMk cId="3101643197" sldId="348"/>
            <ac:picMk id="5" creationId="{9A825377-FE37-7202-22C1-436D93EAE182}"/>
          </ac:picMkLst>
        </pc:picChg>
        <pc:picChg chg="mod">
          <ac:chgData name="Arash Nur Iman Mohd Ali Shaifuddin /IT" userId="fbc6c991-0668-4fad-ae25-e228608aa335" providerId="ADAL" clId="{EF57E5AE-5037-4ED3-98B1-C1EB9CB657B1}" dt="2023-06-11T10:34:16.282" v="19949"/>
          <ac:picMkLst>
            <pc:docMk/>
            <pc:sldMk cId="3101643197" sldId="348"/>
            <ac:picMk id="6" creationId="{A8847221-B9F3-2D00-9225-8D2800CD26B8}"/>
          </ac:picMkLst>
        </pc:picChg>
        <pc:picChg chg="add mod">
          <ac:chgData name="Arash Nur Iman Mohd Ali Shaifuddin /IT" userId="fbc6c991-0668-4fad-ae25-e228608aa335" providerId="ADAL" clId="{EF57E5AE-5037-4ED3-98B1-C1EB9CB657B1}" dt="2023-06-11T10:34:26.259" v="19951" actId="1076"/>
          <ac:picMkLst>
            <pc:docMk/>
            <pc:sldMk cId="3101643197" sldId="348"/>
            <ac:picMk id="13" creationId="{3F92D91C-DB5B-1C65-E82D-93D14F35C024}"/>
          </ac:picMkLst>
        </pc:picChg>
        <pc:cxnChg chg="mod">
          <ac:chgData name="Arash Nur Iman Mohd Ali Shaifuddin /IT" userId="fbc6c991-0668-4fad-ae25-e228608aa335" providerId="ADAL" clId="{EF57E5AE-5037-4ED3-98B1-C1EB9CB657B1}" dt="2023-06-11T10:34:16.282" v="19949"/>
          <ac:cxnSpMkLst>
            <pc:docMk/>
            <pc:sldMk cId="3101643197" sldId="348"/>
            <ac:cxnSpMk id="9" creationId="{20568D56-5DFD-BCE2-252F-DF3619A22392}"/>
          </ac:cxnSpMkLst>
        </pc:cxnChg>
        <pc:cxnChg chg="mod">
          <ac:chgData name="Arash Nur Iman Mohd Ali Shaifuddin /IT" userId="fbc6c991-0668-4fad-ae25-e228608aa335" providerId="ADAL" clId="{EF57E5AE-5037-4ED3-98B1-C1EB9CB657B1}" dt="2023-06-11T10:34:16.282" v="19949"/>
          <ac:cxnSpMkLst>
            <pc:docMk/>
            <pc:sldMk cId="3101643197" sldId="348"/>
            <ac:cxnSpMk id="10" creationId="{A22028A8-504D-6953-B192-3A3F5AFB975B}"/>
          </ac:cxnSpMkLst>
        </pc:cxnChg>
      </pc:sldChg>
      <pc:sldChg chg="modSp mod ord modShow">
        <pc:chgData name="Arash Nur Iman Mohd Ali Shaifuddin /IT" userId="fbc6c991-0668-4fad-ae25-e228608aa335" providerId="ADAL" clId="{EF57E5AE-5037-4ED3-98B1-C1EB9CB657B1}" dt="2023-06-11T10:25:27.424" v="19503"/>
        <pc:sldMkLst>
          <pc:docMk/>
          <pc:sldMk cId="1865669513" sldId="349"/>
        </pc:sldMkLst>
        <pc:spChg chg="mod">
          <ac:chgData name="Arash Nur Iman Mohd Ali Shaifuddin /IT" userId="fbc6c991-0668-4fad-ae25-e228608aa335" providerId="ADAL" clId="{EF57E5AE-5037-4ED3-98B1-C1EB9CB657B1}" dt="2023-06-11T10:25:27.424" v="19503"/>
          <ac:spMkLst>
            <pc:docMk/>
            <pc:sldMk cId="1865669513" sldId="349"/>
            <ac:spMk id="2" creationId="{18B8D507-61AE-5BAA-DE26-07F32834D1B0}"/>
          </ac:spMkLst>
        </pc:spChg>
        <pc:spChg chg="mod">
          <ac:chgData name="Arash Nur Iman Mohd Ali Shaifuddin /IT" userId="fbc6c991-0668-4fad-ae25-e228608aa335" providerId="ADAL" clId="{EF57E5AE-5037-4ED3-98B1-C1EB9CB657B1}" dt="2023-06-03T03:58:19.250" v="12500" actId="14100"/>
          <ac:spMkLst>
            <pc:docMk/>
            <pc:sldMk cId="1865669513" sldId="349"/>
            <ac:spMk id="5" creationId="{D3856B13-3484-59B4-69AE-3B587C9A0F0A}"/>
          </ac:spMkLst>
        </pc:spChg>
      </pc:sldChg>
      <pc:sldChg chg="modSp mod modShow">
        <pc:chgData name="Arash Nur Iman Mohd Ali Shaifuddin /IT" userId="fbc6c991-0668-4fad-ae25-e228608aa335" providerId="ADAL" clId="{EF57E5AE-5037-4ED3-98B1-C1EB9CB657B1}" dt="2023-06-11T10:36:07.779" v="19977"/>
        <pc:sldMkLst>
          <pc:docMk/>
          <pc:sldMk cId="2225444070" sldId="350"/>
        </pc:sldMkLst>
        <pc:spChg chg="mod">
          <ac:chgData name="Arash Nur Iman Mohd Ali Shaifuddin /IT" userId="fbc6c991-0668-4fad-ae25-e228608aa335" providerId="ADAL" clId="{EF57E5AE-5037-4ED3-98B1-C1EB9CB657B1}" dt="2023-06-11T10:36:07.779" v="19977"/>
          <ac:spMkLst>
            <pc:docMk/>
            <pc:sldMk cId="2225444070" sldId="350"/>
            <ac:spMk id="2" creationId="{18B8D507-61AE-5BAA-DE26-07F32834D1B0}"/>
          </ac:spMkLst>
        </pc:spChg>
      </pc:sldChg>
      <pc:sldChg chg="modSp mod ord">
        <pc:chgData name="Arash Nur Iman Mohd Ali Shaifuddin /IT" userId="fbc6c991-0668-4fad-ae25-e228608aa335" providerId="ADAL" clId="{EF57E5AE-5037-4ED3-98B1-C1EB9CB657B1}" dt="2023-06-11T10:36:04.348" v="19976"/>
        <pc:sldMkLst>
          <pc:docMk/>
          <pc:sldMk cId="3293767387" sldId="351"/>
        </pc:sldMkLst>
        <pc:spChg chg="mod">
          <ac:chgData name="Arash Nur Iman Mohd Ali Shaifuddin /IT" userId="fbc6c991-0668-4fad-ae25-e228608aa335" providerId="ADAL" clId="{EF57E5AE-5037-4ED3-98B1-C1EB9CB657B1}" dt="2023-06-11T10:36:04.348" v="19976"/>
          <ac:spMkLst>
            <pc:docMk/>
            <pc:sldMk cId="3293767387" sldId="351"/>
            <ac:spMk id="2" creationId="{18B8D507-61AE-5BAA-DE26-07F32834D1B0}"/>
          </ac:spMkLst>
        </pc:spChg>
      </pc:sldChg>
      <pc:sldChg chg="modSp mod">
        <pc:chgData name="Arash Nur Iman Mohd Ali Shaifuddin /IT" userId="fbc6c991-0668-4fad-ae25-e228608aa335" providerId="ADAL" clId="{EF57E5AE-5037-4ED3-98B1-C1EB9CB657B1}" dt="2023-06-11T10:36:17.612" v="19994"/>
        <pc:sldMkLst>
          <pc:docMk/>
          <pc:sldMk cId="3568336155" sldId="352"/>
        </pc:sldMkLst>
        <pc:spChg chg="mod">
          <ac:chgData name="Arash Nur Iman Mohd Ali Shaifuddin /IT" userId="fbc6c991-0668-4fad-ae25-e228608aa335" providerId="ADAL" clId="{EF57E5AE-5037-4ED3-98B1-C1EB9CB657B1}" dt="2023-06-11T10:36:17.612" v="19994"/>
          <ac:spMkLst>
            <pc:docMk/>
            <pc:sldMk cId="3568336155" sldId="352"/>
            <ac:spMk id="2" creationId="{18B8D507-61AE-5BAA-DE26-07F32834D1B0}"/>
          </ac:spMkLst>
        </pc:spChg>
      </pc:sldChg>
      <pc:sldChg chg="modSp mod modNotesTx">
        <pc:chgData name="Arash Nur Iman Mohd Ali Shaifuddin /IT" userId="fbc6c991-0668-4fad-ae25-e228608aa335" providerId="ADAL" clId="{EF57E5AE-5037-4ED3-98B1-C1EB9CB657B1}" dt="2023-06-11T10:36:40.605" v="19995" actId="20577"/>
        <pc:sldMkLst>
          <pc:docMk/>
          <pc:sldMk cId="1737349974" sldId="353"/>
        </pc:sldMkLst>
        <pc:spChg chg="mod">
          <ac:chgData name="Arash Nur Iman Mohd Ali Shaifuddin /IT" userId="fbc6c991-0668-4fad-ae25-e228608aa335" providerId="ADAL" clId="{EF57E5AE-5037-4ED3-98B1-C1EB9CB657B1}" dt="2023-06-11T10:36:15.312" v="19993" actId="20577"/>
          <ac:spMkLst>
            <pc:docMk/>
            <pc:sldMk cId="1737349974" sldId="353"/>
            <ac:spMk id="2" creationId="{18B8D507-61AE-5BAA-DE26-07F32834D1B0}"/>
          </ac:spMkLst>
        </pc:spChg>
        <pc:spChg chg="mod">
          <ac:chgData name="Arash Nur Iman Mohd Ali Shaifuddin /IT" userId="fbc6c991-0668-4fad-ae25-e228608aa335" providerId="ADAL" clId="{EF57E5AE-5037-4ED3-98B1-C1EB9CB657B1}" dt="2023-06-11T10:36:40.605" v="19995" actId="20577"/>
          <ac:spMkLst>
            <pc:docMk/>
            <pc:sldMk cId="1737349974" sldId="353"/>
            <ac:spMk id="3" creationId="{1684D031-BBF8-F0CA-F581-5D225E326510}"/>
          </ac:spMkLst>
        </pc:spChg>
        <pc:spChg chg="mod">
          <ac:chgData name="Arash Nur Iman Mohd Ali Shaifuddin /IT" userId="fbc6c991-0668-4fad-ae25-e228608aa335" providerId="ADAL" clId="{EF57E5AE-5037-4ED3-98B1-C1EB9CB657B1}" dt="2023-06-11T10:35:14.004" v="19963" actId="113"/>
          <ac:spMkLst>
            <pc:docMk/>
            <pc:sldMk cId="1737349974" sldId="353"/>
            <ac:spMk id="5" creationId="{D3856B13-3484-59B4-69AE-3B587C9A0F0A}"/>
          </ac:spMkLst>
        </pc:spChg>
      </pc:sldChg>
      <pc:sldChg chg="ord">
        <pc:chgData name="Arash Nur Iman Mohd Ali Shaifuddin /IT" userId="fbc6c991-0668-4fad-ae25-e228608aa335" providerId="ADAL" clId="{EF57E5AE-5037-4ED3-98B1-C1EB9CB657B1}" dt="2023-06-03T03:51:39.543" v="12406"/>
        <pc:sldMkLst>
          <pc:docMk/>
          <pc:sldMk cId="3998415960" sldId="354"/>
        </pc:sldMkLst>
      </pc:sldChg>
      <pc:sldChg chg="mod modShow">
        <pc:chgData name="Arash Nur Iman Mohd Ali Shaifuddin /IT" userId="fbc6c991-0668-4fad-ae25-e228608aa335" providerId="ADAL" clId="{EF57E5AE-5037-4ED3-98B1-C1EB9CB657B1}" dt="2023-06-11T10:18:50.965" v="18909" actId="729"/>
        <pc:sldMkLst>
          <pc:docMk/>
          <pc:sldMk cId="1725085799" sldId="356"/>
        </pc:sldMkLst>
      </pc:sldChg>
      <pc:sldChg chg="mod modShow">
        <pc:chgData name="Arash Nur Iman Mohd Ali Shaifuddin /IT" userId="fbc6c991-0668-4fad-ae25-e228608aa335" providerId="ADAL" clId="{EF57E5AE-5037-4ED3-98B1-C1EB9CB657B1}" dt="2023-06-11T10:18:50.965" v="18909" actId="729"/>
        <pc:sldMkLst>
          <pc:docMk/>
          <pc:sldMk cId="6232392" sldId="357"/>
        </pc:sldMkLst>
      </pc:sldChg>
      <pc:sldChg chg="mod modShow">
        <pc:chgData name="Arash Nur Iman Mohd Ali Shaifuddin /IT" userId="fbc6c991-0668-4fad-ae25-e228608aa335" providerId="ADAL" clId="{EF57E5AE-5037-4ED3-98B1-C1EB9CB657B1}" dt="2023-06-11T10:18:50.965" v="18909" actId="729"/>
        <pc:sldMkLst>
          <pc:docMk/>
          <pc:sldMk cId="1968912601" sldId="358"/>
        </pc:sldMkLst>
      </pc:sldChg>
      <pc:sldChg chg="mod modShow">
        <pc:chgData name="Arash Nur Iman Mohd Ali Shaifuddin /IT" userId="fbc6c991-0668-4fad-ae25-e228608aa335" providerId="ADAL" clId="{EF57E5AE-5037-4ED3-98B1-C1EB9CB657B1}" dt="2023-06-11T10:18:50.965" v="18909" actId="729"/>
        <pc:sldMkLst>
          <pc:docMk/>
          <pc:sldMk cId="2784327850" sldId="359"/>
        </pc:sldMkLst>
      </pc:sldChg>
      <pc:sldChg chg="mod modShow">
        <pc:chgData name="Arash Nur Iman Mohd Ali Shaifuddin /IT" userId="fbc6c991-0668-4fad-ae25-e228608aa335" providerId="ADAL" clId="{EF57E5AE-5037-4ED3-98B1-C1EB9CB657B1}" dt="2023-06-11T10:18:50.965" v="18909" actId="729"/>
        <pc:sldMkLst>
          <pc:docMk/>
          <pc:sldMk cId="804407294" sldId="360"/>
        </pc:sldMkLst>
      </pc:sldChg>
      <pc:sldChg chg="mod modShow">
        <pc:chgData name="Arash Nur Iman Mohd Ali Shaifuddin /IT" userId="fbc6c991-0668-4fad-ae25-e228608aa335" providerId="ADAL" clId="{EF57E5AE-5037-4ED3-98B1-C1EB9CB657B1}" dt="2023-06-11T10:18:50.965" v="18909" actId="729"/>
        <pc:sldMkLst>
          <pc:docMk/>
          <pc:sldMk cId="2909282775" sldId="361"/>
        </pc:sldMkLst>
      </pc:sldChg>
      <pc:sldChg chg="mod modShow">
        <pc:chgData name="Arash Nur Iman Mohd Ali Shaifuddin /IT" userId="fbc6c991-0668-4fad-ae25-e228608aa335" providerId="ADAL" clId="{EF57E5AE-5037-4ED3-98B1-C1EB9CB657B1}" dt="2023-06-11T10:18:50.965" v="18909" actId="729"/>
        <pc:sldMkLst>
          <pc:docMk/>
          <pc:sldMk cId="2535556569" sldId="362"/>
        </pc:sldMkLst>
      </pc:sldChg>
      <pc:sldChg chg="mod modShow">
        <pc:chgData name="Arash Nur Iman Mohd Ali Shaifuddin /IT" userId="fbc6c991-0668-4fad-ae25-e228608aa335" providerId="ADAL" clId="{EF57E5AE-5037-4ED3-98B1-C1EB9CB657B1}" dt="2023-06-11T10:18:50.965" v="18909" actId="729"/>
        <pc:sldMkLst>
          <pc:docMk/>
          <pc:sldMk cId="579228183" sldId="363"/>
        </pc:sldMkLst>
      </pc:sldChg>
      <pc:sldChg chg="addSp delSp modSp add mod delAnim modAnim modShow">
        <pc:chgData name="Arash Nur Iman Mohd Ali Shaifuddin /IT" userId="fbc6c991-0668-4fad-ae25-e228608aa335" providerId="ADAL" clId="{EF57E5AE-5037-4ED3-98B1-C1EB9CB657B1}" dt="2023-06-09T12:35:37.851" v="17370"/>
        <pc:sldMkLst>
          <pc:docMk/>
          <pc:sldMk cId="1064898209" sldId="364"/>
        </pc:sldMkLst>
        <pc:spChg chg="mod">
          <ac:chgData name="Arash Nur Iman Mohd Ali Shaifuddin /IT" userId="fbc6c991-0668-4fad-ae25-e228608aa335" providerId="ADAL" clId="{EF57E5AE-5037-4ED3-98B1-C1EB9CB657B1}" dt="2023-06-03T00:28:10.059" v="6497" actId="20577"/>
          <ac:spMkLst>
            <pc:docMk/>
            <pc:sldMk cId="1064898209" sldId="364"/>
            <ac:spMk id="1804" creationId="{00000000-0000-0000-0000-000000000000}"/>
          </ac:spMkLst>
        </pc:spChg>
        <pc:spChg chg="mod">
          <ac:chgData name="Arash Nur Iman Mohd Ali Shaifuddin /IT" userId="fbc6c991-0668-4fad-ae25-e228608aa335" providerId="ADAL" clId="{EF57E5AE-5037-4ED3-98B1-C1EB9CB657B1}" dt="2023-06-03T00:28:53.132" v="6635" actId="20577"/>
          <ac:spMkLst>
            <pc:docMk/>
            <pc:sldMk cId="1064898209" sldId="364"/>
            <ac:spMk id="1820" creationId="{00000000-0000-0000-0000-000000000000}"/>
          </ac:spMkLst>
        </pc:spChg>
        <pc:spChg chg="mod">
          <ac:chgData name="Arash Nur Iman Mohd Ali Shaifuddin /IT" userId="fbc6c991-0668-4fad-ae25-e228608aa335" providerId="ADAL" clId="{EF57E5AE-5037-4ED3-98B1-C1EB9CB657B1}" dt="2023-06-03T00:28:07.167" v="6491" actId="20577"/>
          <ac:spMkLst>
            <pc:docMk/>
            <pc:sldMk cId="1064898209" sldId="364"/>
            <ac:spMk id="1821" creationId="{00000000-0000-0000-0000-000000000000}"/>
          </ac:spMkLst>
        </pc:spChg>
        <pc:spChg chg="mod">
          <ac:chgData name="Arash Nur Iman Mohd Ali Shaifuddin /IT" userId="fbc6c991-0668-4fad-ae25-e228608aa335" providerId="ADAL" clId="{EF57E5AE-5037-4ED3-98B1-C1EB9CB657B1}" dt="2023-06-03T00:29:37.925" v="6769" actId="20577"/>
          <ac:spMkLst>
            <pc:docMk/>
            <pc:sldMk cId="1064898209" sldId="364"/>
            <ac:spMk id="1822" creationId="{00000000-0000-0000-0000-000000000000}"/>
          </ac:spMkLst>
        </pc:spChg>
        <pc:spChg chg="mod">
          <ac:chgData name="Arash Nur Iman Mohd Ali Shaifuddin /IT" userId="fbc6c991-0668-4fad-ae25-e228608aa335" providerId="ADAL" clId="{EF57E5AE-5037-4ED3-98B1-C1EB9CB657B1}" dt="2023-06-03T00:28:04.270" v="6485" actId="20577"/>
          <ac:spMkLst>
            <pc:docMk/>
            <pc:sldMk cId="1064898209" sldId="364"/>
            <ac:spMk id="1823" creationId="{00000000-0000-0000-0000-000000000000}"/>
          </ac:spMkLst>
        </pc:spChg>
        <pc:grpChg chg="del">
          <ac:chgData name="Arash Nur Iman Mohd Ali Shaifuddin /IT" userId="fbc6c991-0668-4fad-ae25-e228608aa335" providerId="ADAL" clId="{EF57E5AE-5037-4ED3-98B1-C1EB9CB657B1}" dt="2023-06-03T00:43:25.399" v="7033" actId="478"/>
          <ac:grpSpMkLst>
            <pc:docMk/>
            <pc:sldMk cId="1064898209" sldId="364"/>
            <ac:grpSpMk id="1824" creationId="{00000000-0000-0000-0000-000000000000}"/>
          </ac:grpSpMkLst>
        </pc:grpChg>
        <pc:picChg chg="add del mod">
          <ac:chgData name="Arash Nur Iman Mohd Ali Shaifuddin /IT" userId="fbc6c991-0668-4fad-ae25-e228608aa335" providerId="ADAL" clId="{EF57E5AE-5037-4ED3-98B1-C1EB9CB657B1}" dt="2023-06-03T00:43:24.401" v="7032" actId="21"/>
          <ac:picMkLst>
            <pc:docMk/>
            <pc:sldMk cId="1064898209" sldId="364"/>
            <ac:picMk id="3" creationId="{220E043B-11A0-A620-2012-B9FB75E4F022}"/>
          </ac:picMkLst>
        </pc:picChg>
        <pc:picChg chg="add mod">
          <ac:chgData name="Arash Nur Iman Mohd Ali Shaifuddin /IT" userId="fbc6c991-0668-4fad-ae25-e228608aa335" providerId="ADAL" clId="{EF57E5AE-5037-4ED3-98B1-C1EB9CB657B1}" dt="2023-06-03T00:43:25.615" v="7034"/>
          <ac:picMkLst>
            <pc:docMk/>
            <pc:sldMk cId="1064898209" sldId="364"/>
            <ac:picMk id="4" creationId="{1C6F5996-EFA0-B8F6-900F-899C28F6014D}"/>
          </ac:picMkLst>
        </pc:picChg>
      </pc:sldChg>
      <pc:sldChg chg="addSp delSp modSp new mod ord modClrScheme chgLayout">
        <pc:chgData name="Arash Nur Iman Mohd Ali Shaifuddin /IT" userId="fbc6c991-0668-4fad-ae25-e228608aa335" providerId="ADAL" clId="{EF57E5AE-5037-4ED3-98B1-C1EB9CB657B1}" dt="2023-06-11T10:32:09.980" v="19823" actId="1076"/>
        <pc:sldMkLst>
          <pc:docMk/>
          <pc:sldMk cId="2601420539" sldId="365"/>
        </pc:sldMkLst>
        <pc:spChg chg="del mod ord">
          <ac:chgData name="Arash Nur Iman Mohd Ali Shaifuddin /IT" userId="fbc6c991-0668-4fad-ae25-e228608aa335" providerId="ADAL" clId="{EF57E5AE-5037-4ED3-98B1-C1EB9CB657B1}" dt="2023-06-03T00:32:24.665" v="6772" actId="700"/>
          <ac:spMkLst>
            <pc:docMk/>
            <pc:sldMk cId="2601420539" sldId="365"/>
            <ac:spMk id="2" creationId="{4ADA8B2A-7554-06D7-8A2A-1A939B37CC91}"/>
          </ac:spMkLst>
        </pc:spChg>
        <pc:spChg chg="add mod ord">
          <ac:chgData name="Arash Nur Iman Mohd Ali Shaifuddin /IT" userId="fbc6c991-0668-4fad-ae25-e228608aa335" providerId="ADAL" clId="{EF57E5AE-5037-4ED3-98B1-C1EB9CB657B1}" dt="2023-06-03T00:36:33.675" v="6896" actId="700"/>
          <ac:spMkLst>
            <pc:docMk/>
            <pc:sldMk cId="2601420539" sldId="365"/>
            <ac:spMk id="3" creationId="{A6A9E0FB-20E3-5C0D-E046-64675E17ADDF}"/>
          </ac:spMkLst>
        </pc:spChg>
        <pc:spChg chg="add del mod ord">
          <ac:chgData name="Arash Nur Iman Mohd Ali Shaifuddin /IT" userId="fbc6c991-0668-4fad-ae25-e228608aa335" providerId="ADAL" clId="{EF57E5AE-5037-4ED3-98B1-C1EB9CB657B1}" dt="2023-06-03T00:36:36.135" v="6897" actId="478"/>
          <ac:spMkLst>
            <pc:docMk/>
            <pc:sldMk cId="2601420539" sldId="365"/>
            <ac:spMk id="4" creationId="{BE49045D-77CA-8CB1-BD2F-36CD3B985B55}"/>
          </ac:spMkLst>
        </pc:spChg>
        <pc:graphicFrameChg chg="add del mod">
          <ac:chgData name="Arash Nur Iman Mohd Ali Shaifuddin /IT" userId="fbc6c991-0668-4fad-ae25-e228608aa335" providerId="ADAL" clId="{EF57E5AE-5037-4ED3-98B1-C1EB9CB657B1}" dt="2023-06-03T00:36:26.476" v="6894" actId="21"/>
          <ac:graphicFrameMkLst>
            <pc:docMk/>
            <pc:sldMk cId="2601420539" sldId="365"/>
            <ac:graphicFrameMk id="7" creationId="{8D106499-FC97-95C0-BE89-2953C5D2C47B}"/>
          </ac:graphicFrameMkLst>
        </pc:graphicFrameChg>
        <pc:graphicFrameChg chg="add mod">
          <ac:chgData name="Arash Nur Iman Mohd Ali Shaifuddin /IT" userId="fbc6c991-0668-4fad-ae25-e228608aa335" providerId="ADAL" clId="{EF57E5AE-5037-4ED3-98B1-C1EB9CB657B1}" dt="2023-06-11T10:32:09.980" v="19823" actId="1076"/>
          <ac:graphicFrameMkLst>
            <pc:docMk/>
            <pc:sldMk cId="2601420539" sldId="365"/>
            <ac:graphicFrameMk id="8" creationId="{233DC5B0-264D-CFB7-3ECB-9F3A9CE64ED4}"/>
          </ac:graphicFrameMkLst>
        </pc:graphicFrameChg>
      </pc:sldChg>
      <pc:sldChg chg="addSp delSp modSp add mod delAnim modAnim modShow">
        <pc:chgData name="Arash Nur Iman Mohd Ali Shaifuddin /IT" userId="fbc6c991-0668-4fad-ae25-e228608aa335" providerId="ADAL" clId="{EF57E5AE-5037-4ED3-98B1-C1EB9CB657B1}" dt="2023-06-09T12:35:40.577" v="17371"/>
        <pc:sldMkLst>
          <pc:docMk/>
          <pc:sldMk cId="2375690673" sldId="366"/>
        </pc:sldMkLst>
        <pc:spChg chg="mod">
          <ac:chgData name="Arash Nur Iman Mohd Ali Shaifuddin /IT" userId="fbc6c991-0668-4fad-ae25-e228608aa335" providerId="ADAL" clId="{EF57E5AE-5037-4ED3-98B1-C1EB9CB657B1}" dt="2023-06-03T00:51:04.503" v="7070" actId="14100"/>
          <ac:spMkLst>
            <pc:docMk/>
            <pc:sldMk cId="2375690673" sldId="366"/>
            <ac:spMk id="1342" creationId="{00000000-0000-0000-0000-000000000000}"/>
          </ac:spMkLst>
        </pc:spChg>
        <pc:spChg chg="mod">
          <ac:chgData name="Arash Nur Iman Mohd Ali Shaifuddin /IT" userId="fbc6c991-0668-4fad-ae25-e228608aa335" providerId="ADAL" clId="{EF57E5AE-5037-4ED3-98B1-C1EB9CB657B1}" dt="2023-06-03T00:52:13.591" v="7284" actId="14100"/>
          <ac:spMkLst>
            <pc:docMk/>
            <pc:sldMk cId="2375690673" sldId="366"/>
            <ac:spMk id="1343" creationId="{00000000-0000-0000-0000-000000000000}"/>
          </ac:spMkLst>
        </pc:spChg>
        <pc:spChg chg="mod">
          <ac:chgData name="Arash Nur Iman Mohd Ali Shaifuddin /IT" userId="fbc6c991-0668-4fad-ae25-e228608aa335" providerId="ADAL" clId="{EF57E5AE-5037-4ED3-98B1-C1EB9CB657B1}" dt="2023-06-03T00:51:34.585" v="7160"/>
          <ac:spMkLst>
            <pc:docMk/>
            <pc:sldMk cId="2375690673" sldId="366"/>
            <ac:spMk id="1344" creationId="{00000000-0000-0000-0000-000000000000}"/>
          </ac:spMkLst>
        </pc:spChg>
        <pc:spChg chg="mod">
          <ac:chgData name="Arash Nur Iman Mohd Ali Shaifuddin /IT" userId="fbc6c991-0668-4fad-ae25-e228608aa335" providerId="ADAL" clId="{EF57E5AE-5037-4ED3-98B1-C1EB9CB657B1}" dt="2023-06-03T00:52:49.362" v="7340" actId="20577"/>
          <ac:spMkLst>
            <pc:docMk/>
            <pc:sldMk cId="2375690673" sldId="366"/>
            <ac:spMk id="1345" creationId="{00000000-0000-0000-0000-000000000000}"/>
          </ac:spMkLst>
        </pc:spChg>
        <pc:spChg chg="mod">
          <ac:chgData name="Arash Nur Iman Mohd Ali Shaifuddin /IT" userId="fbc6c991-0668-4fad-ae25-e228608aa335" providerId="ADAL" clId="{EF57E5AE-5037-4ED3-98B1-C1EB9CB657B1}" dt="2023-06-03T00:51:46.345" v="7223" actId="20577"/>
          <ac:spMkLst>
            <pc:docMk/>
            <pc:sldMk cId="2375690673" sldId="366"/>
            <ac:spMk id="1346" creationId="{00000000-0000-0000-0000-000000000000}"/>
          </ac:spMkLst>
        </pc:spChg>
        <pc:spChg chg="mod">
          <ac:chgData name="Arash Nur Iman Mohd Ali Shaifuddin /IT" userId="fbc6c991-0668-4fad-ae25-e228608aa335" providerId="ADAL" clId="{EF57E5AE-5037-4ED3-98B1-C1EB9CB657B1}" dt="2023-06-03T00:52:43.472" v="7308" actId="14100"/>
          <ac:spMkLst>
            <pc:docMk/>
            <pc:sldMk cId="2375690673" sldId="366"/>
            <ac:spMk id="1347" creationId="{00000000-0000-0000-0000-000000000000}"/>
          </ac:spMkLst>
        </pc:spChg>
        <pc:spChg chg="mod">
          <ac:chgData name="Arash Nur Iman Mohd Ali Shaifuddin /IT" userId="fbc6c991-0668-4fad-ae25-e228608aa335" providerId="ADAL" clId="{EF57E5AE-5037-4ED3-98B1-C1EB9CB657B1}" dt="2023-06-03T00:53:19.294" v="7421" actId="20577"/>
          <ac:spMkLst>
            <pc:docMk/>
            <pc:sldMk cId="2375690673" sldId="366"/>
            <ac:spMk id="1348" creationId="{00000000-0000-0000-0000-000000000000}"/>
          </ac:spMkLst>
        </pc:spChg>
        <pc:grpChg chg="mod">
          <ac:chgData name="Arash Nur Iman Mohd Ali Shaifuddin /IT" userId="fbc6c991-0668-4fad-ae25-e228608aa335" providerId="ADAL" clId="{EF57E5AE-5037-4ED3-98B1-C1EB9CB657B1}" dt="2023-06-03T00:52:08.371" v="7283" actId="1035"/>
          <ac:grpSpMkLst>
            <pc:docMk/>
            <pc:sldMk cId="2375690673" sldId="366"/>
            <ac:grpSpMk id="1317" creationId="{00000000-0000-0000-0000-000000000000}"/>
          </ac:grpSpMkLst>
        </pc:grpChg>
        <pc:grpChg chg="mod">
          <ac:chgData name="Arash Nur Iman Mohd Ali Shaifuddin /IT" userId="fbc6c991-0668-4fad-ae25-e228608aa335" providerId="ADAL" clId="{EF57E5AE-5037-4ED3-98B1-C1EB9CB657B1}" dt="2023-06-03T00:52:25.768" v="7305" actId="1076"/>
          <ac:grpSpMkLst>
            <pc:docMk/>
            <pc:sldMk cId="2375690673" sldId="366"/>
            <ac:grpSpMk id="1320" creationId="{00000000-0000-0000-0000-000000000000}"/>
          </ac:grpSpMkLst>
        </pc:grpChg>
        <pc:grpChg chg="mod">
          <ac:chgData name="Arash Nur Iman Mohd Ali Shaifuddin /IT" userId="fbc6c991-0668-4fad-ae25-e228608aa335" providerId="ADAL" clId="{EF57E5AE-5037-4ED3-98B1-C1EB9CB657B1}" dt="2023-06-03T00:52:29.503" v="7306" actId="1076"/>
          <ac:grpSpMkLst>
            <pc:docMk/>
            <pc:sldMk cId="2375690673" sldId="366"/>
            <ac:grpSpMk id="1323" creationId="{00000000-0000-0000-0000-000000000000}"/>
          </ac:grpSpMkLst>
        </pc:grpChg>
        <pc:grpChg chg="del mod">
          <ac:chgData name="Arash Nur Iman Mohd Ali Shaifuddin /IT" userId="fbc6c991-0668-4fad-ae25-e228608aa335" providerId="ADAL" clId="{EF57E5AE-5037-4ED3-98B1-C1EB9CB657B1}" dt="2023-06-03T00:58:20.234" v="7437" actId="478"/>
          <ac:grpSpMkLst>
            <pc:docMk/>
            <pc:sldMk cId="2375690673" sldId="366"/>
            <ac:grpSpMk id="1349" creationId="{00000000-0000-0000-0000-000000000000}"/>
          </ac:grpSpMkLst>
        </pc:grpChg>
        <pc:grpChg chg="del mod">
          <ac:chgData name="Arash Nur Iman Mohd Ali Shaifuddin /IT" userId="fbc6c991-0668-4fad-ae25-e228608aa335" providerId="ADAL" clId="{EF57E5AE-5037-4ED3-98B1-C1EB9CB657B1}" dt="2023-06-03T00:59:02.355" v="7442" actId="478"/>
          <ac:grpSpMkLst>
            <pc:docMk/>
            <pc:sldMk cId="2375690673" sldId="366"/>
            <ac:grpSpMk id="1363" creationId="{00000000-0000-0000-0000-000000000000}"/>
          </ac:grpSpMkLst>
        </pc:grpChg>
        <pc:grpChg chg="del mod">
          <ac:chgData name="Arash Nur Iman Mohd Ali Shaifuddin /IT" userId="fbc6c991-0668-4fad-ae25-e228608aa335" providerId="ADAL" clId="{EF57E5AE-5037-4ED3-98B1-C1EB9CB657B1}" dt="2023-06-03T00:56:43.918" v="7428" actId="478"/>
          <ac:grpSpMkLst>
            <pc:docMk/>
            <pc:sldMk cId="2375690673" sldId="366"/>
            <ac:grpSpMk id="1374" creationId="{00000000-0000-0000-0000-000000000000}"/>
          </ac:grpSpMkLst>
        </pc:grpChg>
        <pc:picChg chg="add del mod">
          <ac:chgData name="Arash Nur Iman Mohd Ali Shaifuddin /IT" userId="fbc6c991-0668-4fad-ae25-e228608aa335" providerId="ADAL" clId="{EF57E5AE-5037-4ED3-98B1-C1EB9CB657B1}" dt="2023-06-03T00:57:17.773" v="7430" actId="478"/>
          <ac:picMkLst>
            <pc:docMk/>
            <pc:sldMk cId="2375690673" sldId="366"/>
            <ac:picMk id="3" creationId="{BF3E7F29-3401-7899-1FE8-F255E7FA737B}"/>
          </ac:picMkLst>
        </pc:picChg>
        <pc:picChg chg="add mod">
          <ac:chgData name="Arash Nur Iman Mohd Ali Shaifuddin /IT" userId="fbc6c991-0668-4fad-ae25-e228608aa335" providerId="ADAL" clId="{EF57E5AE-5037-4ED3-98B1-C1EB9CB657B1}" dt="2023-06-03T00:57:54.879" v="7434" actId="207"/>
          <ac:picMkLst>
            <pc:docMk/>
            <pc:sldMk cId="2375690673" sldId="366"/>
            <ac:picMk id="6" creationId="{1621A1CA-005D-7607-1A6E-4E221A62118F}"/>
          </ac:picMkLst>
        </pc:picChg>
        <pc:picChg chg="add mod">
          <ac:chgData name="Arash Nur Iman Mohd Ali Shaifuddin /IT" userId="fbc6c991-0668-4fad-ae25-e228608aa335" providerId="ADAL" clId="{EF57E5AE-5037-4ED3-98B1-C1EB9CB657B1}" dt="2023-06-03T00:58:38.569" v="7439" actId="207"/>
          <ac:picMkLst>
            <pc:docMk/>
            <pc:sldMk cId="2375690673" sldId="366"/>
            <ac:picMk id="8" creationId="{ABC22050-8FF8-936E-4632-3AFE6FD55711}"/>
          </ac:picMkLst>
        </pc:picChg>
        <pc:picChg chg="add mod">
          <ac:chgData name="Arash Nur Iman Mohd Ali Shaifuddin /IT" userId="fbc6c991-0668-4fad-ae25-e228608aa335" providerId="ADAL" clId="{EF57E5AE-5037-4ED3-98B1-C1EB9CB657B1}" dt="2023-06-03T00:59:16.047" v="7444" actId="207"/>
          <ac:picMkLst>
            <pc:docMk/>
            <pc:sldMk cId="2375690673" sldId="366"/>
            <ac:picMk id="10" creationId="{F129E502-DE8E-7E3B-26A3-5D68C74BBA57}"/>
          </ac:picMkLst>
        </pc:picChg>
      </pc:sldChg>
      <pc:sldChg chg="modSp add del mod modShow">
        <pc:chgData name="Arash Nur Iman Mohd Ali Shaifuddin /IT" userId="fbc6c991-0668-4fad-ae25-e228608aa335" providerId="ADAL" clId="{EF57E5AE-5037-4ED3-98B1-C1EB9CB657B1}" dt="2023-06-03T01:02:27.253" v="7567" actId="47"/>
        <pc:sldMkLst>
          <pc:docMk/>
          <pc:sldMk cId="2227798845" sldId="367"/>
        </pc:sldMkLst>
        <pc:spChg chg="mod">
          <ac:chgData name="Arash Nur Iman Mohd Ali Shaifuddin /IT" userId="fbc6c991-0668-4fad-ae25-e228608aa335" providerId="ADAL" clId="{EF57E5AE-5037-4ED3-98B1-C1EB9CB657B1}" dt="2023-06-03T01:02:13.299" v="7557" actId="20577"/>
          <ac:spMkLst>
            <pc:docMk/>
            <pc:sldMk cId="2227798845" sldId="367"/>
            <ac:spMk id="1258" creationId="{00000000-0000-0000-0000-000000000000}"/>
          </ac:spMkLst>
        </pc:spChg>
      </pc:sldChg>
      <pc:sldChg chg="addSp delSp modSp add mod modNotesTx">
        <pc:chgData name="Arash Nur Iman Mohd Ali Shaifuddin /IT" userId="fbc6c991-0668-4fad-ae25-e228608aa335" providerId="ADAL" clId="{EF57E5AE-5037-4ED3-98B1-C1EB9CB657B1}" dt="2023-06-11T10:23:39.702" v="19436" actId="20577"/>
        <pc:sldMkLst>
          <pc:docMk/>
          <pc:sldMk cId="156803632" sldId="368"/>
        </pc:sldMkLst>
        <pc:spChg chg="mod">
          <ac:chgData name="Arash Nur Iman Mohd Ali Shaifuddin /IT" userId="fbc6c991-0668-4fad-ae25-e228608aa335" providerId="ADAL" clId="{EF57E5AE-5037-4ED3-98B1-C1EB9CB657B1}" dt="2023-06-03T01:14:38.449" v="8555" actId="20577"/>
          <ac:spMkLst>
            <pc:docMk/>
            <pc:sldMk cId="156803632" sldId="368"/>
            <ac:spMk id="2" creationId="{BD43559F-A369-007A-ADDC-9A990470B27A}"/>
          </ac:spMkLst>
        </pc:spChg>
        <pc:spChg chg="mod">
          <ac:chgData name="Arash Nur Iman Mohd Ali Shaifuddin /IT" userId="fbc6c991-0668-4fad-ae25-e228608aa335" providerId="ADAL" clId="{EF57E5AE-5037-4ED3-98B1-C1EB9CB657B1}" dt="2023-06-06T08:34:57.308" v="12902" actId="14100"/>
          <ac:spMkLst>
            <pc:docMk/>
            <pc:sldMk cId="156803632" sldId="368"/>
            <ac:spMk id="3" creationId="{4B272DD7-6713-42FC-7A5F-35193A9D1FB6}"/>
          </ac:spMkLst>
        </pc:spChg>
        <pc:spChg chg="add mod topLvl">
          <ac:chgData name="Arash Nur Iman Mohd Ali Shaifuddin /IT" userId="fbc6c991-0668-4fad-ae25-e228608aa335" providerId="ADAL" clId="{EF57E5AE-5037-4ED3-98B1-C1EB9CB657B1}" dt="2023-06-03T01:11:55.402" v="8472" actId="165"/>
          <ac:spMkLst>
            <pc:docMk/>
            <pc:sldMk cId="156803632" sldId="368"/>
            <ac:spMk id="14" creationId="{15E5BD1F-156D-4BBC-4538-5A9D76E118D0}"/>
          </ac:spMkLst>
        </pc:spChg>
        <pc:spChg chg="add mod topLvl">
          <ac:chgData name="Arash Nur Iman Mohd Ali Shaifuddin /IT" userId="fbc6c991-0668-4fad-ae25-e228608aa335" providerId="ADAL" clId="{EF57E5AE-5037-4ED3-98B1-C1EB9CB657B1}" dt="2023-06-03T01:11:55.402" v="8472" actId="165"/>
          <ac:spMkLst>
            <pc:docMk/>
            <pc:sldMk cId="156803632" sldId="368"/>
            <ac:spMk id="15" creationId="{AEBEC2CF-EC47-C5A0-32E0-889BB0725773}"/>
          </ac:spMkLst>
        </pc:spChg>
        <pc:spChg chg="add mod topLvl">
          <ac:chgData name="Arash Nur Iman Mohd Ali Shaifuddin /IT" userId="fbc6c991-0668-4fad-ae25-e228608aa335" providerId="ADAL" clId="{EF57E5AE-5037-4ED3-98B1-C1EB9CB657B1}" dt="2023-06-03T01:11:55.402" v="8472" actId="165"/>
          <ac:spMkLst>
            <pc:docMk/>
            <pc:sldMk cId="156803632" sldId="368"/>
            <ac:spMk id="16" creationId="{26F7F88B-B229-5D9C-323B-7144228DC88C}"/>
          </ac:spMkLst>
        </pc:spChg>
        <pc:spChg chg="add mod topLvl">
          <ac:chgData name="Arash Nur Iman Mohd Ali Shaifuddin /IT" userId="fbc6c991-0668-4fad-ae25-e228608aa335" providerId="ADAL" clId="{EF57E5AE-5037-4ED3-98B1-C1EB9CB657B1}" dt="2023-06-03T01:11:55.402" v="8472" actId="165"/>
          <ac:spMkLst>
            <pc:docMk/>
            <pc:sldMk cId="156803632" sldId="368"/>
            <ac:spMk id="17" creationId="{ADAF5A73-3341-374C-BC30-55B4A222C484}"/>
          </ac:spMkLst>
        </pc:spChg>
        <pc:spChg chg="add mod topLvl">
          <ac:chgData name="Arash Nur Iman Mohd Ali Shaifuddin /IT" userId="fbc6c991-0668-4fad-ae25-e228608aa335" providerId="ADAL" clId="{EF57E5AE-5037-4ED3-98B1-C1EB9CB657B1}" dt="2023-06-03T01:11:55.402" v="8472" actId="165"/>
          <ac:spMkLst>
            <pc:docMk/>
            <pc:sldMk cId="156803632" sldId="368"/>
            <ac:spMk id="18" creationId="{9641A332-5217-F60E-C2A1-2272F68BB10C}"/>
          </ac:spMkLst>
        </pc:spChg>
        <pc:spChg chg="add mod ord">
          <ac:chgData name="Arash Nur Iman Mohd Ali Shaifuddin /IT" userId="fbc6c991-0668-4fad-ae25-e228608aa335" providerId="ADAL" clId="{EF57E5AE-5037-4ED3-98B1-C1EB9CB657B1}" dt="2023-06-03T01:12:54.081" v="8478" actId="14100"/>
          <ac:spMkLst>
            <pc:docMk/>
            <pc:sldMk cId="156803632" sldId="368"/>
            <ac:spMk id="21" creationId="{A33348BB-1141-CA2D-E17D-6BA7CDDBE5BF}"/>
          </ac:spMkLst>
        </pc:spChg>
        <pc:spChg chg="add mod">
          <ac:chgData name="Arash Nur Iman Mohd Ali Shaifuddin /IT" userId="fbc6c991-0668-4fad-ae25-e228608aa335" providerId="ADAL" clId="{EF57E5AE-5037-4ED3-98B1-C1EB9CB657B1}" dt="2023-06-03T01:13:21.663" v="8491" actId="207"/>
          <ac:spMkLst>
            <pc:docMk/>
            <pc:sldMk cId="156803632" sldId="368"/>
            <ac:spMk id="22" creationId="{7FF1B4A4-6B5B-B5BC-DA02-8CC8C8B189C2}"/>
          </ac:spMkLst>
        </pc:spChg>
        <pc:spChg chg="add mod">
          <ac:chgData name="Arash Nur Iman Mohd Ali Shaifuddin /IT" userId="fbc6c991-0668-4fad-ae25-e228608aa335" providerId="ADAL" clId="{EF57E5AE-5037-4ED3-98B1-C1EB9CB657B1}" dt="2023-06-03T01:14:03.585" v="8503" actId="1076"/>
          <ac:spMkLst>
            <pc:docMk/>
            <pc:sldMk cId="156803632" sldId="368"/>
            <ac:spMk id="25" creationId="{8DD9CE3C-8056-1D0E-4B26-9EA47F7D9EAA}"/>
          </ac:spMkLst>
        </pc:spChg>
        <pc:grpChg chg="add del mod">
          <ac:chgData name="Arash Nur Iman Mohd Ali Shaifuddin /IT" userId="fbc6c991-0668-4fad-ae25-e228608aa335" providerId="ADAL" clId="{EF57E5AE-5037-4ED3-98B1-C1EB9CB657B1}" dt="2023-06-03T01:11:55.402" v="8472" actId="165"/>
          <ac:grpSpMkLst>
            <pc:docMk/>
            <pc:sldMk cId="156803632" sldId="368"/>
            <ac:grpSpMk id="19" creationId="{3D84377B-1D1C-E1C1-D1ED-4438E6AA0EF6}"/>
          </ac:grpSpMkLst>
        </pc:grpChg>
        <pc:grpChg chg="add del mod">
          <ac:chgData name="Arash Nur Iman Mohd Ali Shaifuddin /IT" userId="fbc6c991-0668-4fad-ae25-e228608aa335" providerId="ADAL" clId="{EF57E5AE-5037-4ED3-98B1-C1EB9CB657B1}" dt="2023-06-03T01:11:55.402" v="8472" actId="165"/>
          <ac:grpSpMkLst>
            <pc:docMk/>
            <pc:sldMk cId="156803632" sldId="368"/>
            <ac:grpSpMk id="20" creationId="{F8A86319-C9BD-AFEE-0D32-C639693B9CCB}"/>
          </ac:grpSpMkLst>
        </pc:grpChg>
        <pc:picChg chg="add mod topLvl">
          <ac:chgData name="Arash Nur Iman Mohd Ali Shaifuddin /IT" userId="fbc6c991-0668-4fad-ae25-e228608aa335" providerId="ADAL" clId="{EF57E5AE-5037-4ED3-98B1-C1EB9CB657B1}" dt="2023-06-03T01:11:55.402" v="8472" actId="165"/>
          <ac:picMkLst>
            <pc:docMk/>
            <pc:sldMk cId="156803632" sldId="368"/>
            <ac:picMk id="5" creationId="{3C03C4DF-9326-44E5-4CDC-3B3FAC379569}"/>
          </ac:picMkLst>
        </pc:picChg>
        <pc:picChg chg="add mod topLvl">
          <ac:chgData name="Arash Nur Iman Mohd Ali Shaifuddin /IT" userId="fbc6c991-0668-4fad-ae25-e228608aa335" providerId="ADAL" clId="{EF57E5AE-5037-4ED3-98B1-C1EB9CB657B1}" dt="2023-06-03T01:11:55.402" v="8472" actId="165"/>
          <ac:picMkLst>
            <pc:docMk/>
            <pc:sldMk cId="156803632" sldId="368"/>
            <ac:picMk id="7" creationId="{EFD704DF-0146-76C1-5866-A8674D5CC2EE}"/>
          </ac:picMkLst>
        </pc:picChg>
        <pc:picChg chg="add mod topLvl">
          <ac:chgData name="Arash Nur Iman Mohd Ali Shaifuddin /IT" userId="fbc6c991-0668-4fad-ae25-e228608aa335" providerId="ADAL" clId="{EF57E5AE-5037-4ED3-98B1-C1EB9CB657B1}" dt="2023-06-03T01:11:55.402" v="8472" actId="165"/>
          <ac:picMkLst>
            <pc:docMk/>
            <pc:sldMk cId="156803632" sldId="368"/>
            <ac:picMk id="9" creationId="{8C2AAD7C-1FCC-9440-7385-0369D96D9B86}"/>
          </ac:picMkLst>
        </pc:picChg>
        <pc:picChg chg="add mod topLvl">
          <ac:chgData name="Arash Nur Iman Mohd Ali Shaifuddin /IT" userId="fbc6c991-0668-4fad-ae25-e228608aa335" providerId="ADAL" clId="{EF57E5AE-5037-4ED3-98B1-C1EB9CB657B1}" dt="2023-06-03T01:11:55.402" v="8472" actId="165"/>
          <ac:picMkLst>
            <pc:docMk/>
            <pc:sldMk cId="156803632" sldId="368"/>
            <ac:picMk id="11" creationId="{724C9048-95DF-8318-C872-02D5898A32F7}"/>
          </ac:picMkLst>
        </pc:picChg>
        <pc:picChg chg="add mod topLvl">
          <ac:chgData name="Arash Nur Iman Mohd Ali Shaifuddin /IT" userId="fbc6c991-0668-4fad-ae25-e228608aa335" providerId="ADAL" clId="{EF57E5AE-5037-4ED3-98B1-C1EB9CB657B1}" dt="2023-06-03T01:11:55.402" v="8472" actId="165"/>
          <ac:picMkLst>
            <pc:docMk/>
            <pc:sldMk cId="156803632" sldId="368"/>
            <ac:picMk id="13" creationId="{D942B758-A471-3812-15B8-F0FF6A034D55}"/>
          </ac:picMkLst>
        </pc:picChg>
        <pc:cxnChg chg="add mod ord">
          <ac:chgData name="Arash Nur Iman Mohd Ali Shaifuddin /IT" userId="fbc6c991-0668-4fad-ae25-e228608aa335" providerId="ADAL" clId="{EF57E5AE-5037-4ED3-98B1-C1EB9CB657B1}" dt="2023-06-03T01:13:44.631" v="8495" actId="1582"/>
          <ac:cxnSpMkLst>
            <pc:docMk/>
            <pc:sldMk cId="156803632" sldId="368"/>
            <ac:cxnSpMk id="24" creationId="{EDCF9D3A-8BF2-4172-29BD-389E3FE66010}"/>
          </ac:cxnSpMkLst>
        </pc:cxnChg>
      </pc:sldChg>
      <pc:sldChg chg="modSp new del mod modShow">
        <pc:chgData name="Arash Nur Iman Mohd Ali Shaifuddin /IT" userId="fbc6c991-0668-4fad-ae25-e228608aa335" providerId="ADAL" clId="{EF57E5AE-5037-4ED3-98B1-C1EB9CB657B1}" dt="2023-06-03T01:29:35.381" v="10524" actId="47"/>
        <pc:sldMkLst>
          <pc:docMk/>
          <pc:sldMk cId="72541393" sldId="369"/>
        </pc:sldMkLst>
        <pc:spChg chg="mod">
          <ac:chgData name="Arash Nur Iman Mohd Ali Shaifuddin /IT" userId="fbc6c991-0668-4fad-ae25-e228608aa335" providerId="ADAL" clId="{EF57E5AE-5037-4ED3-98B1-C1EB9CB657B1}" dt="2023-06-03T01:28:07.372" v="10342" actId="20577"/>
          <ac:spMkLst>
            <pc:docMk/>
            <pc:sldMk cId="72541393" sldId="369"/>
            <ac:spMk id="2" creationId="{D8117B4B-A62D-D4BB-D0A9-0C6B1E0ED6EF}"/>
          </ac:spMkLst>
        </pc:spChg>
      </pc:sldChg>
      <pc:sldChg chg="addSp delSp modSp new mod modNotesTx">
        <pc:chgData name="Arash Nur Iman Mohd Ali Shaifuddin /IT" userId="fbc6c991-0668-4fad-ae25-e228608aa335" providerId="ADAL" clId="{EF57E5AE-5037-4ED3-98B1-C1EB9CB657B1}" dt="2023-06-09T13:35:35.009" v="17902" actId="20577"/>
        <pc:sldMkLst>
          <pc:docMk/>
          <pc:sldMk cId="2837664296" sldId="370"/>
        </pc:sldMkLst>
        <pc:spChg chg="mod">
          <ac:chgData name="Arash Nur Iman Mohd Ali Shaifuddin /IT" userId="fbc6c991-0668-4fad-ae25-e228608aa335" providerId="ADAL" clId="{EF57E5AE-5037-4ED3-98B1-C1EB9CB657B1}" dt="2023-06-03T01:28:25.462" v="10360" actId="20577"/>
          <ac:spMkLst>
            <pc:docMk/>
            <pc:sldMk cId="2837664296" sldId="370"/>
            <ac:spMk id="2" creationId="{1F09A02D-96A4-1F80-A583-4D5CBD0CAA90}"/>
          </ac:spMkLst>
        </pc:spChg>
        <pc:spChg chg="mod">
          <ac:chgData name="Arash Nur Iman Mohd Ali Shaifuddin /IT" userId="fbc6c991-0668-4fad-ae25-e228608aa335" providerId="ADAL" clId="{EF57E5AE-5037-4ED3-98B1-C1EB9CB657B1}" dt="2023-06-03T03:51:35.167" v="12404" actId="948"/>
          <ac:spMkLst>
            <pc:docMk/>
            <pc:sldMk cId="2837664296" sldId="370"/>
            <ac:spMk id="3" creationId="{49DBEF88-E5BF-E64B-AA8B-15B8C1FE7F56}"/>
          </ac:spMkLst>
        </pc:spChg>
        <pc:spChg chg="add del">
          <ac:chgData name="Arash Nur Iman Mohd Ali Shaifuddin /IT" userId="fbc6c991-0668-4fad-ae25-e228608aa335" providerId="ADAL" clId="{EF57E5AE-5037-4ED3-98B1-C1EB9CB657B1}" dt="2023-06-03T01:28:21.968" v="10345" actId="22"/>
          <ac:spMkLst>
            <pc:docMk/>
            <pc:sldMk cId="2837664296" sldId="370"/>
            <ac:spMk id="5" creationId="{363C6334-6D6B-0987-BF25-7DEA777B7AA0}"/>
          </ac:spMkLst>
        </pc:spChg>
      </pc:sldChg>
      <pc:sldChg chg="addSp delSp modSp add mod ord addAnim delAnim modAnim modShow addCm modNotesTx">
        <pc:chgData name="Arash Nur Iman Mohd Ali Shaifuddin /IT" userId="fbc6c991-0668-4fad-ae25-e228608aa335" providerId="ADAL" clId="{EF57E5AE-5037-4ED3-98B1-C1EB9CB657B1}" dt="2023-06-11T11:05:32.459" v="20006"/>
        <pc:sldMkLst>
          <pc:docMk/>
          <pc:sldMk cId="596045604" sldId="371"/>
        </pc:sldMkLst>
        <pc:spChg chg="add del mod ord">
          <ac:chgData name="Arash Nur Iman Mohd Ali Shaifuddin /IT" userId="fbc6c991-0668-4fad-ae25-e228608aa335" providerId="ADAL" clId="{EF57E5AE-5037-4ED3-98B1-C1EB9CB657B1}" dt="2023-06-03T02:02:35.518" v="10830" actId="20577"/>
          <ac:spMkLst>
            <pc:docMk/>
            <pc:sldMk cId="596045604" sldId="371"/>
            <ac:spMk id="3" creationId="{E80CF0C8-2819-9791-7416-F323DA2F1E14}"/>
          </ac:spMkLst>
        </pc:spChg>
        <pc:spChg chg="add del mod ord">
          <ac:chgData name="Arash Nur Iman Mohd Ali Shaifuddin /IT" userId="fbc6c991-0668-4fad-ae25-e228608aa335" providerId="ADAL" clId="{EF57E5AE-5037-4ED3-98B1-C1EB9CB657B1}" dt="2023-06-03T02:02:24.593" v="10800" actId="478"/>
          <ac:spMkLst>
            <pc:docMk/>
            <pc:sldMk cId="596045604" sldId="371"/>
            <ac:spMk id="4" creationId="{A6FEA9BA-EF7A-B798-1778-7B7933DDDBAF}"/>
          </ac:spMkLst>
        </pc:spChg>
        <pc:spChg chg="del mod">
          <ac:chgData name="Arash Nur Iman Mohd Ali Shaifuddin /IT" userId="fbc6c991-0668-4fad-ae25-e228608aa335" providerId="ADAL" clId="{EF57E5AE-5037-4ED3-98B1-C1EB9CB657B1}" dt="2023-06-03T02:01:28.662" v="10766" actId="478"/>
          <ac:spMkLst>
            <pc:docMk/>
            <pc:sldMk cId="596045604" sldId="371"/>
            <ac:spMk id="1804" creationId="{00000000-0000-0000-0000-000000000000}"/>
          </ac:spMkLst>
        </pc:spChg>
        <pc:spChg chg="mod">
          <ac:chgData name="Arash Nur Iman Mohd Ali Shaifuddin /IT" userId="fbc6c991-0668-4fad-ae25-e228608aa335" providerId="ADAL" clId="{EF57E5AE-5037-4ED3-98B1-C1EB9CB657B1}" dt="2023-06-06T10:14:03.827" v="16870" actId="20577"/>
          <ac:spMkLst>
            <pc:docMk/>
            <pc:sldMk cId="596045604" sldId="371"/>
            <ac:spMk id="1820" creationId="{00000000-0000-0000-0000-000000000000}"/>
          </ac:spMkLst>
        </pc:spChg>
        <pc:spChg chg="mod">
          <ac:chgData name="Arash Nur Iman Mohd Ali Shaifuddin /IT" userId="fbc6c991-0668-4fad-ae25-e228608aa335" providerId="ADAL" clId="{EF57E5AE-5037-4ED3-98B1-C1EB9CB657B1}" dt="2023-06-03T02:03:05.073" v="10886" actId="20577"/>
          <ac:spMkLst>
            <pc:docMk/>
            <pc:sldMk cId="596045604" sldId="371"/>
            <ac:spMk id="1821" creationId="{00000000-0000-0000-0000-000000000000}"/>
          </ac:spMkLst>
        </pc:spChg>
        <pc:spChg chg="mod">
          <ac:chgData name="Arash Nur Iman Mohd Ali Shaifuddin /IT" userId="fbc6c991-0668-4fad-ae25-e228608aa335" providerId="ADAL" clId="{EF57E5AE-5037-4ED3-98B1-C1EB9CB657B1}" dt="2023-06-06T10:15:42.685" v="17265" actId="20577"/>
          <ac:spMkLst>
            <pc:docMk/>
            <pc:sldMk cId="596045604" sldId="371"/>
            <ac:spMk id="1822" creationId="{00000000-0000-0000-0000-000000000000}"/>
          </ac:spMkLst>
        </pc:spChg>
        <pc:spChg chg="mod">
          <ac:chgData name="Arash Nur Iman Mohd Ali Shaifuddin /IT" userId="fbc6c991-0668-4fad-ae25-e228608aa335" providerId="ADAL" clId="{EF57E5AE-5037-4ED3-98B1-C1EB9CB657B1}" dt="2023-06-03T02:03:00.423" v="10874" actId="20577"/>
          <ac:spMkLst>
            <pc:docMk/>
            <pc:sldMk cId="596045604" sldId="371"/>
            <ac:spMk id="1823" creationId="{00000000-0000-0000-0000-000000000000}"/>
          </ac:spMkLst>
        </pc:spChg>
        <pc:grpChg chg="del">
          <ac:chgData name="Arash Nur Iman Mohd Ali Shaifuddin /IT" userId="fbc6c991-0668-4fad-ae25-e228608aa335" providerId="ADAL" clId="{EF57E5AE-5037-4ED3-98B1-C1EB9CB657B1}" dt="2023-06-03T02:01:00.921" v="10755" actId="478"/>
          <ac:grpSpMkLst>
            <pc:docMk/>
            <pc:sldMk cId="596045604" sldId="371"/>
            <ac:grpSpMk id="1801" creationId="{00000000-0000-0000-0000-000000000000}"/>
          </ac:grpSpMkLst>
        </pc:grpChg>
        <pc:grpChg chg="del">
          <ac:chgData name="Arash Nur Iman Mohd Ali Shaifuddin /IT" userId="fbc6c991-0668-4fad-ae25-e228608aa335" providerId="ADAL" clId="{EF57E5AE-5037-4ED3-98B1-C1EB9CB657B1}" dt="2023-06-03T02:01:00.921" v="10755" actId="478"/>
          <ac:grpSpMkLst>
            <pc:docMk/>
            <pc:sldMk cId="596045604" sldId="371"/>
            <ac:grpSpMk id="1824" creationId="{00000000-0000-0000-0000-000000000000}"/>
          </ac:grpSpMkLst>
        </pc:grpChg>
        <pc:grpChg chg="del">
          <ac:chgData name="Arash Nur Iman Mohd Ali Shaifuddin /IT" userId="fbc6c991-0668-4fad-ae25-e228608aa335" providerId="ADAL" clId="{EF57E5AE-5037-4ED3-98B1-C1EB9CB657B1}" dt="2023-06-03T02:01:04.246" v="10757" actId="478"/>
          <ac:grpSpMkLst>
            <pc:docMk/>
            <pc:sldMk cId="596045604" sldId="371"/>
            <ac:grpSpMk id="1829" creationId="{00000000-0000-0000-0000-000000000000}"/>
          </ac:grpSpMkLst>
        </pc:grpChg>
        <pc:grpChg chg="del">
          <ac:chgData name="Arash Nur Iman Mohd Ali Shaifuddin /IT" userId="fbc6c991-0668-4fad-ae25-e228608aa335" providerId="ADAL" clId="{EF57E5AE-5037-4ED3-98B1-C1EB9CB657B1}" dt="2023-06-03T02:01:03.927" v="10756" actId="478"/>
          <ac:grpSpMkLst>
            <pc:docMk/>
            <pc:sldMk cId="596045604" sldId="371"/>
            <ac:grpSpMk id="1832" creationId="{00000000-0000-0000-0000-000000000000}"/>
          </ac:grpSpMkLst>
        </pc:grpChg>
        <pc:extLst>
          <p:ext xmlns:p="http://schemas.openxmlformats.org/presentationml/2006/main" uri="{D6D511B9-2390-475A-947B-AFAB55BFBCF1}">
            <pc226:cmChg xmlns:pc226="http://schemas.microsoft.com/office/powerpoint/2022/06/main/command" chg="add">
              <pc226:chgData name="Arash Nur Iman Mohd Ali Shaifuddin /IT" userId="fbc6c991-0668-4fad-ae25-e228608aa335" providerId="ADAL" clId="{EF57E5AE-5037-4ED3-98B1-C1EB9CB657B1}" dt="2023-06-03T04:33:13.222" v="12501"/>
              <pc2:cmMkLst xmlns:pc2="http://schemas.microsoft.com/office/powerpoint/2019/9/main/command">
                <pc:docMk/>
                <pc:sldMk cId="596045604" sldId="371"/>
                <pc2:cmMk id="{FE412652-EB82-4E25-BA18-E35A7AB3F055}"/>
              </pc2:cmMkLst>
            </pc226:cmChg>
          </p:ext>
        </pc:extLst>
      </pc:sldChg>
      <pc:sldChg chg="addSp modSp add mod modNotesTx">
        <pc:chgData name="Arash Nur Iman Mohd Ali Shaifuddin /IT" userId="fbc6c991-0668-4fad-ae25-e228608aa335" providerId="ADAL" clId="{EF57E5AE-5037-4ED3-98B1-C1EB9CB657B1}" dt="2023-06-11T11:19:34.051" v="22632" actId="20577"/>
        <pc:sldMkLst>
          <pc:docMk/>
          <pc:sldMk cId="685943162" sldId="372"/>
        </pc:sldMkLst>
        <pc:spChg chg="mod">
          <ac:chgData name="Arash Nur Iman Mohd Ali Shaifuddin /IT" userId="fbc6c991-0668-4fad-ae25-e228608aa335" providerId="ADAL" clId="{EF57E5AE-5037-4ED3-98B1-C1EB9CB657B1}" dt="2023-06-03T02:10:54.368" v="12038" actId="20577"/>
          <ac:spMkLst>
            <pc:docMk/>
            <pc:sldMk cId="685943162" sldId="372"/>
            <ac:spMk id="2" creationId="{BD43559F-A369-007A-ADDC-9A990470B27A}"/>
          </ac:spMkLst>
        </pc:spChg>
        <pc:spChg chg="mod">
          <ac:chgData name="Arash Nur Iman Mohd Ali Shaifuddin /IT" userId="fbc6c991-0668-4fad-ae25-e228608aa335" providerId="ADAL" clId="{EF57E5AE-5037-4ED3-98B1-C1EB9CB657B1}" dt="2023-06-03T03:47:46.097" v="12397" actId="20577"/>
          <ac:spMkLst>
            <pc:docMk/>
            <pc:sldMk cId="685943162" sldId="372"/>
            <ac:spMk id="3" creationId="{4B272DD7-6713-42FC-7A5F-35193A9D1FB6}"/>
          </ac:spMkLst>
        </pc:spChg>
        <pc:picChg chg="add mod">
          <ac:chgData name="Arash Nur Iman Mohd Ali Shaifuddin /IT" userId="fbc6c991-0668-4fad-ae25-e228608aa335" providerId="ADAL" clId="{EF57E5AE-5037-4ED3-98B1-C1EB9CB657B1}" dt="2023-06-03T02:23:09.999" v="12047" actId="1076"/>
          <ac:picMkLst>
            <pc:docMk/>
            <pc:sldMk cId="685943162" sldId="372"/>
            <ac:picMk id="5" creationId="{04DEE44E-8D43-C196-E41A-B1EF1D3553EF}"/>
          </ac:picMkLst>
        </pc:picChg>
      </pc:sldChg>
      <pc:sldChg chg="new del">
        <pc:chgData name="Arash Nur Iman Mohd Ali Shaifuddin /IT" userId="fbc6c991-0668-4fad-ae25-e228608aa335" providerId="ADAL" clId="{EF57E5AE-5037-4ED3-98B1-C1EB9CB657B1}" dt="2023-06-03T02:10:44.109" v="12031" actId="47"/>
        <pc:sldMkLst>
          <pc:docMk/>
          <pc:sldMk cId="4093742234" sldId="372"/>
        </pc:sldMkLst>
      </pc:sldChg>
      <pc:sldChg chg="new del">
        <pc:chgData name="Arash Nur Iman Mohd Ali Shaifuddin /IT" userId="fbc6c991-0668-4fad-ae25-e228608aa335" providerId="ADAL" clId="{EF57E5AE-5037-4ED3-98B1-C1EB9CB657B1}" dt="2023-06-06T09:07:33.103" v="14018" actId="680"/>
        <pc:sldMkLst>
          <pc:docMk/>
          <pc:sldMk cId="187791466" sldId="373"/>
        </pc:sldMkLst>
      </pc:sldChg>
      <pc:sldChg chg="modSp add del mod">
        <pc:chgData name="Arash Nur Iman Mohd Ali Shaifuddin /IT" userId="fbc6c991-0668-4fad-ae25-e228608aa335" providerId="ADAL" clId="{EF57E5AE-5037-4ED3-98B1-C1EB9CB657B1}" dt="2023-06-06T09:53:02.359" v="14524" actId="47"/>
        <pc:sldMkLst>
          <pc:docMk/>
          <pc:sldMk cId="445988257" sldId="373"/>
        </pc:sldMkLst>
        <pc:spChg chg="mod">
          <ac:chgData name="Arash Nur Iman Mohd Ali Shaifuddin /IT" userId="fbc6c991-0668-4fad-ae25-e228608aa335" providerId="ADAL" clId="{EF57E5AE-5037-4ED3-98B1-C1EB9CB657B1}" dt="2023-06-06T09:07:59.338" v="14082" actId="20577"/>
          <ac:spMkLst>
            <pc:docMk/>
            <pc:sldMk cId="445988257" sldId="373"/>
            <ac:spMk id="2" creationId="{18B8D507-61AE-5BAA-DE26-07F32834D1B0}"/>
          </ac:spMkLst>
        </pc:spChg>
        <pc:spChg chg="mod">
          <ac:chgData name="Arash Nur Iman Mohd Ali Shaifuddin /IT" userId="fbc6c991-0668-4fad-ae25-e228608aa335" providerId="ADAL" clId="{EF57E5AE-5037-4ED3-98B1-C1EB9CB657B1}" dt="2023-06-06T09:08:59.078" v="14259" actId="20577"/>
          <ac:spMkLst>
            <pc:docMk/>
            <pc:sldMk cId="445988257" sldId="373"/>
            <ac:spMk id="3" creationId="{D81C6CD5-3ADF-BC85-220F-7F392DE917AD}"/>
          </ac:spMkLst>
        </pc:spChg>
        <pc:spChg chg="mod">
          <ac:chgData name="Arash Nur Iman Mohd Ali Shaifuddin /IT" userId="fbc6c991-0668-4fad-ae25-e228608aa335" providerId="ADAL" clId="{EF57E5AE-5037-4ED3-98B1-C1EB9CB657B1}" dt="2023-06-06T09:39:28.015" v="14523" actId="948"/>
          <ac:spMkLst>
            <pc:docMk/>
            <pc:sldMk cId="445988257" sldId="373"/>
            <ac:spMk id="4" creationId="{2CD0EEFA-7821-87C0-0A0A-C1E2852E9354}"/>
          </ac:spMkLst>
        </pc:spChg>
      </pc:sldChg>
      <pc:sldChg chg="modSp add mod modNotesTx">
        <pc:chgData name="Arash Nur Iman Mohd Ali Shaifuddin /IT" userId="fbc6c991-0668-4fad-ae25-e228608aa335" providerId="ADAL" clId="{EF57E5AE-5037-4ED3-98B1-C1EB9CB657B1}" dt="2023-06-09T13:37:23.386" v="17911" actId="20577"/>
        <pc:sldMkLst>
          <pc:docMk/>
          <pc:sldMk cId="2353532191" sldId="373"/>
        </pc:sldMkLst>
        <pc:spChg chg="mod">
          <ac:chgData name="Arash Nur Iman Mohd Ali Shaifuddin /IT" userId="fbc6c991-0668-4fad-ae25-e228608aa335" providerId="ADAL" clId="{EF57E5AE-5037-4ED3-98B1-C1EB9CB657B1}" dt="2023-06-06T09:53:11.322" v="14547" actId="20577"/>
          <ac:spMkLst>
            <pc:docMk/>
            <pc:sldMk cId="2353532191" sldId="373"/>
            <ac:spMk id="2" creationId="{BD43559F-A369-007A-ADDC-9A990470B27A}"/>
          </ac:spMkLst>
        </pc:spChg>
        <pc:spChg chg="mod">
          <ac:chgData name="Arash Nur Iman Mohd Ali Shaifuddin /IT" userId="fbc6c991-0668-4fad-ae25-e228608aa335" providerId="ADAL" clId="{EF57E5AE-5037-4ED3-98B1-C1EB9CB657B1}" dt="2023-06-09T13:37:23.386" v="17911" actId="20577"/>
          <ac:spMkLst>
            <pc:docMk/>
            <pc:sldMk cId="2353532191" sldId="373"/>
            <ac:spMk id="3" creationId="{4B272DD7-6713-42FC-7A5F-35193A9D1FB6}"/>
          </ac:spMkLst>
        </pc:spChg>
      </pc:sldChg>
      <pc:sldChg chg="add del">
        <pc:chgData name="Arash Nur Iman Mohd Ali Shaifuddin /IT" userId="fbc6c991-0668-4fad-ae25-e228608aa335" providerId="ADAL" clId="{EF57E5AE-5037-4ED3-98B1-C1EB9CB657B1}" dt="2023-06-03T02:12:32.936" v="12040"/>
        <pc:sldMkLst>
          <pc:docMk/>
          <pc:sldMk cId="4163615634" sldId="373"/>
        </pc:sldMkLst>
      </pc:sldChg>
      <pc:sldChg chg="addSp delSp modSp add mod ord delAnim modAnim modShow modNotesTx">
        <pc:chgData name="Arash Nur Iman Mohd Ali Shaifuddin /IT" userId="fbc6c991-0668-4fad-ae25-e228608aa335" providerId="ADAL" clId="{EF57E5AE-5037-4ED3-98B1-C1EB9CB657B1}" dt="2023-06-09T12:45:42.425" v="17831" actId="21"/>
        <pc:sldMkLst>
          <pc:docMk/>
          <pc:sldMk cId="1037037783" sldId="374"/>
        </pc:sldMkLst>
        <pc:spChg chg="add mod">
          <ac:chgData name="Arash Nur Iman Mohd Ali Shaifuddin /IT" userId="fbc6c991-0668-4fad-ae25-e228608aa335" providerId="ADAL" clId="{EF57E5AE-5037-4ED3-98B1-C1EB9CB657B1}" dt="2023-06-06T10:01:01.106" v="15911" actId="242"/>
          <ac:spMkLst>
            <pc:docMk/>
            <pc:sldMk cId="1037037783" sldId="374"/>
            <ac:spMk id="2" creationId="{8C127387-9B09-41E3-4526-8A186E5E00FC}"/>
          </ac:spMkLst>
        </pc:spChg>
        <pc:spChg chg="add mod">
          <ac:chgData name="Arash Nur Iman Mohd Ali Shaifuddin /IT" userId="fbc6c991-0668-4fad-ae25-e228608aa335" providerId="ADAL" clId="{EF57E5AE-5037-4ED3-98B1-C1EB9CB657B1}" dt="2023-06-06T10:01:13.366" v="15924" actId="20577"/>
          <ac:spMkLst>
            <pc:docMk/>
            <pc:sldMk cId="1037037783" sldId="374"/>
            <ac:spMk id="3" creationId="{C006801A-D043-C148-CF4E-186785FA1182}"/>
          </ac:spMkLst>
        </pc:spChg>
        <pc:spChg chg="add mod">
          <ac:chgData name="Arash Nur Iman Mohd Ali Shaifuddin /IT" userId="fbc6c991-0668-4fad-ae25-e228608aa335" providerId="ADAL" clId="{EF57E5AE-5037-4ED3-98B1-C1EB9CB657B1}" dt="2023-06-06T10:02:04.057" v="15975" actId="114"/>
          <ac:spMkLst>
            <pc:docMk/>
            <pc:sldMk cId="1037037783" sldId="374"/>
            <ac:spMk id="5" creationId="{47E5FB81-E2E7-7A35-C8BC-9CA0B44BC0EB}"/>
          </ac:spMkLst>
        </pc:spChg>
        <pc:spChg chg="add del mod">
          <ac:chgData name="Arash Nur Iman Mohd Ali Shaifuddin /IT" userId="fbc6c991-0668-4fad-ae25-e228608aa335" providerId="ADAL" clId="{EF57E5AE-5037-4ED3-98B1-C1EB9CB657B1}" dt="2023-06-09T12:45:02.537" v="17814"/>
          <ac:spMkLst>
            <pc:docMk/>
            <pc:sldMk cId="1037037783" sldId="374"/>
            <ac:spMk id="6" creationId="{C11BF7B5-ED13-C934-DD46-CA2311B801C6}"/>
          </ac:spMkLst>
        </pc:spChg>
        <pc:spChg chg="mod">
          <ac:chgData name="Arash Nur Iman Mohd Ali Shaifuddin /IT" userId="fbc6c991-0668-4fad-ae25-e228608aa335" providerId="ADAL" clId="{EF57E5AE-5037-4ED3-98B1-C1EB9CB657B1}" dt="2023-06-09T12:39:20.684" v="17486" actId="20577"/>
          <ac:spMkLst>
            <pc:docMk/>
            <pc:sldMk cId="1037037783" sldId="374"/>
            <ac:spMk id="1342" creationId="{00000000-0000-0000-0000-000000000000}"/>
          </ac:spMkLst>
        </pc:spChg>
        <pc:spChg chg="mod">
          <ac:chgData name="Arash Nur Iman Mohd Ali Shaifuddin /IT" userId="fbc6c991-0668-4fad-ae25-e228608aa335" providerId="ADAL" clId="{EF57E5AE-5037-4ED3-98B1-C1EB9CB657B1}" dt="2023-06-06T09:56:46.126" v="15162" actId="14100"/>
          <ac:spMkLst>
            <pc:docMk/>
            <pc:sldMk cId="1037037783" sldId="374"/>
            <ac:spMk id="1343" creationId="{00000000-0000-0000-0000-000000000000}"/>
          </ac:spMkLst>
        </pc:spChg>
        <pc:spChg chg="mod">
          <ac:chgData name="Arash Nur Iman Mohd Ali Shaifuddin /IT" userId="fbc6c991-0668-4fad-ae25-e228608aa335" providerId="ADAL" clId="{EF57E5AE-5037-4ED3-98B1-C1EB9CB657B1}" dt="2023-06-06T10:03:01.201" v="16160" actId="114"/>
          <ac:spMkLst>
            <pc:docMk/>
            <pc:sldMk cId="1037037783" sldId="374"/>
            <ac:spMk id="1344" creationId="{00000000-0000-0000-0000-000000000000}"/>
          </ac:spMkLst>
        </pc:spChg>
        <pc:spChg chg="mod">
          <ac:chgData name="Arash Nur Iman Mohd Ali Shaifuddin /IT" userId="fbc6c991-0668-4fad-ae25-e228608aa335" providerId="ADAL" clId="{EF57E5AE-5037-4ED3-98B1-C1EB9CB657B1}" dt="2023-06-06T09:57:12.103" v="15192" actId="20577"/>
          <ac:spMkLst>
            <pc:docMk/>
            <pc:sldMk cId="1037037783" sldId="374"/>
            <ac:spMk id="1345" creationId="{00000000-0000-0000-0000-000000000000}"/>
          </ac:spMkLst>
        </pc:spChg>
        <pc:spChg chg="mod">
          <ac:chgData name="Arash Nur Iman Mohd Ali Shaifuddin /IT" userId="fbc6c991-0668-4fad-ae25-e228608aa335" providerId="ADAL" clId="{EF57E5AE-5037-4ED3-98B1-C1EB9CB657B1}" dt="2023-06-06T10:02:58.999" v="16159" actId="20577"/>
          <ac:spMkLst>
            <pc:docMk/>
            <pc:sldMk cId="1037037783" sldId="374"/>
            <ac:spMk id="1346" creationId="{00000000-0000-0000-0000-000000000000}"/>
          </ac:spMkLst>
        </pc:spChg>
        <pc:spChg chg="mod">
          <ac:chgData name="Arash Nur Iman Mohd Ali Shaifuddin /IT" userId="fbc6c991-0668-4fad-ae25-e228608aa335" providerId="ADAL" clId="{EF57E5AE-5037-4ED3-98B1-C1EB9CB657B1}" dt="2023-06-06T09:57:19.181" v="15223" actId="20577"/>
          <ac:spMkLst>
            <pc:docMk/>
            <pc:sldMk cId="1037037783" sldId="374"/>
            <ac:spMk id="1347" creationId="{00000000-0000-0000-0000-000000000000}"/>
          </ac:spMkLst>
        </pc:spChg>
        <pc:spChg chg="mod">
          <ac:chgData name="Arash Nur Iman Mohd Ali Shaifuddin /IT" userId="fbc6c991-0668-4fad-ae25-e228608aa335" providerId="ADAL" clId="{EF57E5AE-5037-4ED3-98B1-C1EB9CB657B1}" dt="2023-06-06T10:03:49.714" v="16294" actId="20577"/>
          <ac:spMkLst>
            <pc:docMk/>
            <pc:sldMk cId="1037037783" sldId="374"/>
            <ac:spMk id="1348" creationId="{00000000-0000-0000-0000-000000000000}"/>
          </ac:spMkLst>
        </pc:spChg>
        <pc:grpChg chg="del">
          <ac:chgData name="Arash Nur Iman Mohd Ali Shaifuddin /IT" userId="fbc6c991-0668-4fad-ae25-e228608aa335" providerId="ADAL" clId="{EF57E5AE-5037-4ED3-98B1-C1EB9CB657B1}" dt="2023-06-06T09:56:20.592" v="15132" actId="478"/>
          <ac:grpSpMkLst>
            <pc:docMk/>
            <pc:sldMk cId="1037037783" sldId="374"/>
            <ac:grpSpMk id="1317" creationId="{00000000-0000-0000-0000-000000000000}"/>
          </ac:grpSpMkLst>
        </pc:grpChg>
        <pc:grpChg chg="del">
          <ac:chgData name="Arash Nur Iman Mohd Ali Shaifuddin /IT" userId="fbc6c991-0668-4fad-ae25-e228608aa335" providerId="ADAL" clId="{EF57E5AE-5037-4ED3-98B1-C1EB9CB657B1}" dt="2023-06-06T09:56:22.493" v="15133" actId="478"/>
          <ac:grpSpMkLst>
            <pc:docMk/>
            <pc:sldMk cId="1037037783" sldId="374"/>
            <ac:grpSpMk id="1320" creationId="{00000000-0000-0000-0000-000000000000}"/>
          </ac:grpSpMkLst>
        </pc:grpChg>
        <pc:grpChg chg="del">
          <ac:chgData name="Arash Nur Iman Mohd Ali Shaifuddin /IT" userId="fbc6c991-0668-4fad-ae25-e228608aa335" providerId="ADAL" clId="{EF57E5AE-5037-4ED3-98B1-C1EB9CB657B1}" dt="2023-06-06T09:57:21.678" v="15225" actId="478"/>
          <ac:grpSpMkLst>
            <pc:docMk/>
            <pc:sldMk cId="1037037783" sldId="374"/>
            <ac:grpSpMk id="1323" creationId="{00000000-0000-0000-0000-000000000000}"/>
          </ac:grpSpMkLst>
        </pc:grpChg>
        <pc:grpChg chg="del">
          <ac:chgData name="Arash Nur Iman Mohd Ali Shaifuddin /IT" userId="fbc6c991-0668-4fad-ae25-e228608aa335" providerId="ADAL" clId="{EF57E5AE-5037-4ED3-98B1-C1EB9CB657B1}" dt="2023-06-06T09:56:22.493" v="15133" actId="478"/>
          <ac:grpSpMkLst>
            <pc:docMk/>
            <pc:sldMk cId="1037037783" sldId="374"/>
            <ac:grpSpMk id="1349" creationId="{00000000-0000-0000-0000-000000000000}"/>
          </ac:grpSpMkLst>
        </pc:grpChg>
        <pc:grpChg chg="del">
          <ac:chgData name="Arash Nur Iman Mohd Ali Shaifuddin /IT" userId="fbc6c991-0668-4fad-ae25-e228608aa335" providerId="ADAL" clId="{EF57E5AE-5037-4ED3-98B1-C1EB9CB657B1}" dt="2023-06-06T09:57:21.310" v="15224" actId="478"/>
          <ac:grpSpMkLst>
            <pc:docMk/>
            <pc:sldMk cId="1037037783" sldId="374"/>
            <ac:grpSpMk id="1363" creationId="{00000000-0000-0000-0000-000000000000}"/>
          </ac:grpSpMkLst>
        </pc:grpChg>
        <pc:grpChg chg="del">
          <ac:chgData name="Arash Nur Iman Mohd Ali Shaifuddin /IT" userId="fbc6c991-0668-4fad-ae25-e228608aa335" providerId="ADAL" clId="{EF57E5AE-5037-4ED3-98B1-C1EB9CB657B1}" dt="2023-06-06T09:56:20.592" v="15132" actId="478"/>
          <ac:grpSpMkLst>
            <pc:docMk/>
            <pc:sldMk cId="1037037783" sldId="374"/>
            <ac:grpSpMk id="1374" creationId="{00000000-0000-0000-0000-000000000000}"/>
          </ac:grpSpMkLst>
        </pc:grpChg>
        <pc:grpChg chg="del">
          <ac:chgData name="Arash Nur Iman Mohd Ali Shaifuddin /IT" userId="fbc6c991-0668-4fad-ae25-e228608aa335" providerId="ADAL" clId="{EF57E5AE-5037-4ED3-98B1-C1EB9CB657B1}" dt="2023-06-09T12:45:42.425" v="17831" actId="21"/>
          <ac:grpSpMkLst>
            <pc:docMk/>
            <pc:sldMk cId="1037037783" sldId="374"/>
            <ac:grpSpMk id="1397" creationId="{00000000-0000-0000-0000-000000000000}"/>
          </ac:grpSpMkLst>
        </pc:grpChg>
      </pc:sldChg>
      <pc:sldChg chg="addSp delSp modSp add mod">
        <pc:chgData name="Arash Nur Iman Mohd Ali Shaifuddin /IT" userId="fbc6c991-0668-4fad-ae25-e228608aa335" providerId="ADAL" clId="{EF57E5AE-5037-4ED3-98B1-C1EB9CB657B1}" dt="2023-06-10T08:58:18.133" v="17993" actId="115"/>
        <pc:sldMkLst>
          <pc:docMk/>
          <pc:sldMk cId="2846138371" sldId="375"/>
        </pc:sldMkLst>
        <pc:spChg chg="mod">
          <ac:chgData name="Arash Nur Iman Mohd Ali Shaifuddin /IT" userId="fbc6c991-0668-4fad-ae25-e228608aa335" providerId="ADAL" clId="{EF57E5AE-5037-4ED3-98B1-C1EB9CB657B1}" dt="2023-06-10T08:58:18.133" v="17993" actId="115"/>
          <ac:spMkLst>
            <pc:docMk/>
            <pc:sldMk cId="2846138371" sldId="375"/>
            <ac:spMk id="18" creationId="{C3D211F8-EFDF-A778-9740-B6936A5FBCDD}"/>
          </ac:spMkLst>
        </pc:spChg>
        <pc:spChg chg="add mod">
          <ac:chgData name="Arash Nur Iman Mohd Ali Shaifuddin /IT" userId="fbc6c991-0668-4fad-ae25-e228608aa335" providerId="ADAL" clId="{EF57E5AE-5037-4ED3-98B1-C1EB9CB657B1}" dt="2023-06-06T10:04:50.408" v="16317" actId="1076"/>
          <ac:spMkLst>
            <pc:docMk/>
            <pc:sldMk cId="2846138371" sldId="375"/>
            <ac:spMk id="21" creationId="{F5507D18-E7D3-9B85-6F0F-D20D2CC791E3}"/>
          </ac:spMkLst>
        </pc:spChg>
        <pc:spChg chg="mod">
          <ac:chgData name="Arash Nur Iman Mohd Ali Shaifuddin /IT" userId="fbc6c991-0668-4fad-ae25-e228608aa335" providerId="ADAL" clId="{EF57E5AE-5037-4ED3-98B1-C1EB9CB657B1}" dt="2023-06-10T08:58:12.281" v="17991" actId="20577"/>
          <ac:spMkLst>
            <pc:docMk/>
            <pc:sldMk cId="2846138371" sldId="375"/>
            <ac:spMk id="24" creationId="{9AA9F7A1-3B8E-8483-0703-2DE8BF2C0502}"/>
          </ac:spMkLst>
        </pc:spChg>
        <pc:graphicFrameChg chg="modGraphic">
          <ac:chgData name="Arash Nur Iman Mohd Ali Shaifuddin /IT" userId="fbc6c991-0668-4fad-ae25-e228608aa335" providerId="ADAL" clId="{EF57E5AE-5037-4ED3-98B1-C1EB9CB657B1}" dt="2023-06-06T10:06:23.623" v="16404" actId="20577"/>
          <ac:graphicFrameMkLst>
            <pc:docMk/>
            <pc:sldMk cId="2846138371" sldId="375"/>
            <ac:graphicFrameMk id="3" creationId="{05B54C30-B1F3-EB2A-82A7-75DB5DA5B6DC}"/>
          </ac:graphicFrameMkLst>
        </pc:graphicFrameChg>
        <pc:picChg chg="del">
          <ac:chgData name="Arash Nur Iman Mohd Ali Shaifuddin /IT" userId="fbc6c991-0668-4fad-ae25-e228608aa335" providerId="ADAL" clId="{EF57E5AE-5037-4ED3-98B1-C1EB9CB657B1}" dt="2023-06-06T10:06:12.650" v="16392" actId="478"/>
          <ac:picMkLst>
            <pc:docMk/>
            <pc:sldMk cId="2846138371" sldId="375"/>
            <ac:picMk id="19" creationId="{09CD903C-A22C-7B9C-0520-B08BA7699BDD}"/>
          </ac:picMkLst>
        </pc:picChg>
        <pc:picChg chg="del">
          <ac:chgData name="Arash Nur Iman Mohd Ali Shaifuddin /IT" userId="fbc6c991-0668-4fad-ae25-e228608aa335" providerId="ADAL" clId="{EF57E5AE-5037-4ED3-98B1-C1EB9CB657B1}" dt="2023-06-06T10:06:12.650" v="16392" actId="478"/>
          <ac:picMkLst>
            <pc:docMk/>
            <pc:sldMk cId="2846138371" sldId="375"/>
            <ac:picMk id="20" creationId="{946AC01C-EBC6-6F40-F3A1-3783718B6304}"/>
          </ac:picMkLst>
        </pc:picChg>
        <pc:picChg chg="add mod">
          <ac:chgData name="Arash Nur Iman Mohd Ali Shaifuddin /IT" userId="fbc6c991-0668-4fad-ae25-e228608aa335" providerId="ADAL" clId="{EF57E5AE-5037-4ED3-98B1-C1EB9CB657B1}" dt="2023-06-06T10:06:12.890" v="16393"/>
          <ac:picMkLst>
            <pc:docMk/>
            <pc:sldMk cId="2846138371" sldId="375"/>
            <ac:picMk id="22" creationId="{EF4002C2-B1F3-9141-760D-86EA7C6A9CC7}"/>
          </ac:picMkLst>
        </pc:picChg>
        <pc:picChg chg="add mod">
          <ac:chgData name="Arash Nur Iman Mohd Ali Shaifuddin /IT" userId="fbc6c991-0668-4fad-ae25-e228608aa335" providerId="ADAL" clId="{EF57E5AE-5037-4ED3-98B1-C1EB9CB657B1}" dt="2023-06-06T10:06:12.890" v="16393"/>
          <ac:picMkLst>
            <pc:docMk/>
            <pc:sldMk cId="2846138371" sldId="375"/>
            <ac:picMk id="23" creationId="{F786CFAC-4094-A296-E863-8CD5023B4119}"/>
          </ac:picMkLst>
        </pc:picChg>
      </pc:sldChg>
      <pc:sldChg chg="delSp mod">
        <pc:chgData name="Arash Nur Iman Mohd Ali Shaifuddin /IT" userId="fbc6c991-0668-4fad-ae25-e228608aa335" providerId="ADAL" clId="{EF57E5AE-5037-4ED3-98B1-C1EB9CB657B1}" dt="2023-06-11T10:31:54.690" v="19822" actId="478"/>
        <pc:sldMkLst>
          <pc:docMk/>
          <pc:sldMk cId="1660933414" sldId="376"/>
        </pc:sldMkLst>
        <pc:spChg chg="del">
          <ac:chgData name="Arash Nur Iman Mohd Ali Shaifuddin /IT" userId="fbc6c991-0668-4fad-ae25-e228608aa335" providerId="ADAL" clId="{EF57E5AE-5037-4ED3-98B1-C1EB9CB657B1}" dt="2023-06-11T10:31:54.690" v="19822" actId="478"/>
          <ac:spMkLst>
            <pc:docMk/>
            <pc:sldMk cId="1660933414" sldId="376"/>
            <ac:spMk id="3" creationId="{DA4AC4FA-3B7A-129A-E46F-B1FC10555B01}"/>
          </ac:spMkLst>
        </pc:spChg>
      </pc:sldChg>
      <pc:sldChg chg="modSp new mod">
        <pc:chgData name="Arash Nur Iman Mohd Ali Shaifuddin /IT" userId="fbc6c991-0668-4fad-ae25-e228608aa335" providerId="ADAL" clId="{EF57E5AE-5037-4ED3-98B1-C1EB9CB657B1}" dt="2023-06-09T12:38:02.465" v="17473" actId="948"/>
        <pc:sldMkLst>
          <pc:docMk/>
          <pc:sldMk cId="537825154" sldId="377"/>
        </pc:sldMkLst>
        <pc:spChg chg="mod">
          <ac:chgData name="Arash Nur Iman Mohd Ali Shaifuddin /IT" userId="fbc6c991-0668-4fad-ae25-e228608aa335" providerId="ADAL" clId="{EF57E5AE-5037-4ED3-98B1-C1EB9CB657B1}" dt="2023-06-09T12:37:06.385" v="17404" actId="20577"/>
          <ac:spMkLst>
            <pc:docMk/>
            <pc:sldMk cId="537825154" sldId="377"/>
            <ac:spMk id="2" creationId="{3F383942-1A5D-E0E9-F072-CC337E41439A}"/>
          </ac:spMkLst>
        </pc:spChg>
        <pc:spChg chg="mod">
          <ac:chgData name="Arash Nur Iman Mohd Ali Shaifuddin /IT" userId="fbc6c991-0668-4fad-ae25-e228608aa335" providerId="ADAL" clId="{EF57E5AE-5037-4ED3-98B1-C1EB9CB657B1}" dt="2023-06-09T12:37:00.944" v="17377" actId="20577"/>
          <ac:spMkLst>
            <pc:docMk/>
            <pc:sldMk cId="537825154" sldId="377"/>
            <ac:spMk id="3" creationId="{6160F766-666F-E6C7-7C86-5ED9E7D43530}"/>
          </ac:spMkLst>
        </pc:spChg>
        <pc:spChg chg="mod">
          <ac:chgData name="Arash Nur Iman Mohd Ali Shaifuddin /IT" userId="fbc6c991-0668-4fad-ae25-e228608aa335" providerId="ADAL" clId="{EF57E5AE-5037-4ED3-98B1-C1EB9CB657B1}" dt="2023-06-09T12:38:02.465" v="17473" actId="948"/>
          <ac:spMkLst>
            <pc:docMk/>
            <pc:sldMk cId="537825154" sldId="377"/>
            <ac:spMk id="4" creationId="{9C07FBE2-38FB-8A8D-D869-FEEEECCA1760}"/>
          </ac:spMkLst>
        </pc:spChg>
      </pc:sldChg>
      <pc:sldChg chg="addSp delSp modSp add del mod modClrScheme chgLayout">
        <pc:chgData name="Arash Nur Iman Mohd Ali Shaifuddin /IT" userId="fbc6c991-0668-4fad-ae25-e228608aa335" providerId="ADAL" clId="{EF57E5AE-5037-4ED3-98B1-C1EB9CB657B1}" dt="2023-06-09T12:40:52.978" v="17515" actId="47"/>
        <pc:sldMkLst>
          <pc:docMk/>
          <pc:sldMk cId="77157878" sldId="378"/>
        </pc:sldMkLst>
        <pc:spChg chg="mod">
          <ac:chgData name="Arash Nur Iman Mohd Ali Shaifuddin /IT" userId="fbc6c991-0668-4fad-ae25-e228608aa335" providerId="ADAL" clId="{EF57E5AE-5037-4ED3-98B1-C1EB9CB657B1}" dt="2023-06-09T12:40:15.872" v="17495" actId="20577"/>
          <ac:spMkLst>
            <pc:docMk/>
            <pc:sldMk cId="77157878" sldId="378"/>
            <ac:spMk id="2" creationId="{8C127387-9B09-41E3-4526-8A186E5E00FC}"/>
          </ac:spMkLst>
        </pc:spChg>
        <pc:spChg chg="del">
          <ac:chgData name="Arash Nur Iman Mohd Ali Shaifuddin /IT" userId="fbc6c991-0668-4fad-ae25-e228608aa335" providerId="ADAL" clId="{EF57E5AE-5037-4ED3-98B1-C1EB9CB657B1}" dt="2023-06-09T12:40:32.681" v="17498" actId="478"/>
          <ac:spMkLst>
            <pc:docMk/>
            <pc:sldMk cId="77157878" sldId="378"/>
            <ac:spMk id="5" creationId="{47E5FB81-E2E7-7A35-C8BC-9CA0B44BC0EB}"/>
          </ac:spMkLst>
        </pc:spChg>
        <pc:spChg chg="add del mod ord">
          <ac:chgData name="Arash Nur Iman Mohd Ali Shaifuddin /IT" userId="fbc6c991-0668-4fad-ae25-e228608aa335" providerId="ADAL" clId="{EF57E5AE-5037-4ED3-98B1-C1EB9CB657B1}" dt="2023-06-09T12:40:30.530" v="17497" actId="700"/>
          <ac:spMkLst>
            <pc:docMk/>
            <pc:sldMk cId="77157878" sldId="378"/>
            <ac:spMk id="6" creationId="{87808830-C025-E68A-88E0-D058E10777D8}"/>
          </ac:spMkLst>
        </pc:spChg>
        <pc:spChg chg="add del mod">
          <ac:chgData name="Arash Nur Iman Mohd Ali Shaifuddin /IT" userId="fbc6c991-0668-4fad-ae25-e228608aa335" providerId="ADAL" clId="{EF57E5AE-5037-4ED3-98B1-C1EB9CB657B1}" dt="2023-06-09T12:40:35.471" v="17502" actId="478"/>
          <ac:spMkLst>
            <pc:docMk/>
            <pc:sldMk cId="77157878" sldId="378"/>
            <ac:spMk id="8" creationId="{433ED6B8-1BC6-1234-DFE2-B0EAA456E160}"/>
          </ac:spMkLst>
        </pc:spChg>
        <pc:spChg chg="add del mod">
          <ac:chgData name="Arash Nur Iman Mohd Ali Shaifuddin /IT" userId="fbc6c991-0668-4fad-ae25-e228608aa335" providerId="ADAL" clId="{EF57E5AE-5037-4ED3-98B1-C1EB9CB657B1}" dt="2023-06-09T12:40:51.064" v="17514" actId="478"/>
          <ac:spMkLst>
            <pc:docMk/>
            <pc:sldMk cId="77157878" sldId="378"/>
            <ac:spMk id="10" creationId="{D70CE668-FE5E-D9F8-458C-E94FACE6ECAD}"/>
          </ac:spMkLst>
        </pc:spChg>
        <pc:spChg chg="add del mod ord">
          <ac:chgData name="Arash Nur Iman Mohd Ali Shaifuddin /IT" userId="fbc6c991-0668-4fad-ae25-e228608aa335" providerId="ADAL" clId="{EF57E5AE-5037-4ED3-98B1-C1EB9CB657B1}" dt="2023-06-09T12:40:50.910" v="17513" actId="700"/>
          <ac:spMkLst>
            <pc:docMk/>
            <pc:sldMk cId="77157878" sldId="378"/>
            <ac:spMk id="11" creationId="{8D3F7E32-A0EF-5F56-E8D8-CB6489DA54BA}"/>
          </ac:spMkLst>
        </pc:spChg>
        <pc:spChg chg="add del mod ord">
          <ac:chgData name="Arash Nur Iman Mohd Ali Shaifuddin /IT" userId="fbc6c991-0668-4fad-ae25-e228608aa335" providerId="ADAL" clId="{EF57E5AE-5037-4ED3-98B1-C1EB9CB657B1}" dt="2023-06-09T12:40:50.910" v="17513" actId="700"/>
          <ac:spMkLst>
            <pc:docMk/>
            <pc:sldMk cId="77157878" sldId="378"/>
            <ac:spMk id="12" creationId="{A3C3B122-B0B8-A628-AAEB-6E71B9DAFA1D}"/>
          </ac:spMkLst>
        </pc:spChg>
        <pc:spChg chg="mod ord">
          <ac:chgData name="Arash Nur Iman Mohd Ali Shaifuddin /IT" userId="fbc6c991-0668-4fad-ae25-e228608aa335" providerId="ADAL" clId="{EF57E5AE-5037-4ED3-98B1-C1EB9CB657B1}" dt="2023-06-09T12:40:50.910" v="17513" actId="700"/>
          <ac:spMkLst>
            <pc:docMk/>
            <pc:sldMk cId="77157878" sldId="378"/>
            <ac:spMk id="1342" creationId="{00000000-0000-0000-0000-000000000000}"/>
          </ac:spMkLst>
        </pc:spChg>
        <pc:spChg chg="mod ord">
          <ac:chgData name="Arash Nur Iman Mohd Ali Shaifuddin /IT" userId="fbc6c991-0668-4fad-ae25-e228608aa335" providerId="ADAL" clId="{EF57E5AE-5037-4ED3-98B1-C1EB9CB657B1}" dt="2023-06-09T12:40:50.910" v="17513" actId="700"/>
          <ac:spMkLst>
            <pc:docMk/>
            <pc:sldMk cId="77157878" sldId="378"/>
            <ac:spMk id="1343" creationId="{00000000-0000-0000-0000-000000000000}"/>
          </ac:spMkLst>
        </pc:spChg>
        <pc:spChg chg="mod ord">
          <ac:chgData name="Arash Nur Iman Mohd Ali Shaifuddin /IT" userId="fbc6c991-0668-4fad-ae25-e228608aa335" providerId="ADAL" clId="{EF57E5AE-5037-4ED3-98B1-C1EB9CB657B1}" dt="2023-06-09T12:40:50.910" v="17513" actId="700"/>
          <ac:spMkLst>
            <pc:docMk/>
            <pc:sldMk cId="77157878" sldId="378"/>
            <ac:spMk id="1344" creationId="{00000000-0000-0000-0000-000000000000}"/>
          </ac:spMkLst>
        </pc:spChg>
        <pc:spChg chg="mod ord">
          <ac:chgData name="Arash Nur Iman Mohd Ali Shaifuddin /IT" userId="fbc6c991-0668-4fad-ae25-e228608aa335" providerId="ADAL" clId="{EF57E5AE-5037-4ED3-98B1-C1EB9CB657B1}" dt="2023-06-09T12:40:50.910" v="17513" actId="700"/>
          <ac:spMkLst>
            <pc:docMk/>
            <pc:sldMk cId="77157878" sldId="378"/>
            <ac:spMk id="1345" creationId="{00000000-0000-0000-0000-000000000000}"/>
          </ac:spMkLst>
        </pc:spChg>
        <pc:spChg chg="mod ord">
          <ac:chgData name="Arash Nur Iman Mohd Ali Shaifuddin /IT" userId="fbc6c991-0668-4fad-ae25-e228608aa335" providerId="ADAL" clId="{EF57E5AE-5037-4ED3-98B1-C1EB9CB657B1}" dt="2023-06-09T12:40:50.910" v="17513" actId="700"/>
          <ac:spMkLst>
            <pc:docMk/>
            <pc:sldMk cId="77157878" sldId="378"/>
            <ac:spMk id="1346" creationId="{00000000-0000-0000-0000-000000000000}"/>
          </ac:spMkLst>
        </pc:spChg>
        <pc:spChg chg="del mod ord">
          <ac:chgData name="Arash Nur Iman Mohd Ali Shaifuddin /IT" userId="fbc6c991-0668-4fad-ae25-e228608aa335" providerId="ADAL" clId="{EF57E5AE-5037-4ED3-98B1-C1EB9CB657B1}" dt="2023-06-09T12:40:33.334" v="17499" actId="478"/>
          <ac:spMkLst>
            <pc:docMk/>
            <pc:sldMk cId="77157878" sldId="378"/>
            <ac:spMk id="1347" creationId="{00000000-0000-0000-0000-000000000000}"/>
          </ac:spMkLst>
        </pc:spChg>
        <pc:spChg chg="del mod ord">
          <ac:chgData name="Arash Nur Iman Mohd Ali Shaifuddin /IT" userId="fbc6c991-0668-4fad-ae25-e228608aa335" providerId="ADAL" clId="{EF57E5AE-5037-4ED3-98B1-C1EB9CB657B1}" dt="2023-06-09T12:40:34.626" v="17501" actId="478"/>
          <ac:spMkLst>
            <pc:docMk/>
            <pc:sldMk cId="77157878" sldId="378"/>
            <ac:spMk id="1348" creationId="{00000000-0000-0000-0000-000000000000}"/>
          </ac:spMkLst>
        </pc:spChg>
      </pc:sldChg>
      <pc:sldChg chg="addSp delSp modSp new mod modNotesTx">
        <pc:chgData name="Arash Nur Iman Mohd Ali Shaifuddin /IT" userId="fbc6c991-0668-4fad-ae25-e228608aa335" providerId="ADAL" clId="{EF57E5AE-5037-4ED3-98B1-C1EB9CB657B1}" dt="2023-06-11T10:31:27.425" v="19820" actId="5793"/>
        <pc:sldMkLst>
          <pc:docMk/>
          <pc:sldMk cId="314717872" sldId="378"/>
        </pc:sldMkLst>
        <pc:spChg chg="mod">
          <ac:chgData name="Arash Nur Iman Mohd Ali Shaifuddin /IT" userId="fbc6c991-0668-4fad-ae25-e228608aa335" providerId="ADAL" clId="{EF57E5AE-5037-4ED3-98B1-C1EB9CB657B1}" dt="2023-06-09T13:39:15.200" v="17986" actId="20577"/>
          <ac:spMkLst>
            <pc:docMk/>
            <pc:sldMk cId="314717872" sldId="378"/>
            <ac:spMk id="2" creationId="{8CFE442F-9FC3-8EB2-C3E0-759F88990D0F}"/>
          </ac:spMkLst>
        </pc:spChg>
        <pc:spChg chg="del mod">
          <ac:chgData name="Arash Nur Iman Mohd Ali Shaifuddin /IT" userId="fbc6c991-0668-4fad-ae25-e228608aa335" providerId="ADAL" clId="{EF57E5AE-5037-4ED3-98B1-C1EB9CB657B1}" dt="2023-06-10T09:52:58.713" v="17994" actId="478"/>
          <ac:spMkLst>
            <pc:docMk/>
            <pc:sldMk cId="314717872" sldId="378"/>
            <ac:spMk id="3" creationId="{EF76F46F-2BAE-9CAC-1EFC-9C89E7810F22}"/>
          </ac:spMkLst>
        </pc:spChg>
        <pc:spChg chg="mod">
          <ac:chgData name="Arash Nur Iman Mohd Ali Shaifuddin /IT" userId="fbc6c991-0668-4fad-ae25-e228608aa335" providerId="ADAL" clId="{EF57E5AE-5037-4ED3-98B1-C1EB9CB657B1}" dt="2023-06-09T12:43:59.751" v="17808" actId="948"/>
          <ac:spMkLst>
            <pc:docMk/>
            <pc:sldMk cId="314717872" sldId="378"/>
            <ac:spMk id="4" creationId="{6E89671A-EB8C-78D4-3A6C-ABF6ED0DD3AC}"/>
          </ac:spMkLst>
        </pc:spChg>
        <pc:spChg chg="mod">
          <ac:chgData name="Arash Nur Iman Mohd Ali Shaifuddin /IT" userId="fbc6c991-0668-4fad-ae25-e228608aa335" providerId="ADAL" clId="{EF57E5AE-5037-4ED3-98B1-C1EB9CB657B1}" dt="2023-06-10T09:56:00.194" v="18241" actId="20577"/>
          <ac:spMkLst>
            <pc:docMk/>
            <pc:sldMk cId="314717872" sldId="378"/>
            <ac:spMk id="5" creationId="{27C22E1C-1C94-6B07-67B1-F72F3B567515}"/>
          </ac:spMkLst>
        </pc:spChg>
        <pc:spChg chg="mod">
          <ac:chgData name="Arash Nur Iman Mohd Ali Shaifuddin /IT" userId="fbc6c991-0668-4fad-ae25-e228608aa335" providerId="ADAL" clId="{EF57E5AE-5037-4ED3-98B1-C1EB9CB657B1}" dt="2023-06-09T12:45:48.939" v="17863" actId="20577"/>
          <ac:spMkLst>
            <pc:docMk/>
            <pc:sldMk cId="314717872" sldId="378"/>
            <ac:spMk id="6" creationId="{AD6168D8-68F5-EE14-300B-0755A0E3E693}"/>
          </ac:spMkLst>
        </pc:spChg>
        <pc:spChg chg="add mod">
          <ac:chgData name="Arash Nur Iman Mohd Ali Shaifuddin /IT" userId="fbc6c991-0668-4fad-ae25-e228608aa335" providerId="ADAL" clId="{EF57E5AE-5037-4ED3-98B1-C1EB9CB657B1}" dt="2023-06-09T12:45:22.778" v="17824" actId="113"/>
          <ac:spMkLst>
            <pc:docMk/>
            <pc:sldMk cId="314717872" sldId="378"/>
            <ac:spMk id="7" creationId="{F162389E-3A07-1F1D-816D-D909861DCFD6}"/>
          </ac:spMkLst>
        </pc:spChg>
        <pc:spChg chg="add del mod">
          <ac:chgData name="Arash Nur Iman Mohd Ali Shaifuddin /IT" userId="fbc6c991-0668-4fad-ae25-e228608aa335" providerId="ADAL" clId="{EF57E5AE-5037-4ED3-98B1-C1EB9CB657B1}" dt="2023-06-09T12:45:08.014" v="17818"/>
          <ac:spMkLst>
            <pc:docMk/>
            <pc:sldMk cId="314717872" sldId="378"/>
            <ac:spMk id="8" creationId="{17133425-567A-55EE-BE63-E4FAD4C03F83}"/>
          </ac:spMkLst>
        </pc:spChg>
        <pc:spChg chg="add del mod">
          <ac:chgData name="Arash Nur Iman Mohd Ali Shaifuddin /IT" userId="fbc6c991-0668-4fad-ae25-e228608aa335" providerId="ADAL" clId="{EF57E5AE-5037-4ED3-98B1-C1EB9CB657B1}" dt="2023-06-09T12:45:08.014" v="17818"/>
          <ac:spMkLst>
            <pc:docMk/>
            <pc:sldMk cId="314717872" sldId="378"/>
            <ac:spMk id="9" creationId="{B8A4011D-48BB-4DCA-6CD4-D32276F745D0}"/>
          </ac:spMkLst>
        </pc:spChg>
        <pc:spChg chg="add del mod">
          <ac:chgData name="Arash Nur Iman Mohd Ali Shaifuddin /IT" userId="fbc6c991-0668-4fad-ae25-e228608aa335" providerId="ADAL" clId="{EF57E5AE-5037-4ED3-98B1-C1EB9CB657B1}" dt="2023-06-09T12:45:08.014" v="17818"/>
          <ac:spMkLst>
            <pc:docMk/>
            <pc:sldMk cId="314717872" sldId="378"/>
            <ac:spMk id="10" creationId="{6BE98F62-8915-E994-4656-401344FE54ED}"/>
          </ac:spMkLst>
        </pc:spChg>
        <pc:spChg chg="add del mod">
          <ac:chgData name="Arash Nur Iman Mohd Ali Shaifuddin /IT" userId="fbc6c991-0668-4fad-ae25-e228608aa335" providerId="ADAL" clId="{EF57E5AE-5037-4ED3-98B1-C1EB9CB657B1}" dt="2023-06-09T12:45:08.014" v="17818"/>
          <ac:spMkLst>
            <pc:docMk/>
            <pc:sldMk cId="314717872" sldId="378"/>
            <ac:spMk id="11" creationId="{EA348ED2-E8B1-89F4-68F8-A93BA091EAE7}"/>
          </ac:spMkLst>
        </pc:spChg>
        <pc:spChg chg="mod">
          <ac:chgData name="Arash Nur Iman Mohd Ali Shaifuddin /IT" userId="fbc6c991-0668-4fad-ae25-e228608aa335" providerId="ADAL" clId="{EF57E5AE-5037-4ED3-98B1-C1EB9CB657B1}" dt="2023-06-09T12:45:04.164" v="17815"/>
          <ac:spMkLst>
            <pc:docMk/>
            <pc:sldMk cId="314717872" sldId="378"/>
            <ac:spMk id="13" creationId="{B03C413F-FEA7-B575-F192-8BA685A43115}"/>
          </ac:spMkLst>
        </pc:spChg>
        <pc:spChg chg="mod">
          <ac:chgData name="Arash Nur Iman Mohd Ali Shaifuddin /IT" userId="fbc6c991-0668-4fad-ae25-e228608aa335" providerId="ADAL" clId="{EF57E5AE-5037-4ED3-98B1-C1EB9CB657B1}" dt="2023-06-09T12:45:04.164" v="17815"/>
          <ac:spMkLst>
            <pc:docMk/>
            <pc:sldMk cId="314717872" sldId="378"/>
            <ac:spMk id="14" creationId="{48DA86CB-5FD8-5FFB-7C87-E20F3F3449D4}"/>
          </ac:spMkLst>
        </pc:spChg>
        <pc:spChg chg="mod">
          <ac:chgData name="Arash Nur Iman Mohd Ali Shaifuddin /IT" userId="fbc6c991-0668-4fad-ae25-e228608aa335" providerId="ADAL" clId="{EF57E5AE-5037-4ED3-98B1-C1EB9CB657B1}" dt="2023-06-09T12:45:04.164" v="17815"/>
          <ac:spMkLst>
            <pc:docMk/>
            <pc:sldMk cId="314717872" sldId="378"/>
            <ac:spMk id="15" creationId="{E1A26CF9-479A-6B66-06BE-A2E2F1696735}"/>
          </ac:spMkLst>
        </pc:spChg>
        <pc:spChg chg="add del mod">
          <ac:chgData name="Arash Nur Iman Mohd Ali Shaifuddin /IT" userId="fbc6c991-0668-4fad-ae25-e228608aa335" providerId="ADAL" clId="{EF57E5AE-5037-4ED3-98B1-C1EB9CB657B1}" dt="2023-06-09T12:45:07.282" v="17817"/>
          <ac:spMkLst>
            <pc:docMk/>
            <pc:sldMk cId="314717872" sldId="378"/>
            <ac:spMk id="16" creationId="{3A9F44EE-52D3-75BA-DEDB-A1FA2A1EBB18}"/>
          </ac:spMkLst>
        </pc:spChg>
        <pc:spChg chg="add del mod">
          <ac:chgData name="Arash Nur Iman Mohd Ali Shaifuddin /IT" userId="fbc6c991-0668-4fad-ae25-e228608aa335" providerId="ADAL" clId="{EF57E5AE-5037-4ED3-98B1-C1EB9CB657B1}" dt="2023-06-09T12:45:07.282" v="17817"/>
          <ac:spMkLst>
            <pc:docMk/>
            <pc:sldMk cId="314717872" sldId="378"/>
            <ac:spMk id="17" creationId="{08C1218A-1616-A5D2-2723-45DE5030C45A}"/>
          </ac:spMkLst>
        </pc:spChg>
        <pc:spChg chg="add del mod">
          <ac:chgData name="Arash Nur Iman Mohd Ali Shaifuddin /IT" userId="fbc6c991-0668-4fad-ae25-e228608aa335" providerId="ADAL" clId="{EF57E5AE-5037-4ED3-98B1-C1EB9CB657B1}" dt="2023-06-09T12:45:07.282" v="17817"/>
          <ac:spMkLst>
            <pc:docMk/>
            <pc:sldMk cId="314717872" sldId="378"/>
            <ac:spMk id="18" creationId="{20CE8992-EC3E-87C5-CE60-CB8030A8D3F0}"/>
          </ac:spMkLst>
        </pc:spChg>
        <pc:spChg chg="add del mod">
          <ac:chgData name="Arash Nur Iman Mohd Ali Shaifuddin /IT" userId="fbc6c991-0668-4fad-ae25-e228608aa335" providerId="ADAL" clId="{EF57E5AE-5037-4ED3-98B1-C1EB9CB657B1}" dt="2023-06-09T12:45:07.282" v="17817"/>
          <ac:spMkLst>
            <pc:docMk/>
            <pc:sldMk cId="314717872" sldId="378"/>
            <ac:spMk id="19" creationId="{3079D69F-A0DB-D12D-08D5-22805B79FEBA}"/>
          </ac:spMkLst>
        </pc:spChg>
        <pc:spChg chg="mod">
          <ac:chgData name="Arash Nur Iman Mohd Ali Shaifuddin /IT" userId="fbc6c991-0668-4fad-ae25-e228608aa335" providerId="ADAL" clId="{EF57E5AE-5037-4ED3-98B1-C1EB9CB657B1}" dt="2023-06-09T12:45:06.725" v="17816"/>
          <ac:spMkLst>
            <pc:docMk/>
            <pc:sldMk cId="314717872" sldId="378"/>
            <ac:spMk id="21" creationId="{AB7CBB57-46EE-BA79-A725-1FC054F2EAE7}"/>
          </ac:spMkLst>
        </pc:spChg>
        <pc:spChg chg="mod">
          <ac:chgData name="Arash Nur Iman Mohd Ali Shaifuddin /IT" userId="fbc6c991-0668-4fad-ae25-e228608aa335" providerId="ADAL" clId="{EF57E5AE-5037-4ED3-98B1-C1EB9CB657B1}" dt="2023-06-09T12:45:06.725" v="17816"/>
          <ac:spMkLst>
            <pc:docMk/>
            <pc:sldMk cId="314717872" sldId="378"/>
            <ac:spMk id="22" creationId="{ACDC2AC4-0899-7127-34C7-53190E987532}"/>
          </ac:spMkLst>
        </pc:spChg>
        <pc:spChg chg="mod">
          <ac:chgData name="Arash Nur Iman Mohd Ali Shaifuddin /IT" userId="fbc6c991-0668-4fad-ae25-e228608aa335" providerId="ADAL" clId="{EF57E5AE-5037-4ED3-98B1-C1EB9CB657B1}" dt="2023-06-09T12:45:06.725" v="17816"/>
          <ac:spMkLst>
            <pc:docMk/>
            <pc:sldMk cId="314717872" sldId="378"/>
            <ac:spMk id="23" creationId="{9655B3C7-823B-92E3-3BB7-E40F91D11ECF}"/>
          </ac:spMkLst>
        </pc:spChg>
        <pc:spChg chg="add del mod">
          <ac:chgData name="Arash Nur Iman Mohd Ali Shaifuddin /IT" userId="fbc6c991-0668-4fad-ae25-e228608aa335" providerId="ADAL" clId="{EF57E5AE-5037-4ED3-98B1-C1EB9CB657B1}" dt="2023-06-09T12:45:18.888" v="17820"/>
          <ac:spMkLst>
            <pc:docMk/>
            <pc:sldMk cId="314717872" sldId="378"/>
            <ac:spMk id="24" creationId="{3536DE72-9CD7-7209-7591-68B2EC45E50D}"/>
          </ac:spMkLst>
        </pc:spChg>
        <pc:spChg chg="add del mod">
          <ac:chgData name="Arash Nur Iman Mohd Ali Shaifuddin /IT" userId="fbc6c991-0668-4fad-ae25-e228608aa335" providerId="ADAL" clId="{EF57E5AE-5037-4ED3-98B1-C1EB9CB657B1}" dt="2023-06-09T12:45:18.888" v="17820"/>
          <ac:spMkLst>
            <pc:docMk/>
            <pc:sldMk cId="314717872" sldId="378"/>
            <ac:spMk id="25" creationId="{553E4D79-8C83-FF98-5DEF-D28C15D99784}"/>
          </ac:spMkLst>
        </pc:spChg>
        <pc:spChg chg="add del mod">
          <ac:chgData name="Arash Nur Iman Mohd Ali Shaifuddin /IT" userId="fbc6c991-0668-4fad-ae25-e228608aa335" providerId="ADAL" clId="{EF57E5AE-5037-4ED3-98B1-C1EB9CB657B1}" dt="2023-06-09T12:45:18.888" v="17820"/>
          <ac:spMkLst>
            <pc:docMk/>
            <pc:sldMk cId="314717872" sldId="378"/>
            <ac:spMk id="26" creationId="{F6B12682-AFB1-BDEC-D0D8-4EB8845394F2}"/>
          </ac:spMkLst>
        </pc:spChg>
        <pc:spChg chg="add del mod">
          <ac:chgData name="Arash Nur Iman Mohd Ali Shaifuddin /IT" userId="fbc6c991-0668-4fad-ae25-e228608aa335" providerId="ADAL" clId="{EF57E5AE-5037-4ED3-98B1-C1EB9CB657B1}" dt="2023-06-09T12:45:18.888" v="17820"/>
          <ac:spMkLst>
            <pc:docMk/>
            <pc:sldMk cId="314717872" sldId="378"/>
            <ac:spMk id="27" creationId="{EA7C33CC-B0FA-E6D5-5C04-6A22B5867150}"/>
          </ac:spMkLst>
        </pc:spChg>
        <pc:spChg chg="mod">
          <ac:chgData name="Arash Nur Iman Mohd Ali Shaifuddin /IT" userId="fbc6c991-0668-4fad-ae25-e228608aa335" providerId="ADAL" clId="{EF57E5AE-5037-4ED3-98B1-C1EB9CB657B1}" dt="2023-06-09T12:45:08.855" v="17819"/>
          <ac:spMkLst>
            <pc:docMk/>
            <pc:sldMk cId="314717872" sldId="378"/>
            <ac:spMk id="29" creationId="{CBD2B3C1-2A7D-9563-50BC-98227AFB8463}"/>
          </ac:spMkLst>
        </pc:spChg>
        <pc:spChg chg="mod">
          <ac:chgData name="Arash Nur Iman Mohd Ali Shaifuddin /IT" userId="fbc6c991-0668-4fad-ae25-e228608aa335" providerId="ADAL" clId="{EF57E5AE-5037-4ED3-98B1-C1EB9CB657B1}" dt="2023-06-09T12:45:08.855" v="17819"/>
          <ac:spMkLst>
            <pc:docMk/>
            <pc:sldMk cId="314717872" sldId="378"/>
            <ac:spMk id="30" creationId="{E95D6B7E-EE14-52BF-CDE4-0C001C325794}"/>
          </ac:spMkLst>
        </pc:spChg>
        <pc:spChg chg="mod">
          <ac:chgData name="Arash Nur Iman Mohd Ali Shaifuddin /IT" userId="fbc6c991-0668-4fad-ae25-e228608aa335" providerId="ADAL" clId="{EF57E5AE-5037-4ED3-98B1-C1EB9CB657B1}" dt="2023-06-09T12:45:08.855" v="17819"/>
          <ac:spMkLst>
            <pc:docMk/>
            <pc:sldMk cId="314717872" sldId="378"/>
            <ac:spMk id="31" creationId="{6BC4419D-75C7-6047-55EE-468FE5B2D10D}"/>
          </ac:spMkLst>
        </pc:spChg>
        <pc:spChg chg="mod">
          <ac:chgData name="Arash Nur Iman Mohd Ali Shaifuddin /IT" userId="fbc6c991-0668-4fad-ae25-e228608aa335" providerId="ADAL" clId="{EF57E5AE-5037-4ED3-98B1-C1EB9CB657B1}" dt="2023-06-09T12:45:26.981" v="17825"/>
          <ac:spMkLst>
            <pc:docMk/>
            <pc:sldMk cId="314717872" sldId="378"/>
            <ac:spMk id="33" creationId="{B9F3C82A-3248-EDC1-0278-264C2D1471D4}"/>
          </ac:spMkLst>
        </pc:spChg>
        <pc:spChg chg="mod">
          <ac:chgData name="Arash Nur Iman Mohd Ali Shaifuddin /IT" userId="fbc6c991-0668-4fad-ae25-e228608aa335" providerId="ADAL" clId="{EF57E5AE-5037-4ED3-98B1-C1EB9CB657B1}" dt="2023-06-09T12:45:26.981" v="17825"/>
          <ac:spMkLst>
            <pc:docMk/>
            <pc:sldMk cId="314717872" sldId="378"/>
            <ac:spMk id="36" creationId="{4276F887-4E5E-10FD-AB94-81BAD7350EC8}"/>
          </ac:spMkLst>
        </pc:spChg>
        <pc:spChg chg="mod">
          <ac:chgData name="Arash Nur Iman Mohd Ali Shaifuddin /IT" userId="fbc6c991-0668-4fad-ae25-e228608aa335" providerId="ADAL" clId="{EF57E5AE-5037-4ED3-98B1-C1EB9CB657B1}" dt="2023-06-09T12:45:26.981" v="17825"/>
          <ac:spMkLst>
            <pc:docMk/>
            <pc:sldMk cId="314717872" sldId="378"/>
            <ac:spMk id="37" creationId="{5A0F3F46-54FD-CE3B-47A7-F96203E8B9B8}"/>
          </ac:spMkLst>
        </pc:spChg>
        <pc:spChg chg="mod">
          <ac:chgData name="Arash Nur Iman Mohd Ali Shaifuddin /IT" userId="fbc6c991-0668-4fad-ae25-e228608aa335" providerId="ADAL" clId="{EF57E5AE-5037-4ED3-98B1-C1EB9CB657B1}" dt="2023-06-09T12:45:26.981" v="17825"/>
          <ac:spMkLst>
            <pc:docMk/>
            <pc:sldMk cId="314717872" sldId="378"/>
            <ac:spMk id="38" creationId="{E526BC13-8902-F9B0-41B9-8444BFC636DE}"/>
          </ac:spMkLst>
        </pc:spChg>
        <pc:spChg chg="add mod">
          <ac:chgData name="Arash Nur Iman Mohd Ali Shaifuddin /IT" userId="fbc6c991-0668-4fad-ae25-e228608aa335" providerId="ADAL" clId="{EF57E5AE-5037-4ED3-98B1-C1EB9CB657B1}" dt="2023-06-09T12:45:26.981" v="17825"/>
          <ac:spMkLst>
            <pc:docMk/>
            <pc:sldMk cId="314717872" sldId="378"/>
            <ac:spMk id="42" creationId="{E32442FA-89A3-F276-4873-F5EE2EBD5091}"/>
          </ac:spMkLst>
        </pc:spChg>
        <pc:spChg chg="add mod">
          <ac:chgData name="Arash Nur Iman Mohd Ali Shaifuddin /IT" userId="fbc6c991-0668-4fad-ae25-e228608aa335" providerId="ADAL" clId="{EF57E5AE-5037-4ED3-98B1-C1EB9CB657B1}" dt="2023-06-09T12:45:26.981" v="17825"/>
          <ac:spMkLst>
            <pc:docMk/>
            <pc:sldMk cId="314717872" sldId="378"/>
            <ac:spMk id="43" creationId="{15AF6FCB-A705-1E52-5C0F-DA9A5FC42F9B}"/>
          </ac:spMkLst>
        </pc:spChg>
        <pc:spChg chg="add mod">
          <ac:chgData name="Arash Nur Iman Mohd Ali Shaifuddin /IT" userId="fbc6c991-0668-4fad-ae25-e228608aa335" providerId="ADAL" clId="{EF57E5AE-5037-4ED3-98B1-C1EB9CB657B1}" dt="2023-06-09T12:45:26.981" v="17825"/>
          <ac:spMkLst>
            <pc:docMk/>
            <pc:sldMk cId="314717872" sldId="378"/>
            <ac:spMk id="44" creationId="{3EBDC7C5-89B6-60D5-CBE0-F26FB0246759}"/>
          </ac:spMkLst>
        </pc:spChg>
        <pc:spChg chg="add del mod">
          <ac:chgData name="Arash Nur Iman Mohd Ali Shaifuddin /IT" userId="fbc6c991-0668-4fad-ae25-e228608aa335" providerId="ADAL" clId="{EF57E5AE-5037-4ED3-98B1-C1EB9CB657B1}" dt="2023-06-09T12:45:30.881" v="17827"/>
          <ac:spMkLst>
            <pc:docMk/>
            <pc:sldMk cId="314717872" sldId="378"/>
            <ac:spMk id="45" creationId="{BF2FB920-EFA0-18A0-72B2-FB7D7A743701}"/>
          </ac:spMkLst>
        </pc:spChg>
        <pc:spChg chg="add del mod">
          <ac:chgData name="Arash Nur Iman Mohd Ali Shaifuddin /IT" userId="fbc6c991-0668-4fad-ae25-e228608aa335" providerId="ADAL" clId="{EF57E5AE-5037-4ED3-98B1-C1EB9CB657B1}" dt="2023-06-09T12:45:34.555" v="17829"/>
          <ac:spMkLst>
            <pc:docMk/>
            <pc:sldMk cId="314717872" sldId="378"/>
            <ac:spMk id="46" creationId="{44E486C2-4309-2A16-0722-6C801B722EC8}"/>
          </ac:spMkLst>
        </pc:spChg>
        <pc:spChg chg="add mod">
          <ac:chgData name="Arash Nur Iman Mohd Ali Shaifuddin /IT" userId="fbc6c991-0668-4fad-ae25-e228608aa335" providerId="ADAL" clId="{EF57E5AE-5037-4ED3-98B1-C1EB9CB657B1}" dt="2023-06-09T12:45:38.481" v="17830"/>
          <ac:spMkLst>
            <pc:docMk/>
            <pc:sldMk cId="314717872" sldId="378"/>
            <ac:spMk id="51" creationId="{693FFE27-E429-C02D-681A-BE023653CE92}"/>
          </ac:spMkLst>
        </pc:spChg>
        <pc:spChg chg="mod">
          <ac:chgData name="Arash Nur Iman Mohd Ali Shaifuddin /IT" userId="fbc6c991-0668-4fad-ae25-e228608aa335" providerId="ADAL" clId="{EF57E5AE-5037-4ED3-98B1-C1EB9CB657B1}" dt="2023-06-09T12:45:43.480" v="17832"/>
          <ac:spMkLst>
            <pc:docMk/>
            <pc:sldMk cId="314717872" sldId="378"/>
            <ac:spMk id="53" creationId="{A27A2A77-C72B-1734-11A0-C8CC94200CF8}"/>
          </ac:spMkLst>
        </pc:spChg>
        <pc:spChg chg="mod">
          <ac:chgData name="Arash Nur Iman Mohd Ali Shaifuddin /IT" userId="fbc6c991-0668-4fad-ae25-e228608aa335" providerId="ADAL" clId="{EF57E5AE-5037-4ED3-98B1-C1EB9CB657B1}" dt="2023-06-09T12:45:43.480" v="17832"/>
          <ac:spMkLst>
            <pc:docMk/>
            <pc:sldMk cId="314717872" sldId="378"/>
            <ac:spMk id="54" creationId="{42A98284-36B1-3136-4205-F8F697C9DFAA}"/>
          </ac:spMkLst>
        </pc:spChg>
        <pc:spChg chg="mod">
          <ac:chgData name="Arash Nur Iman Mohd Ali Shaifuddin /IT" userId="fbc6c991-0668-4fad-ae25-e228608aa335" providerId="ADAL" clId="{EF57E5AE-5037-4ED3-98B1-C1EB9CB657B1}" dt="2023-06-09T12:45:43.480" v="17832"/>
          <ac:spMkLst>
            <pc:docMk/>
            <pc:sldMk cId="314717872" sldId="378"/>
            <ac:spMk id="55" creationId="{F91E3D21-061E-17EF-904A-155137A56185}"/>
          </ac:spMkLst>
        </pc:spChg>
        <pc:grpChg chg="add del mod">
          <ac:chgData name="Arash Nur Iman Mohd Ali Shaifuddin /IT" userId="fbc6c991-0668-4fad-ae25-e228608aa335" providerId="ADAL" clId="{EF57E5AE-5037-4ED3-98B1-C1EB9CB657B1}" dt="2023-06-09T12:45:08.014" v="17818"/>
          <ac:grpSpMkLst>
            <pc:docMk/>
            <pc:sldMk cId="314717872" sldId="378"/>
            <ac:grpSpMk id="12" creationId="{7FC33E6C-A5E5-9D18-4D5A-DF0C760154DE}"/>
          </ac:grpSpMkLst>
        </pc:grpChg>
        <pc:grpChg chg="add del mod">
          <ac:chgData name="Arash Nur Iman Mohd Ali Shaifuddin /IT" userId="fbc6c991-0668-4fad-ae25-e228608aa335" providerId="ADAL" clId="{EF57E5AE-5037-4ED3-98B1-C1EB9CB657B1}" dt="2023-06-09T12:45:07.282" v="17817"/>
          <ac:grpSpMkLst>
            <pc:docMk/>
            <pc:sldMk cId="314717872" sldId="378"/>
            <ac:grpSpMk id="20" creationId="{2EA5E298-EE48-CEA6-90A3-0AD5BBA481A7}"/>
          </ac:grpSpMkLst>
        </pc:grpChg>
        <pc:grpChg chg="add del mod">
          <ac:chgData name="Arash Nur Iman Mohd Ali Shaifuddin /IT" userId="fbc6c991-0668-4fad-ae25-e228608aa335" providerId="ADAL" clId="{EF57E5AE-5037-4ED3-98B1-C1EB9CB657B1}" dt="2023-06-09T12:45:18.888" v="17820"/>
          <ac:grpSpMkLst>
            <pc:docMk/>
            <pc:sldMk cId="314717872" sldId="378"/>
            <ac:grpSpMk id="28" creationId="{5C313775-1E44-6AA3-19A8-BDC280179528}"/>
          </ac:grpSpMkLst>
        </pc:grpChg>
        <pc:grpChg chg="add mod">
          <ac:chgData name="Arash Nur Iman Mohd Ali Shaifuddin /IT" userId="fbc6c991-0668-4fad-ae25-e228608aa335" providerId="ADAL" clId="{EF57E5AE-5037-4ED3-98B1-C1EB9CB657B1}" dt="2023-06-09T12:45:26.981" v="17825"/>
          <ac:grpSpMkLst>
            <pc:docMk/>
            <pc:sldMk cId="314717872" sldId="378"/>
            <ac:grpSpMk id="32" creationId="{4832FC68-842E-1E99-E402-7071125D037E}"/>
          </ac:grpSpMkLst>
        </pc:grpChg>
        <pc:grpChg chg="mod">
          <ac:chgData name="Arash Nur Iman Mohd Ali Shaifuddin /IT" userId="fbc6c991-0668-4fad-ae25-e228608aa335" providerId="ADAL" clId="{EF57E5AE-5037-4ED3-98B1-C1EB9CB657B1}" dt="2023-06-09T12:45:26.981" v="17825"/>
          <ac:grpSpMkLst>
            <pc:docMk/>
            <pc:sldMk cId="314717872" sldId="378"/>
            <ac:grpSpMk id="34" creationId="{3211BEA3-F23D-E64A-F259-1BDB808CB2EE}"/>
          </ac:grpSpMkLst>
        </pc:grpChg>
        <pc:grpChg chg="mod">
          <ac:chgData name="Arash Nur Iman Mohd Ali Shaifuddin /IT" userId="fbc6c991-0668-4fad-ae25-e228608aa335" providerId="ADAL" clId="{EF57E5AE-5037-4ED3-98B1-C1EB9CB657B1}" dt="2023-06-09T12:45:26.981" v="17825"/>
          <ac:grpSpMkLst>
            <pc:docMk/>
            <pc:sldMk cId="314717872" sldId="378"/>
            <ac:grpSpMk id="35" creationId="{18602352-82AF-2D8E-E42E-A617B3960778}"/>
          </ac:grpSpMkLst>
        </pc:grpChg>
        <pc:grpChg chg="mod">
          <ac:chgData name="Arash Nur Iman Mohd Ali Shaifuddin /IT" userId="fbc6c991-0668-4fad-ae25-e228608aa335" providerId="ADAL" clId="{EF57E5AE-5037-4ED3-98B1-C1EB9CB657B1}" dt="2023-06-09T12:45:26.981" v="17825"/>
          <ac:grpSpMkLst>
            <pc:docMk/>
            <pc:sldMk cId="314717872" sldId="378"/>
            <ac:grpSpMk id="39" creationId="{4D45BE6B-44B5-59E2-686A-75DBCDD01950}"/>
          </ac:grpSpMkLst>
        </pc:grpChg>
        <pc:grpChg chg="add mod">
          <ac:chgData name="Arash Nur Iman Mohd Ali Shaifuddin /IT" userId="fbc6c991-0668-4fad-ae25-e228608aa335" providerId="ADAL" clId="{EF57E5AE-5037-4ED3-98B1-C1EB9CB657B1}" dt="2023-06-09T12:45:38.481" v="17830"/>
          <ac:grpSpMkLst>
            <pc:docMk/>
            <pc:sldMk cId="314717872" sldId="378"/>
            <ac:grpSpMk id="47" creationId="{5520CD6A-595B-5D14-7AAF-C7B75C7B7399}"/>
          </ac:grpSpMkLst>
        </pc:grpChg>
        <pc:grpChg chg="add mod">
          <ac:chgData name="Arash Nur Iman Mohd Ali Shaifuddin /IT" userId="fbc6c991-0668-4fad-ae25-e228608aa335" providerId="ADAL" clId="{EF57E5AE-5037-4ED3-98B1-C1EB9CB657B1}" dt="2023-06-09T12:45:43.480" v="17832"/>
          <ac:grpSpMkLst>
            <pc:docMk/>
            <pc:sldMk cId="314717872" sldId="378"/>
            <ac:grpSpMk id="52" creationId="{C281C489-E830-6217-CDA9-91A5307EE607}"/>
          </ac:grpSpMkLst>
        </pc:grpChg>
        <pc:cxnChg chg="mod">
          <ac:chgData name="Arash Nur Iman Mohd Ali Shaifuddin /IT" userId="fbc6c991-0668-4fad-ae25-e228608aa335" providerId="ADAL" clId="{EF57E5AE-5037-4ED3-98B1-C1EB9CB657B1}" dt="2023-06-09T12:45:26.981" v="17825"/>
          <ac:cxnSpMkLst>
            <pc:docMk/>
            <pc:sldMk cId="314717872" sldId="378"/>
            <ac:cxnSpMk id="40" creationId="{46948AB9-14B3-6186-C683-831FF13BC054}"/>
          </ac:cxnSpMkLst>
        </pc:cxnChg>
        <pc:cxnChg chg="mod">
          <ac:chgData name="Arash Nur Iman Mohd Ali Shaifuddin /IT" userId="fbc6c991-0668-4fad-ae25-e228608aa335" providerId="ADAL" clId="{EF57E5AE-5037-4ED3-98B1-C1EB9CB657B1}" dt="2023-06-09T12:45:26.981" v="17825"/>
          <ac:cxnSpMkLst>
            <pc:docMk/>
            <pc:sldMk cId="314717872" sldId="378"/>
            <ac:cxnSpMk id="41" creationId="{D6D3F3B7-9DEA-59AF-2449-FDCDEFA1229F}"/>
          </ac:cxnSpMkLst>
        </pc:cxnChg>
        <pc:cxnChg chg="mod">
          <ac:chgData name="Arash Nur Iman Mohd Ali Shaifuddin /IT" userId="fbc6c991-0668-4fad-ae25-e228608aa335" providerId="ADAL" clId="{EF57E5AE-5037-4ED3-98B1-C1EB9CB657B1}" dt="2023-06-09T12:45:38.481" v="17830"/>
          <ac:cxnSpMkLst>
            <pc:docMk/>
            <pc:sldMk cId="314717872" sldId="378"/>
            <ac:cxnSpMk id="48" creationId="{94F4E995-3C85-F45A-E8A5-140F2A2B4418}"/>
          </ac:cxnSpMkLst>
        </pc:cxnChg>
        <pc:cxnChg chg="mod">
          <ac:chgData name="Arash Nur Iman Mohd Ali Shaifuddin /IT" userId="fbc6c991-0668-4fad-ae25-e228608aa335" providerId="ADAL" clId="{EF57E5AE-5037-4ED3-98B1-C1EB9CB657B1}" dt="2023-06-09T12:45:38.481" v="17830"/>
          <ac:cxnSpMkLst>
            <pc:docMk/>
            <pc:sldMk cId="314717872" sldId="378"/>
            <ac:cxnSpMk id="49" creationId="{F582B728-B314-787E-EF1B-90822A65A3A5}"/>
          </ac:cxnSpMkLst>
        </pc:cxnChg>
        <pc:cxnChg chg="mod">
          <ac:chgData name="Arash Nur Iman Mohd Ali Shaifuddin /IT" userId="fbc6c991-0668-4fad-ae25-e228608aa335" providerId="ADAL" clId="{EF57E5AE-5037-4ED3-98B1-C1EB9CB657B1}" dt="2023-06-09T12:45:38.481" v="17830"/>
          <ac:cxnSpMkLst>
            <pc:docMk/>
            <pc:sldMk cId="314717872" sldId="378"/>
            <ac:cxnSpMk id="50" creationId="{53293BBB-03EE-6D67-DEE4-241BB714466F}"/>
          </ac:cxnSpMkLst>
        </pc:cxnChg>
      </pc:sldChg>
      <pc:sldChg chg="addSp delSp modSp new del mod">
        <pc:chgData name="Arash Nur Iman Mohd Ali Shaifuddin /IT" userId="fbc6c991-0668-4fad-ae25-e228608aa335" providerId="ADAL" clId="{EF57E5AE-5037-4ED3-98B1-C1EB9CB657B1}" dt="2023-06-09T12:41:57.847" v="17572" actId="680"/>
        <pc:sldMkLst>
          <pc:docMk/>
          <pc:sldMk cId="1864638323" sldId="378"/>
        </pc:sldMkLst>
        <pc:spChg chg="add del">
          <ac:chgData name="Arash Nur Iman Mohd Ali Shaifuddin /IT" userId="fbc6c991-0668-4fad-ae25-e228608aa335" providerId="ADAL" clId="{EF57E5AE-5037-4ED3-98B1-C1EB9CB657B1}" dt="2023-06-09T12:41:55.234" v="17571" actId="478"/>
          <ac:spMkLst>
            <pc:docMk/>
            <pc:sldMk cId="1864638323" sldId="378"/>
            <ac:spMk id="2" creationId="{D66218B8-5837-6900-2729-29549A82FB8A}"/>
          </ac:spMkLst>
        </pc:spChg>
        <pc:spChg chg="add del">
          <ac:chgData name="Arash Nur Iman Mohd Ali Shaifuddin /IT" userId="fbc6c991-0668-4fad-ae25-e228608aa335" providerId="ADAL" clId="{EF57E5AE-5037-4ED3-98B1-C1EB9CB657B1}" dt="2023-06-09T12:41:54.902" v="17570" actId="478"/>
          <ac:spMkLst>
            <pc:docMk/>
            <pc:sldMk cId="1864638323" sldId="378"/>
            <ac:spMk id="3" creationId="{946A06A6-58C1-BBDB-7757-F3240471FA7A}"/>
          </ac:spMkLst>
        </pc:spChg>
        <pc:spChg chg="mod">
          <ac:chgData name="Arash Nur Iman Mohd Ali Shaifuddin /IT" userId="fbc6c991-0668-4fad-ae25-e228608aa335" providerId="ADAL" clId="{EF57E5AE-5037-4ED3-98B1-C1EB9CB657B1}" dt="2023-06-09T12:41:54.007" v="17565" actId="14100"/>
          <ac:spMkLst>
            <pc:docMk/>
            <pc:sldMk cId="1864638323" sldId="378"/>
            <ac:spMk id="4" creationId="{E9190659-1179-0ADC-585B-9BDF6E473CE5}"/>
          </ac:spMkLst>
        </pc:spChg>
        <pc:spChg chg="mod">
          <ac:chgData name="Arash Nur Iman Mohd Ali Shaifuddin /IT" userId="fbc6c991-0668-4fad-ae25-e228608aa335" providerId="ADAL" clId="{EF57E5AE-5037-4ED3-98B1-C1EB9CB657B1}" dt="2023-06-09T12:41:53.496" v="17562" actId="14100"/>
          <ac:spMkLst>
            <pc:docMk/>
            <pc:sldMk cId="1864638323" sldId="378"/>
            <ac:spMk id="5" creationId="{791F9AC4-2FEF-C808-906E-0C20965A279C}"/>
          </ac:spMkLst>
        </pc:spChg>
        <pc:spChg chg="add del mod">
          <ac:chgData name="Arash Nur Iman Mohd Ali Shaifuddin /IT" userId="fbc6c991-0668-4fad-ae25-e228608aa335" providerId="ADAL" clId="{EF57E5AE-5037-4ED3-98B1-C1EB9CB657B1}" dt="2023-06-09T12:41:54.704" v="17569"/>
          <ac:spMkLst>
            <pc:docMk/>
            <pc:sldMk cId="1864638323" sldId="378"/>
            <ac:spMk id="7" creationId="{1B1AD419-1E49-F44D-91B9-3CB408528DE1}"/>
          </ac:spMkLst>
        </pc:spChg>
        <pc:spChg chg="add del mod">
          <ac:chgData name="Arash Nur Iman Mohd Ali Shaifuddin /IT" userId="fbc6c991-0668-4fad-ae25-e228608aa335" providerId="ADAL" clId="{EF57E5AE-5037-4ED3-98B1-C1EB9CB657B1}" dt="2023-06-09T12:41:53.821" v="17564"/>
          <ac:spMkLst>
            <pc:docMk/>
            <pc:sldMk cId="1864638323" sldId="378"/>
            <ac:spMk id="8" creationId="{6735EB08-A4FA-0637-B30A-8551B275743E}"/>
          </ac:spMkLst>
        </pc:spChg>
      </pc:sldChg>
      <pc:sldChg chg="modSp add mod">
        <pc:chgData name="Arash Nur Iman Mohd Ali Shaifuddin /IT" userId="fbc6c991-0668-4fad-ae25-e228608aa335" providerId="ADAL" clId="{EF57E5AE-5037-4ED3-98B1-C1EB9CB657B1}" dt="2023-06-09T13:38:04.386" v="17936" actId="207"/>
        <pc:sldMkLst>
          <pc:docMk/>
          <pc:sldMk cId="111858518" sldId="379"/>
        </pc:sldMkLst>
        <pc:spChg chg="mod">
          <ac:chgData name="Arash Nur Iman Mohd Ali Shaifuddin /IT" userId="fbc6c991-0668-4fad-ae25-e228608aa335" providerId="ADAL" clId="{EF57E5AE-5037-4ED3-98B1-C1EB9CB657B1}" dt="2023-06-09T13:37:42.296" v="17934" actId="14100"/>
          <ac:spMkLst>
            <pc:docMk/>
            <pc:sldMk cId="111858518" sldId="379"/>
            <ac:spMk id="2" creationId="{3F383942-1A5D-E0E9-F072-CC337E41439A}"/>
          </ac:spMkLst>
        </pc:spChg>
        <pc:spChg chg="mod">
          <ac:chgData name="Arash Nur Iman Mohd Ali Shaifuddin /IT" userId="fbc6c991-0668-4fad-ae25-e228608aa335" providerId="ADAL" clId="{EF57E5AE-5037-4ED3-98B1-C1EB9CB657B1}" dt="2023-06-09T13:38:04.386" v="17936" actId="207"/>
          <ac:spMkLst>
            <pc:docMk/>
            <pc:sldMk cId="111858518" sldId="379"/>
            <ac:spMk id="3" creationId="{6160F766-666F-E6C7-7C86-5ED9E7D43530}"/>
          </ac:spMkLst>
        </pc:spChg>
        <pc:spChg chg="mod">
          <ac:chgData name="Arash Nur Iman Mohd Ali Shaifuddin /IT" userId="fbc6c991-0668-4fad-ae25-e228608aa335" providerId="ADAL" clId="{EF57E5AE-5037-4ED3-98B1-C1EB9CB657B1}" dt="2023-06-09T13:37:52.092" v="17935"/>
          <ac:spMkLst>
            <pc:docMk/>
            <pc:sldMk cId="111858518" sldId="379"/>
            <ac:spMk id="4" creationId="{9C07FBE2-38FB-8A8D-D869-FEEEECCA1760}"/>
          </ac:spMkLst>
        </pc:spChg>
      </pc:sldChg>
      <pc:sldChg chg="modSp add mod">
        <pc:chgData name="Arash Nur Iman Mohd Ali Shaifuddin /IT" userId="fbc6c991-0668-4fad-ae25-e228608aa335" providerId="ADAL" clId="{EF57E5AE-5037-4ED3-98B1-C1EB9CB657B1}" dt="2023-06-09T13:38:37.760" v="17965" actId="207"/>
        <pc:sldMkLst>
          <pc:docMk/>
          <pc:sldMk cId="1799373668" sldId="380"/>
        </pc:sldMkLst>
        <pc:spChg chg="mod">
          <ac:chgData name="Arash Nur Iman Mohd Ali Shaifuddin /IT" userId="fbc6c991-0668-4fad-ae25-e228608aa335" providerId="ADAL" clId="{EF57E5AE-5037-4ED3-98B1-C1EB9CB657B1}" dt="2023-06-09T13:38:13.472" v="17957" actId="20577"/>
          <ac:spMkLst>
            <pc:docMk/>
            <pc:sldMk cId="1799373668" sldId="380"/>
            <ac:spMk id="2" creationId="{3F383942-1A5D-E0E9-F072-CC337E41439A}"/>
          </ac:spMkLst>
        </pc:spChg>
        <pc:spChg chg="mod">
          <ac:chgData name="Arash Nur Iman Mohd Ali Shaifuddin /IT" userId="fbc6c991-0668-4fad-ae25-e228608aa335" providerId="ADAL" clId="{EF57E5AE-5037-4ED3-98B1-C1EB9CB657B1}" dt="2023-06-09T13:38:37.760" v="17965" actId="207"/>
          <ac:spMkLst>
            <pc:docMk/>
            <pc:sldMk cId="1799373668" sldId="380"/>
            <ac:spMk id="3" creationId="{6160F766-666F-E6C7-7C86-5ED9E7D43530}"/>
          </ac:spMkLst>
        </pc:spChg>
        <pc:spChg chg="mod">
          <ac:chgData name="Arash Nur Iman Mohd Ali Shaifuddin /IT" userId="fbc6c991-0668-4fad-ae25-e228608aa335" providerId="ADAL" clId="{EF57E5AE-5037-4ED3-98B1-C1EB9CB657B1}" dt="2023-06-09T13:38:33.160" v="17964"/>
          <ac:spMkLst>
            <pc:docMk/>
            <pc:sldMk cId="1799373668" sldId="380"/>
            <ac:spMk id="4" creationId="{9C07FBE2-38FB-8A8D-D869-FEEEECCA1760}"/>
          </ac:spMkLst>
        </pc:spChg>
      </pc:sldChg>
      <pc:sldChg chg="addSp delSp modSp add mod modShow chgLayout modNotesTx">
        <pc:chgData name="Arash Nur Iman Mohd Ali Shaifuddin /IT" userId="fbc6c991-0668-4fad-ae25-e228608aa335" providerId="ADAL" clId="{EF57E5AE-5037-4ED3-98B1-C1EB9CB657B1}" dt="2023-06-11T10:32:41.668" v="19825" actId="242"/>
        <pc:sldMkLst>
          <pc:docMk/>
          <pc:sldMk cId="2170816056" sldId="381"/>
        </pc:sldMkLst>
        <pc:spChg chg="mod ord">
          <ac:chgData name="Arash Nur Iman Mohd Ali Shaifuddin /IT" userId="fbc6c991-0668-4fad-ae25-e228608aa335" providerId="ADAL" clId="{EF57E5AE-5037-4ED3-98B1-C1EB9CB657B1}" dt="2023-06-11T10:25:20.327" v="19500" actId="20577"/>
          <ac:spMkLst>
            <pc:docMk/>
            <pc:sldMk cId="2170816056" sldId="381"/>
            <ac:spMk id="2" creationId="{18B8D507-61AE-5BAA-DE26-07F32834D1B0}"/>
          </ac:spMkLst>
        </pc:spChg>
        <pc:spChg chg="del mod">
          <ac:chgData name="Arash Nur Iman Mohd Ali Shaifuddin /IT" userId="fbc6c991-0668-4fad-ae25-e228608aa335" providerId="ADAL" clId="{EF57E5AE-5037-4ED3-98B1-C1EB9CB657B1}" dt="2023-06-11T08:35:24.500" v="18297" actId="478"/>
          <ac:spMkLst>
            <pc:docMk/>
            <pc:sldMk cId="2170816056" sldId="381"/>
            <ac:spMk id="3" creationId="{1684D031-BBF8-F0CA-F581-5D225E326510}"/>
          </ac:spMkLst>
        </pc:spChg>
        <pc:spChg chg="add mod ord">
          <ac:chgData name="Arash Nur Iman Mohd Ali Shaifuddin /IT" userId="fbc6c991-0668-4fad-ae25-e228608aa335" providerId="ADAL" clId="{EF57E5AE-5037-4ED3-98B1-C1EB9CB657B1}" dt="2023-06-11T10:32:41.668" v="19825" actId="242"/>
          <ac:spMkLst>
            <pc:docMk/>
            <pc:sldMk cId="2170816056" sldId="381"/>
            <ac:spMk id="4" creationId="{2F71FE1D-991D-57D8-EDDC-2D1E1D12BDDD}"/>
          </ac:spMkLst>
        </pc:spChg>
        <pc:spChg chg="del">
          <ac:chgData name="Arash Nur Iman Mohd Ali Shaifuddin /IT" userId="fbc6c991-0668-4fad-ae25-e228608aa335" providerId="ADAL" clId="{EF57E5AE-5037-4ED3-98B1-C1EB9CB657B1}" dt="2023-06-11T08:35:23.169" v="18295" actId="478"/>
          <ac:spMkLst>
            <pc:docMk/>
            <pc:sldMk cId="2170816056" sldId="381"/>
            <ac:spMk id="5" creationId="{D3856B13-3484-59B4-69AE-3B587C9A0F0A}"/>
          </ac:spMkLst>
        </pc:spChg>
        <pc:spChg chg="mod topLvl">
          <ac:chgData name="Arash Nur Iman Mohd Ali Shaifuddin /IT" userId="fbc6c991-0668-4fad-ae25-e228608aa335" providerId="ADAL" clId="{EF57E5AE-5037-4ED3-98B1-C1EB9CB657B1}" dt="2023-06-11T08:43:45.796" v="18685" actId="1076"/>
          <ac:spMkLst>
            <pc:docMk/>
            <pc:sldMk cId="2170816056" sldId="381"/>
            <ac:spMk id="7" creationId="{26E70F63-BCA6-F865-009B-78D182A0DDDE}"/>
          </ac:spMkLst>
        </pc:spChg>
        <pc:spChg chg="del mod">
          <ac:chgData name="Arash Nur Iman Mohd Ali Shaifuddin /IT" userId="fbc6c991-0668-4fad-ae25-e228608aa335" providerId="ADAL" clId="{EF57E5AE-5037-4ED3-98B1-C1EB9CB657B1}" dt="2023-06-11T08:37:52.547" v="18393" actId="478"/>
          <ac:spMkLst>
            <pc:docMk/>
            <pc:sldMk cId="2170816056" sldId="381"/>
            <ac:spMk id="8" creationId="{CD878E14-BDD0-1546-4BB8-96BAE2EFF944}"/>
          </ac:spMkLst>
        </pc:spChg>
        <pc:spChg chg="mod topLvl">
          <ac:chgData name="Arash Nur Iman Mohd Ali Shaifuddin /IT" userId="fbc6c991-0668-4fad-ae25-e228608aa335" providerId="ADAL" clId="{EF57E5AE-5037-4ED3-98B1-C1EB9CB657B1}" dt="2023-06-11T08:43:43.031" v="18683" actId="164"/>
          <ac:spMkLst>
            <pc:docMk/>
            <pc:sldMk cId="2170816056" sldId="381"/>
            <ac:spMk id="10" creationId="{6C3E066D-1D1A-2557-E687-88AA9F36361B}"/>
          </ac:spMkLst>
        </pc:spChg>
        <pc:spChg chg="del mod">
          <ac:chgData name="Arash Nur Iman Mohd Ali Shaifuddin /IT" userId="fbc6c991-0668-4fad-ae25-e228608aa335" providerId="ADAL" clId="{EF57E5AE-5037-4ED3-98B1-C1EB9CB657B1}" dt="2023-06-11T08:37:54.270" v="18394" actId="478"/>
          <ac:spMkLst>
            <pc:docMk/>
            <pc:sldMk cId="2170816056" sldId="381"/>
            <ac:spMk id="11" creationId="{65F35A0E-D83D-18C8-D750-6BFE223276E6}"/>
          </ac:spMkLst>
        </pc:spChg>
        <pc:spChg chg="add del mod">
          <ac:chgData name="Arash Nur Iman Mohd Ali Shaifuddin /IT" userId="fbc6c991-0668-4fad-ae25-e228608aa335" providerId="ADAL" clId="{EF57E5AE-5037-4ED3-98B1-C1EB9CB657B1}" dt="2023-06-11T08:43:31.304" v="18679" actId="21"/>
          <ac:spMkLst>
            <pc:docMk/>
            <pc:sldMk cId="2170816056" sldId="381"/>
            <ac:spMk id="15" creationId="{C0CE8570-E136-F48B-9C04-C4EF51C51A0F}"/>
          </ac:spMkLst>
        </pc:spChg>
        <pc:spChg chg="add mod">
          <ac:chgData name="Arash Nur Iman Mohd Ali Shaifuddin /IT" userId="fbc6c991-0668-4fad-ae25-e228608aa335" providerId="ADAL" clId="{EF57E5AE-5037-4ED3-98B1-C1EB9CB657B1}" dt="2023-06-11T08:43:43.031" v="18683" actId="164"/>
          <ac:spMkLst>
            <pc:docMk/>
            <pc:sldMk cId="2170816056" sldId="381"/>
            <ac:spMk id="16" creationId="{E3E5414B-F47E-33F3-35FA-0060E9D69A5E}"/>
          </ac:spMkLst>
        </pc:spChg>
        <pc:spChg chg="add mod">
          <ac:chgData name="Arash Nur Iman Mohd Ali Shaifuddin /IT" userId="fbc6c991-0668-4fad-ae25-e228608aa335" providerId="ADAL" clId="{EF57E5AE-5037-4ED3-98B1-C1EB9CB657B1}" dt="2023-06-11T08:44:31.059" v="18704" actId="1076"/>
          <ac:spMkLst>
            <pc:docMk/>
            <pc:sldMk cId="2170816056" sldId="381"/>
            <ac:spMk id="18" creationId="{EA93522B-24E5-628F-A3BD-D0D4796CF272}"/>
          </ac:spMkLst>
        </pc:spChg>
        <pc:grpChg chg="add del mod">
          <ac:chgData name="Arash Nur Iman Mohd Ali Shaifuddin /IT" userId="fbc6c991-0668-4fad-ae25-e228608aa335" providerId="ADAL" clId="{EF57E5AE-5037-4ED3-98B1-C1EB9CB657B1}" dt="2023-06-11T08:43:35.416" v="18680" actId="165"/>
          <ac:grpSpMkLst>
            <pc:docMk/>
            <pc:sldMk cId="2170816056" sldId="381"/>
            <ac:grpSpMk id="6" creationId="{1DE6C5E5-63B9-1FAF-3ADF-02881D50D931}"/>
          </ac:grpSpMkLst>
        </pc:grpChg>
        <pc:grpChg chg="del mod">
          <ac:chgData name="Arash Nur Iman Mohd Ali Shaifuddin /IT" userId="fbc6c991-0668-4fad-ae25-e228608aa335" providerId="ADAL" clId="{EF57E5AE-5037-4ED3-98B1-C1EB9CB657B1}" dt="2023-06-11T08:37:55.638" v="18395" actId="478"/>
          <ac:grpSpMkLst>
            <pc:docMk/>
            <pc:sldMk cId="2170816056" sldId="381"/>
            <ac:grpSpMk id="9" creationId="{610D8CC9-54DD-A2D4-5A4F-2B3DA4D7A35D}"/>
          </ac:grpSpMkLst>
        </pc:grpChg>
        <pc:grpChg chg="add mod">
          <ac:chgData name="Arash Nur Iman Mohd Ali Shaifuddin /IT" userId="fbc6c991-0668-4fad-ae25-e228608aa335" providerId="ADAL" clId="{EF57E5AE-5037-4ED3-98B1-C1EB9CB657B1}" dt="2023-06-11T08:43:49.224" v="18686" actId="1076"/>
          <ac:grpSpMkLst>
            <pc:docMk/>
            <pc:sldMk cId="2170816056" sldId="381"/>
            <ac:grpSpMk id="17" creationId="{F415420C-EBFD-77DE-C33E-F363CEB7BBD2}"/>
          </ac:grpSpMkLst>
        </pc:grpChg>
        <pc:picChg chg="del mod">
          <ac:chgData name="Arash Nur Iman Mohd Ali Shaifuddin /IT" userId="fbc6c991-0668-4fad-ae25-e228608aa335" providerId="ADAL" clId="{EF57E5AE-5037-4ED3-98B1-C1EB9CB657B1}" dt="2023-06-11T08:37:55.638" v="18395" actId="478"/>
          <ac:picMkLst>
            <pc:docMk/>
            <pc:sldMk cId="2170816056" sldId="381"/>
            <ac:picMk id="12" creationId="{98663026-D9E6-9EF8-8718-876EB6B95DC6}"/>
          </ac:picMkLst>
        </pc:picChg>
        <pc:picChg chg="add mod">
          <ac:chgData name="Arash Nur Iman Mohd Ali Shaifuddin /IT" userId="fbc6c991-0668-4fad-ae25-e228608aa335" providerId="ADAL" clId="{EF57E5AE-5037-4ED3-98B1-C1EB9CB657B1}" dt="2023-06-11T08:40:08.335" v="18452"/>
          <ac:picMkLst>
            <pc:docMk/>
            <pc:sldMk cId="2170816056" sldId="381"/>
            <ac:picMk id="13" creationId="{ED140910-172B-A317-FEA9-70A75FFEBFAC}"/>
          </ac:picMkLst>
        </pc:picChg>
        <pc:picChg chg="add mod">
          <ac:chgData name="Arash Nur Iman Mohd Ali Shaifuddin /IT" userId="fbc6c991-0668-4fad-ae25-e228608aa335" providerId="ADAL" clId="{EF57E5AE-5037-4ED3-98B1-C1EB9CB657B1}" dt="2023-06-11T08:40:08.335" v="18452"/>
          <ac:picMkLst>
            <pc:docMk/>
            <pc:sldMk cId="2170816056" sldId="381"/>
            <ac:picMk id="14" creationId="{DA779BA4-99D1-1758-42A5-FC3699569946}"/>
          </ac:picMkLst>
        </pc:picChg>
        <pc:cxnChg chg="add mod">
          <ac:chgData name="Arash Nur Iman Mohd Ali Shaifuddin /IT" userId="fbc6c991-0668-4fad-ae25-e228608aa335" providerId="ADAL" clId="{EF57E5AE-5037-4ED3-98B1-C1EB9CB657B1}" dt="2023-06-11T08:44:08.974" v="18687"/>
          <ac:cxnSpMkLst>
            <pc:docMk/>
            <pc:sldMk cId="2170816056" sldId="381"/>
            <ac:cxnSpMk id="19" creationId="{215704A6-F1B9-8833-F2D1-7FE1A9824F77}"/>
          </ac:cxnSpMkLst>
        </pc:cxnChg>
      </pc:sldChg>
      <pc:sldChg chg="addSp delSp modSp add mod modNotesTx">
        <pc:chgData name="Arash Nur Iman Mohd Ali Shaifuddin /IT" userId="fbc6c991-0668-4fad-ae25-e228608aa335" providerId="ADAL" clId="{EF57E5AE-5037-4ED3-98B1-C1EB9CB657B1}" dt="2023-06-11T10:32:56.533" v="19830" actId="20577"/>
        <pc:sldMkLst>
          <pc:docMk/>
          <pc:sldMk cId="3824077774" sldId="382"/>
        </pc:sldMkLst>
        <pc:spChg chg="mod">
          <ac:chgData name="Arash Nur Iman Mohd Ali Shaifuddin /IT" userId="fbc6c991-0668-4fad-ae25-e228608aa335" providerId="ADAL" clId="{EF57E5AE-5037-4ED3-98B1-C1EB9CB657B1}" dt="2023-06-11T10:25:22.702" v="19501"/>
          <ac:spMkLst>
            <pc:docMk/>
            <pc:sldMk cId="3824077774" sldId="382"/>
            <ac:spMk id="2" creationId="{18B8D507-61AE-5BAA-DE26-07F32834D1B0}"/>
          </ac:spMkLst>
        </pc:spChg>
        <pc:spChg chg="mod">
          <ac:chgData name="Arash Nur Iman Mohd Ali Shaifuddin /IT" userId="fbc6c991-0668-4fad-ae25-e228608aa335" providerId="ADAL" clId="{EF57E5AE-5037-4ED3-98B1-C1EB9CB657B1}" dt="2023-06-11T10:32:56.533" v="19830" actId="20577"/>
          <ac:spMkLst>
            <pc:docMk/>
            <pc:sldMk cId="3824077774" sldId="382"/>
            <ac:spMk id="4" creationId="{2F71FE1D-991D-57D8-EDDC-2D1E1D12BDDD}"/>
          </ac:spMkLst>
        </pc:spChg>
        <pc:spChg chg="mod topLvl">
          <ac:chgData name="Arash Nur Iman Mohd Ali Shaifuddin /IT" userId="fbc6c991-0668-4fad-ae25-e228608aa335" providerId="ADAL" clId="{EF57E5AE-5037-4ED3-98B1-C1EB9CB657B1}" dt="2023-06-11T08:44:52.942" v="18707" actId="165"/>
          <ac:spMkLst>
            <pc:docMk/>
            <pc:sldMk cId="3824077774" sldId="382"/>
            <ac:spMk id="5" creationId="{36DE84FA-F79A-C28B-5872-7D1F9F0E072A}"/>
          </ac:spMkLst>
        </pc:spChg>
        <pc:spChg chg="mod topLvl">
          <ac:chgData name="Arash Nur Iman Mohd Ali Shaifuddin /IT" userId="fbc6c991-0668-4fad-ae25-e228608aa335" providerId="ADAL" clId="{EF57E5AE-5037-4ED3-98B1-C1EB9CB657B1}" dt="2023-06-11T08:45:13.194" v="18733" actId="14100"/>
          <ac:spMkLst>
            <pc:docMk/>
            <pc:sldMk cId="3824077774" sldId="382"/>
            <ac:spMk id="8" creationId="{CFCD4CF2-B032-5CF2-2B26-E28E6F61804F}"/>
          </ac:spMkLst>
        </pc:spChg>
        <pc:spChg chg="del mod topLvl">
          <ac:chgData name="Arash Nur Iman Mohd Ali Shaifuddin /IT" userId="fbc6c991-0668-4fad-ae25-e228608aa335" providerId="ADAL" clId="{EF57E5AE-5037-4ED3-98B1-C1EB9CB657B1}" dt="2023-06-11T08:44:55.373" v="18708" actId="478"/>
          <ac:spMkLst>
            <pc:docMk/>
            <pc:sldMk cId="3824077774" sldId="382"/>
            <ac:spMk id="9" creationId="{C2B71102-AD1F-B515-9B9D-D50C3C8E1C87}"/>
          </ac:spMkLst>
        </pc:spChg>
        <pc:spChg chg="add mod">
          <ac:chgData name="Arash Nur Iman Mohd Ali Shaifuddin /IT" userId="fbc6c991-0668-4fad-ae25-e228608aa335" providerId="ADAL" clId="{EF57E5AE-5037-4ED3-98B1-C1EB9CB657B1}" dt="2023-06-11T08:44:34.507" v="18705"/>
          <ac:spMkLst>
            <pc:docMk/>
            <pc:sldMk cId="3824077774" sldId="382"/>
            <ac:spMk id="11" creationId="{6C303B06-7F5E-ED53-84C0-189DC7C11759}"/>
          </ac:spMkLst>
        </pc:spChg>
        <pc:spChg chg="add mod">
          <ac:chgData name="Arash Nur Iman Mohd Ali Shaifuddin /IT" userId="fbc6c991-0668-4fad-ae25-e228608aa335" providerId="ADAL" clId="{EF57E5AE-5037-4ED3-98B1-C1EB9CB657B1}" dt="2023-06-11T08:45:24.028" v="18757" actId="20577"/>
          <ac:spMkLst>
            <pc:docMk/>
            <pc:sldMk cId="3824077774" sldId="382"/>
            <ac:spMk id="15" creationId="{CFC24FE0-1B1A-E901-138B-A3E5D457BB06}"/>
          </ac:spMkLst>
        </pc:spChg>
        <pc:grpChg chg="add del mod">
          <ac:chgData name="Arash Nur Iman Mohd Ali Shaifuddin /IT" userId="fbc6c991-0668-4fad-ae25-e228608aa335" providerId="ADAL" clId="{EF57E5AE-5037-4ED3-98B1-C1EB9CB657B1}" dt="2023-06-11T08:44:52.942" v="18707" actId="165"/>
          <ac:grpSpMkLst>
            <pc:docMk/>
            <pc:sldMk cId="3824077774" sldId="382"/>
            <ac:grpSpMk id="3" creationId="{2B7722CF-A9A2-DA9F-5B5D-5B0DD6C81393}"/>
          </ac:grpSpMkLst>
        </pc:grpChg>
        <pc:grpChg chg="del">
          <ac:chgData name="Arash Nur Iman Mohd Ali Shaifuddin /IT" userId="fbc6c991-0668-4fad-ae25-e228608aa335" providerId="ADAL" clId="{EF57E5AE-5037-4ED3-98B1-C1EB9CB657B1}" dt="2023-06-11T08:44:20.711" v="18703" actId="478"/>
          <ac:grpSpMkLst>
            <pc:docMk/>
            <pc:sldMk cId="3824077774" sldId="382"/>
            <ac:grpSpMk id="6" creationId="{1DE6C5E5-63B9-1FAF-3ADF-02881D50D931}"/>
          </ac:grpSpMkLst>
        </pc:grpChg>
        <pc:cxnChg chg="add mod">
          <ac:chgData name="Arash Nur Iman Mohd Ali Shaifuddin /IT" userId="fbc6c991-0668-4fad-ae25-e228608aa335" providerId="ADAL" clId="{EF57E5AE-5037-4ED3-98B1-C1EB9CB657B1}" dt="2023-06-11T08:44:40.977" v="18706" actId="196"/>
          <ac:cxnSpMkLst>
            <pc:docMk/>
            <pc:sldMk cId="3824077774" sldId="382"/>
            <ac:cxnSpMk id="12" creationId="{05A41E5A-9721-214B-581C-48D82915ED5E}"/>
          </ac:cxnSpMkLst>
        </pc:cxnChg>
      </pc:sldChg>
      <pc:sldChg chg="addSp modSp add del">
        <pc:chgData name="Arash Nur Iman Mohd Ali Shaifuddin /IT" userId="fbc6c991-0668-4fad-ae25-e228608aa335" providerId="ADAL" clId="{EF57E5AE-5037-4ED3-98B1-C1EB9CB657B1}" dt="2023-06-11T10:18:04.672" v="18906" actId="47"/>
        <pc:sldMkLst>
          <pc:docMk/>
          <pc:sldMk cId="574200819" sldId="383"/>
        </pc:sldMkLst>
        <pc:spChg chg="mod">
          <ac:chgData name="Arash Nur Iman Mohd Ali Shaifuddin /IT" userId="fbc6c991-0668-4fad-ae25-e228608aa335" providerId="ADAL" clId="{EF57E5AE-5037-4ED3-98B1-C1EB9CB657B1}" dt="2023-06-11T08:47:31.031" v="18813" actId="164"/>
          <ac:spMkLst>
            <pc:docMk/>
            <pc:sldMk cId="574200819" sldId="383"/>
            <ac:spMk id="5" creationId="{36DE84FA-F79A-C28B-5872-7D1F9F0E072A}"/>
          </ac:spMkLst>
        </pc:spChg>
        <pc:spChg chg="mod">
          <ac:chgData name="Arash Nur Iman Mohd Ali Shaifuddin /IT" userId="fbc6c991-0668-4fad-ae25-e228608aa335" providerId="ADAL" clId="{EF57E5AE-5037-4ED3-98B1-C1EB9CB657B1}" dt="2023-06-11T08:47:31.031" v="18813" actId="164"/>
          <ac:spMkLst>
            <pc:docMk/>
            <pc:sldMk cId="574200819" sldId="383"/>
            <ac:spMk id="8" creationId="{CFCD4CF2-B032-5CF2-2B26-E28E6F61804F}"/>
          </ac:spMkLst>
        </pc:spChg>
        <pc:spChg chg="mod">
          <ac:chgData name="Arash Nur Iman Mohd Ali Shaifuddin /IT" userId="fbc6c991-0668-4fad-ae25-e228608aa335" providerId="ADAL" clId="{EF57E5AE-5037-4ED3-98B1-C1EB9CB657B1}" dt="2023-06-11T08:47:31.031" v="18813" actId="164"/>
          <ac:spMkLst>
            <pc:docMk/>
            <pc:sldMk cId="574200819" sldId="383"/>
            <ac:spMk id="15" creationId="{CFC24FE0-1B1A-E901-138B-A3E5D457BB06}"/>
          </ac:spMkLst>
        </pc:spChg>
        <pc:grpChg chg="add mod">
          <ac:chgData name="Arash Nur Iman Mohd Ali Shaifuddin /IT" userId="fbc6c991-0668-4fad-ae25-e228608aa335" providerId="ADAL" clId="{EF57E5AE-5037-4ED3-98B1-C1EB9CB657B1}" dt="2023-06-11T08:47:31.031" v="18813" actId="164"/>
          <ac:grpSpMkLst>
            <pc:docMk/>
            <pc:sldMk cId="574200819" sldId="383"/>
            <ac:grpSpMk id="3" creationId="{96E82C80-C598-AEF5-D245-FACCA6070829}"/>
          </ac:grpSpMkLst>
        </pc:grpChg>
      </pc:sldChg>
      <pc:sldChg chg="addSp delSp modSp add mod">
        <pc:chgData name="Arash Nur Iman Mohd Ali Shaifuddin /IT" userId="fbc6c991-0668-4fad-ae25-e228608aa335" providerId="ADAL" clId="{EF57E5AE-5037-4ED3-98B1-C1EB9CB657B1}" dt="2023-06-11T10:33:02.147" v="19835" actId="242"/>
        <pc:sldMkLst>
          <pc:docMk/>
          <pc:sldMk cId="2255219479" sldId="384"/>
        </pc:sldMkLst>
        <pc:spChg chg="mod">
          <ac:chgData name="Arash Nur Iman Mohd Ali Shaifuddin /IT" userId="fbc6c991-0668-4fad-ae25-e228608aa335" providerId="ADAL" clId="{EF57E5AE-5037-4ED3-98B1-C1EB9CB657B1}" dt="2023-06-11T10:25:23.744" v="19502"/>
          <ac:spMkLst>
            <pc:docMk/>
            <pc:sldMk cId="2255219479" sldId="384"/>
            <ac:spMk id="2" creationId="{18B8D507-61AE-5BAA-DE26-07F32834D1B0}"/>
          </ac:spMkLst>
        </pc:spChg>
        <pc:spChg chg="add mod">
          <ac:chgData name="Arash Nur Iman Mohd Ali Shaifuddin /IT" userId="fbc6c991-0668-4fad-ae25-e228608aa335" providerId="ADAL" clId="{EF57E5AE-5037-4ED3-98B1-C1EB9CB657B1}" dt="2023-06-11T08:47:18.986" v="18812" actId="1076"/>
          <ac:spMkLst>
            <pc:docMk/>
            <pc:sldMk cId="2255219479" sldId="384"/>
            <ac:spMk id="3" creationId="{8801E7CD-CE8C-CB26-D829-C95E82BC9823}"/>
          </ac:spMkLst>
        </pc:spChg>
        <pc:spChg chg="mod">
          <ac:chgData name="Arash Nur Iman Mohd Ali Shaifuddin /IT" userId="fbc6c991-0668-4fad-ae25-e228608aa335" providerId="ADAL" clId="{EF57E5AE-5037-4ED3-98B1-C1EB9CB657B1}" dt="2023-06-11T10:33:02.147" v="19835" actId="242"/>
          <ac:spMkLst>
            <pc:docMk/>
            <pc:sldMk cId="2255219479" sldId="384"/>
            <ac:spMk id="4" creationId="{2F71FE1D-991D-57D8-EDDC-2D1E1D12BDDD}"/>
          </ac:spMkLst>
        </pc:spChg>
        <pc:spChg chg="mod">
          <ac:chgData name="Arash Nur Iman Mohd Ali Shaifuddin /IT" userId="fbc6c991-0668-4fad-ae25-e228608aa335" providerId="ADAL" clId="{EF57E5AE-5037-4ED3-98B1-C1EB9CB657B1}" dt="2023-06-11T08:49:08.350" v="18879" actId="164"/>
          <ac:spMkLst>
            <pc:docMk/>
            <pc:sldMk cId="2255219479" sldId="384"/>
            <ac:spMk id="5" creationId="{36DE84FA-F79A-C28B-5872-7D1F9F0E072A}"/>
          </ac:spMkLst>
        </pc:spChg>
        <pc:spChg chg="add del mod">
          <ac:chgData name="Arash Nur Iman Mohd Ali Shaifuddin /IT" userId="fbc6c991-0668-4fad-ae25-e228608aa335" providerId="ADAL" clId="{EF57E5AE-5037-4ED3-98B1-C1EB9CB657B1}" dt="2023-06-11T08:49:03.516" v="18878" actId="21"/>
          <ac:spMkLst>
            <pc:docMk/>
            <pc:sldMk cId="2255219479" sldId="384"/>
            <ac:spMk id="6" creationId="{84B016D6-AA90-5BEE-6355-3F9912FD8D89}"/>
          </ac:spMkLst>
        </pc:spChg>
        <pc:spChg chg="add del mod">
          <ac:chgData name="Arash Nur Iman Mohd Ali Shaifuddin /IT" userId="fbc6c991-0668-4fad-ae25-e228608aa335" providerId="ADAL" clId="{EF57E5AE-5037-4ED3-98B1-C1EB9CB657B1}" dt="2023-06-11T08:49:03.516" v="18878" actId="21"/>
          <ac:spMkLst>
            <pc:docMk/>
            <pc:sldMk cId="2255219479" sldId="384"/>
            <ac:spMk id="7" creationId="{1393CB21-A1FC-1DD1-4AFB-27AB192D3BA9}"/>
          </ac:spMkLst>
        </pc:spChg>
        <pc:spChg chg="mod">
          <ac:chgData name="Arash Nur Iman Mohd Ali Shaifuddin /IT" userId="fbc6c991-0668-4fad-ae25-e228608aa335" providerId="ADAL" clId="{EF57E5AE-5037-4ED3-98B1-C1EB9CB657B1}" dt="2023-06-11T08:49:08.350" v="18879" actId="164"/>
          <ac:spMkLst>
            <pc:docMk/>
            <pc:sldMk cId="2255219479" sldId="384"/>
            <ac:spMk id="8" creationId="{CFCD4CF2-B032-5CF2-2B26-E28E6F61804F}"/>
          </ac:spMkLst>
        </pc:spChg>
        <pc:spChg chg="add mod">
          <ac:chgData name="Arash Nur Iman Mohd Ali Shaifuddin /IT" userId="fbc6c991-0668-4fad-ae25-e228608aa335" providerId="ADAL" clId="{EF57E5AE-5037-4ED3-98B1-C1EB9CB657B1}" dt="2023-06-11T08:49:10.991" v="18881" actId="164"/>
          <ac:spMkLst>
            <pc:docMk/>
            <pc:sldMk cId="2255219479" sldId="384"/>
            <ac:spMk id="10" creationId="{FBA72282-0719-B570-5914-9AEDEADC72E4}"/>
          </ac:spMkLst>
        </pc:spChg>
        <pc:spChg chg="mod">
          <ac:chgData name="Arash Nur Iman Mohd Ali Shaifuddin /IT" userId="fbc6c991-0668-4fad-ae25-e228608aa335" providerId="ADAL" clId="{EF57E5AE-5037-4ED3-98B1-C1EB9CB657B1}" dt="2023-06-11T08:49:08.350" v="18879" actId="164"/>
          <ac:spMkLst>
            <pc:docMk/>
            <pc:sldMk cId="2255219479" sldId="384"/>
            <ac:spMk id="15" creationId="{CFC24FE0-1B1A-E901-138B-A3E5D457BB06}"/>
          </ac:spMkLst>
        </pc:spChg>
        <pc:spChg chg="add mod">
          <ac:chgData name="Arash Nur Iman Mohd Ali Shaifuddin /IT" userId="fbc6c991-0668-4fad-ae25-e228608aa335" providerId="ADAL" clId="{EF57E5AE-5037-4ED3-98B1-C1EB9CB657B1}" dt="2023-06-11T08:49:10.991" v="18881" actId="164"/>
          <ac:spMkLst>
            <pc:docMk/>
            <pc:sldMk cId="2255219479" sldId="384"/>
            <ac:spMk id="16" creationId="{F365BEAB-769F-74E0-1ED4-6070ADCEBA5B}"/>
          </ac:spMkLst>
        </pc:spChg>
        <pc:grpChg chg="add mod">
          <ac:chgData name="Arash Nur Iman Mohd Ali Shaifuddin /IT" userId="fbc6c991-0668-4fad-ae25-e228608aa335" providerId="ADAL" clId="{EF57E5AE-5037-4ED3-98B1-C1EB9CB657B1}" dt="2023-06-11T08:49:08.350" v="18879" actId="164"/>
          <ac:grpSpMkLst>
            <pc:docMk/>
            <pc:sldMk cId="2255219479" sldId="384"/>
            <ac:grpSpMk id="9" creationId="{866B9153-E796-2899-B4B7-4AC4D2134738}"/>
          </ac:grpSpMkLst>
        </pc:grpChg>
        <pc:grpChg chg="add mod">
          <ac:chgData name="Arash Nur Iman Mohd Ali Shaifuddin /IT" userId="fbc6c991-0668-4fad-ae25-e228608aa335" providerId="ADAL" clId="{EF57E5AE-5037-4ED3-98B1-C1EB9CB657B1}" dt="2023-06-11T08:49:10.991" v="18881" actId="164"/>
          <ac:grpSpMkLst>
            <pc:docMk/>
            <pc:sldMk cId="2255219479" sldId="384"/>
            <ac:grpSpMk id="17" creationId="{22B36901-6B23-7419-3793-EFB5CF24D551}"/>
          </ac:grpSpMkLst>
        </pc:grpChg>
      </pc:sldChg>
      <pc:sldChg chg="addSp delSp modSp add mod ord chgLayout modNotesTx">
        <pc:chgData name="Arash Nur Iman Mohd Ali Shaifuddin /IT" userId="fbc6c991-0668-4fad-ae25-e228608aa335" providerId="ADAL" clId="{EF57E5AE-5037-4ED3-98B1-C1EB9CB657B1}" dt="2023-06-11T10:37:13.924" v="20003" actId="20577"/>
        <pc:sldMkLst>
          <pc:docMk/>
          <pc:sldMk cId="3562038236" sldId="385"/>
        </pc:sldMkLst>
        <pc:spChg chg="mod ord">
          <ac:chgData name="Arash Nur Iman Mohd Ali Shaifuddin /IT" userId="fbc6c991-0668-4fad-ae25-e228608aa335" providerId="ADAL" clId="{EF57E5AE-5037-4ED3-98B1-C1EB9CB657B1}" dt="2023-06-11T10:21:52.553" v="19159" actId="20577"/>
          <ac:spMkLst>
            <pc:docMk/>
            <pc:sldMk cId="3562038236" sldId="385"/>
            <ac:spMk id="2" creationId="{8CFE442F-9FC3-8EB2-C3E0-759F88990D0F}"/>
          </ac:spMkLst>
        </pc:spChg>
        <pc:spChg chg="mod ord">
          <ac:chgData name="Arash Nur Iman Mohd Ali Shaifuddin /IT" userId="fbc6c991-0668-4fad-ae25-e228608aa335" providerId="ADAL" clId="{EF57E5AE-5037-4ED3-98B1-C1EB9CB657B1}" dt="2023-06-11T10:37:13.924" v="20003" actId="20577"/>
          <ac:spMkLst>
            <pc:docMk/>
            <pc:sldMk cId="3562038236" sldId="385"/>
            <ac:spMk id="4" creationId="{6E89671A-EB8C-78D4-3A6C-ABF6ED0DD3AC}"/>
          </ac:spMkLst>
        </pc:spChg>
        <pc:spChg chg="del mod">
          <ac:chgData name="Arash Nur Iman Mohd Ali Shaifuddin /IT" userId="fbc6c991-0668-4fad-ae25-e228608aa335" providerId="ADAL" clId="{EF57E5AE-5037-4ED3-98B1-C1EB9CB657B1}" dt="2023-06-11T10:19:23.158" v="18922" actId="478"/>
          <ac:spMkLst>
            <pc:docMk/>
            <pc:sldMk cId="3562038236" sldId="385"/>
            <ac:spMk id="5" creationId="{27C22E1C-1C94-6B07-67B1-F72F3B567515}"/>
          </ac:spMkLst>
        </pc:spChg>
        <pc:spChg chg="mod ord">
          <ac:chgData name="Arash Nur Iman Mohd Ali Shaifuddin /IT" userId="fbc6c991-0668-4fad-ae25-e228608aa335" providerId="ADAL" clId="{EF57E5AE-5037-4ED3-98B1-C1EB9CB657B1}" dt="2023-06-11T10:19:25.716" v="18923" actId="700"/>
          <ac:spMkLst>
            <pc:docMk/>
            <pc:sldMk cId="3562038236" sldId="385"/>
            <ac:spMk id="6" creationId="{AD6168D8-68F5-EE14-300B-0755A0E3E693}"/>
          </ac:spMkLst>
        </pc:spChg>
        <pc:spChg chg="mod">
          <ac:chgData name="Arash Nur Iman Mohd Ali Shaifuddin /IT" userId="fbc6c991-0668-4fad-ae25-e228608aa335" providerId="ADAL" clId="{EF57E5AE-5037-4ED3-98B1-C1EB9CB657B1}" dt="2023-06-11T10:21:48.310" v="19152" actId="20577"/>
          <ac:spMkLst>
            <pc:docMk/>
            <pc:sldMk cId="3562038236" sldId="385"/>
            <ac:spMk id="7" creationId="{F162389E-3A07-1F1D-816D-D909861DCFD6}"/>
          </ac:spMkLst>
        </pc:spChg>
        <pc:spChg chg="add del mod">
          <ac:chgData name="Arash Nur Iman Mohd Ali Shaifuddin /IT" userId="fbc6c991-0668-4fad-ae25-e228608aa335" providerId="ADAL" clId="{EF57E5AE-5037-4ED3-98B1-C1EB9CB657B1}" dt="2023-06-11T10:19:25.716" v="18923" actId="700"/>
          <ac:spMkLst>
            <pc:docMk/>
            <pc:sldMk cId="3562038236" sldId="385"/>
            <ac:spMk id="8" creationId="{EAEECF62-AF30-5380-644C-D49F0CB99B93}"/>
          </ac:spMkLst>
        </pc:spChg>
        <pc:spChg chg="add mod ord">
          <ac:chgData name="Arash Nur Iman Mohd Ali Shaifuddin /IT" userId="fbc6c991-0668-4fad-ae25-e228608aa335" providerId="ADAL" clId="{EF57E5AE-5037-4ED3-98B1-C1EB9CB657B1}" dt="2023-06-11T10:20:02.398" v="18939" actId="20577"/>
          <ac:spMkLst>
            <pc:docMk/>
            <pc:sldMk cId="3562038236" sldId="385"/>
            <ac:spMk id="9" creationId="{2F36D9A9-F88A-712C-C0A7-88ECA9666067}"/>
          </ac:spMkLst>
        </pc:spChg>
        <pc:spChg chg="add mod ord">
          <ac:chgData name="Arash Nur Iman Mohd Ali Shaifuddin /IT" userId="fbc6c991-0668-4fad-ae25-e228608aa335" providerId="ADAL" clId="{EF57E5AE-5037-4ED3-98B1-C1EB9CB657B1}" dt="2023-06-11T10:21:32.203" v="19123" actId="404"/>
          <ac:spMkLst>
            <pc:docMk/>
            <pc:sldMk cId="3562038236" sldId="385"/>
            <ac:spMk id="10" creationId="{E1A3577A-5972-C3EB-5EFD-B433A743630F}"/>
          </ac:spMkLst>
        </pc:spChg>
        <pc:spChg chg="add mod">
          <ac:chgData name="Arash Nur Iman Mohd Ali Shaifuddin /IT" userId="fbc6c991-0668-4fad-ae25-e228608aa335" providerId="ADAL" clId="{EF57E5AE-5037-4ED3-98B1-C1EB9CB657B1}" dt="2023-06-11T10:20:50.806" v="18997" actId="20577"/>
          <ac:spMkLst>
            <pc:docMk/>
            <pc:sldMk cId="3562038236" sldId="385"/>
            <ac:spMk id="11" creationId="{E8A9320E-B377-92C8-F83D-DC87AEFDFA01}"/>
          </ac:spMkLst>
        </pc:spChg>
      </pc:sldChg>
      <pc:sldChg chg="new del">
        <pc:chgData name="Arash Nur Iman Mohd Ali Shaifuddin /IT" userId="fbc6c991-0668-4fad-ae25-e228608aa335" providerId="ADAL" clId="{EF57E5AE-5037-4ED3-98B1-C1EB9CB657B1}" dt="2023-06-11T10:18:42.465" v="18908" actId="680"/>
        <pc:sldMkLst>
          <pc:docMk/>
          <pc:sldMk cId="4248286023" sldId="385"/>
        </pc:sldMkLst>
      </pc:sldChg>
      <pc:sldChg chg="addSp delSp modSp add mod modNotesTx">
        <pc:chgData name="Arash Nur Iman Mohd Ali Shaifuddin /IT" userId="fbc6c991-0668-4fad-ae25-e228608aa335" providerId="ADAL" clId="{EF57E5AE-5037-4ED3-98B1-C1EB9CB657B1}" dt="2023-06-11T10:31:19.730" v="19819" actId="20577"/>
        <pc:sldMkLst>
          <pc:docMk/>
          <pc:sldMk cId="616035518" sldId="386"/>
        </pc:sldMkLst>
        <pc:spChg chg="mod">
          <ac:chgData name="Arash Nur Iman Mohd Ali Shaifuddin /IT" userId="fbc6c991-0668-4fad-ae25-e228608aa335" providerId="ADAL" clId="{EF57E5AE-5037-4ED3-98B1-C1EB9CB657B1}" dt="2023-06-11T10:25:03.838" v="19473" actId="20577"/>
          <ac:spMkLst>
            <pc:docMk/>
            <pc:sldMk cId="616035518" sldId="386"/>
            <ac:spMk id="2" creationId="{901439F6-8F66-F9DC-0213-B912E3918F7F}"/>
          </ac:spMkLst>
        </pc:spChg>
        <pc:spChg chg="mod">
          <ac:chgData name="Arash Nur Iman Mohd Ali Shaifuddin /IT" userId="fbc6c991-0668-4fad-ae25-e228608aa335" providerId="ADAL" clId="{EF57E5AE-5037-4ED3-98B1-C1EB9CB657B1}" dt="2023-06-11T10:27:37.239" v="19712" actId="20577"/>
          <ac:spMkLst>
            <pc:docMk/>
            <pc:sldMk cId="616035518" sldId="386"/>
            <ac:spMk id="18" creationId="{09DFBA1C-9EB6-5210-1CF7-EE1DF66B2654}"/>
          </ac:spMkLst>
        </pc:spChg>
        <pc:spChg chg="add mod">
          <ac:chgData name="Arash Nur Iman Mohd Ali Shaifuddin /IT" userId="fbc6c991-0668-4fad-ae25-e228608aa335" providerId="ADAL" clId="{EF57E5AE-5037-4ED3-98B1-C1EB9CB657B1}" dt="2023-06-11T10:30:56.522" v="19801" actId="1076"/>
          <ac:spMkLst>
            <pc:docMk/>
            <pc:sldMk cId="616035518" sldId="386"/>
            <ac:spMk id="22" creationId="{90E81759-F1F4-BB0D-CFD5-8EB3AAF6CB76}"/>
          </ac:spMkLst>
        </pc:spChg>
        <pc:spChg chg="del">
          <ac:chgData name="Arash Nur Iman Mohd Ali Shaifuddin /IT" userId="fbc6c991-0668-4fad-ae25-e228608aa335" providerId="ADAL" clId="{EF57E5AE-5037-4ED3-98B1-C1EB9CB657B1}" dt="2023-06-11T10:26:24.992" v="19574" actId="478"/>
          <ac:spMkLst>
            <pc:docMk/>
            <pc:sldMk cId="616035518" sldId="386"/>
            <ac:spMk id="24" creationId="{9AA9F7A1-3B8E-8483-0703-2DE8BF2C0502}"/>
          </ac:spMkLst>
        </pc:spChg>
        <pc:spChg chg="mod">
          <ac:chgData name="Arash Nur Iman Mohd Ali Shaifuddin /IT" userId="fbc6c991-0668-4fad-ae25-e228608aa335" providerId="ADAL" clId="{EF57E5AE-5037-4ED3-98B1-C1EB9CB657B1}" dt="2023-06-11T10:27:40.968" v="19713"/>
          <ac:spMkLst>
            <pc:docMk/>
            <pc:sldMk cId="616035518" sldId="386"/>
            <ac:spMk id="29" creationId="{3EECE43E-702F-1F03-88DD-DD490BD3F4AE}"/>
          </ac:spMkLst>
        </pc:spChg>
        <pc:spChg chg="mod">
          <ac:chgData name="Arash Nur Iman Mohd Ali Shaifuddin /IT" userId="fbc6c991-0668-4fad-ae25-e228608aa335" providerId="ADAL" clId="{EF57E5AE-5037-4ED3-98B1-C1EB9CB657B1}" dt="2023-06-11T10:27:40.968" v="19713"/>
          <ac:spMkLst>
            <pc:docMk/>
            <pc:sldMk cId="616035518" sldId="386"/>
            <ac:spMk id="33" creationId="{990576A4-F3BB-9114-ED25-8503C72BFA3C}"/>
          </ac:spMkLst>
        </pc:spChg>
        <pc:spChg chg="mod">
          <ac:chgData name="Arash Nur Iman Mohd Ali Shaifuddin /IT" userId="fbc6c991-0668-4fad-ae25-e228608aa335" providerId="ADAL" clId="{EF57E5AE-5037-4ED3-98B1-C1EB9CB657B1}" dt="2023-06-11T10:27:40.968" v="19713"/>
          <ac:spMkLst>
            <pc:docMk/>
            <pc:sldMk cId="616035518" sldId="386"/>
            <ac:spMk id="35" creationId="{C6422D2E-7442-06B9-D4A5-FD44282ACF2C}"/>
          </ac:spMkLst>
        </pc:spChg>
        <pc:spChg chg="mod">
          <ac:chgData name="Arash Nur Iman Mohd Ali Shaifuddin /IT" userId="fbc6c991-0668-4fad-ae25-e228608aa335" providerId="ADAL" clId="{EF57E5AE-5037-4ED3-98B1-C1EB9CB657B1}" dt="2023-06-11T10:27:40.968" v="19713"/>
          <ac:spMkLst>
            <pc:docMk/>
            <pc:sldMk cId="616035518" sldId="386"/>
            <ac:spMk id="36" creationId="{A71AC3BF-097D-082D-80A2-4A0F16316149}"/>
          </ac:spMkLst>
        </pc:spChg>
        <pc:spChg chg="add del mod">
          <ac:chgData name="Arash Nur Iman Mohd Ali Shaifuddin /IT" userId="fbc6c991-0668-4fad-ae25-e228608aa335" providerId="ADAL" clId="{EF57E5AE-5037-4ED3-98B1-C1EB9CB657B1}" dt="2023-06-11T10:27:42.804" v="19714"/>
          <ac:spMkLst>
            <pc:docMk/>
            <pc:sldMk cId="616035518" sldId="386"/>
            <ac:spMk id="38" creationId="{7DFBD80C-59ED-A7D8-725F-8C7A3BDF4EF1}"/>
          </ac:spMkLst>
        </pc:spChg>
        <pc:spChg chg="mod topLvl">
          <ac:chgData name="Arash Nur Iman Mohd Ali Shaifuddin /IT" userId="fbc6c991-0668-4fad-ae25-e228608aa335" providerId="ADAL" clId="{EF57E5AE-5037-4ED3-98B1-C1EB9CB657B1}" dt="2023-06-11T10:30:56.522" v="19801" actId="1076"/>
          <ac:spMkLst>
            <pc:docMk/>
            <pc:sldMk cId="616035518" sldId="386"/>
            <ac:spMk id="41" creationId="{19F73278-8DCD-2D1C-E348-8085EDEAE313}"/>
          </ac:spMkLst>
        </pc:spChg>
        <pc:spChg chg="mod topLvl">
          <ac:chgData name="Arash Nur Iman Mohd Ali Shaifuddin /IT" userId="fbc6c991-0668-4fad-ae25-e228608aa335" providerId="ADAL" clId="{EF57E5AE-5037-4ED3-98B1-C1EB9CB657B1}" dt="2023-06-11T10:30:56.522" v="19801" actId="1076"/>
          <ac:spMkLst>
            <pc:docMk/>
            <pc:sldMk cId="616035518" sldId="386"/>
            <ac:spMk id="42" creationId="{51ACA511-B85B-3638-4B89-33B17BF0ADB0}"/>
          </ac:spMkLst>
        </pc:spChg>
        <pc:spChg chg="del mod">
          <ac:chgData name="Arash Nur Iman Mohd Ali Shaifuddin /IT" userId="fbc6c991-0668-4fad-ae25-e228608aa335" providerId="ADAL" clId="{EF57E5AE-5037-4ED3-98B1-C1EB9CB657B1}" dt="2023-06-11T10:28:58.099" v="19731" actId="478"/>
          <ac:spMkLst>
            <pc:docMk/>
            <pc:sldMk cId="616035518" sldId="386"/>
            <ac:spMk id="44" creationId="{8A98BA52-DB74-1690-85FD-656BB447BFC7}"/>
          </ac:spMkLst>
        </pc:spChg>
        <pc:spChg chg="del mod">
          <ac:chgData name="Arash Nur Iman Mohd Ali Shaifuddin /IT" userId="fbc6c991-0668-4fad-ae25-e228608aa335" providerId="ADAL" clId="{EF57E5AE-5037-4ED3-98B1-C1EB9CB657B1}" dt="2023-06-11T10:28:56.688" v="19730" actId="478"/>
          <ac:spMkLst>
            <pc:docMk/>
            <pc:sldMk cId="616035518" sldId="386"/>
            <ac:spMk id="45" creationId="{DD7DD7AC-60D8-144F-0E39-DAE5522E1072}"/>
          </ac:spMkLst>
        </pc:spChg>
        <pc:spChg chg="add mod">
          <ac:chgData name="Arash Nur Iman Mohd Ali Shaifuddin /IT" userId="fbc6c991-0668-4fad-ae25-e228608aa335" providerId="ADAL" clId="{EF57E5AE-5037-4ED3-98B1-C1EB9CB657B1}" dt="2023-06-11T10:30:56.522" v="19801" actId="1076"/>
          <ac:spMkLst>
            <pc:docMk/>
            <pc:sldMk cId="616035518" sldId="386"/>
            <ac:spMk id="47" creationId="{95287DE9-EE61-490B-3DBD-5AC4A69798A9}"/>
          </ac:spMkLst>
        </pc:spChg>
        <pc:spChg chg="add mod">
          <ac:chgData name="Arash Nur Iman Mohd Ali Shaifuddin /IT" userId="fbc6c991-0668-4fad-ae25-e228608aa335" providerId="ADAL" clId="{EF57E5AE-5037-4ED3-98B1-C1EB9CB657B1}" dt="2023-06-11T10:30:56.522" v="19801" actId="1076"/>
          <ac:spMkLst>
            <pc:docMk/>
            <pc:sldMk cId="616035518" sldId="386"/>
            <ac:spMk id="48" creationId="{860F568B-B93B-C06A-DF97-AE982DBBAEF6}"/>
          </ac:spMkLst>
        </pc:spChg>
        <pc:grpChg chg="add del mod">
          <ac:chgData name="Arash Nur Iman Mohd Ali Shaifuddin /IT" userId="fbc6c991-0668-4fad-ae25-e228608aa335" providerId="ADAL" clId="{EF57E5AE-5037-4ED3-98B1-C1EB9CB657B1}" dt="2023-06-11T10:27:42.804" v="19714"/>
          <ac:grpSpMkLst>
            <pc:docMk/>
            <pc:sldMk cId="616035518" sldId="386"/>
            <ac:grpSpMk id="28" creationId="{99A4F758-F4AD-8166-F654-D5248C5A5473}"/>
          </ac:grpSpMkLst>
        </pc:grpChg>
        <pc:grpChg chg="mod">
          <ac:chgData name="Arash Nur Iman Mohd Ali Shaifuddin /IT" userId="fbc6c991-0668-4fad-ae25-e228608aa335" providerId="ADAL" clId="{EF57E5AE-5037-4ED3-98B1-C1EB9CB657B1}" dt="2023-06-11T10:30:56.522" v="19801" actId="1076"/>
          <ac:grpSpMkLst>
            <pc:docMk/>
            <pc:sldMk cId="616035518" sldId="386"/>
            <ac:grpSpMk id="32" creationId="{2A50C093-A3D8-B827-2848-318A8E63FBE4}"/>
          </ac:grpSpMkLst>
        </pc:grpChg>
        <pc:grpChg chg="mod">
          <ac:chgData name="Arash Nur Iman Mohd Ali Shaifuddin /IT" userId="fbc6c991-0668-4fad-ae25-e228608aa335" providerId="ADAL" clId="{EF57E5AE-5037-4ED3-98B1-C1EB9CB657B1}" dt="2023-06-11T10:27:40.968" v="19713"/>
          <ac:grpSpMkLst>
            <pc:docMk/>
            <pc:sldMk cId="616035518" sldId="386"/>
            <ac:grpSpMk id="34" creationId="{06B5B76E-D0F9-909D-E952-B720993662EA}"/>
          </ac:grpSpMkLst>
        </pc:grpChg>
        <pc:grpChg chg="add del mod">
          <ac:chgData name="Arash Nur Iman Mohd Ali Shaifuddin /IT" userId="fbc6c991-0668-4fad-ae25-e228608aa335" providerId="ADAL" clId="{EF57E5AE-5037-4ED3-98B1-C1EB9CB657B1}" dt="2023-06-11T10:29:06.722" v="19733" actId="165"/>
          <ac:grpSpMkLst>
            <pc:docMk/>
            <pc:sldMk cId="616035518" sldId="386"/>
            <ac:grpSpMk id="39" creationId="{6C2AE7A4-4138-B9D6-B76E-921526B641E2}"/>
          </ac:grpSpMkLst>
        </pc:grpChg>
        <pc:grpChg chg="del mod">
          <ac:chgData name="Arash Nur Iman Mohd Ali Shaifuddin /IT" userId="fbc6c991-0668-4fad-ae25-e228608aa335" providerId="ADAL" clId="{EF57E5AE-5037-4ED3-98B1-C1EB9CB657B1}" dt="2023-06-11T10:28:58.099" v="19731" actId="478"/>
          <ac:grpSpMkLst>
            <pc:docMk/>
            <pc:sldMk cId="616035518" sldId="386"/>
            <ac:grpSpMk id="43" creationId="{5CD0284E-55EA-0F52-8879-0A8067E60C98}"/>
          </ac:grpSpMkLst>
        </pc:grpChg>
        <pc:picChg chg="add del mod">
          <ac:chgData name="Arash Nur Iman Mohd Ali Shaifuddin /IT" userId="fbc6c991-0668-4fad-ae25-e228608aa335" providerId="ADAL" clId="{EF57E5AE-5037-4ED3-98B1-C1EB9CB657B1}" dt="2023-06-11T10:26:37.333" v="19578" actId="21"/>
          <ac:picMkLst>
            <pc:docMk/>
            <pc:sldMk cId="616035518" sldId="386"/>
            <ac:picMk id="3" creationId="{7F46A176-A0DC-CFC8-1143-D8117512D7FB}"/>
          </ac:picMkLst>
        </pc:picChg>
        <pc:picChg chg="del">
          <ac:chgData name="Arash Nur Iman Mohd Ali Shaifuddin /IT" userId="fbc6c991-0668-4fad-ae25-e228608aa335" providerId="ADAL" clId="{EF57E5AE-5037-4ED3-98B1-C1EB9CB657B1}" dt="2023-06-11T10:26:38.317" v="19579" actId="478"/>
          <ac:picMkLst>
            <pc:docMk/>
            <pc:sldMk cId="616035518" sldId="386"/>
            <ac:picMk id="20" creationId="{946AC01C-EBC6-6F40-F3A1-3783718B6304}"/>
          </ac:picMkLst>
        </pc:picChg>
        <pc:picChg chg="add mod">
          <ac:chgData name="Arash Nur Iman Mohd Ali Shaifuddin /IT" userId="fbc6c991-0668-4fad-ae25-e228608aa335" providerId="ADAL" clId="{EF57E5AE-5037-4ED3-98B1-C1EB9CB657B1}" dt="2023-06-11T10:26:38.535" v="19580"/>
          <ac:picMkLst>
            <pc:docMk/>
            <pc:sldMk cId="616035518" sldId="386"/>
            <ac:picMk id="21" creationId="{5CB821F9-1AF6-0311-A84B-4622CAC74857}"/>
          </ac:picMkLst>
        </pc:picChg>
        <pc:picChg chg="mod">
          <ac:chgData name="Arash Nur Iman Mohd Ali Shaifuddin /IT" userId="fbc6c991-0668-4fad-ae25-e228608aa335" providerId="ADAL" clId="{EF57E5AE-5037-4ED3-98B1-C1EB9CB657B1}" dt="2023-06-11T10:27:40.968" v="19713"/>
          <ac:picMkLst>
            <pc:docMk/>
            <pc:sldMk cId="616035518" sldId="386"/>
            <ac:picMk id="37" creationId="{0AF4A106-A1AD-D27F-C077-01ADA60DC2BE}"/>
          </ac:picMkLst>
        </pc:picChg>
        <pc:picChg chg="del mod">
          <ac:chgData name="Arash Nur Iman Mohd Ali Shaifuddin /IT" userId="fbc6c991-0668-4fad-ae25-e228608aa335" providerId="ADAL" clId="{EF57E5AE-5037-4ED3-98B1-C1EB9CB657B1}" dt="2023-06-11T10:28:59.573" v="19732" actId="478"/>
          <ac:picMkLst>
            <pc:docMk/>
            <pc:sldMk cId="616035518" sldId="386"/>
            <ac:picMk id="46" creationId="{AF3A9F6E-4C33-7DD8-08A9-1F7319803586}"/>
          </ac:picMkLst>
        </pc:picChg>
        <pc:cxnChg chg="mod">
          <ac:chgData name="Arash Nur Iman Mohd Ali Shaifuddin /IT" userId="fbc6c991-0668-4fad-ae25-e228608aa335" providerId="ADAL" clId="{EF57E5AE-5037-4ED3-98B1-C1EB9CB657B1}" dt="2023-06-11T10:30:56.522" v="19801" actId="1076"/>
          <ac:cxnSpMkLst>
            <pc:docMk/>
            <pc:sldMk cId="616035518" sldId="386"/>
            <ac:cxnSpMk id="40" creationId="{AC0CF931-6DC8-A801-B7E0-D0ADB9C0E70B}"/>
          </ac:cxnSpMkLst>
        </pc:cxnChg>
      </pc:sldChg>
      <pc:sldChg chg="modSp add mod modCm modNotesTx">
        <pc:chgData name="Arash Nur Iman Mohd Ali Shaifuddin /IT" userId="fbc6c991-0668-4fad-ae25-e228608aa335" providerId="ADAL" clId="{EF57E5AE-5037-4ED3-98B1-C1EB9CB657B1}" dt="2023-06-11T11:16:21.837" v="21503" actId="20577"/>
        <pc:sldMkLst>
          <pc:docMk/>
          <pc:sldMk cId="3452274331" sldId="387"/>
        </pc:sldMkLst>
        <pc:spChg chg="mod">
          <ac:chgData name="Arash Nur Iman Mohd Ali Shaifuddin /IT" userId="fbc6c991-0668-4fad-ae25-e228608aa335" providerId="ADAL" clId="{EF57E5AE-5037-4ED3-98B1-C1EB9CB657B1}" dt="2023-06-11T11:11:21.497" v="20332" actId="20577"/>
          <ac:spMkLst>
            <pc:docMk/>
            <pc:sldMk cId="3452274331" sldId="387"/>
            <ac:spMk id="3" creationId="{E80CF0C8-2819-9791-7416-F323DA2F1E14}"/>
          </ac:spMkLst>
        </pc:spChg>
        <pc:spChg chg="mod">
          <ac:chgData name="Arash Nur Iman Mohd Ali Shaifuddin /IT" userId="fbc6c991-0668-4fad-ae25-e228608aa335" providerId="ADAL" clId="{EF57E5AE-5037-4ED3-98B1-C1EB9CB657B1}" dt="2023-06-11T11:10:32.996" v="20294" actId="20577"/>
          <ac:spMkLst>
            <pc:docMk/>
            <pc:sldMk cId="3452274331" sldId="387"/>
            <ac:spMk id="1820" creationId="{00000000-0000-0000-0000-000000000000}"/>
          </ac:spMkLst>
        </pc:spChg>
        <pc:spChg chg="mod">
          <ac:chgData name="Arash Nur Iman Mohd Ali Shaifuddin /IT" userId="fbc6c991-0668-4fad-ae25-e228608aa335" providerId="ADAL" clId="{EF57E5AE-5037-4ED3-98B1-C1EB9CB657B1}" dt="2023-06-11T11:09:46.253" v="20079" actId="20577"/>
          <ac:spMkLst>
            <pc:docMk/>
            <pc:sldMk cId="3452274331" sldId="387"/>
            <ac:spMk id="1821" creationId="{00000000-0000-0000-0000-000000000000}"/>
          </ac:spMkLst>
        </pc:spChg>
        <pc:spChg chg="mod">
          <ac:chgData name="Arash Nur Iman Mohd Ali Shaifuddin /IT" userId="fbc6c991-0668-4fad-ae25-e228608aa335" providerId="ADAL" clId="{EF57E5AE-5037-4ED3-98B1-C1EB9CB657B1}" dt="2023-06-11T11:12:21.037" v="20467" actId="20577"/>
          <ac:spMkLst>
            <pc:docMk/>
            <pc:sldMk cId="3452274331" sldId="387"/>
            <ac:spMk id="1822" creationId="{00000000-0000-0000-0000-000000000000}"/>
          </ac:spMkLst>
        </pc:spChg>
        <pc:spChg chg="mod">
          <ac:chgData name="Arash Nur Iman Mohd Ali Shaifuddin /IT" userId="fbc6c991-0668-4fad-ae25-e228608aa335" providerId="ADAL" clId="{EF57E5AE-5037-4ED3-98B1-C1EB9CB657B1}" dt="2023-06-11T11:08:49.906" v="20053" actId="20577"/>
          <ac:spMkLst>
            <pc:docMk/>
            <pc:sldMk cId="3452274331" sldId="387"/>
            <ac:spMk id="1823" creationId="{00000000-0000-0000-0000-000000000000}"/>
          </ac:spMkLst>
        </pc:spChg>
        <pc:extLst>
          <p:ext xmlns:p="http://schemas.openxmlformats.org/presentationml/2006/main" uri="{D6D511B9-2390-475A-947B-AFAB55BFBCF1}">
            <pc226:cmChg xmlns:pc226="http://schemas.microsoft.com/office/powerpoint/2022/06/main/command" chg="mod">
              <pc226:chgData name="Arash Nur Iman Mohd Ali Shaifuddin /IT" userId="fbc6c991-0668-4fad-ae25-e228608aa335" providerId="ADAL" clId="{EF57E5AE-5037-4ED3-98B1-C1EB9CB657B1}" dt="2023-06-11T11:06:32.724" v="20007"/>
              <pc2:cmMkLst xmlns:pc2="http://schemas.microsoft.com/office/powerpoint/2019/9/main/command">
                <pc:docMk/>
                <pc:sldMk cId="3452274331" sldId="387"/>
                <pc2:cmMk id="{1CA0A51B-031B-47F8-98ED-C5DB722D091F}"/>
              </pc2:cmMkLst>
            </pc226:cmChg>
          </p:ext>
        </pc:extLst>
      </pc:sldChg>
      <pc:sldChg chg="modSp add mod delCm modCm modNotesTx">
        <pc:chgData name="Arash Nur Iman Mohd Ali Shaifuddin /IT" userId="fbc6c991-0668-4fad-ae25-e228608aa335" providerId="ADAL" clId="{EF57E5AE-5037-4ED3-98B1-C1EB9CB657B1}" dt="2023-06-11T11:25:38.113" v="23180" actId="20577"/>
        <pc:sldMkLst>
          <pc:docMk/>
          <pc:sldMk cId="4115393160" sldId="388"/>
        </pc:sldMkLst>
        <pc:spChg chg="mod">
          <ac:chgData name="Arash Nur Iman Mohd Ali Shaifuddin /IT" userId="fbc6c991-0668-4fad-ae25-e228608aa335" providerId="ADAL" clId="{EF57E5AE-5037-4ED3-98B1-C1EB9CB657B1}" dt="2023-06-11T11:24:15.401" v="22956" actId="20577"/>
          <ac:spMkLst>
            <pc:docMk/>
            <pc:sldMk cId="4115393160" sldId="388"/>
            <ac:spMk id="3" creationId="{E80CF0C8-2819-9791-7416-F323DA2F1E14}"/>
          </ac:spMkLst>
        </pc:spChg>
        <pc:spChg chg="mod">
          <ac:chgData name="Arash Nur Iman Mohd Ali Shaifuddin /IT" userId="fbc6c991-0668-4fad-ae25-e228608aa335" providerId="ADAL" clId="{EF57E5AE-5037-4ED3-98B1-C1EB9CB657B1}" dt="2023-06-11T11:25:02.446" v="23082" actId="20577"/>
          <ac:spMkLst>
            <pc:docMk/>
            <pc:sldMk cId="4115393160" sldId="388"/>
            <ac:spMk id="1820" creationId="{00000000-0000-0000-0000-000000000000}"/>
          </ac:spMkLst>
        </pc:spChg>
        <pc:spChg chg="mod">
          <ac:chgData name="Arash Nur Iman Mohd Ali Shaifuddin /IT" userId="fbc6c991-0668-4fad-ae25-e228608aa335" providerId="ADAL" clId="{EF57E5AE-5037-4ED3-98B1-C1EB9CB657B1}" dt="2023-06-11T11:23:20.861" v="22884" actId="20577"/>
          <ac:spMkLst>
            <pc:docMk/>
            <pc:sldMk cId="4115393160" sldId="388"/>
            <ac:spMk id="1821" creationId="{00000000-0000-0000-0000-000000000000}"/>
          </ac:spMkLst>
        </pc:spChg>
        <pc:spChg chg="mod">
          <ac:chgData name="Arash Nur Iman Mohd Ali Shaifuddin /IT" userId="fbc6c991-0668-4fad-ae25-e228608aa335" providerId="ADAL" clId="{EF57E5AE-5037-4ED3-98B1-C1EB9CB657B1}" dt="2023-06-11T11:25:35.468" v="23179" actId="20577"/>
          <ac:spMkLst>
            <pc:docMk/>
            <pc:sldMk cId="4115393160" sldId="388"/>
            <ac:spMk id="1822" creationId="{00000000-0000-0000-0000-000000000000}"/>
          </ac:spMkLst>
        </pc:spChg>
        <pc:spChg chg="mod">
          <ac:chgData name="Arash Nur Iman Mohd Ali Shaifuddin /IT" userId="fbc6c991-0668-4fad-ae25-e228608aa335" providerId="ADAL" clId="{EF57E5AE-5037-4ED3-98B1-C1EB9CB657B1}" dt="2023-06-11T11:23:09.462" v="22874" actId="20577"/>
          <ac:spMkLst>
            <pc:docMk/>
            <pc:sldMk cId="4115393160" sldId="388"/>
            <ac:spMk id="1823" creationId="{00000000-0000-0000-0000-000000000000}"/>
          </ac:spMkLst>
        </pc:spChg>
        <pc:extLst>
          <p:ext xmlns:p="http://schemas.openxmlformats.org/presentationml/2006/main" uri="{D6D511B9-2390-475A-947B-AFAB55BFBCF1}">
            <pc226:cmChg xmlns:pc226="http://schemas.microsoft.com/office/powerpoint/2022/06/main/command" chg="del mod">
              <pc226:chgData name="Arash Nur Iman Mohd Ali Shaifuddin /IT" userId="fbc6c991-0668-4fad-ae25-e228608aa335" providerId="ADAL" clId="{EF57E5AE-5037-4ED3-98B1-C1EB9CB657B1}" dt="2023-06-11T11:25:10.391" v="23084"/>
              <pc2:cmMkLst xmlns:pc2="http://schemas.microsoft.com/office/powerpoint/2019/9/main/command">
                <pc:docMk/>
                <pc:sldMk cId="4115393160" sldId="388"/>
                <pc2:cmMk id="{117D5CCF-AEEF-4CE1-A19A-AFC1CBF921CD}"/>
              </pc2:cmMkLst>
            </pc226:cmChg>
          </p:ext>
        </pc:extLst>
      </pc:sldChg>
      <pc:sldChg chg="modSp add mod ord">
        <pc:chgData name="Arash Nur Iman Mohd Ali Shaifuddin /IT" userId="fbc6c991-0668-4fad-ae25-e228608aa335" providerId="ADAL" clId="{EF57E5AE-5037-4ED3-98B1-C1EB9CB657B1}" dt="2023-06-11T11:23:05.059" v="22864"/>
        <pc:sldMkLst>
          <pc:docMk/>
          <pc:sldMk cId="3506922401" sldId="389"/>
        </pc:sldMkLst>
        <pc:spChg chg="mod">
          <ac:chgData name="Arash Nur Iman Mohd Ali Shaifuddin /IT" userId="fbc6c991-0668-4fad-ae25-e228608aa335" providerId="ADAL" clId="{EF57E5AE-5037-4ED3-98B1-C1EB9CB657B1}" dt="2023-06-11T11:22:19.724" v="22654" actId="20577"/>
          <ac:spMkLst>
            <pc:docMk/>
            <pc:sldMk cId="3506922401" sldId="389"/>
            <ac:spMk id="2" creationId="{1F09A02D-96A4-1F80-A583-4D5CBD0CAA90}"/>
          </ac:spMkLst>
        </pc:spChg>
        <pc:spChg chg="mod">
          <ac:chgData name="Arash Nur Iman Mohd Ali Shaifuddin /IT" userId="fbc6c991-0668-4fad-ae25-e228608aa335" providerId="ADAL" clId="{EF57E5AE-5037-4ED3-98B1-C1EB9CB657B1}" dt="2023-06-11T11:22:57.357" v="22862" actId="20577"/>
          <ac:spMkLst>
            <pc:docMk/>
            <pc:sldMk cId="3506922401" sldId="389"/>
            <ac:spMk id="3" creationId="{49DBEF88-E5BF-E64B-AA8B-15B8C1FE7F56}"/>
          </ac:spMkLst>
        </pc:spChg>
      </pc:sldChg>
      <pc:sldChg chg="modSp add mod">
        <pc:chgData name="Arash Nur Iman Mohd Ali Shaifuddin /IT" userId="fbc6c991-0668-4fad-ae25-e228608aa335" providerId="ADAL" clId="{EF57E5AE-5037-4ED3-98B1-C1EB9CB657B1}" dt="2023-06-11T11:26:03.908" v="23209" actId="1076"/>
        <pc:sldMkLst>
          <pc:docMk/>
          <pc:sldMk cId="2954647631" sldId="390"/>
        </pc:sldMkLst>
        <pc:spChg chg="mod">
          <ac:chgData name="Arash Nur Iman Mohd Ali Shaifuddin /IT" userId="fbc6c991-0668-4fad-ae25-e228608aa335" providerId="ADAL" clId="{EF57E5AE-5037-4ED3-98B1-C1EB9CB657B1}" dt="2023-06-11T11:26:03.908" v="23209" actId="1076"/>
          <ac:spMkLst>
            <pc:docMk/>
            <pc:sldMk cId="2954647631" sldId="390"/>
            <ac:spMk id="911" creationId="{00000000-0000-0000-0000-000000000000}"/>
          </ac:spMkLst>
        </pc:spChg>
        <pc:spChg chg="mod">
          <ac:chgData name="Arash Nur Iman Mohd Ali Shaifuddin /IT" userId="fbc6c991-0668-4fad-ae25-e228608aa335" providerId="ADAL" clId="{EF57E5AE-5037-4ED3-98B1-C1EB9CB657B1}" dt="2023-06-11T11:25:56.776" v="23208" actId="20577"/>
          <ac:spMkLst>
            <pc:docMk/>
            <pc:sldMk cId="2954647631" sldId="390"/>
            <ac:spMk id="915" creationId="{00000000-0000-0000-0000-000000000000}"/>
          </ac:spMkLst>
        </pc:spChg>
      </pc:sldChg>
    </pc:docChg>
  </pc:docChgLst>
  <pc:docChgLst>
    <pc:chgData name="Berith Chai Yi Le /CSF" userId="S::s10243273@connect.np.edu.sg::52d43480-620b-4c79-b9ae-4a8c456a1882" providerId="AD" clId="Web-{E8517FA3-D602-6803-89F9-6A026D3EBFF5}"/>
    <pc:docChg chg="modSld">
      <pc:chgData name="Berith Chai Yi Le /CSF" userId="S::s10243273@connect.np.edu.sg::52d43480-620b-4c79-b9ae-4a8c456a1882" providerId="AD" clId="Web-{E8517FA3-D602-6803-89F9-6A026D3EBFF5}" dt="2023-06-10T17:17:17.135" v="56"/>
      <pc:docMkLst>
        <pc:docMk/>
      </pc:docMkLst>
      <pc:sldChg chg="modSp">
        <pc:chgData name="Berith Chai Yi Le /CSF" userId="S::s10243273@connect.np.edu.sg::52d43480-620b-4c79-b9ae-4a8c456a1882" providerId="AD" clId="Web-{E8517FA3-D602-6803-89F9-6A026D3EBFF5}" dt="2023-06-10T16:40:10.503" v="2" actId="20577"/>
        <pc:sldMkLst>
          <pc:docMk/>
          <pc:sldMk cId="0" sldId="256"/>
        </pc:sldMkLst>
        <pc:spChg chg="mod">
          <ac:chgData name="Berith Chai Yi Le /CSF" userId="S::s10243273@connect.np.edu.sg::52d43480-620b-4c79-b9ae-4a8c456a1882" providerId="AD" clId="Web-{E8517FA3-D602-6803-89F9-6A026D3EBFF5}" dt="2023-06-10T16:40:10.503" v="2" actId="20577"/>
          <ac:spMkLst>
            <pc:docMk/>
            <pc:sldMk cId="0" sldId="256"/>
            <ac:spMk id="687" creationId="{00000000-0000-0000-0000-000000000000}"/>
          </ac:spMkLst>
        </pc:spChg>
      </pc:sldChg>
      <pc:sldChg chg="modSp">
        <pc:chgData name="Berith Chai Yi Le /CSF" userId="S::s10243273@connect.np.edu.sg::52d43480-620b-4c79-b9ae-4a8c456a1882" providerId="AD" clId="Web-{E8517FA3-D602-6803-89F9-6A026D3EBFF5}" dt="2023-06-10T16:44:46.793" v="13" actId="20577"/>
        <pc:sldMkLst>
          <pc:docMk/>
          <pc:sldMk cId="500274770" sldId="322"/>
        </pc:sldMkLst>
        <pc:spChg chg="mod">
          <ac:chgData name="Berith Chai Yi Le /CSF" userId="S::s10243273@connect.np.edu.sg::52d43480-620b-4c79-b9ae-4a8c456a1882" providerId="AD" clId="Web-{E8517FA3-D602-6803-89F9-6A026D3EBFF5}" dt="2023-06-10T16:40:57.739" v="6" actId="20577"/>
          <ac:spMkLst>
            <pc:docMk/>
            <pc:sldMk cId="500274770" sldId="322"/>
            <ac:spMk id="901" creationId="{00000000-0000-0000-0000-000000000000}"/>
          </ac:spMkLst>
        </pc:spChg>
        <pc:spChg chg="mod">
          <ac:chgData name="Berith Chai Yi Le /CSF" userId="S::s10243273@connect.np.edu.sg::52d43480-620b-4c79-b9ae-4a8c456a1882" providerId="AD" clId="Web-{E8517FA3-D602-6803-89F9-6A026D3EBFF5}" dt="2023-06-10T16:41:38.287" v="8" actId="20577"/>
          <ac:spMkLst>
            <pc:docMk/>
            <pc:sldMk cId="500274770" sldId="322"/>
            <ac:spMk id="904" creationId="{00000000-0000-0000-0000-000000000000}"/>
          </ac:spMkLst>
        </pc:spChg>
        <pc:spChg chg="mod">
          <ac:chgData name="Berith Chai Yi Le /CSF" userId="S::s10243273@connect.np.edu.sg::52d43480-620b-4c79-b9ae-4a8c456a1882" providerId="AD" clId="Web-{E8517FA3-D602-6803-89F9-6A026D3EBFF5}" dt="2023-06-10T16:41:17.537" v="7" actId="20577"/>
          <ac:spMkLst>
            <pc:docMk/>
            <pc:sldMk cId="500274770" sldId="322"/>
            <ac:spMk id="909" creationId="{00000000-0000-0000-0000-000000000000}"/>
          </ac:spMkLst>
        </pc:spChg>
        <pc:spChg chg="mod">
          <ac:chgData name="Berith Chai Yi Le /CSF" userId="S::s10243273@connect.np.edu.sg::52d43480-620b-4c79-b9ae-4a8c456a1882" providerId="AD" clId="Web-{E8517FA3-D602-6803-89F9-6A026D3EBFF5}" dt="2023-06-10T16:44:02.651" v="11" actId="20577"/>
          <ac:spMkLst>
            <pc:docMk/>
            <pc:sldMk cId="500274770" sldId="322"/>
            <ac:spMk id="911" creationId="{00000000-0000-0000-0000-000000000000}"/>
          </ac:spMkLst>
        </pc:spChg>
        <pc:spChg chg="mod">
          <ac:chgData name="Berith Chai Yi Le /CSF" userId="S::s10243273@connect.np.edu.sg::52d43480-620b-4c79-b9ae-4a8c456a1882" providerId="AD" clId="Web-{E8517FA3-D602-6803-89F9-6A026D3EBFF5}" dt="2023-06-10T16:44:46.793" v="13" actId="20577"/>
          <ac:spMkLst>
            <pc:docMk/>
            <pc:sldMk cId="500274770" sldId="322"/>
            <ac:spMk id="912" creationId="{00000000-0000-0000-0000-000000000000}"/>
          </ac:spMkLst>
        </pc:spChg>
        <pc:spChg chg="mod">
          <ac:chgData name="Berith Chai Yi Le /CSF" userId="S::s10243273@connect.np.edu.sg::52d43480-620b-4c79-b9ae-4a8c456a1882" providerId="AD" clId="Web-{E8517FA3-D602-6803-89F9-6A026D3EBFF5}" dt="2023-06-10T16:40:45.051" v="4" actId="20577"/>
          <ac:spMkLst>
            <pc:docMk/>
            <pc:sldMk cId="500274770" sldId="322"/>
            <ac:spMk id="915" creationId="{00000000-0000-0000-0000-000000000000}"/>
          </ac:spMkLst>
        </pc:spChg>
      </pc:sldChg>
      <pc:sldChg chg="modSp">
        <pc:chgData name="Berith Chai Yi Le /CSF" userId="S::s10243273@connect.np.edu.sg::52d43480-620b-4c79-b9ae-4a8c456a1882" providerId="AD" clId="Web-{E8517FA3-D602-6803-89F9-6A026D3EBFF5}" dt="2023-06-10T16:45:08.888" v="16" actId="20577"/>
        <pc:sldMkLst>
          <pc:docMk/>
          <pc:sldMk cId="1001671250" sldId="323"/>
        </pc:sldMkLst>
        <pc:spChg chg="mod">
          <ac:chgData name="Berith Chai Yi Le /CSF" userId="S::s10243273@connect.np.edu.sg::52d43480-620b-4c79-b9ae-4a8c456a1882" providerId="AD" clId="Web-{E8517FA3-D602-6803-89F9-6A026D3EBFF5}" dt="2023-06-10T16:45:08.888" v="16" actId="20577"/>
          <ac:spMkLst>
            <pc:docMk/>
            <pc:sldMk cId="1001671250" sldId="323"/>
            <ac:spMk id="1193" creationId="{00000000-0000-0000-0000-000000000000}"/>
          </ac:spMkLst>
        </pc:spChg>
      </pc:sldChg>
      <pc:sldChg chg="delSp modSp">
        <pc:chgData name="Berith Chai Yi Le /CSF" userId="S::s10243273@connect.np.edu.sg::52d43480-620b-4c79-b9ae-4a8c456a1882" providerId="AD" clId="Web-{E8517FA3-D602-6803-89F9-6A026D3EBFF5}" dt="2023-06-10T17:17:17.135" v="56"/>
        <pc:sldMkLst>
          <pc:docMk/>
          <pc:sldMk cId="1321873693" sldId="324"/>
        </pc:sldMkLst>
        <pc:spChg chg="del mod">
          <ac:chgData name="Berith Chai Yi Le /CSF" userId="S::s10243273@connect.np.edu.sg::52d43480-620b-4c79-b9ae-4a8c456a1882" providerId="AD" clId="Web-{E8517FA3-D602-6803-89F9-6A026D3EBFF5}" dt="2023-06-10T17:17:17.135" v="56"/>
          <ac:spMkLst>
            <pc:docMk/>
            <pc:sldMk cId="1321873693" sldId="324"/>
            <ac:spMk id="3" creationId="{657CA42D-1A8D-FEDC-4C8C-FB1A03930892}"/>
          </ac:spMkLst>
        </pc:spChg>
        <pc:spChg chg="del">
          <ac:chgData name="Berith Chai Yi Le /CSF" userId="S::s10243273@connect.np.edu.sg::52d43480-620b-4c79-b9ae-4a8c456a1882" providerId="AD" clId="Web-{E8517FA3-D602-6803-89F9-6A026D3EBFF5}" dt="2023-06-10T17:16:03.711" v="51"/>
          <ac:spMkLst>
            <pc:docMk/>
            <pc:sldMk cId="1321873693" sldId="324"/>
            <ac:spMk id="6" creationId="{305B1829-9C30-FA90-EC60-FE43CAC30751}"/>
          </ac:spMkLst>
        </pc:spChg>
        <pc:spChg chg="del mod">
          <ac:chgData name="Berith Chai Yi Le /CSF" userId="S::s10243273@connect.np.edu.sg::52d43480-620b-4c79-b9ae-4a8c456a1882" providerId="AD" clId="Web-{E8517FA3-D602-6803-89F9-6A026D3EBFF5}" dt="2023-06-10T17:16:08.883" v="52"/>
          <ac:spMkLst>
            <pc:docMk/>
            <pc:sldMk cId="1321873693" sldId="324"/>
            <ac:spMk id="8" creationId="{D0847F8C-1C70-8816-62EC-F39E58690F00}"/>
          </ac:spMkLst>
        </pc:spChg>
        <pc:spChg chg="mod">
          <ac:chgData name="Berith Chai Yi Le /CSF" userId="S::s10243273@connect.np.edu.sg::52d43480-620b-4c79-b9ae-4a8c456a1882" providerId="AD" clId="Web-{E8517FA3-D602-6803-89F9-6A026D3EBFF5}" dt="2023-06-10T17:15:18.944" v="47" actId="20577"/>
          <ac:spMkLst>
            <pc:docMk/>
            <pc:sldMk cId="1321873693" sldId="324"/>
            <ac:spMk id="855" creationId="{00000000-0000-0000-0000-000000000000}"/>
          </ac:spMkLst>
        </pc:spChg>
        <pc:spChg chg="mod">
          <ac:chgData name="Berith Chai Yi Le /CSF" userId="S::s10243273@connect.np.edu.sg::52d43480-620b-4c79-b9ae-4a8c456a1882" providerId="AD" clId="Web-{E8517FA3-D602-6803-89F9-6A026D3EBFF5}" dt="2023-06-10T17:15:28.788" v="48" actId="20577"/>
          <ac:spMkLst>
            <pc:docMk/>
            <pc:sldMk cId="1321873693" sldId="324"/>
            <ac:spMk id="858" creationId="{00000000-0000-0000-0000-000000000000}"/>
          </ac:spMkLst>
        </pc:spChg>
        <pc:spChg chg="mod">
          <ac:chgData name="Berith Chai Yi Le /CSF" userId="S::s10243273@connect.np.edu.sg::52d43480-620b-4c79-b9ae-4a8c456a1882" providerId="AD" clId="Web-{E8517FA3-D602-6803-89F9-6A026D3EBFF5}" dt="2023-06-10T17:15:34.147" v="49" actId="20577"/>
          <ac:spMkLst>
            <pc:docMk/>
            <pc:sldMk cId="1321873693" sldId="324"/>
            <ac:spMk id="861" creationId="{00000000-0000-0000-0000-000000000000}"/>
          </ac:spMkLst>
        </pc:spChg>
        <pc:spChg chg="mod">
          <ac:chgData name="Berith Chai Yi Le /CSF" userId="S::s10243273@connect.np.edu.sg::52d43480-620b-4c79-b9ae-4a8c456a1882" providerId="AD" clId="Web-{E8517FA3-D602-6803-89F9-6A026D3EBFF5}" dt="2023-06-10T17:15:03.271" v="45" actId="20577"/>
          <ac:spMkLst>
            <pc:docMk/>
            <pc:sldMk cId="1321873693" sldId="324"/>
            <ac:spMk id="867" creationId="{00000000-0000-0000-0000-000000000000}"/>
          </ac:spMkLst>
        </pc:spChg>
      </pc:sldChg>
      <pc:sldChg chg="modSp">
        <pc:chgData name="Berith Chai Yi Le /CSF" userId="S::s10243273@connect.np.edu.sg::52d43480-620b-4c79-b9ae-4a8c456a1882" providerId="AD" clId="Web-{E8517FA3-D602-6803-89F9-6A026D3EBFF5}" dt="2023-06-10T17:11:07.248" v="17" actId="20577"/>
        <pc:sldMkLst>
          <pc:docMk/>
          <pc:sldMk cId="1064898209" sldId="364"/>
        </pc:sldMkLst>
        <pc:spChg chg="mod">
          <ac:chgData name="Berith Chai Yi Le /CSF" userId="S::s10243273@connect.np.edu.sg::52d43480-620b-4c79-b9ae-4a8c456a1882" providerId="AD" clId="Web-{E8517FA3-D602-6803-89F9-6A026D3EBFF5}" dt="2023-06-10T17:11:07.248" v="17" actId="20577"/>
          <ac:spMkLst>
            <pc:docMk/>
            <pc:sldMk cId="1064898209" sldId="364"/>
            <ac:spMk id="1823" creationId="{00000000-0000-0000-0000-000000000000}"/>
          </ac:spMkLst>
        </pc:spChg>
      </pc:sldChg>
      <pc:sldChg chg="modSp">
        <pc:chgData name="Berith Chai Yi Le /CSF" userId="S::s10243273@connect.np.edu.sg::52d43480-620b-4c79-b9ae-4a8c456a1882" providerId="AD" clId="Web-{E8517FA3-D602-6803-89F9-6A026D3EBFF5}" dt="2023-06-10T17:14:53.412" v="44" actId="1076"/>
        <pc:sldMkLst>
          <pc:docMk/>
          <pc:sldMk cId="2601420539" sldId="365"/>
        </pc:sldMkLst>
        <pc:spChg chg="mod">
          <ac:chgData name="Berith Chai Yi Le /CSF" userId="S::s10243273@connect.np.edu.sg::52d43480-620b-4c79-b9ae-4a8c456a1882" providerId="AD" clId="Web-{E8517FA3-D602-6803-89F9-6A026D3EBFF5}" dt="2023-06-10T17:14:53.412" v="44" actId="1076"/>
          <ac:spMkLst>
            <pc:docMk/>
            <pc:sldMk cId="2601420539" sldId="365"/>
            <ac:spMk id="3" creationId="{A6A9E0FB-20E3-5C0D-E046-64675E17ADDF}"/>
          </ac:spMkLst>
        </pc:spChg>
        <pc:graphicFrameChg chg="mod">
          <ac:chgData name="Berith Chai Yi Le /CSF" userId="S::s10243273@connect.np.edu.sg::52d43480-620b-4c79-b9ae-4a8c456a1882" providerId="AD" clId="Web-{E8517FA3-D602-6803-89F9-6A026D3EBFF5}" dt="2023-06-10T17:13:58.332" v="39" actId="1076"/>
          <ac:graphicFrameMkLst>
            <pc:docMk/>
            <pc:sldMk cId="2601420539" sldId="365"/>
            <ac:graphicFrameMk id="8" creationId="{233DC5B0-264D-CFB7-3ECB-9F3A9CE64ED4}"/>
          </ac:graphicFrameMkLst>
        </pc:graphicFrameChg>
      </pc:sldChg>
      <pc:sldChg chg="modSp">
        <pc:chgData name="Berith Chai Yi Le /CSF" userId="S::s10243273@connect.np.edu.sg::52d43480-620b-4c79-b9ae-4a8c456a1882" providerId="AD" clId="Web-{E8517FA3-D602-6803-89F9-6A026D3EBFF5}" dt="2023-06-10T17:11:49.796" v="22" actId="20577"/>
        <pc:sldMkLst>
          <pc:docMk/>
          <pc:sldMk cId="2375690673" sldId="366"/>
        </pc:sldMkLst>
        <pc:spChg chg="mod">
          <ac:chgData name="Berith Chai Yi Le /CSF" userId="S::s10243273@connect.np.edu.sg::52d43480-620b-4c79-b9ae-4a8c456a1882" providerId="AD" clId="Web-{E8517FA3-D602-6803-89F9-6A026D3EBFF5}" dt="2023-06-10T17:11:49.796" v="22" actId="20577"/>
          <ac:spMkLst>
            <pc:docMk/>
            <pc:sldMk cId="2375690673" sldId="366"/>
            <ac:spMk id="1342" creationId="{00000000-0000-0000-0000-000000000000}"/>
          </ac:spMkLst>
        </pc:spChg>
      </pc:sldChg>
      <pc:sldChg chg="modSp">
        <pc:chgData name="Berith Chai Yi Le /CSF" userId="S::s10243273@connect.np.edu.sg::52d43480-620b-4c79-b9ae-4a8c456a1882" providerId="AD" clId="Web-{E8517FA3-D602-6803-89F9-6A026D3EBFF5}" dt="2023-06-10T17:12:48.439" v="32" actId="20577"/>
        <pc:sldMkLst>
          <pc:docMk/>
          <pc:sldMk cId="1660933414" sldId="376"/>
        </pc:sldMkLst>
        <pc:spChg chg="mod">
          <ac:chgData name="Berith Chai Yi Le /CSF" userId="S::s10243273@connect.np.edu.sg::52d43480-620b-4c79-b9ae-4a8c456a1882" providerId="AD" clId="Web-{E8517FA3-D602-6803-89F9-6A026D3EBFF5}" dt="2023-06-10T17:12:48.439" v="32" actId="20577"/>
          <ac:spMkLst>
            <pc:docMk/>
            <pc:sldMk cId="1660933414" sldId="376"/>
            <ac:spMk id="2" creationId="{06540953-B73B-C0D3-564A-7672E7DFE5E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6D_9B0E86FB.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2"/>
              </a:solidFill>
              <a:latin typeface="Fira Code" panose="020B0809050000020004" pitchFamily="49" charset="0"/>
              <a:ea typeface="Fira Code" panose="020B0809050000020004" pitchFamily="49" charset="0"/>
              <a:cs typeface="Fira Code" panose="020B0809050000020004" pitchFamily="49" charset="0"/>
            </a:defRPr>
          </a:pPr>
          <a:endParaRPr lang="en-US"/>
        </a:p>
      </c:txPr>
    </c:title>
    <c:autoTitleDeleted val="0"/>
    <c:plotArea>
      <c:layout/>
      <c:barChart>
        <c:barDir val="bar"/>
        <c:grouping val="clustered"/>
        <c:varyColors val="0"/>
        <c:ser>
          <c:idx val="0"/>
          <c:order val="0"/>
          <c:tx>
            <c:strRef>
              <c:f>Sheet1!$B$1</c:f>
              <c:strCache>
                <c:ptCount val="1"/>
                <c:pt idx="0">
                  <c:v>Percentage</c:v>
                </c:pt>
              </c:strCache>
            </c:strRef>
          </c:tx>
          <c:spPr>
            <a:solidFill>
              <a:schemeClr val="accent1"/>
            </a:solidFill>
            <a:ln>
              <a:noFill/>
            </a:ln>
            <a:effectLst/>
          </c:spPr>
          <c:invertIfNegative val="0"/>
          <c:cat>
            <c:strRef>
              <c:f>Sheet1!$A$2:$A$11</c:f>
              <c:strCache>
                <c:ptCount val="10"/>
                <c:pt idx="0">
                  <c:v>Executable code injection/web shell</c:v>
                </c:pt>
                <c:pt idx="1">
                  <c:v>File path traversal</c:v>
                </c:pt>
                <c:pt idx="2">
                  <c:v>OS command injection</c:v>
                </c:pt>
                <c:pt idx="3">
                  <c:v>Server-side request forgery</c:v>
                </c:pt>
                <c:pt idx="4">
                  <c:v>Server-side template injection</c:v>
                </c:pt>
                <c:pt idx="5">
                  <c:v>Malicious file upload</c:v>
                </c:pt>
                <c:pt idx="6">
                  <c:v>Authorisation issue</c:v>
                </c:pt>
                <c:pt idx="7">
                  <c:v>XML external entity injection</c:v>
                </c:pt>
                <c:pt idx="8">
                  <c:v>Cross-site scripting (stored)</c:v>
                </c:pt>
                <c:pt idx="9">
                  <c:v>SQL injection</c:v>
                </c:pt>
              </c:strCache>
            </c:strRef>
          </c:cat>
          <c:val>
            <c:numRef>
              <c:f>Sheet1!$B$2:$B$11</c:f>
              <c:numCache>
                <c:formatCode>General</c:formatCode>
                <c:ptCount val="10"/>
                <c:pt idx="0">
                  <c:v>2.1</c:v>
                </c:pt>
                <c:pt idx="1">
                  <c:v>2.5</c:v>
                </c:pt>
                <c:pt idx="2">
                  <c:v>3.9</c:v>
                </c:pt>
                <c:pt idx="3">
                  <c:v>4.5999999999999996</c:v>
                </c:pt>
                <c:pt idx="4">
                  <c:v>5.3</c:v>
                </c:pt>
                <c:pt idx="5">
                  <c:v>7</c:v>
                </c:pt>
                <c:pt idx="6">
                  <c:v>7</c:v>
                </c:pt>
                <c:pt idx="7">
                  <c:v>8.1</c:v>
                </c:pt>
                <c:pt idx="8">
                  <c:v>26.7</c:v>
                </c:pt>
                <c:pt idx="9">
                  <c:v>33</c:v>
                </c:pt>
              </c:numCache>
            </c:numRef>
          </c:val>
          <c:extLst>
            <c:ext xmlns:c16="http://schemas.microsoft.com/office/drawing/2014/chart" uri="{C3380CC4-5D6E-409C-BE32-E72D297353CC}">
              <c16:uniqueId val="{00000000-6DF1-41E9-87A9-3F5B2EB3E2BD}"/>
            </c:ext>
          </c:extLst>
        </c:ser>
        <c:dLbls>
          <c:showLegendKey val="0"/>
          <c:showVal val="0"/>
          <c:showCatName val="0"/>
          <c:showSerName val="0"/>
          <c:showPercent val="0"/>
          <c:showBubbleSize val="0"/>
        </c:dLbls>
        <c:gapWidth val="182"/>
        <c:axId val="1971249471"/>
        <c:axId val="1971248991"/>
      </c:barChart>
      <c:catAx>
        <c:axId val="19712494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Fira Code" panose="020B0809050000020004" pitchFamily="49" charset="0"/>
                <a:ea typeface="Fira Code" panose="020B0809050000020004" pitchFamily="49" charset="0"/>
                <a:cs typeface="Fira Code" panose="020B0809050000020004" pitchFamily="49" charset="0"/>
              </a:defRPr>
            </a:pPr>
            <a:endParaRPr lang="en-US"/>
          </a:p>
        </c:txPr>
        <c:crossAx val="1971248991"/>
        <c:crosses val="autoZero"/>
        <c:auto val="1"/>
        <c:lblAlgn val="ctr"/>
        <c:lblOffset val="100"/>
        <c:noMultiLvlLbl val="0"/>
      </c:catAx>
      <c:valAx>
        <c:axId val="19712489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Fira Code" panose="020B0809050000020004" pitchFamily="49" charset="0"/>
                <a:ea typeface="Fira Code" panose="020B0809050000020004" pitchFamily="49" charset="0"/>
                <a:cs typeface="Fira Code" panose="020B0809050000020004" pitchFamily="49" charset="0"/>
              </a:defRPr>
            </a:pPr>
            <a:endParaRPr lang="en-US"/>
          </a:p>
        </c:txPr>
        <c:crossAx val="1971249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Fira Code" panose="020B0809050000020004" pitchFamily="49" charset="0"/>
              <a:ea typeface="Fira Code" panose="020B0809050000020004" pitchFamily="49" charset="0"/>
              <a:cs typeface="Fira Code" panose="020B0809050000020004" pitchFamily="49"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43_3BB44A52.xml><?xml version="1.0" encoding="utf-8"?>
<p188:cmLst xmlns:a="http://schemas.openxmlformats.org/drawingml/2006/main" xmlns:r="http://schemas.openxmlformats.org/officeDocument/2006/relationships" xmlns:p188="http://schemas.microsoft.com/office/powerpoint/2018/8/main">
  <p188:cm id="{4A481317-D082-47FE-A63F-5E55115BA4A0}" authorId="{EDF570AD-53CC-B916-3130-4918FC0AD0E5}" status="resolved" created="2023-05-24T12:31:37.170" complete="100000">
    <ac:deMkLst xmlns:ac="http://schemas.microsoft.com/office/drawing/2013/main/command">
      <pc:docMk xmlns:pc="http://schemas.microsoft.com/office/powerpoint/2013/main/command"/>
      <pc:sldMk xmlns:pc="http://schemas.microsoft.com/office/powerpoint/2013/main/command" cId="1001671250" sldId="323"/>
      <ac:spMk id="1194" creationId="{00000000-0000-0000-0000-000000000000}"/>
    </ac:deMkLst>
    <p188:txBody>
      <a:bodyPr/>
      <a:lstStyle/>
      <a:p>
        <a:r>
          <a:rPr lang="en-SG"/>
          <a:t>TODO: Give a definition and explanation for web exploitation. Would be good to look at official definitions!</a:t>
        </a:r>
      </a:p>
    </p188:txBody>
  </p188:cm>
</p188:cmLst>
</file>

<file path=ppt/comments/modernComment_147_CC8B5CD0.xml><?xml version="1.0" encoding="utf-8"?>
<p188:cmLst xmlns:a="http://schemas.openxmlformats.org/drawingml/2006/main" xmlns:r="http://schemas.openxmlformats.org/officeDocument/2006/relationships" xmlns:p188="http://schemas.microsoft.com/office/powerpoint/2018/8/main">
  <p188:cm id="{1724BA2A-5F7C-43C6-BC0E-B027DC56D648}" authorId="{EDF570AD-53CC-B916-3130-4918FC0AD0E5}" status="resolved" created="2023-05-24T12:32:07.714" complete="100000">
    <ac:deMkLst xmlns:ac="http://schemas.microsoft.com/office/drawing/2013/main/command">
      <pc:docMk xmlns:pc="http://schemas.microsoft.com/office/powerpoint/2013/main/command"/>
      <pc:sldMk xmlns:pc="http://schemas.microsoft.com/office/powerpoint/2013/main/command" cId="3431685328" sldId="327"/>
      <ac:spMk id="3" creationId="{4B272DD7-6713-42FC-7A5F-35193A9D1FB6}"/>
    </ac:deMkLst>
    <p188:txBody>
      <a:bodyPr/>
      <a:lstStyle/>
      <a:p>
        <a:r>
          <a:rPr lang="en-SG"/>
          <a:t>TODO: Fact check the content here and find a way to condense or express this in a more digestible manner</a:t>
        </a:r>
      </a:p>
    </p188:txBody>
  </p188:cm>
</p188:cmLst>
</file>

<file path=ppt/comments/modernComment_14B_89F06545.xml><?xml version="1.0" encoding="utf-8"?>
<p188:cmLst xmlns:a="http://schemas.openxmlformats.org/drawingml/2006/main" xmlns:r="http://schemas.openxmlformats.org/officeDocument/2006/relationships" xmlns:p188="http://schemas.microsoft.com/office/powerpoint/2018/8/main">
  <p188:cm id="{BC430453-0990-44C8-B11A-63B131220943}" authorId="{EDF570AD-53CC-B916-3130-4918FC0AD0E5}" status="resolved" created="2023-05-24T12:32:07.714" complete="100000">
    <ac:deMkLst xmlns:ac="http://schemas.microsoft.com/office/drawing/2013/main/command">
      <pc:docMk xmlns:pc="http://schemas.microsoft.com/office/powerpoint/2013/main/command"/>
      <pc:sldMk xmlns:pc="http://schemas.microsoft.com/office/powerpoint/2013/main/command" cId="2314233157" sldId="331"/>
      <ac:spMk id="3" creationId="{4B272DD7-6713-42FC-7A5F-35193A9D1FB6}"/>
    </ac:deMkLst>
    <p188:txBody>
      <a:bodyPr/>
      <a:lstStyle/>
      <a:p>
        <a:r>
          <a:rPr lang="en-SG"/>
          <a:t>TODO: Fact check the content here and find a way to condense or express this in a more digestible manner</a:t>
        </a:r>
      </a:p>
    </p188:txBody>
  </p188:cm>
</p188:cmLst>
</file>

<file path=ppt/comments/modernComment_173_2386EF24.xml><?xml version="1.0" encoding="utf-8"?>
<p188:cmLst xmlns:a="http://schemas.openxmlformats.org/drawingml/2006/main" xmlns:r="http://schemas.openxmlformats.org/officeDocument/2006/relationships" xmlns:p188="http://schemas.microsoft.com/office/powerpoint/2018/8/main">
  <p188:cm id="{FE412652-EB82-4E25-BA18-E35A7AB3F055}" authorId="{EDF570AD-53CC-B916-3130-4918FC0AD0E5}" created="2023-06-03T04:33:13.221">
    <ac:deMkLst xmlns:ac="http://schemas.microsoft.com/office/drawing/2013/main/command">
      <pc:docMk xmlns:pc="http://schemas.microsoft.com/office/powerpoint/2013/main/command"/>
      <pc:sldMk xmlns:pc="http://schemas.microsoft.com/office/powerpoint/2013/main/command" cId="596045604" sldId="371"/>
      <ac:spMk id="1820" creationId="{00000000-0000-0000-0000-000000000000}"/>
    </ac:deMkLst>
    <p188:txBody>
      <a:bodyPr/>
      <a:lstStyle/>
      <a:p>
        <a:r>
          <a:rPr lang="en-SG"/>
          <a:t>Rework explanations?</a:t>
        </a:r>
      </a:p>
    </p188:txBody>
  </p188:cm>
</p188:cmLst>
</file>

<file path=ppt/comments/modernComment_174_28E2A97A.xml><?xml version="1.0" encoding="utf-8"?>
<p188:cmLst xmlns:a="http://schemas.openxmlformats.org/drawingml/2006/main" xmlns:r="http://schemas.openxmlformats.org/officeDocument/2006/relationships" xmlns:p188="http://schemas.microsoft.com/office/powerpoint/2018/8/main">
  <p188:cm id="{40AA829A-85E2-4F13-A2CD-43D64FE4566A}" authorId="{EDF570AD-53CC-B916-3130-4918FC0AD0E5}" status="resolved" created="2023-05-24T12:32:07.714">
    <ac:deMkLst xmlns:ac="http://schemas.microsoft.com/office/drawing/2013/main/command">
      <pc:docMk xmlns:pc="http://schemas.microsoft.com/office/powerpoint/2013/main/command"/>
      <pc:sldMk xmlns:pc="http://schemas.microsoft.com/office/powerpoint/2013/main/command" cId="685943162" sldId="372"/>
      <ac:spMk id="3" creationId="{4B272DD7-6713-42FC-7A5F-35193A9D1FB6}"/>
    </ac:deMkLst>
    <p188:txBody>
      <a:bodyPr/>
      <a:lstStyle/>
      <a:p>
        <a:r>
          <a:rPr lang="en-SG"/>
          <a:t>TODO: Fact check the content here and find a way to condense or express this in a more digestible manner</a:t>
        </a:r>
      </a:p>
    </p188:txBody>
  </p188:cm>
</p188:cmLst>
</file>

<file path=ppt/comments/modernComment_175_8C480D1F.xml><?xml version="1.0" encoding="utf-8"?>
<p188:cmLst xmlns:a="http://schemas.openxmlformats.org/drawingml/2006/main" xmlns:r="http://schemas.openxmlformats.org/officeDocument/2006/relationships" xmlns:p188="http://schemas.microsoft.com/office/powerpoint/2018/8/main">
  <p188:cm id="{E58C2A81-FE52-41AD-AE07-CB8569FA3A8F}" authorId="{EDF570AD-53CC-B916-3130-4918FC0AD0E5}" status="resolved" created="2023-05-24T12:32:07.714">
    <ac:deMkLst xmlns:ac="http://schemas.microsoft.com/office/drawing/2013/main/command">
      <pc:docMk xmlns:pc="http://schemas.microsoft.com/office/powerpoint/2013/main/command"/>
      <pc:sldMk xmlns:pc="http://schemas.microsoft.com/office/powerpoint/2013/main/command" cId="2353532191" sldId="373"/>
      <ac:spMk id="3" creationId="{4B272DD7-6713-42FC-7A5F-35193A9D1FB6}"/>
    </ac:deMkLst>
    <p188:txBody>
      <a:bodyPr/>
      <a:lstStyle/>
      <a:p>
        <a:r>
          <a:rPr lang="en-SG"/>
          <a:t>TODO: Fact check the content here and find a way to condense or express this in a more digestible manner</a:t>
        </a:r>
      </a:p>
    </p188:txBody>
  </p188:cm>
</p188:cmLst>
</file>

<file path=ppt/comments/modernComment_183_CDC5869B.xml><?xml version="1.0" encoding="utf-8"?>
<p188:cmLst xmlns:a="http://schemas.openxmlformats.org/drawingml/2006/main" xmlns:r="http://schemas.openxmlformats.org/officeDocument/2006/relationships" xmlns:p188="http://schemas.microsoft.com/office/powerpoint/2018/8/main">
  <p188:cm id="{1CA0A51B-031B-47F8-98ED-C5DB722D091F}" authorId="{EDF570AD-53CC-B916-3130-4918FC0AD0E5}" status="resolved" created="2023-06-03T04:33:13.221" complete="100000">
    <ac:deMkLst xmlns:ac="http://schemas.microsoft.com/office/drawing/2013/main/command">
      <pc:docMk xmlns:pc="http://schemas.microsoft.com/office/powerpoint/2013/main/command"/>
      <pc:sldMk xmlns:pc="http://schemas.microsoft.com/office/powerpoint/2013/main/command" cId="3452274331" sldId="387"/>
      <ac:spMk id="1820" creationId="{00000000-0000-0000-0000-000000000000}"/>
    </ac:deMkLst>
    <p188:txBody>
      <a:bodyPr/>
      <a:lstStyle/>
      <a:p>
        <a:r>
          <a:rPr lang="en-SG"/>
          <a:t>Rework explanations?</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3T00:17:26.026"/>
    </inkml:context>
    <inkml:brush xml:id="br0">
      <inkml:brushProperty name="width" value="0.1" units="cm"/>
      <inkml:brushProperty name="height" value="0.1" units="cm"/>
      <inkml:brushProperty name="color" value="#E71224"/>
    </inkml:brush>
  </inkml:definitions>
  <inkml:trace contextRef="#ctx0" brushRef="#br0">14261 9731 16383 0 0,'4'0'0'0'0,"4"0"0"0"0,4 0 0 0 0,5 0 0 0 0,1 0 0 0 0,3 0 0 0 0,0 0 0 0 0,0 0 0 0 0,1 0 0 0 0,-1 0 0 0 0,0 0 0 0 0,0 0 0 0 0,0 0 0 0 0,0 0 0 0 0,-1 0 0 0 0,1 0 0 0 0,0 0 0 0 0,-1 0 0 0 0,1 0 0 0 0,-1 0 0 0 0,1 0 0 0 0,0 0 0 0 0,-1 0 0 0 0,1 0 0 0 0,-1 0 0 0 0,1 0 0 0 0,0 0 0 0 0,-1 0 0 0 0,1 0 0 0 0,0 0 0 0 0,-1 0 0 0 0,1 0 0 0 0,-1 0 0 0 0,1 0 0 0 0,0 0 0 0 0,-1 0 0 0 0,1 0 0 0 0,-1 0 0 0 0,1 0 0 0 0,0 0 0 0 0,-1 0 0 0 0,1 0 0 0 0,0 0 0 0 0,-1 0 0 0 0,1 0 0 0 0,-1 0 0 0 0,1 0 0 0 0,0 0 0 0 0,-1 0 0 0 0,1 0 0 0 0,-1 0 0 0 0,1 0 0 0 0,0 0 0 0 0,-1 0 0 0 0,1 0 0 0 0,0 0 0 0 0,-1 0 0 0 0,1 0 0 0 0,-1 0 0 0 0,1 0 0 0 0,0 0 0 0 0,-1 0 0 0 0,1 0 0 0 0,0 0 0 0 0,-1 0 0 0 0,1 0 0 0 0,-1 0 0 0 0,1 0 0 0 0,0 0 0 0 0,-1 0 0 0 0,1 0 0 0 0,-1 0 0 0 0,1 0 0 0 0,0 0 0 0 0,-1 0 0 0 0,1 0 0 0 0,0 0 0 0 0,-1 0 0 0 0,1 0 0 0 0,-4-4 0 0 0,-1 0 0 0 0,0-1 0 0 0,1 1 0 0 0,1 2 0 0 0,1 0 0 0 0,-3 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2T19:51:22.907"/>
    </inkml:context>
    <inkml:brush xml:id="br0">
      <inkml:brushProperty name="width" value="0.1" units="cm"/>
      <inkml:brushProperty name="height" value="0.1" units="cm"/>
      <inkml:brushProperty name="color" value="#E71224"/>
    </inkml:brush>
  </inkml:definitions>
  <inkml:trace contextRef="#ctx0" brushRef="#br0">14261 9731 16383 0 0,'4'0'0'0'0,"4"0"0"0"0,4 0 0 0 0,5 0 0 0 0,1 0 0 0 0,3 0 0 0 0,0 0 0 0 0,0 0 0 0 0,1 0 0 0 0,-1 0 0 0 0,0 0 0 0 0,0 0 0 0 0,0 0 0 0 0,0 0 0 0 0,-1 0 0 0 0,1 0 0 0 0,0 0 0 0 0,-1 0 0 0 0,1 0 0 0 0,-1 0 0 0 0,1 0 0 0 0,0 0 0 0 0,-1 0 0 0 0,1 0 0 0 0,-1 0 0 0 0,1 0 0 0 0,0 0 0 0 0,-1 0 0 0 0,1 0 0 0 0,0 0 0 0 0,-1 0 0 0 0,1 0 0 0 0,-1 0 0 0 0,1 0 0 0 0,0 0 0 0 0,-1 0 0 0 0,1 0 0 0 0,-1 0 0 0 0,1 0 0 0 0,0 0 0 0 0,-1 0 0 0 0,1 0 0 0 0,0 0 0 0 0,-1 0 0 0 0,1 0 0 0 0,-1 0 0 0 0,1 0 0 0 0,0 0 0 0 0,-1 0 0 0 0,1 0 0 0 0,-1 0 0 0 0,1 0 0 0 0,0 0 0 0 0,-1 0 0 0 0,1 0 0 0 0,0 0 0 0 0,-1 0 0 0 0,1 0 0 0 0,-1 0 0 0 0,1 0 0 0 0,0 0 0 0 0,-1 0 0 0 0,1 0 0 0 0,0 0 0 0 0,-1 0 0 0 0,1 0 0 0 0,-1 0 0 0 0,1 0 0 0 0,0 0 0 0 0,-1 0 0 0 0,1 0 0 0 0,-1 0 0 0 0,1 0 0 0 0,0 0 0 0 0,-1 0 0 0 0,1 0 0 0 0,0 0 0 0 0,-1 0 0 0 0,1 0 0 0 0,-4-4 0 0 0,-1 0 0 0 0,0-1 0 0 0,1 1 0 0 0,1 2 0 0 0,1 0 0 0 0,-3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2T19:51:22.907"/>
    </inkml:context>
    <inkml:brush xml:id="br0">
      <inkml:brushProperty name="width" value="0.1" units="cm"/>
      <inkml:brushProperty name="height" value="0.1" units="cm"/>
      <inkml:brushProperty name="color" value="#E71224"/>
    </inkml:brush>
  </inkml:definitions>
  <inkml:trace contextRef="#ctx0" brushRef="#br0">14261 9731 16383 0 0,'4'0'0'0'0,"4"0"0"0"0,4 0 0 0 0,5 0 0 0 0,1 0 0 0 0,3 0 0 0 0,0 0 0 0 0,0 0 0 0 0,1 0 0 0 0,-1 0 0 0 0,0 0 0 0 0,0 0 0 0 0,0 0 0 0 0,0 0 0 0 0,-1 0 0 0 0,1 0 0 0 0,0 0 0 0 0,-1 0 0 0 0,1 0 0 0 0,-1 0 0 0 0,1 0 0 0 0,0 0 0 0 0,-1 0 0 0 0,1 0 0 0 0,-1 0 0 0 0,1 0 0 0 0,0 0 0 0 0,-1 0 0 0 0,1 0 0 0 0,0 0 0 0 0,-1 0 0 0 0,1 0 0 0 0,-1 0 0 0 0,1 0 0 0 0,0 0 0 0 0,-1 0 0 0 0,1 0 0 0 0,-1 0 0 0 0,1 0 0 0 0,0 0 0 0 0,-1 0 0 0 0,1 0 0 0 0,0 0 0 0 0,-1 0 0 0 0,1 0 0 0 0,-1 0 0 0 0,1 0 0 0 0,0 0 0 0 0,-1 0 0 0 0,1 0 0 0 0,-1 0 0 0 0,1 0 0 0 0,0 0 0 0 0,-1 0 0 0 0,1 0 0 0 0,0 0 0 0 0,-1 0 0 0 0,1 0 0 0 0,-1 0 0 0 0,1 0 0 0 0,0 0 0 0 0,-1 0 0 0 0,1 0 0 0 0,0 0 0 0 0,-1 0 0 0 0,1 0 0 0 0,-1 0 0 0 0,1 0 0 0 0,0 0 0 0 0,-1 0 0 0 0,1 0 0 0 0,-1 0 0 0 0,1 0 0 0 0,0 0 0 0 0,-1 0 0 0 0,1 0 0 0 0,0 0 0 0 0,-1 0 0 0 0,1 0 0 0 0,-4-4 0 0 0,-1 0 0 0 0,0-1 0 0 0,1 1 0 0 0,1 2 0 0 0,1 0 0 0 0,-3 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ortswigger.net/web-security/cross-site-scripting/content-security-policy"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developer.mozilla.org/en-US/docs/Web/HTTP/CSP"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119154bae9d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119154bae9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3801318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sz="1100"/>
          </a:p>
        </p:txBody>
      </p:sp>
    </p:spTree>
    <p:extLst>
      <p:ext uri="{BB962C8B-B14F-4D97-AF65-F5344CB8AC3E}">
        <p14:creationId xmlns:p14="http://schemas.microsoft.com/office/powerpoint/2010/main" val="24996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sz="1100"/>
          </a:p>
        </p:txBody>
      </p:sp>
    </p:spTree>
    <p:extLst>
      <p:ext uri="{BB962C8B-B14F-4D97-AF65-F5344CB8AC3E}">
        <p14:creationId xmlns:p14="http://schemas.microsoft.com/office/powerpoint/2010/main" val="3488187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sz="1100"/>
          </a:p>
        </p:txBody>
      </p:sp>
    </p:spTree>
    <p:extLst>
      <p:ext uri="{BB962C8B-B14F-4D97-AF65-F5344CB8AC3E}">
        <p14:creationId xmlns:p14="http://schemas.microsoft.com/office/powerpoint/2010/main" val="2996126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sz="1100"/>
              <a:t>Let's say we have a social media website where users can post comments on user's posts. But the website fails to sanitise user input!</a:t>
            </a:r>
          </a:p>
          <a:p>
            <a:pPr marL="158750" indent="0">
              <a:buNone/>
            </a:pPr>
            <a:endParaRPr lang="en-GB" sz="1100"/>
          </a:p>
          <a:p>
            <a:pPr marL="158750" indent="0">
              <a:buNone/>
            </a:pPr>
            <a:r>
              <a:rPr lang="en-GB" sz="1100"/>
              <a:t>you can see that "Comment 2" contains a script tag. When a victim user visits the profile, the script will be executed in their browser, triggering an alert box with the message 'XSS attack!'.</a:t>
            </a:r>
            <a:endParaRPr lang="en-GB"/>
          </a:p>
          <a:p>
            <a:pPr marL="158750" indent="0">
              <a:buNone/>
            </a:pPr>
            <a:endParaRPr lang="en-SG"/>
          </a:p>
        </p:txBody>
      </p:sp>
    </p:spTree>
    <p:extLst>
      <p:ext uri="{BB962C8B-B14F-4D97-AF65-F5344CB8AC3E}">
        <p14:creationId xmlns:p14="http://schemas.microsoft.com/office/powerpoint/2010/main" val="1291372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a:t>Attackers often craft phishing emails or social engineering attacks to trick users into clicking malicious links.</a:t>
            </a:r>
            <a:endParaRPr lang="en-GB"/>
          </a:p>
        </p:txBody>
      </p:sp>
    </p:spTree>
    <p:extLst>
      <p:ext uri="{BB962C8B-B14F-4D97-AF65-F5344CB8AC3E}">
        <p14:creationId xmlns:p14="http://schemas.microsoft.com/office/powerpoint/2010/main" val="3598317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1"/>
              <a:t>Where do reflected XSS attacks happen the most?</a:t>
            </a:r>
            <a:endParaRPr lang="en-GB" b="0"/>
          </a:p>
          <a:p>
            <a:pPr marL="158750" indent="0">
              <a:buNone/>
            </a:pPr>
            <a:r>
              <a:rPr lang="en-GB" b="0"/>
              <a:t>Generally, you might be able to find an opening whenever you see your input being reflected back to you immediately.</a:t>
            </a:r>
          </a:p>
        </p:txBody>
      </p:sp>
    </p:spTree>
    <p:extLst>
      <p:ext uri="{BB962C8B-B14F-4D97-AF65-F5344CB8AC3E}">
        <p14:creationId xmlns:p14="http://schemas.microsoft.com/office/powerpoint/2010/main" val="2083945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a:t>The slightly complicated part about DOM-based XSS is that </a:t>
            </a:r>
            <a:r>
              <a:rPr lang="en-GB" sz="1100"/>
              <a:t>it doesn't involve server-side vulnerabilities. This makes it harder for websites to detect and defend against.</a:t>
            </a:r>
            <a:endParaRPr lang="en-SG"/>
          </a:p>
        </p:txBody>
      </p:sp>
    </p:spTree>
    <p:extLst>
      <p:ext uri="{BB962C8B-B14F-4D97-AF65-F5344CB8AC3E}">
        <p14:creationId xmlns:p14="http://schemas.microsoft.com/office/powerpoint/2010/main" val="1833001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GB"/>
              <a:t>The website provides buttons to change the colour theme dynamically using JavaScript. The </a:t>
            </a:r>
            <a:r>
              <a:rPr lang="en-GB" err="1">
                <a:latin typeface="Fira Code" panose="020B0809050000020004" pitchFamily="49" charset="0"/>
                <a:ea typeface="Fira Code" panose="020B0809050000020004" pitchFamily="49" charset="0"/>
                <a:cs typeface="Fira Code" panose="020B0809050000020004" pitchFamily="49" charset="0"/>
              </a:rPr>
              <a:t>changeTheme</a:t>
            </a:r>
            <a:r>
              <a:rPr lang="en-GB">
                <a:latin typeface="Fira Code" panose="020B0809050000020004" pitchFamily="49" charset="0"/>
                <a:ea typeface="Fira Code" panose="020B0809050000020004" pitchFamily="49" charset="0"/>
                <a:cs typeface="Fira Code" panose="020B0809050000020004" pitchFamily="49" charset="0"/>
              </a:rPr>
              <a:t>()</a:t>
            </a:r>
            <a:r>
              <a:rPr lang="en-GB"/>
              <a:t> function creates a new script element, sets its </a:t>
            </a:r>
            <a:r>
              <a:rPr lang="en-GB" err="1"/>
              <a:t>innerHTML</a:t>
            </a:r>
            <a:r>
              <a:rPr lang="en-GB"/>
              <a:t> property to include the user-selected theme, and appends it to the head of the document.</a:t>
            </a:r>
            <a:endParaRPr lang="en-US"/>
          </a:p>
        </p:txBody>
      </p:sp>
    </p:spTree>
    <p:extLst>
      <p:ext uri="{BB962C8B-B14F-4D97-AF65-F5344CB8AC3E}">
        <p14:creationId xmlns:p14="http://schemas.microsoft.com/office/powerpoint/2010/main" val="244116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f65840171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f65840171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More on CSP</a:t>
            </a:r>
          </a:p>
          <a:p>
            <a:pPr marL="0" lvl="0" indent="0" algn="l" rtl="0">
              <a:spcBef>
                <a:spcPts val="0"/>
              </a:spcBef>
              <a:spcAft>
                <a:spcPts val="0"/>
              </a:spcAft>
              <a:buNone/>
            </a:pPr>
            <a:r>
              <a:rPr lang="en-GB" b="0"/>
              <a:t>One of CSP's main points of existing is to throw off XSS attempts. By limiting what can run, CSP can directly hinder attempts by attackers to run malicious code (usually JavaScript, as we've seen!).</a:t>
            </a:r>
          </a:p>
          <a:p>
            <a:pPr marL="0" lvl="0" indent="0" algn="l" rtl="0">
              <a:spcBef>
                <a:spcPts val="0"/>
              </a:spcBef>
              <a:spcAft>
                <a:spcPts val="0"/>
              </a:spcAft>
              <a:buNone/>
            </a:pPr>
            <a:r>
              <a:rPr lang="en-GB" b="0"/>
              <a:t>Read more about CSP on </a:t>
            </a:r>
            <a:r>
              <a:rPr lang="en-GB" b="0" err="1"/>
              <a:t>PortSwigger</a:t>
            </a:r>
            <a:r>
              <a:rPr lang="en-GB" b="0"/>
              <a:t> (for a more cybersecurity-oriented explanation) and MDN Web Docs (for a more general web-oriented explanation):</a:t>
            </a:r>
          </a:p>
          <a:p>
            <a:pPr marL="0" lvl="0" indent="0" algn="l" rtl="0">
              <a:spcBef>
                <a:spcPts val="0"/>
              </a:spcBef>
              <a:spcAft>
                <a:spcPts val="0"/>
              </a:spcAft>
              <a:buNone/>
            </a:pPr>
            <a:r>
              <a:rPr lang="en-GB">
                <a:hlinkClick r:id="rId3"/>
              </a:rPr>
              <a:t>Content security policy | Web Security Academy (portswigger.net)</a:t>
            </a:r>
            <a:endParaRPr lang="en-GB" b="0"/>
          </a:p>
          <a:p>
            <a:pPr marL="0" lvl="0" indent="0" algn="l" rtl="0">
              <a:spcBef>
                <a:spcPts val="0"/>
              </a:spcBef>
              <a:spcAft>
                <a:spcPts val="0"/>
              </a:spcAft>
              <a:buNone/>
            </a:pPr>
            <a:r>
              <a:rPr lang="en-SG">
                <a:hlinkClick r:id="rId4"/>
              </a:rPr>
              <a:t>Content Security Policy (CSP) - HTTP | MDN (mozilla.org)</a:t>
            </a:r>
            <a:endParaRPr lang="en-GB" b="0"/>
          </a:p>
          <a:p>
            <a:pPr marL="0" lvl="0" indent="0" algn="l" rtl="0">
              <a:spcBef>
                <a:spcPts val="0"/>
              </a:spcBef>
              <a:spcAft>
                <a:spcPts val="0"/>
              </a:spcAft>
              <a:buNone/>
            </a:pPr>
            <a:endParaRPr lang="en-GB" b="1"/>
          </a:p>
          <a:p>
            <a:pPr marL="0" lvl="0" indent="0" algn="l" rtl="0">
              <a:spcBef>
                <a:spcPts val="0"/>
              </a:spcBef>
              <a:spcAft>
                <a:spcPts val="0"/>
              </a:spcAft>
              <a:buNone/>
            </a:pPr>
            <a:r>
              <a:rPr lang="en-GB" b="1"/>
              <a:t>More on data encoding</a:t>
            </a:r>
            <a:endParaRPr lang="en-GB" b="0"/>
          </a:p>
          <a:p>
            <a:pPr marL="0" lvl="0" indent="0" algn="l" rtl="0">
              <a:spcBef>
                <a:spcPts val="0"/>
              </a:spcBef>
              <a:spcAft>
                <a:spcPts val="0"/>
              </a:spcAft>
              <a:buNone/>
            </a:pPr>
            <a:r>
              <a:rPr lang="en-GB" b="0"/>
              <a:t>Data encoding can be tricky because it may need to be done on many fronts (for example, for an app to be decently secure, it might need to make use of HTML, URL, JavaScript, and CSS encoding all at once!). When done correctly though, they prevent malicious code from being run by intentionally malforming them in a way that the site still can interpret (e.g., by decoding later on).</a:t>
            </a:r>
            <a:endParaRPr lang="en-GB" b="1"/>
          </a:p>
        </p:txBody>
      </p:sp>
    </p:spTree>
    <p:extLst>
      <p:ext uri="{BB962C8B-B14F-4D97-AF65-F5344CB8AC3E}">
        <p14:creationId xmlns:p14="http://schemas.microsoft.com/office/powerpoint/2010/main" val="1305649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a:t>A history lesson about SQL in general:</a:t>
            </a:r>
          </a:p>
          <a:p>
            <a:pPr marL="457200" indent="-298450">
              <a:buFont typeface="Arial" panose="020B0604020202020204" pitchFamily="34" charset="0"/>
              <a:buChar char="•"/>
            </a:pPr>
            <a:r>
              <a:rPr lang="en-GB"/>
              <a:t>It has quite an extensive history, dating back all the way to the '70s!</a:t>
            </a:r>
          </a:p>
          <a:p>
            <a:pPr marL="457200" indent="-298450">
              <a:buFont typeface="Arial" panose="020B0604020202020204" pitchFamily="34" charset="0"/>
              <a:buChar char="•"/>
            </a:pPr>
            <a:r>
              <a:rPr lang="en-GB"/>
              <a:t>Was first developed by IBM engineers as a way to define a definitive model for relational database management systems</a:t>
            </a:r>
            <a:endParaRPr lang="en-SG"/>
          </a:p>
        </p:txBody>
      </p:sp>
    </p:spTree>
    <p:extLst>
      <p:ext uri="{BB962C8B-B14F-4D97-AF65-F5344CB8AC3E}">
        <p14:creationId xmlns:p14="http://schemas.microsoft.com/office/powerpoint/2010/main" val="2682724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750067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 typeface="Arial" panose="020B0604020202020204" pitchFamily="34" charset="0"/>
              <a:buNone/>
            </a:pPr>
            <a:r>
              <a:rPr lang="en-GB" sz="1400"/>
              <a:t>There are many kinds of </a:t>
            </a:r>
            <a:r>
              <a:rPr lang="en-GB" sz="1400" err="1"/>
              <a:t>DBMSes</a:t>
            </a:r>
            <a:r>
              <a:rPr lang="en-GB" sz="1400"/>
              <a:t> out there, and they all bring something different to the table.</a:t>
            </a:r>
          </a:p>
          <a:p>
            <a:pPr marL="158750" indent="0">
              <a:buFont typeface="Arial" panose="020B0604020202020204" pitchFamily="34" charset="0"/>
              <a:buNone/>
            </a:pPr>
            <a:endParaRPr lang="en-GB" sz="1400"/>
          </a:p>
          <a:p>
            <a:pPr marL="158750" indent="0">
              <a:buFont typeface="Arial" panose="020B0604020202020204" pitchFamily="34" charset="0"/>
              <a:buNone/>
            </a:pPr>
            <a:r>
              <a:rPr lang="en-GB" sz="1400" b="1"/>
              <a:t>How does someone decide which DBMS they want to use?</a:t>
            </a:r>
          </a:p>
          <a:p>
            <a:pPr marL="158750" indent="0">
              <a:buFont typeface="Arial" panose="020B0604020202020204" pitchFamily="34" charset="0"/>
              <a:buNone/>
            </a:pPr>
            <a:r>
              <a:rPr lang="en-GB" sz="1200"/>
              <a:t>Each DBMS may have different data types, capabilities, and use cases that might make some people prefer one for a particular use case. For example, in the industry:</a:t>
            </a:r>
          </a:p>
          <a:p>
            <a:pPr marL="457200" indent="-298450">
              <a:buFont typeface="Arial" panose="020B0604020202020204" pitchFamily="34" charset="0"/>
              <a:buChar char="•"/>
            </a:pPr>
            <a:r>
              <a:rPr lang="en-GB" sz="1200"/>
              <a:t>MySQL: often used by a wide variety of businesses and organisations</a:t>
            </a:r>
          </a:p>
          <a:p>
            <a:pPr marL="457200" indent="-298450">
              <a:buFont typeface="Arial" panose="020B0604020202020204" pitchFamily="34" charset="0"/>
              <a:buChar char="•"/>
            </a:pPr>
            <a:r>
              <a:rPr lang="en-GB" sz="1200"/>
              <a:t>Oracle: often used by large enterprises</a:t>
            </a:r>
          </a:p>
        </p:txBody>
      </p:sp>
    </p:spTree>
    <p:extLst>
      <p:ext uri="{BB962C8B-B14F-4D97-AF65-F5344CB8AC3E}">
        <p14:creationId xmlns:p14="http://schemas.microsoft.com/office/powerpoint/2010/main" val="2129790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4117750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What about line breaks?</a:t>
            </a:r>
            <a:endParaRPr lang="en-GB" b="0"/>
          </a:p>
          <a:p>
            <a:pPr marL="0" lvl="0" indent="0" algn="l" rtl="0">
              <a:spcBef>
                <a:spcPts val="0"/>
              </a:spcBef>
              <a:spcAft>
                <a:spcPts val="0"/>
              </a:spcAft>
              <a:buNone/>
            </a:pPr>
            <a:r>
              <a:rPr lang="en-GB" b="0"/>
              <a:t>Line breaks don't matter much to SQL, as long as you end off each statement with a semicolon (;). SQL sees anything preceding a semicolon as a group of keywords that makes up one command. These are the same:</a:t>
            </a:r>
          </a:p>
          <a:p>
            <a:pPr marL="0" lvl="0" indent="0" algn="l" rtl="0">
              <a:spcBef>
                <a:spcPts val="0"/>
              </a:spcBef>
              <a:spcAft>
                <a:spcPts val="0"/>
              </a:spcAft>
              <a:buNone/>
            </a:pPr>
            <a:endParaRPr lang="en-GB" b="0"/>
          </a:p>
          <a:p>
            <a:pPr marL="0" lvl="0" indent="0" algn="l" rtl="0">
              <a:spcBef>
                <a:spcPts val="0"/>
              </a:spcBef>
              <a:spcAft>
                <a:spcPts val="0"/>
              </a:spcAft>
              <a:buNone/>
            </a:pPr>
            <a:r>
              <a:rPr lang="en-GB" b="0"/>
              <a:t>SELECT * FROM users WHERE name = "John Doe";</a:t>
            </a:r>
          </a:p>
          <a:p>
            <a:pPr marL="0" lvl="0" indent="0" algn="l" rtl="0">
              <a:spcBef>
                <a:spcPts val="0"/>
              </a:spcBef>
              <a:spcAft>
                <a:spcPts val="0"/>
              </a:spcAft>
              <a:buNone/>
            </a:pPr>
            <a:endParaRPr lang="en-GB" b="0"/>
          </a:p>
          <a:p>
            <a:pPr marL="0" lvl="0" indent="0" algn="l" rtl="0">
              <a:spcBef>
                <a:spcPts val="0"/>
              </a:spcBef>
              <a:spcAft>
                <a:spcPts val="0"/>
              </a:spcAft>
              <a:buNone/>
            </a:pPr>
            <a:r>
              <a:rPr lang="en-GB" b="0"/>
              <a:t>SELECT *</a:t>
            </a:r>
          </a:p>
          <a:p>
            <a:pPr marL="0" lvl="0" indent="0" algn="l" rtl="0">
              <a:spcBef>
                <a:spcPts val="0"/>
              </a:spcBef>
              <a:spcAft>
                <a:spcPts val="0"/>
              </a:spcAft>
              <a:buNone/>
            </a:pPr>
            <a:r>
              <a:rPr lang="en-GB" b="0"/>
              <a:t>FROM users</a:t>
            </a:r>
          </a:p>
          <a:p>
            <a:pPr marL="0" lvl="0" indent="0" algn="l" rtl="0">
              <a:spcBef>
                <a:spcPts val="0"/>
              </a:spcBef>
              <a:spcAft>
                <a:spcPts val="0"/>
              </a:spcAft>
              <a:buNone/>
            </a:pPr>
            <a:r>
              <a:rPr lang="en-GB" b="0"/>
              <a:t>WHERE name = "John Doe";</a:t>
            </a:r>
          </a:p>
          <a:p>
            <a:pPr marL="0" lvl="0" indent="0" algn="l" rtl="0">
              <a:spcBef>
                <a:spcPts val="0"/>
              </a:spcBef>
              <a:spcAft>
                <a:spcPts val="0"/>
              </a:spcAft>
              <a:buNone/>
            </a:pPr>
            <a:endParaRPr lang="en-GB" b="0"/>
          </a:p>
          <a:p>
            <a:pPr marL="0" lvl="0" indent="0" algn="l" rtl="0">
              <a:spcBef>
                <a:spcPts val="0"/>
              </a:spcBef>
              <a:spcAft>
                <a:spcPts val="0"/>
              </a:spcAft>
              <a:buNone/>
            </a:pPr>
            <a:r>
              <a:rPr lang="en-GB" b="0"/>
              <a:t>SELECT * FROM users</a:t>
            </a:r>
          </a:p>
          <a:p>
            <a:pPr marL="0" lvl="0" indent="0" algn="l" rtl="0">
              <a:spcBef>
                <a:spcPts val="0"/>
              </a:spcBef>
              <a:spcAft>
                <a:spcPts val="0"/>
              </a:spcAft>
              <a:buNone/>
            </a:pPr>
            <a:r>
              <a:rPr lang="en-GB" b="0"/>
              <a:t>WHERE name = "John Doe";</a:t>
            </a:r>
          </a:p>
        </p:txBody>
      </p:sp>
    </p:spTree>
    <p:extLst>
      <p:ext uri="{BB962C8B-B14F-4D97-AF65-F5344CB8AC3E}">
        <p14:creationId xmlns:p14="http://schemas.microsoft.com/office/powerpoint/2010/main" val="2732936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998863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1"/>
              <a:t>Where does SQL injection attacks happen the most?</a:t>
            </a:r>
            <a:endParaRPr lang="en-GB" b="0"/>
          </a:p>
          <a:p>
            <a:pPr marL="158750" indent="0">
              <a:buNone/>
            </a:pPr>
            <a:r>
              <a:rPr lang="en-GB" b="0"/>
              <a:t>Generally, you might be able to find an opening whenever you see some form of input involved. Websites that are often targeted include:</a:t>
            </a:r>
          </a:p>
          <a:p>
            <a:pPr marL="457200" indent="-298450">
              <a:buFont typeface="Arial" panose="020B0604020202020204" pitchFamily="34" charset="0"/>
              <a:buChar char="•"/>
            </a:pPr>
            <a:r>
              <a:rPr lang="en-GB" b="0"/>
              <a:t>E-commerce sites and platforms: people might exploit and retrieve hidden listings or even user information</a:t>
            </a:r>
          </a:p>
          <a:p>
            <a:pPr marL="457200" indent="-298450">
              <a:buFont typeface="Arial" panose="020B0604020202020204" pitchFamily="34" charset="0"/>
              <a:buChar char="•"/>
            </a:pPr>
            <a:r>
              <a:rPr lang="en-GB" b="0"/>
              <a:t>Content management systems: people might exploit and retrieve content not meant for them</a:t>
            </a:r>
          </a:p>
          <a:p>
            <a:pPr marL="457200" indent="-298450">
              <a:buFont typeface="Arial" panose="020B0604020202020204" pitchFamily="34" charset="0"/>
              <a:buChar char="•"/>
            </a:pPr>
            <a:endParaRPr lang="en-GB" b="0"/>
          </a:p>
          <a:p>
            <a:pPr marL="158750" indent="0">
              <a:buFont typeface="Arial" panose="020B0604020202020204" pitchFamily="34" charset="0"/>
              <a:buNone/>
            </a:pPr>
            <a:r>
              <a:rPr lang="en-SG" b="0"/>
              <a:t>Usually, the following are usual targets for SQL injection attacks:</a:t>
            </a:r>
          </a:p>
          <a:p>
            <a:pPr marL="457200" indent="-298450">
              <a:buFont typeface="Arial" panose="020B0604020202020204" pitchFamily="34" charset="0"/>
              <a:buChar char="•"/>
            </a:pPr>
            <a:r>
              <a:rPr lang="en-SG" b="0"/>
              <a:t>Account creation</a:t>
            </a:r>
          </a:p>
          <a:p>
            <a:pPr marL="457200" indent="-298450">
              <a:buFont typeface="Arial" panose="020B0604020202020204" pitchFamily="34" charset="0"/>
              <a:buChar char="•"/>
            </a:pPr>
            <a:r>
              <a:rPr lang="en-SG" b="0"/>
              <a:t>Account updates</a:t>
            </a:r>
          </a:p>
          <a:p>
            <a:pPr marL="457200" indent="-298450">
              <a:buFont typeface="Arial" panose="020B0604020202020204" pitchFamily="34" charset="0"/>
              <a:buChar char="•"/>
            </a:pPr>
            <a:r>
              <a:rPr lang="en-SG" b="0"/>
              <a:t>Making purchases</a:t>
            </a:r>
          </a:p>
          <a:p>
            <a:pPr marL="457200" indent="-298450">
              <a:buFont typeface="Arial" panose="020B0604020202020204" pitchFamily="34" charset="0"/>
              <a:buChar char="•"/>
            </a:pPr>
            <a:r>
              <a:rPr lang="en-SG" b="0"/>
              <a:t>Editing an item</a:t>
            </a:r>
            <a:endParaRPr lang="en-GB" b="0"/>
          </a:p>
          <a:p>
            <a:endParaRPr lang="en-SG"/>
          </a:p>
        </p:txBody>
      </p:sp>
    </p:spTree>
    <p:extLst>
      <p:ext uri="{BB962C8B-B14F-4D97-AF65-F5344CB8AC3E}">
        <p14:creationId xmlns:p14="http://schemas.microsoft.com/office/powerpoint/2010/main" val="4009180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GB" b="0"/>
          </a:p>
        </p:txBody>
      </p:sp>
    </p:spTree>
    <p:extLst>
      <p:ext uri="{BB962C8B-B14F-4D97-AF65-F5344CB8AC3E}">
        <p14:creationId xmlns:p14="http://schemas.microsoft.com/office/powerpoint/2010/main" val="3121026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1"/>
              <a:t>More about </a:t>
            </a:r>
            <a:r>
              <a:rPr lang="en-GB" b="1" err="1"/>
              <a:t>SQLMap</a:t>
            </a:r>
            <a:endParaRPr lang="en-GB" b="0"/>
          </a:p>
          <a:p>
            <a:pPr marL="158750" indent="0">
              <a:buNone/>
            </a:pPr>
            <a:r>
              <a:rPr lang="en-GB" b="0"/>
              <a:t>We won't cover much about it during the workshop itself, but here's a basic rundown of what you need to know:</a:t>
            </a:r>
          </a:p>
          <a:p>
            <a:pPr marL="457200" indent="-298450">
              <a:buFont typeface="Arial" panose="020B0604020202020204" pitchFamily="34" charset="0"/>
              <a:buChar char="•"/>
            </a:pPr>
            <a:r>
              <a:rPr lang="en-GB" b="0"/>
              <a:t>How </a:t>
            </a:r>
            <a:r>
              <a:rPr lang="en-GB" b="0" err="1"/>
              <a:t>SQLMap</a:t>
            </a:r>
            <a:r>
              <a:rPr lang="en-GB" b="0"/>
              <a:t> is usually used is by invoking its -u flag (so, to call </a:t>
            </a:r>
            <a:r>
              <a:rPr lang="en-GB" b="0" err="1"/>
              <a:t>SQLMap</a:t>
            </a:r>
            <a:r>
              <a:rPr lang="en-GB" b="0"/>
              <a:t>, run </a:t>
            </a:r>
            <a:r>
              <a:rPr lang="en-GB" b="0" err="1"/>
              <a:t>sqlmap</a:t>
            </a:r>
            <a:r>
              <a:rPr lang="en-GB" b="0"/>
              <a:t> -u &lt;vulnerable </a:t>
            </a:r>
            <a:r>
              <a:rPr lang="en-GB" b="0" err="1"/>
              <a:t>url</a:t>
            </a:r>
            <a:r>
              <a:rPr lang="en-GB" b="0"/>
              <a:t>&gt; in a terminal of a system that has </a:t>
            </a:r>
            <a:r>
              <a:rPr lang="en-GB" b="0" err="1"/>
              <a:t>SQLMap</a:t>
            </a:r>
            <a:r>
              <a:rPr lang="en-GB" b="0"/>
              <a:t>). The  -u flag and what you pass into it refers to the URL that you want to target (as seen in the screenshot).</a:t>
            </a:r>
          </a:p>
          <a:p>
            <a:pPr marL="158750" indent="0">
              <a:buFont typeface="Arial" panose="020B0604020202020204" pitchFamily="34" charset="0"/>
              <a:buNone/>
            </a:pPr>
            <a:endParaRPr lang="en-SG" b="1"/>
          </a:p>
          <a:p>
            <a:pPr marL="158750" indent="0">
              <a:buFont typeface="Arial" panose="020B0604020202020204" pitchFamily="34" charset="0"/>
              <a:buNone/>
            </a:pPr>
            <a:r>
              <a:rPr lang="en-SG" b="1"/>
              <a:t>Command line interfaces</a:t>
            </a:r>
            <a:endParaRPr lang="en-SG" b="0"/>
          </a:p>
          <a:p>
            <a:pPr marL="158750" indent="0">
              <a:buFont typeface="Arial" panose="020B0604020202020204" pitchFamily="34" charset="0"/>
              <a:buNone/>
            </a:pPr>
            <a:r>
              <a:rPr lang="en-SG" b="0" err="1"/>
              <a:t>SQLMap</a:t>
            </a:r>
            <a:r>
              <a:rPr lang="en-SG" b="0"/>
              <a:t> is an example of a command line interface (CLI) tool, which basically means that you mainly interact with it through the terminal in a textual manner.</a:t>
            </a:r>
          </a:p>
          <a:p>
            <a:pPr marL="158750" indent="0">
              <a:buFont typeface="Arial" panose="020B0604020202020204" pitchFamily="34" charset="0"/>
              <a:buNone/>
            </a:pPr>
            <a:r>
              <a:rPr lang="en-SG" b="0"/>
              <a:t>You can use </a:t>
            </a:r>
            <a:r>
              <a:rPr lang="en-SG" b="0" err="1"/>
              <a:t>sqlmap</a:t>
            </a:r>
            <a:r>
              <a:rPr lang="en-SG" b="0"/>
              <a:t> --help to view all the commands and flags you can pass into it.</a:t>
            </a:r>
          </a:p>
          <a:p>
            <a:pPr marL="457200" indent="-298450">
              <a:buFont typeface="Arial" panose="020B0604020202020204" pitchFamily="34" charset="0"/>
              <a:buChar char="•"/>
            </a:pPr>
            <a:r>
              <a:rPr lang="en-SG" b="0"/>
              <a:t>--something and -s are known as flags: they alter the behaviour of the program, and sometimes are required inputs for the program to work.</a:t>
            </a:r>
          </a:p>
          <a:p>
            <a:pPr marL="914400" lvl="1" indent="-298450">
              <a:buFont typeface="Arial" panose="020B0604020202020204" pitchFamily="34" charset="0"/>
              <a:buChar char="•"/>
            </a:pPr>
            <a:r>
              <a:rPr lang="en-SG" b="0"/>
              <a:t>Usually, double dashes denote 'longer' flags and some might have shorthand/abbreviated counterparts (like --</a:t>
            </a:r>
            <a:r>
              <a:rPr lang="en-SG" b="0" err="1"/>
              <a:t>url</a:t>
            </a:r>
            <a:r>
              <a:rPr lang="en-SG" b="0"/>
              <a:t> and -u in </a:t>
            </a:r>
            <a:r>
              <a:rPr lang="en-SG" b="0" err="1"/>
              <a:t>SQLMap</a:t>
            </a:r>
            <a:r>
              <a:rPr lang="en-SG" b="0"/>
              <a:t>!)</a:t>
            </a:r>
            <a:endParaRPr lang="en-SG" b="1"/>
          </a:p>
        </p:txBody>
      </p:sp>
    </p:spTree>
    <p:extLst>
      <p:ext uri="{BB962C8B-B14F-4D97-AF65-F5344CB8AC3E}">
        <p14:creationId xmlns:p14="http://schemas.microsoft.com/office/powerpoint/2010/main" val="103853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19154bae9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19154bae9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97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b="1"/>
          </a:p>
        </p:txBody>
      </p:sp>
    </p:spTree>
    <p:extLst>
      <p:ext uri="{BB962C8B-B14F-4D97-AF65-F5344CB8AC3E}">
        <p14:creationId xmlns:p14="http://schemas.microsoft.com/office/powerpoint/2010/main" val="3468229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f65840171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f65840171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More on sanitisation</a:t>
            </a:r>
            <a:endParaRPr lang="en-GB" b="0"/>
          </a:p>
          <a:p>
            <a:pPr marL="0" lvl="0" indent="0" algn="l" rtl="0">
              <a:spcBef>
                <a:spcPts val="0"/>
              </a:spcBef>
              <a:spcAft>
                <a:spcPts val="0"/>
              </a:spcAft>
              <a:buNone/>
            </a:pPr>
            <a:r>
              <a:rPr lang="en-GB" b="0"/>
              <a:t>Sanitisation is pretty tricky: without context, how would the system know whether a special character is being used genuinely or for malicious intent?</a:t>
            </a:r>
            <a:endParaRPr lang="en-GB" b="1"/>
          </a:p>
          <a:p>
            <a:pPr marL="0" lvl="0" indent="0" algn="l" rtl="0">
              <a:spcBef>
                <a:spcPts val="0"/>
              </a:spcBef>
              <a:spcAft>
                <a:spcPts val="0"/>
              </a:spcAft>
              <a:buNone/>
            </a:pPr>
            <a:r>
              <a:rPr lang="en-GB" b="0"/>
              <a:t>Some systems entirely prevent the use of special characters, which worsens user experience (sorry </a:t>
            </a:r>
            <a:r>
              <a:rPr lang="en-GB" b="0" err="1"/>
              <a:t>O'Reillys</a:t>
            </a:r>
            <a:r>
              <a:rPr lang="en-GB" b="0"/>
              <a:t>) while ensuring security. There's always a trade-off!</a:t>
            </a:r>
          </a:p>
        </p:txBody>
      </p:sp>
    </p:spTree>
    <p:extLst>
      <p:ext uri="{BB962C8B-B14F-4D97-AF65-F5344CB8AC3E}">
        <p14:creationId xmlns:p14="http://schemas.microsoft.com/office/powerpoint/2010/main" val="4593712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f65840171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f65840171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667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b="1"/>
          </a:p>
        </p:txBody>
      </p:sp>
    </p:spTree>
    <p:extLst>
      <p:ext uri="{BB962C8B-B14F-4D97-AF65-F5344CB8AC3E}">
        <p14:creationId xmlns:p14="http://schemas.microsoft.com/office/powerpoint/2010/main" val="1825891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f65840171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f65840171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b="0"/>
          </a:p>
        </p:txBody>
      </p:sp>
    </p:spTree>
    <p:extLst>
      <p:ext uri="{BB962C8B-B14F-4D97-AF65-F5344CB8AC3E}">
        <p14:creationId xmlns:p14="http://schemas.microsoft.com/office/powerpoint/2010/main" val="2265631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19154bae9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19154bae9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1509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7"/>
        <p:cNvGrpSpPr/>
        <p:nvPr/>
      </p:nvGrpSpPr>
      <p:grpSpPr>
        <a:xfrm>
          <a:off x="0" y="0"/>
          <a:ext cx="0" cy="0"/>
          <a:chOff x="0" y="0"/>
          <a:chExt cx="0" cy="0"/>
        </a:xfrm>
      </p:grpSpPr>
      <p:sp>
        <p:nvSpPr>
          <p:cNvPr id="6058" name="Google Shape;6058;gfad8134eea_0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9" name="Google Shape;6059;gfad8134eea_0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14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f65840171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f65840171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765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f65840171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f65840171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97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97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TODO: Add chrome://dino game code</a:t>
            </a:r>
            <a:endParaRPr lang="en-SG"/>
          </a:p>
        </p:txBody>
      </p:sp>
    </p:spTree>
    <p:extLst>
      <p:ext uri="{BB962C8B-B14F-4D97-AF65-F5344CB8AC3E}">
        <p14:creationId xmlns:p14="http://schemas.microsoft.com/office/powerpoint/2010/main" val="777934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err="1">
                <a:latin typeface="Calibri"/>
                <a:cs typeface="Calibri"/>
              </a:rPr>
              <a:t>ToDo</a:t>
            </a:r>
            <a:r>
              <a:rPr lang="en-US">
                <a:latin typeface="Calibri"/>
                <a:cs typeface="Calibri"/>
              </a:rPr>
              <a:t>: Familiarize yourself</a:t>
            </a:r>
          </a:p>
        </p:txBody>
      </p:sp>
    </p:spTree>
    <p:extLst>
      <p:ext uri="{BB962C8B-B14F-4D97-AF65-F5344CB8AC3E}">
        <p14:creationId xmlns:p14="http://schemas.microsoft.com/office/powerpoint/2010/main" val="3218312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f65840171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f6584017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93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11"/>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a:spLocks noGrp="1"/>
          </p:cNvSpPr>
          <p:nvPr>
            <p:ph type="title" hasCustomPrompt="1"/>
          </p:nvPr>
        </p:nvSpPr>
        <p:spPr>
          <a:xfrm>
            <a:off x="1728163" y="1390038"/>
            <a:ext cx="5382000" cy="14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2" name="Google Shape;102;p11"/>
          <p:cNvSpPr txBox="1">
            <a:spLocks noGrp="1"/>
          </p:cNvSpPr>
          <p:nvPr>
            <p:ph type="subTitle" idx="1"/>
          </p:nvPr>
        </p:nvSpPr>
        <p:spPr>
          <a:xfrm>
            <a:off x="2959222" y="2998425"/>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3" name="Google Shape;103;p11"/>
          <p:cNvGrpSpPr/>
          <p:nvPr/>
        </p:nvGrpSpPr>
        <p:grpSpPr>
          <a:xfrm>
            <a:off x="8424000" y="209250"/>
            <a:ext cx="433550" cy="78899"/>
            <a:chOff x="8424000" y="285450"/>
            <a:chExt cx="433550" cy="78899"/>
          </a:xfrm>
        </p:grpSpPr>
        <p:cxnSp>
          <p:nvCxnSpPr>
            <p:cNvPr id="104" name="Google Shape;104;p1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05" name="Google Shape;105;p1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1"/>
            <p:cNvGrpSpPr/>
            <p:nvPr/>
          </p:nvGrpSpPr>
          <p:grpSpPr>
            <a:xfrm>
              <a:off x="8785929" y="285450"/>
              <a:ext cx="71621" cy="78899"/>
              <a:chOff x="3621700" y="273825"/>
              <a:chExt cx="100875" cy="111125"/>
            </a:xfrm>
          </p:grpSpPr>
          <p:cxnSp>
            <p:nvCxnSpPr>
              <p:cNvPr id="107" name="Google Shape;107;p1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08" name="Google Shape;108;p1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27" name="Google Shape;127;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0" name="Google Shape;130;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131"/>
        <p:cNvGrpSpPr/>
        <p:nvPr/>
      </p:nvGrpSpPr>
      <p:grpSpPr>
        <a:xfrm>
          <a:off x="0" y="0"/>
          <a:ext cx="0" cy="0"/>
          <a:chOff x="0" y="0"/>
          <a:chExt cx="0" cy="0"/>
        </a:xfrm>
      </p:grpSpPr>
      <p:sp>
        <p:nvSpPr>
          <p:cNvPr id="132" name="Google Shape;132;p1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txBox="1">
            <a:spLocks noGrp="1"/>
          </p:cNvSpPr>
          <p:nvPr>
            <p:ph type="title"/>
          </p:nvPr>
        </p:nvSpPr>
        <p:spPr>
          <a:xfrm>
            <a:off x="2045100" y="1412400"/>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4"/>
          <p:cNvSpPr txBox="1">
            <a:spLocks noGrp="1"/>
          </p:cNvSpPr>
          <p:nvPr>
            <p:ph type="title" idx="2" hasCustomPrompt="1"/>
          </p:nvPr>
        </p:nvSpPr>
        <p:spPr>
          <a:xfrm>
            <a:off x="1120500" y="1412391"/>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4"/>
          <p:cNvSpPr txBox="1">
            <a:spLocks noGrp="1"/>
          </p:cNvSpPr>
          <p:nvPr>
            <p:ph type="subTitle" idx="1"/>
          </p:nvPr>
        </p:nvSpPr>
        <p:spPr>
          <a:xfrm>
            <a:off x="2045100" y="1780118"/>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6" name="Google Shape;136;p14"/>
          <p:cNvSpPr txBox="1">
            <a:spLocks noGrp="1"/>
          </p:cNvSpPr>
          <p:nvPr>
            <p:ph type="title" idx="3"/>
          </p:nvPr>
        </p:nvSpPr>
        <p:spPr>
          <a:xfrm>
            <a:off x="2045100" y="2185666"/>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7" name="Google Shape;137;p14"/>
          <p:cNvSpPr txBox="1">
            <a:spLocks noGrp="1"/>
          </p:cNvSpPr>
          <p:nvPr>
            <p:ph type="title" idx="4" hasCustomPrompt="1"/>
          </p:nvPr>
        </p:nvSpPr>
        <p:spPr>
          <a:xfrm>
            <a:off x="1120500" y="2185666"/>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4"/>
          <p:cNvSpPr txBox="1">
            <a:spLocks noGrp="1"/>
          </p:cNvSpPr>
          <p:nvPr>
            <p:ph type="subTitle" idx="5"/>
          </p:nvPr>
        </p:nvSpPr>
        <p:spPr>
          <a:xfrm>
            <a:off x="2045100" y="2553487"/>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6"/>
          </p:nvPr>
        </p:nvSpPr>
        <p:spPr>
          <a:xfrm>
            <a:off x="2045100" y="2959030"/>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0" name="Google Shape;140;p14"/>
          <p:cNvSpPr txBox="1">
            <a:spLocks noGrp="1"/>
          </p:cNvSpPr>
          <p:nvPr>
            <p:ph type="title" idx="7" hasCustomPrompt="1"/>
          </p:nvPr>
        </p:nvSpPr>
        <p:spPr>
          <a:xfrm>
            <a:off x="1120500" y="2959015"/>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4"/>
          <p:cNvSpPr txBox="1">
            <a:spLocks noGrp="1"/>
          </p:cNvSpPr>
          <p:nvPr>
            <p:ph type="subTitle" idx="8"/>
          </p:nvPr>
        </p:nvSpPr>
        <p:spPr>
          <a:xfrm>
            <a:off x="2045100" y="3326841"/>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14"/>
          <p:cNvSpPr txBox="1">
            <a:spLocks noGrp="1"/>
          </p:cNvSpPr>
          <p:nvPr>
            <p:ph type="title" idx="9"/>
          </p:nvPr>
        </p:nvSpPr>
        <p:spPr>
          <a:xfrm>
            <a:off x="2045100" y="3746516"/>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3" name="Google Shape;143;p14"/>
          <p:cNvSpPr txBox="1">
            <a:spLocks noGrp="1"/>
          </p:cNvSpPr>
          <p:nvPr>
            <p:ph type="title" idx="13" hasCustomPrompt="1"/>
          </p:nvPr>
        </p:nvSpPr>
        <p:spPr>
          <a:xfrm>
            <a:off x="1120500" y="3746513"/>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4"/>
          <p:cNvSpPr txBox="1">
            <a:spLocks noGrp="1"/>
          </p:cNvSpPr>
          <p:nvPr>
            <p:ph type="subTitle" idx="14"/>
          </p:nvPr>
        </p:nvSpPr>
        <p:spPr>
          <a:xfrm>
            <a:off x="2045100" y="4114335"/>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5" name="Google Shape;145;p1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6" name="Google Shape;146;p14"/>
          <p:cNvGrpSpPr/>
          <p:nvPr/>
        </p:nvGrpSpPr>
        <p:grpSpPr>
          <a:xfrm>
            <a:off x="8424000" y="209250"/>
            <a:ext cx="433550" cy="78899"/>
            <a:chOff x="8424000" y="285450"/>
            <a:chExt cx="433550" cy="78899"/>
          </a:xfrm>
        </p:grpSpPr>
        <p:cxnSp>
          <p:nvCxnSpPr>
            <p:cNvPr id="147" name="Google Shape;147;p1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8" name="Google Shape;148;p1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14"/>
            <p:cNvGrpSpPr/>
            <p:nvPr/>
          </p:nvGrpSpPr>
          <p:grpSpPr>
            <a:xfrm>
              <a:off x="8785929" y="285450"/>
              <a:ext cx="71621" cy="78899"/>
              <a:chOff x="3621700" y="273825"/>
              <a:chExt cx="100875" cy="111125"/>
            </a:xfrm>
          </p:grpSpPr>
          <p:cxnSp>
            <p:nvCxnSpPr>
              <p:cNvPr id="150" name="Google Shape;150;p1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51" name="Google Shape;151;p1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52"/>
        <p:cNvGrpSpPr/>
        <p:nvPr/>
      </p:nvGrpSpPr>
      <p:grpSpPr>
        <a:xfrm>
          <a:off x="0" y="0"/>
          <a:ext cx="0" cy="0"/>
          <a:chOff x="0" y="0"/>
          <a:chExt cx="0" cy="0"/>
        </a:xfrm>
      </p:grpSpPr>
      <p:sp>
        <p:nvSpPr>
          <p:cNvPr id="153" name="Google Shape;153;p1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txBox="1">
            <a:spLocks noGrp="1"/>
          </p:cNvSpPr>
          <p:nvPr>
            <p:ph type="title"/>
          </p:nvPr>
        </p:nvSpPr>
        <p:spPr>
          <a:xfrm>
            <a:off x="2143500" y="3457200"/>
            <a:ext cx="4857000" cy="41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5" name="Google Shape;155;p15"/>
          <p:cNvSpPr txBox="1">
            <a:spLocks noGrp="1"/>
          </p:cNvSpPr>
          <p:nvPr>
            <p:ph type="subTitle" idx="1"/>
          </p:nvPr>
        </p:nvSpPr>
        <p:spPr>
          <a:xfrm>
            <a:off x="2143500" y="1743588"/>
            <a:ext cx="4857000" cy="171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56" name="Google Shape;156;p15"/>
          <p:cNvGrpSpPr/>
          <p:nvPr/>
        </p:nvGrpSpPr>
        <p:grpSpPr>
          <a:xfrm>
            <a:off x="8424000" y="209250"/>
            <a:ext cx="433550" cy="78899"/>
            <a:chOff x="8424000" y="285450"/>
            <a:chExt cx="433550" cy="78899"/>
          </a:xfrm>
        </p:grpSpPr>
        <p:cxnSp>
          <p:nvCxnSpPr>
            <p:cNvPr id="157" name="Google Shape;157;p1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58" name="Google Shape;158;p1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5"/>
            <p:cNvGrpSpPr/>
            <p:nvPr/>
          </p:nvGrpSpPr>
          <p:grpSpPr>
            <a:xfrm>
              <a:off x="8785929" y="285450"/>
              <a:ext cx="71621" cy="78899"/>
              <a:chOff x="3621700" y="273825"/>
              <a:chExt cx="100875" cy="111125"/>
            </a:xfrm>
          </p:grpSpPr>
          <p:cxnSp>
            <p:nvCxnSpPr>
              <p:cNvPr id="160" name="Google Shape;160;p1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61" name="Google Shape;161;p1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CUSTOM_1_2">
    <p:spTree>
      <p:nvGrpSpPr>
        <p:cNvPr id="1" name="Shape 162"/>
        <p:cNvGrpSpPr/>
        <p:nvPr/>
      </p:nvGrpSpPr>
      <p:grpSpPr>
        <a:xfrm>
          <a:off x="0" y="0"/>
          <a:ext cx="0" cy="0"/>
          <a:chOff x="0" y="0"/>
          <a:chExt cx="0" cy="0"/>
        </a:xfrm>
      </p:grpSpPr>
      <p:sp>
        <p:nvSpPr>
          <p:cNvPr id="163" name="Google Shape;163;p16"/>
          <p:cNvSpPr/>
          <p:nvPr/>
        </p:nvSpPr>
        <p:spPr>
          <a:xfrm>
            <a:off x="4846800" y="747500"/>
            <a:ext cx="35772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720000" y="747500"/>
            <a:ext cx="35772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txBox="1">
            <a:spLocks noGrp="1"/>
          </p:cNvSpPr>
          <p:nvPr>
            <p:ph type="title"/>
          </p:nvPr>
        </p:nvSpPr>
        <p:spPr>
          <a:xfrm>
            <a:off x="949425" y="3335702"/>
            <a:ext cx="3124200" cy="41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6" name="Google Shape;166;p16"/>
          <p:cNvSpPr txBox="1">
            <a:spLocks noGrp="1"/>
          </p:cNvSpPr>
          <p:nvPr>
            <p:ph type="subTitle" idx="1"/>
          </p:nvPr>
        </p:nvSpPr>
        <p:spPr>
          <a:xfrm>
            <a:off x="949425" y="1393500"/>
            <a:ext cx="3124200" cy="171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67" name="Google Shape;167;p16"/>
          <p:cNvGrpSpPr/>
          <p:nvPr/>
        </p:nvGrpSpPr>
        <p:grpSpPr>
          <a:xfrm>
            <a:off x="8424000" y="209250"/>
            <a:ext cx="433550" cy="78899"/>
            <a:chOff x="8424000" y="285450"/>
            <a:chExt cx="433550" cy="78899"/>
          </a:xfrm>
        </p:grpSpPr>
        <p:cxnSp>
          <p:nvCxnSpPr>
            <p:cNvPr id="168" name="Google Shape;168;p1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69" name="Google Shape;169;p1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6"/>
            <p:cNvGrpSpPr/>
            <p:nvPr/>
          </p:nvGrpSpPr>
          <p:grpSpPr>
            <a:xfrm>
              <a:off x="8785929" y="285450"/>
              <a:ext cx="71621" cy="78899"/>
              <a:chOff x="3621700" y="273825"/>
              <a:chExt cx="100875" cy="111125"/>
            </a:xfrm>
          </p:grpSpPr>
          <p:cxnSp>
            <p:nvCxnSpPr>
              <p:cNvPr id="171" name="Google Shape;171;p1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2" name="Google Shape;172;p1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173" name="Google Shape;173;p16"/>
          <p:cNvSpPr txBox="1">
            <a:spLocks noGrp="1"/>
          </p:cNvSpPr>
          <p:nvPr>
            <p:ph type="title" idx="2"/>
          </p:nvPr>
        </p:nvSpPr>
        <p:spPr>
          <a:xfrm>
            <a:off x="5097065" y="3335702"/>
            <a:ext cx="3124200" cy="41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74" name="Google Shape;174;p16"/>
          <p:cNvSpPr txBox="1">
            <a:spLocks noGrp="1"/>
          </p:cNvSpPr>
          <p:nvPr>
            <p:ph type="subTitle" idx="3"/>
          </p:nvPr>
        </p:nvSpPr>
        <p:spPr>
          <a:xfrm>
            <a:off x="5097065" y="1393500"/>
            <a:ext cx="3124200" cy="171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1">
  <p:cSld name="CUSTOM_1_1">
    <p:spTree>
      <p:nvGrpSpPr>
        <p:cNvPr id="1" name="Shape 175"/>
        <p:cNvGrpSpPr/>
        <p:nvPr/>
      </p:nvGrpSpPr>
      <p:grpSpPr>
        <a:xfrm>
          <a:off x="0" y="0"/>
          <a:ext cx="0" cy="0"/>
          <a:chOff x="0" y="0"/>
          <a:chExt cx="0" cy="0"/>
        </a:xfrm>
      </p:grpSpPr>
      <p:grpSp>
        <p:nvGrpSpPr>
          <p:cNvPr id="176" name="Google Shape;176;p17"/>
          <p:cNvGrpSpPr/>
          <p:nvPr/>
        </p:nvGrpSpPr>
        <p:grpSpPr>
          <a:xfrm>
            <a:off x="8424000" y="209250"/>
            <a:ext cx="433550" cy="78899"/>
            <a:chOff x="8424000" y="285450"/>
            <a:chExt cx="433550" cy="78899"/>
          </a:xfrm>
        </p:grpSpPr>
        <p:cxnSp>
          <p:nvCxnSpPr>
            <p:cNvPr id="177" name="Google Shape;177;p1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78" name="Google Shape;178;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7"/>
            <p:cNvGrpSpPr/>
            <p:nvPr/>
          </p:nvGrpSpPr>
          <p:grpSpPr>
            <a:xfrm>
              <a:off x="8785929" y="285450"/>
              <a:ext cx="71621" cy="78899"/>
              <a:chOff x="3621700" y="273825"/>
              <a:chExt cx="100875" cy="111125"/>
            </a:xfrm>
          </p:grpSpPr>
          <p:cxnSp>
            <p:nvCxnSpPr>
              <p:cNvPr id="180" name="Google Shape;180;p1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81" name="Google Shape;181;p1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182" name="Google Shape;182;p17"/>
          <p:cNvSpPr txBox="1">
            <a:spLocks noGrp="1"/>
          </p:cNvSpPr>
          <p:nvPr>
            <p:ph type="title"/>
          </p:nvPr>
        </p:nvSpPr>
        <p:spPr>
          <a:xfrm>
            <a:off x="5364848" y="1280751"/>
            <a:ext cx="2770500" cy="2478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83"/>
        <p:cNvGrpSpPr/>
        <p:nvPr/>
      </p:nvGrpSpPr>
      <p:grpSpPr>
        <a:xfrm>
          <a:off x="0" y="0"/>
          <a:ext cx="0" cy="0"/>
          <a:chOff x="0" y="0"/>
          <a:chExt cx="0" cy="0"/>
        </a:xfrm>
      </p:grpSpPr>
      <p:sp>
        <p:nvSpPr>
          <p:cNvPr id="184" name="Google Shape;184;p1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txBox="1">
            <a:spLocks noGrp="1"/>
          </p:cNvSpPr>
          <p:nvPr>
            <p:ph type="title"/>
          </p:nvPr>
        </p:nvSpPr>
        <p:spPr>
          <a:xfrm>
            <a:off x="2263950" y="3351575"/>
            <a:ext cx="3271200" cy="79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6" name="Google Shape;186;p18"/>
          <p:cNvSpPr txBox="1">
            <a:spLocks noGrp="1"/>
          </p:cNvSpPr>
          <p:nvPr>
            <p:ph type="title" idx="2" hasCustomPrompt="1"/>
          </p:nvPr>
        </p:nvSpPr>
        <p:spPr>
          <a:xfrm>
            <a:off x="1003650" y="3351575"/>
            <a:ext cx="1260300" cy="799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 name="Google Shape;187;p18"/>
          <p:cNvSpPr txBox="1">
            <a:spLocks noGrp="1"/>
          </p:cNvSpPr>
          <p:nvPr>
            <p:ph type="subTitle" idx="1"/>
          </p:nvPr>
        </p:nvSpPr>
        <p:spPr>
          <a:xfrm>
            <a:off x="5535150" y="3351575"/>
            <a:ext cx="2605200" cy="799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8" name="Google Shape;188;p18"/>
          <p:cNvGrpSpPr/>
          <p:nvPr/>
        </p:nvGrpSpPr>
        <p:grpSpPr>
          <a:xfrm>
            <a:off x="8424000" y="209250"/>
            <a:ext cx="433550" cy="78899"/>
            <a:chOff x="8424000" y="285450"/>
            <a:chExt cx="433550" cy="78899"/>
          </a:xfrm>
        </p:grpSpPr>
        <p:cxnSp>
          <p:nvCxnSpPr>
            <p:cNvPr id="189" name="Google Shape;189;p1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90" name="Google Shape;190;p1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8"/>
            <p:cNvGrpSpPr/>
            <p:nvPr/>
          </p:nvGrpSpPr>
          <p:grpSpPr>
            <a:xfrm>
              <a:off x="8785929" y="285450"/>
              <a:ext cx="71621" cy="78899"/>
              <a:chOff x="3621700" y="273825"/>
              <a:chExt cx="100875" cy="111125"/>
            </a:xfrm>
          </p:grpSpPr>
          <p:cxnSp>
            <p:nvCxnSpPr>
              <p:cNvPr id="192" name="Google Shape;192;p1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93" name="Google Shape;193;p1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194"/>
        <p:cNvGrpSpPr/>
        <p:nvPr/>
      </p:nvGrpSpPr>
      <p:grpSpPr>
        <a:xfrm>
          <a:off x="0" y="0"/>
          <a:ext cx="0" cy="0"/>
          <a:chOff x="0" y="0"/>
          <a:chExt cx="0" cy="0"/>
        </a:xfrm>
      </p:grpSpPr>
      <p:sp>
        <p:nvSpPr>
          <p:cNvPr id="195" name="Google Shape;195;p1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txBox="1">
            <a:spLocks noGrp="1"/>
          </p:cNvSpPr>
          <p:nvPr>
            <p:ph type="title"/>
          </p:nvPr>
        </p:nvSpPr>
        <p:spPr>
          <a:xfrm>
            <a:off x="2936400" y="2067625"/>
            <a:ext cx="32712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7" name="Google Shape;197;p19"/>
          <p:cNvSpPr txBox="1">
            <a:spLocks noGrp="1"/>
          </p:cNvSpPr>
          <p:nvPr>
            <p:ph type="title" idx="2" hasCustomPrompt="1"/>
          </p:nvPr>
        </p:nvSpPr>
        <p:spPr>
          <a:xfrm>
            <a:off x="3779700" y="1129700"/>
            <a:ext cx="1584600" cy="79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8" name="Google Shape;198;p19"/>
          <p:cNvSpPr txBox="1">
            <a:spLocks noGrp="1"/>
          </p:cNvSpPr>
          <p:nvPr>
            <p:ph type="subTitle" idx="1"/>
          </p:nvPr>
        </p:nvSpPr>
        <p:spPr>
          <a:xfrm>
            <a:off x="3269400" y="3116625"/>
            <a:ext cx="2605200" cy="799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9" name="Google Shape;199;p19"/>
          <p:cNvGrpSpPr/>
          <p:nvPr/>
        </p:nvGrpSpPr>
        <p:grpSpPr>
          <a:xfrm>
            <a:off x="8424000" y="209250"/>
            <a:ext cx="433550" cy="78899"/>
            <a:chOff x="8424000" y="285450"/>
            <a:chExt cx="433550" cy="78899"/>
          </a:xfrm>
        </p:grpSpPr>
        <p:cxnSp>
          <p:nvCxnSpPr>
            <p:cNvPr id="200" name="Google Shape;200;p1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01" name="Google Shape;201;p1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9"/>
            <p:cNvGrpSpPr/>
            <p:nvPr/>
          </p:nvGrpSpPr>
          <p:grpSpPr>
            <a:xfrm>
              <a:off x="8785929" y="285450"/>
              <a:ext cx="71621" cy="78899"/>
              <a:chOff x="3621700" y="273825"/>
              <a:chExt cx="100875" cy="111125"/>
            </a:xfrm>
          </p:grpSpPr>
          <p:cxnSp>
            <p:nvCxnSpPr>
              <p:cNvPr id="203" name="Google Shape;203;p1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04" name="Google Shape;204;p1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05"/>
        <p:cNvGrpSpPr/>
        <p:nvPr/>
      </p:nvGrpSpPr>
      <p:grpSpPr>
        <a:xfrm>
          <a:off x="0" y="0"/>
          <a:ext cx="0" cy="0"/>
          <a:chOff x="0" y="0"/>
          <a:chExt cx="0" cy="0"/>
        </a:xfrm>
      </p:grpSpPr>
      <p:sp>
        <p:nvSpPr>
          <p:cNvPr id="206" name="Google Shape;206;p20"/>
          <p:cNvSpPr/>
          <p:nvPr/>
        </p:nvSpPr>
        <p:spPr>
          <a:xfrm>
            <a:off x="720000" y="5586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txBox="1">
            <a:spLocks noGrp="1"/>
          </p:cNvSpPr>
          <p:nvPr>
            <p:ph type="subTitle" idx="1"/>
          </p:nvPr>
        </p:nvSpPr>
        <p:spPr>
          <a:xfrm>
            <a:off x="1308288" y="3356450"/>
            <a:ext cx="36015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20"/>
          <p:cNvSpPr txBox="1">
            <a:spLocks noGrp="1"/>
          </p:cNvSpPr>
          <p:nvPr>
            <p:ph type="title"/>
          </p:nvPr>
        </p:nvSpPr>
        <p:spPr>
          <a:xfrm>
            <a:off x="1308288" y="768350"/>
            <a:ext cx="3601500" cy="2588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9" name="Google Shape;209;p20"/>
          <p:cNvGrpSpPr/>
          <p:nvPr/>
        </p:nvGrpSpPr>
        <p:grpSpPr>
          <a:xfrm>
            <a:off x="8424000" y="209250"/>
            <a:ext cx="433550" cy="78899"/>
            <a:chOff x="8424000" y="285450"/>
            <a:chExt cx="433550" cy="78899"/>
          </a:xfrm>
        </p:grpSpPr>
        <p:cxnSp>
          <p:nvCxnSpPr>
            <p:cNvPr id="210" name="Google Shape;210;p2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11" name="Google Shape;211;p2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20"/>
            <p:cNvGrpSpPr/>
            <p:nvPr/>
          </p:nvGrpSpPr>
          <p:grpSpPr>
            <a:xfrm>
              <a:off x="8785929" y="285450"/>
              <a:ext cx="71621" cy="78899"/>
              <a:chOff x="3621700" y="273825"/>
              <a:chExt cx="100875" cy="111125"/>
            </a:xfrm>
          </p:grpSpPr>
          <p:cxnSp>
            <p:nvCxnSpPr>
              <p:cNvPr id="213" name="Google Shape;213;p2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14" name="Google Shape;214;p2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948600" y="1052000"/>
            <a:ext cx="1625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 name="Google Shape;25;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 name="Google Shape;28;p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215"/>
        <p:cNvGrpSpPr/>
        <p:nvPr/>
      </p:nvGrpSpPr>
      <p:grpSpPr>
        <a:xfrm>
          <a:off x="0" y="0"/>
          <a:ext cx="0" cy="0"/>
          <a:chOff x="0" y="0"/>
          <a:chExt cx="0" cy="0"/>
        </a:xfrm>
      </p:grpSpPr>
      <p:sp>
        <p:nvSpPr>
          <p:cNvPr id="216" name="Google Shape;216;p21"/>
          <p:cNvSpPr/>
          <p:nvPr/>
        </p:nvSpPr>
        <p:spPr>
          <a:xfrm>
            <a:off x="720000" y="5586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txBox="1">
            <a:spLocks noGrp="1"/>
          </p:cNvSpPr>
          <p:nvPr>
            <p:ph type="subTitle" idx="1"/>
          </p:nvPr>
        </p:nvSpPr>
        <p:spPr>
          <a:xfrm>
            <a:off x="5358750" y="3098725"/>
            <a:ext cx="2861700" cy="1290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1"/>
          <p:cNvSpPr txBox="1">
            <a:spLocks noGrp="1"/>
          </p:cNvSpPr>
          <p:nvPr>
            <p:ph type="title"/>
          </p:nvPr>
        </p:nvSpPr>
        <p:spPr>
          <a:xfrm>
            <a:off x="923550" y="3098778"/>
            <a:ext cx="4435200" cy="1290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9" name="Google Shape;219;p21"/>
          <p:cNvGrpSpPr/>
          <p:nvPr/>
        </p:nvGrpSpPr>
        <p:grpSpPr>
          <a:xfrm>
            <a:off x="8424000" y="209250"/>
            <a:ext cx="433550" cy="78899"/>
            <a:chOff x="8424000" y="285450"/>
            <a:chExt cx="433550" cy="78899"/>
          </a:xfrm>
        </p:grpSpPr>
        <p:cxnSp>
          <p:nvCxnSpPr>
            <p:cNvPr id="220" name="Google Shape;220;p2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21" name="Google Shape;221;p2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21"/>
            <p:cNvGrpSpPr/>
            <p:nvPr/>
          </p:nvGrpSpPr>
          <p:grpSpPr>
            <a:xfrm>
              <a:off x="8785929" y="285450"/>
              <a:ext cx="71621" cy="78899"/>
              <a:chOff x="3621700" y="273825"/>
              <a:chExt cx="100875" cy="111125"/>
            </a:xfrm>
          </p:grpSpPr>
          <p:cxnSp>
            <p:nvCxnSpPr>
              <p:cNvPr id="223" name="Google Shape;223;p2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24" name="Google Shape;224;p2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225"/>
        <p:cNvGrpSpPr/>
        <p:nvPr/>
      </p:nvGrpSpPr>
      <p:grpSpPr>
        <a:xfrm>
          <a:off x="0" y="0"/>
          <a:ext cx="0" cy="0"/>
          <a:chOff x="0" y="0"/>
          <a:chExt cx="0" cy="0"/>
        </a:xfrm>
      </p:grpSpPr>
      <p:sp>
        <p:nvSpPr>
          <p:cNvPr id="226" name="Google Shape;226;p22"/>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txBox="1">
            <a:spLocks noGrp="1"/>
          </p:cNvSpPr>
          <p:nvPr>
            <p:ph type="subTitle" idx="1"/>
          </p:nvPr>
        </p:nvSpPr>
        <p:spPr>
          <a:xfrm>
            <a:off x="4512026" y="2815650"/>
            <a:ext cx="37920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2"/>
          <p:cNvSpPr txBox="1">
            <a:spLocks noGrp="1"/>
          </p:cNvSpPr>
          <p:nvPr>
            <p:ph type="title"/>
          </p:nvPr>
        </p:nvSpPr>
        <p:spPr>
          <a:xfrm>
            <a:off x="4512025" y="1294325"/>
            <a:ext cx="3792000" cy="1521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9" name="Google Shape;229;p22"/>
          <p:cNvGrpSpPr/>
          <p:nvPr/>
        </p:nvGrpSpPr>
        <p:grpSpPr>
          <a:xfrm>
            <a:off x="8424000" y="209250"/>
            <a:ext cx="433550" cy="78899"/>
            <a:chOff x="8424000" y="285450"/>
            <a:chExt cx="433550" cy="78899"/>
          </a:xfrm>
        </p:grpSpPr>
        <p:cxnSp>
          <p:nvCxnSpPr>
            <p:cNvPr id="230" name="Google Shape;230;p2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31" name="Google Shape;231;p2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2"/>
            <p:cNvGrpSpPr/>
            <p:nvPr/>
          </p:nvGrpSpPr>
          <p:grpSpPr>
            <a:xfrm>
              <a:off x="8785929" y="285450"/>
              <a:ext cx="71621" cy="78899"/>
              <a:chOff x="3621700" y="273825"/>
              <a:chExt cx="100875" cy="111125"/>
            </a:xfrm>
          </p:grpSpPr>
          <p:cxnSp>
            <p:nvCxnSpPr>
              <p:cNvPr id="233" name="Google Shape;233;p2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34" name="Google Shape;234;p2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2_1_2">
    <p:spTree>
      <p:nvGrpSpPr>
        <p:cNvPr id="1" name="Shape 235"/>
        <p:cNvGrpSpPr/>
        <p:nvPr/>
      </p:nvGrpSpPr>
      <p:grpSpPr>
        <a:xfrm>
          <a:off x="0" y="0"/>
          <a:ext cx="0" cy="0"/>
          <a:chOff x="0" y="0"/>
          <a:chExt cx="0" cy="0"/>
        </a:xfrm>
      </p:grpSpPr>
      <p:sp>
        <p:nvSpPr>
          <p:cNvPr id="236" name="Google Shape;236;p23"/>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txBox="1">
            <a:spLocks noGrp="1"/>
          </p:cNvSpPr>
          <p:nvPr>
            <p:ph type="subTitle" idx="1"/>
          </p:nvPr>
        </p:nvSpPr>
        <p:spPr>
          <a:xfrm>
            <a:off x="932326" y="2411850"/>
            <a:ext cx="34476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3"/>
          <p:cNvSpPr txBox="1">
            <a:spLocks noGrp="1"/>
          </p:cNvSpPr>
          <p:nvPr>
            <p:ph type="title"/>
          </p:nvPr>
        </p:nvSpPr>
        <p:spPr>
          <a:xfrm>
            <a:off x="932325" y="1698150"/>
            <a:ext cx="3447600" cy="713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39" name="Google Shape;239;p23"/>
          <p:cNvGrpSpPr/>
          <p:nvPr/>
        </p:nvGrpSpPr>
        <p:grpSpPr>
          <a:xfrm>
            <a:off x="8424000" y="209250"/>
            <a:ext cx="433550" cy="78899"/>
            <a:chOff x="8424000" y="285450"/>
            <a:chExt cx="433550" cy="78899"/>
          </a:xfrm>
        </p:grpSpPr>
        <p:cxnSp>
          <p:nvCxnSpPr>
            <p:cNvPr id="240" name="Google Shape;240;p2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41" name="Google Shape;241;p2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23"/>
            <p:cNvGrpSpPr/>
            <p:nvPr/>
          </p:nvGrpSpPr>
          <p:grpSpPr>
            <a:xfrm>
              <a:off x="8785929" y="285450"/>
              <a:ext cx="71621" cy="78899"/>
              <a:chOff x="3621700" y="273825"/>
              <a:chExt cx="100875" cy="111125"/>
            </a:xfrm>
          </p:grpSpPr>
          <p:cxnSp>
            <p:nvCxnSpPr>
              <p:cNvPr id="243" name="Google Shape;243;p2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44" name="Google Shape;244;p2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245"/>
        <p:cNvGrpSpPr/>
        <p:nvPr/>
      </p:nvGrpSpPr>
      <p:grpSpPr>
        <a:xfrm>
          <a:off x="0" y="0"/>
          <a:ext cx="0" cy="0"/>
          <a:chOff x="0" y="0"/>
          <a:chExt cx="0" cy="0"/>
        </a:xfrm>
      </p:grpSpPr>
      <p:sp>
        <p:nvSpPr>
          <p:cNvPr id="246" name="Google Shape;246;p2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txBox="1">
            <a:spLocks noGrp="1"/>
          </p:cNvSpPr>
          <p:nvPr>
            <p:ph type="title"/>
          </p:nvPr>
        </p:nvSpPr>
        <p:spPr>
          <a:xfrm>
            <a:off x="1189650" y="858750"/>
            <a:ext cx="68661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8" name="Google Shape;248;p24"/>
          <p:cNvSpPr txBox="1">
            <a:spLocks noGrp="1"/>
          </p:cNvSpPr>
          <p:nvPr>
            <p:ph type="subTitle" idx="1"/>
          </p:nvPr>
        </p:nvSpPr>
        <p:spPr>
          <a:xfrm>
            <a:off x="4673250" y="2642950"/>
            <a:ext cx="32811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9" name="Google Shape;249;p24"/>
          <p:cNvGrpSpPr/>
          <p:nvPr/>
        </p:nvGrpSpPr>
        <p:grpSpPr>
          <a:xfrm>
            <a:off x="8424000" y="209250"/>
            <a:ext cx="433550" cy="78899"/>
            <a:chOff x="8424000" y="285450"/>
            <a:chExt cx="433550" cy="78899"/>
          </a:xfrm>
        </p:grpSpPr>
        <p:cxnSp>
          <p:nvCxnSpPr>
            <p:cNvPr id="250" name="Google Shape;250;p2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1" name="Google Shape;251;p2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4"/>
            <p:cNvGrpSpPr/>
            <p:nvPr/>
          </p:nvGrpSpPr>
          <p:grpSpPr>
            <a:xfrm>
              <a:off x="8785929" y="285450"/>
              <a:ext cx="71621" cy="78899"/>
              <a:chOff x="3621700" y="273825"/>
              <a:chExt cx="100875" cy="111125"/>
            </a:xfrm>
          </p:grpSpPr>
          <p:cxnSp>
            <p:nvCxnSpPr>
              <p:cNvPr id="253" name="Google Shape;253;p2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54" name="Google Shape;254;p2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255" name="Google Shape;255;p24"/>
          <p:cNvSpPr txBox="1">
            <a:spLocks noGrp="1"/>
          </p:cNvSpPr>
          <p:nvPr>
            <p:ph type="subTitle" idx="2"/>
          </p:nvPr>
        </p:nvSpPr>
        <p:spPr>
          <a:xfrm>
            <a:off x="1189650" y="2642950"/>
            <a:ext cx="32811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CUSTOM_11_1">
    <p:spTree>
      <p:nvGrpSpPr>
        <p:cNvPr id="1" name="Shape 256"/>
        <p:cNvGrpSpPr/>
        <p:nvPr/>
      </p:nvGrpSpPr>
      <p:grpSpPr>
        <a:xfrm>
          <a:off x="0" y="0"/>
          <a:ext cx="0" cy="0"/>
          <a:chOff x="0" y="0"/>
          <a:chExt cx="0" cy="0"/>
        </a:xfrm>
      </p:grpSpPr>
      <p:grpSp>
        <p:nvGrpSpPr>
          <p:cNvPr id="257" name="Google Shape;257;p25"/>
          <p:cNvGrpSpPr/>
          <p:nvPr/>
        </p:nvGrpSpPr>
        <p:grpSpPr>
          <a:xfrm>
            <a:off x="8424000" y="209250"/>
            <a:ext cx="433550" cy="78899"/>
            <a:chOff x="8424000" y="285450"/>
            <a:chExt cx="433550" cy="78899"/>
          </a:xfrm>
        </p:grpSpPr>
        <p:cxnSp>
          <p:nvCxnSpPr>
            <p:cNvPr id="258" name="Google Shape;258;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9" name="Google Shape;259;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25"/>
            <p:cNvGrpSpPr/>
            <p:nvPr/>
          </p:nvGrpSpPr>
          <p:grpSpPr>
            <a:xfrm>
              <a:off x="8785929" y="285450"/>
              <a:ext cx="71621" cy="78899"/>
              <a:chOff x="3621700" y="273825"/>
              <a:chExt cx="100875" cy="111125"/>
            </a:xfrm>
          </p:grpSpPr>
          <p:cxnSp>
            <p:nvCxnSpPr>
              <p:cNvPr id="261" name="Google Shape;261;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62" name="Google Shape;262;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263" name="Google Shape;263;p25"/>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5" name="Google Shape;265;p25"/>
          <p:cNvSpPr txBox="1">
            <a:spLocks noGrp="1"/>
          </p:cNvSpPr>
          <p:nvPr>
            <p:ph type="body" idx="1"/>
          </p:nvPr>
        </p:nvSpPr>
        <p:spPr>
          <a:xfrm>
            <a:off x="1455088" y="2211000"/>
            <a:ext cx="2788800" cy="2165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sp>
        <p:nvSpPr>
          <p:cNvPr id="266" name="Google Shape;266;p25"/>
          <p:cNvSpPr txBox="1">
            <a:spLocks noGrp="1"/>
          </p:cNvSpPr>
          <p:nvPr>
            <p:ph type="body" idx="2"/>
          </p:nvPr>
        </p:nvSpPr>
        <p:spPr>
          <a:xfrm>
            <a:off x="4900112" y="2211000"/>
            <a:ext cx="2788800" cy="21654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Fira Code"/>
              <a:buChar char="●"/>
              <a:defRPr sz="1400">
                <a:solidFill>
                  <a:schemeClr val="dk2"/>
                </a:solidFill>
                <a:latin typeface="Fira Code"/>
                <a:ea typeface="Fira Code"/>
                <a:cs typeface="Fira Code"/>
                <a:sym typeface="Fira Code"/>
              </a:defRPr>
            </a:lvl1pPr>
            <a:lvl2pPr marL="914400" lvl="1" indent="-279400" rtl="0">
              <a:lnSpc>
                <a:spcPct val="115000"/>
              </a:lnSpc>
              <a:spcBef>
                <a:spcPts val="0"/>
              </a:spcBef>
              <a:spcAft>
                <a:spcPts val="0"/>
              </a:spcAft>
              <a:buClr>
                <a:schemeClr val="dk2"/>
              </a:buClr>
              <a:buSzPts val="800"/>
              <a:buFont typeface="Open Sans"/>
              <a:buChar char="○"/>
              <a:defRPr>
                <a:solidFill>
                  <a:schemeClr val="dk2"/>
                </a:solidFill>
              </a:defRPr>
            </a:lvl2pPr>
            <a:lvl3pPr marL="1371600" lvl="2" indent="-279400" rtl="0">
              <a:lnSpc>
                <a:spcPct val="115000"/>
              </a:lnSpc>
              <a:spcBef>
                <a:spcPts val="0"/>
              </a:spcBef>
              <a:spcAft>
                <a:spcPts val="0"/>
              </a:spcAft>
              <a:buClr>
                <a:schemeClr val="dk2"/>
              </a:buClr>
              <a:buSzPts val="800"/>
              <a:buFont typeface="Open Sans"/>
              <a:buChar char="■"/>
              <a:defRPr>
                <a:solidFill>
                  <a:schemeClr val="dk2"/>
                </a:solidFill>
              </a:defRPr>
            </a:lvl3pPr>
            <a:lvl4pPr marL="1828800" lvl="3" indent="-279400" rtl="0">
              <a:lnSpc>
                <a:spcPct val="115000"/>
              </a:lnSpc>
              <a:spcBef>
                <a:spcPts val="0"/>
              </a:spcBef>
              <a:spcAft>
                <a:spcPts val="0"/>
              </a:spcAft>
              <a:buClr>
                <a:schemeClr val="dk2"/>
              </a:buClr>
              <a:buSzPts val="800"/>
              <a:buFont typeface="Open Sans"/>
              <a:buChar char="●"/>
              <a:defRPr>
                <a:solidFill>
                  <a:schemeClr val="dk2"/>
                </a:solidFill>
              </a:defRPr>
            </a:lvl4pPr>
            <a:lvl5pPr marL="2286000" lvl="4" indent="-304800" rtl="0">
              <a:lnSpc>
                <a:spcPct val="115000"/>
              </a:lnSpc>
              <a:spcBef>
                <a:spcPts val="0"/>
              </a:spcBef>
              <a:spcAft>
                <a:spcPts val="0"/>
              </a:spcAft>
              <a:buClr>
                <a:schemeClr val="dk2"/>
              </a:buClr>
              <a:buSzPts val="1200"/>
              <a:buFont typeface="Open Sans"/>
              <a:buChar char="○"/>
              <a:defRPr>
                <a:solidFill>
                  <a:schemeClr val="dk2"/>
                </a:solidFill>
              </a:defRPr>
            </a:lvl5pPr>
            <a:lvl6pPr marL="2743200" lvl="5" indent="-304800" rtl="0">
              <a:lnSpc>
                <a:spcPct val="115000"/>
              </a:lnSpc>
              <a:spcBef>
                <a:spcPts val="0"/>
              </a:spcBef>
              <a:spcAft>
                <a:spcPts val="0"/>
              </a:spcAft>
              <a:buClr>
                <a:schemeClr val="dk2"/>
              </a:buClr>
              <a:buSzPts val="1200"/>
              <a:buFont typeface="Open Sans"/>
              <a:buChar char="■"/>
              <a:defRPr>
                <a:solidFill>
                  <a:schemeClr val="dk2"/>
                </a:solidFill>
              </a:defRPr>
            </a:lvl6pPr>
            <a:lvl7pPr marL="3200400" lvl="6" indent="-273050" rtl="0">
              <a:lnSpc>
                <a:spcPct val="115000"/>
              </a:lnSpc>
              <a:spcBef>
                <a:spcPts val="0"/>
              </a:spcBef>
              <a:spcAft>
                <a:spcPts val="0"/>
              </a:spcAft>
              <a:buClr>
                <a:schemeClr val="dk2"/>
              </a:buClr>
              <a:buSzPts val="700"/>
              <a:buFont typeface="Open Sans"/>
              <a:buChar char="●"/>
              <a:defRPr>
                <a:solidFill>
                  <a:schemeClr val="dk2"/>
                </a:solidFill>
              </a:defRPr>
            </a:lvl7pPr>
            <a:lvl8pPr marL="3657600" lvl="7" indent="-273050" rtl="0">
              <a:lnSpc>
                <a:spcPct val="115000"/>
              </a:lnSpc>
              <a:spcBef>
                <a:spcPts val="0"/>
              </a:spcBef>
              <a:spcAft>
                <a:spcPts val="0"/>
              </a:spcAft>
              <a:buClr>
                <a:schemeClr val="dk2"/>
              </a:buClr>
              <a:buSzPts val="700"/>
              <a:buFont typeface="Open Sans"/>
              <a:buChar char="○"/>
              <a:defRPr>
                <a:solidFill>
                  <a:schemeClr val="dk2"/>
                </a:solidFill>
              </a:defRPr>
            </a:lvl8pPr>
            <a:lvl9pPr marL="4114800" lvl="8" indent="-266700" rtl="0">
              <a:lnSpc>
                <a:spcPct val="115000"/>
              </a:lnSpc>
              <a:spcBef>
                <a:spcPts val="0"/>
              </a:spcBef>
              <a:spcAft>
                <a:spcPts val="0"/>
              </a:spcAft>
              <a:buClr>
                <a:schemeClr val="dk2"/>
              </a:buClr>
              <a:buSzPts val="600"/>
              <a:buFont typeface="Open Sans"/>
              <a:buChar char="■"/>
              <a:defRPr>
                <a:solidFill>
                  <a:schemeClr val="dk2"/>
                </a:solidFill>
              </a:defRPr>
            </a:lvl9pPr>
          </a:lstStyle>
          <a:p>
            <a:endParaRPr/>
          </a:p>
        </p:txBody>
      </p:sp>
      <p:sp>
        <p:nvSpPr>
          <p:cNvPr id="267" name="Google Shape;267;p25"/>
          <p:cNvSpPr txBox="1">
            <a:spLocks noGrp="1"/>
          </p:cNvSpPr>
          <p:nvPr>
            <p:ph type="subTitle" idx="3"/>
          </p:nvPr>
        </p:nvSpPr>
        <p:spPr>
          <a:xfrm>
            <a:off x="1455101" y="1464000"/>
            <a:ext cx="6233700" cy="359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2_1_1">
    <p:spTree>
      <p:nvGrpSpPr>
        <p:cNvPr id="1" name="Shape 268"/>
        <p:cNvGrpSpPr/>
        <p:nvPr/>
      </p:nvGrpSpPr>
      <p:grpSpPr>
        <a:xfrm>
          <a:off x="0" y="0"/>
          <a:ext cx="0" cy="0"/>
          <a:chOff x="0" y="0"/>
          <a:chExt cx="0" cy="0"/>
        </a:xfrm>
      </p:grpSpPr>
      <p:sp>
        <p:nvSpPr>
          <p:cNvPr id="269" name="Google Shape;269;p26"/>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6"/>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72" name="Google Shape;272;p26"/>
          <p:cNvGrpSpPr/>
          <p:nvPr/>
        </p:nvGrpSpPr>
        <p:grpSpPr>
          <a:xfrm>
            <a:off x="8424000" y="209250"/>
            <a:ext cx="433550" cy="78899"/>
            <a:chOff x="8424000" y="285450"/>
            <a:chExt cx="433550" cy="78899"/>
          </a:xfrm>
        </p:grpSpPr>
        <p:cxnSp>
          <p:nvCxnSpPr>
            <p:cNvPr id="273" name="Google Shape;273;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74" name="Google Shape;274;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6"/>
            <p:cNvGrpSpPr/>
            <p:nvPr/>
          </p:nvGrpSpPr>
          <p:grpSpPr>
            <a:xfrm>
              <a:off x="8785929" y="285450"/>
              <a:ext cx="71621" cy="78899"/>
              <a:chOff x="3621700" y="273825"/>
              <a:chExt cx="100875" cy="111125"/>
            </a:xfrm>
          </p:grpSpPr>
          <p:cxnSp>
            <p:nvCxnSpPr>
              <p:cNvPr id="276" name="Google Shape;276;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77" name="Google Shape;277;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CUSTOM_2_1_1_2">
    <p:spTree>
      <p:nvGrpSpPr>
        <p:cNvPr id="1" name="Shape 278"/>
        <p:cNvGrpSpPr/>
        <p:nvPr/>
      </p:nvGrpSpPr>
      <p:grpSpPr>
        <a:xfrm>
          <a:off x="0" y="0"/>
          <a:ext cx="0" cy="0"/>
          <a:chOff x="0" y="0"/>
          <a:chExt cx="0" cy="0"/>
        </a:xfrm>
      </p:grpSpPr>
      <p:sp>
        <p:nvSpPr>
          <p:cNvPr id="279" name="Google Shape;279;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txBox="1">
            <a:spLocks noGrp="1"/>
          </p:cNvSpPr>
          <p:nvPr>
            <p:ph type="subTitle" idx="1"/>
          </p:nvPr>
        </p:nvSpPr>
        <p:spPr>
          <a:xfrm>
            <a:off x="894700" y="2569350"/>
            <a:ext cx="3897600" cy="891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1" name="Google Shape;281;p27"/>
          <p:cNvSpPr txBox="1">
            <a:spLocks noGrp="1"/>
          </p:cNvSpPr>
          <p:nvPr>
            <p:ph type="title"/>
          </p:nvPr>
        </p:nvSpPr>
        <p:spPr>
          <a:xfrm>
            <a:off x="894700" y="1266475"/>
            <a:ext cx="3897600" cy="1302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82" name="Google Shape;282;p27"/>
          <p:cNvGrpSpPr/>
          <p:nvPr/>
        </p:nvGrpSpPr>
        <p:grpSpPr>
          <a:xfrm>
            <a:off x="8424000" y="209250"/>
            <a:ext cx="433550" cy="78899"/>
            <a:chOff x="8424000" y="285450"/>
            <a:chExt cx="433550" cy="78899"/>
          </a:xfrm>
        </p:grpSpPr>
        <p:cxnSp>
          <p:nvCxnSpPr>
            <p:cNvPr id="283" name="Google Shape;283;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84" name="Google Shape;284;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27"/>
            <p:cNvGrpSpPr/>
            <p:nvPr/>
          </p:nvGrpSpPr>
          <p:grpSpPr>
            <a:xfrm>
              <a:off x="8785929" y="285450"/>
              <a:ext cx="71621" cy="78899"/>
              <a:chOff x="3621700" y="273825"/>
              <a:chExt cx="100875" cy="111125"/>
            </a:xfrm>
          </p:grpSpPr>
          <p:cxnSp>
            <p:nvCxnSpPr>
              <p:cNvPr id="286" name="Google Shape;286;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7" name="Google Shape;287;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6">
  <p:cSld name="CUSTOM_2_1_1_2_1">
    <p:spTree>
      <p:nvGrpSpPr>
        <p:cNvPr id="1" name="Shape 288"/>
        <p:cNvGrpSpPr/>
        <p:nvPr/>
      </p:nvGrpSpPr>
      <p:grpSpPr>
        <a:xfrm>
          <a:off x="0" y="0"/>
          <a:ext cx="0" cy="0"/>
          <a:chOff x="0" y="0"/>
          <a:chExt cx="0" cy="0"/>
        </a:xfrm>
      </p:grpSpPr>
      <p:sp>
        <p:nvSpPr>
          <p:cNvPr id="289" name="Google Shape;289;p2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28"/>
          <p:cNvGrpSpPr/>
          <p:nvPr/>
        </p:nvGrpSpPr>
        <p:grpSpPr>
          <a:xfrm>
            <a:off x="8424000" y="209250"/>
            <a:ext cx="433550" cy="78899"/>
            <a:chOff x="8424000" y="285450"/>
            <a:chExt cx="433550" cy="78899"/>
          </a:xfrm>
        </p:grpSpPr>
        <p:cxnSp>
          <p:nvCxnSpPr>
            <p:cNvPr id="291" name="Google Shape;291;p2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2" name="Google Shape;292;p2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8"/>
            <p:cNvGrpSpPr/>
            <p:nvPr/>
          </p:nvGrpSpPr>
          <p:grpSpPr>
            <a:xfrm>
              <a:off x="8785929" y="285450"/>
              <a:ext cx="71621" cy="78899"/>
              <a:chOff x="3621700" y="273825"/>
              <a:chExt cx="100875" cy="111125"/>
            </a:xfrm>
          </p:grpSpPr>
          <p:cxnSp>
            <p:nvCxnSpPr>
              <p:cNvPr id="294" name="Google Shape;294;p2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95" name="Google Shape;295;p2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296" name="Google Shape;296;p28"/>
          <p:cNvSpPr txBox="1">
            <a:spLocks noGrp="1"/>
          </p:cNvSpPr>
          <p:nvPr>
            <p:ph type="title"/>
          </p:nvPr>
        </p:nvSpPr>
        <p:spPr>
          <a:xfrm>
            <a:off x="1189650" y="2931125"/>
            <a:ext cx="6866100" cy="59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7" name="Google Shape;297;p28"/>
          <p:cNvSpPr txBox="1">
            <a:spLocks noGrp="1"/>
          </p:cNvSpPr>
          <p:nvPr>
            <p:ph type="subTitle" idx="1"/>
          </p:nvPr>
        </p:nvSpPr>
        <p:spPr>
          <a:xfrm>
            <a:off x="1189650" y="3525050"/>
            <a:ext cx="6866100" cy="706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1">
  <p:cSld name="CUSTOM_14">
    <p:spTree>
      <p:nvGrpSpPr>
        <p:cNvPr id="1" name="Shape 298"/>
        <p:cNvGrpSpPr/>
        <p:nvPr/>
      </p:nvGrpSpPr>
      <p:grpSpPr>
        <a:xfrm>
          <a:off x="0" y="0"/>
          <a:ext cx="0" cy="0"/>
          <a:chOff x="0" y="0"/>
          <a:chExt cx="0" cy="0"/>
        </a:xfrm>
      </p:grpSpPr>
      <p:sp>
        <p:nvSpPr>
          <p:cNvPr id="299" name="Google Shape;299;p2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txBox="1">
            <a:spLocks noGrp="1"/>
          </p:cNvSpPr>
          <p:nvPr>
            <p:ph type="title"/>
          </p:nvPr>
        </p:nvSpPr>
        <p:spPr>
          <a:xfrm>
            <a:off x="1020150" y="1099325"/>
            <a:ext cx="71037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6">
  <p:cSld name="CUSTOM_2_1_1_1">
    <p:spTree>
      <p:nvGrpSpPr>
        <p:cNvPr id="1" name="Shape 301"/>
        <p:cNvGrpSpPr/>
        <p:nvPr/>
      </p:nvGrpSpPr>
      <p:grpSpPr>
        <a:xfrm>
          <a:off x="0" y="0"/>
          <a:ext cx="0" cy="0"/>
          <a:chOff x="0" y="0"/>
          <a:chExt cx="0" cy="0"/>
        </a:xfrm>
      </p:grpSpPr>
      <p:sp>
        <p:nvSpPr>
          <p:cNvPr id="302" name="Google Shape;302;p30"/>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txBox="1">
            <a:spLocks noGrp="1"/>
          </p:cNvSpPr>
          <p:nvPr>
            <p:ph type="subTitle" idx="1"/>
          </p:nvPr>
        </p:nvSpPr>
        <p:spPr>
          <a:xfrm>
            <a:off x="720000" y="1265088"/>
            <a:ext cx="49662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4" name="Google Shape;304;p30"/>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5" name="Google Shape;305;p30"/>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6" name="Google Shape;306;p30"/>
          <p:cNvSpPr txBox="1">
            <a:spLocks noGrp="1"/>
          </p:cNvSpPr>
          <p:nvPr>
            <p:ph type="subTitle" idx="3"/>
          </p:nvPr>
        </p:nvSpPr>
        <p:spPr>
          <a:xfrm>
            <a:off x="719975" y="2497429"/>
            <a:ext cx="4966200" cy="8520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07" name="Google Shape;307;p30"/>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8" name="Google Shape;308;p30"/>
          <p:cNvSpPr txBox="1">
            <a:spLocks noGrp="1"/>
          </p:cNvSpPr>
          <p:nvPr>
            <p:ph type="subTitle" idx="5"/>
          </p:nvPr>
        </p:nvSpPr>
        <p:spPr>
          <a:xfrm>
            <a:off x="719963"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09" name="Google Shape;309;p30"/>
          <p:cNvSpPr txBox="1">
            <a:spLocks noGrp="1"/>
          </p:cNvSpPr>
          <p:nvPr>
            <p:ph type="subTitle" idx="6"/>
          </p:nvPr>
        </p:nvSpPr>
        <p:spPr>
          <a:xfrm>
            <a:off x="5686250" y="2080938"/>
            <a:ext cx="27381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0" name="Google Shape;310;p30"/>
          <p:cNvSpPr txBox="1">
            <a:spLocks noGrp="1"/>
          </p:cNvSpPr>
          <p:nvPr>
            <p:ph type="subTitle" idx="7"/>
          </p:nvPr>
        </p:nvSpPr>
        <p:spPr>
          <a:xfrm>
            <a:off x="5686200" y="2497412"/>
            <a:ext cx="2738100" cy="60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311" name="Google Shape;311;p30"/>
          <p:cNvGrpSpPr/>
          <p:nvPr/>
        </p:nvGrpSpPr>
        <p:grpSpPr>
          <a:xfrm>
            <a:off x="8424000" y="209250"/>
            <a:ext cx="433550" cy="78899"/>
            <a:chOff x="8424000" y="285450"/>
            <a:chExt cx="433550" cy="78899"/>
          </a:xfrm>
        </p:grpSpPr>
        <p:cxnSp>
          <p:nvCxnSpPr>
            <p:cNvPr id="312" name="Google Shape;312;p3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13" name="Google Shape;313;p3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0"/>
            <p:cNvGrpSpPr/>
            <p:nvPr/>
          </p:nvGrpSpPr>
          <p:grpSpPr>
            <a:xfrm>
              <a:off x="8785929" y="285450"/>
              <a:ext cx="71621" cy="78899"/>
              <a:chOff x="3621700" y="273825"/>
              <a:chExt cx="100875" cy="111125"/>
            </a:xfrm>
          </p:grpSpPr>
          <p:cxnSp>
            <p:nvCxnSpPr>
              <p:cNvPr id="315" name="Google Shape;315;p3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16" name="Google Shape;316;p3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7">
  <p:cSld name="CUSTOM_2_1_1_1_1">
    <p:spTree>
      <p:nvGrpSpPr>
        <p:cNvPr id="1" name="Shape 317"/>
        <p:cNvGrpSpPr/>
        <p:nvPr/>
      </p:nvGrpSpPr>
      <p:grpSpPr>
        <a:xfrm>
          <a:off x="0" y="0"/>
          <a:ext cx="0" cy="0"/>
          <a:chOff x="0" y="0"/>
          <a:chExt cx="0" cy="0"/>
        </a:xfrm>
      </p:grpSpPr>
      <p:sp>
        <p:nvSpPr>
          <p:cNvPr id="318" name="Google Shape;318;p31"/>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txBox="1">
            <a:spLocks noGrp="1"/>
          </p:cNvSpPr>
          <p:nvPr>
            <p:ph type="subTitle" idx="1"/>
          </p:nvPr>
        </p:nvSpPr>
        <p:spPr>
          <a:xfrm>
            <a:off x="720000" y="1265100"/>
            <a:ext cx="51471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0" name="Google Shape;320;p31"/>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31"/>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2" name="Google Shape;322;p31"/>
          <p:cNvSpPr txBox="1">
            <a:spLocks noGrp="1"/>
          </p:cNvSpPr>
          <p:nvPr>
            <p:ph type="subTitle" idx="3"/>
          </p:nvPr>
        </p:nvSpPr>
        <p:spPr>
          <a:xfrm>
            <a:off x="719988" y="2497413"/>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23" name="Google Shape;323;p31"/>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4" name="Google Shape;324;p31"/>
          <p:cNvSpPr txBox="1">
            <a:spLocks noGrp="1"/>
          </p:cNvSpPr>
          <p:nvPr>
            <p:ph type="subTitle" idx="5"/>
          </p:nvPr>
        </p:nvSpPr>
        <p:spPr>
          <a:xfrm>
            <a:off x="719988"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325" name="Google Shape;325;p31"/>
          <p:cNvGrpSpPr/>
          <p:nvPr/>
        </p:nvGrpSpPr>
        <p:grpSpPr>
          <a:xfrm>
            <a:off x="8424000" y="209250"/>
            <a:ext cx="433550" cy="78899"/>
            <a:chOff x="8424000" y="285450"/>
            <a:chExt cx="433550" cy="78899"/>
          </a:xfrm>
        </p:grpSpPr>
        <p:cxnSp>
          <p:nvCxnSpPr>
            <p:cNvPr id="326" name="Google Shape;326;p3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7" name="Google Shape;327;p3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31"/>
            <p:cNvGrpSpPr/>
            <p:nvPr/>
          </p:nvGrpSpPr>
          <p:grpSpPr>
            <a:xfrm>
              <a:off x="8785929" y="285450"/>
              <a:ext cx="71621" cy="78899"/>
              <a:chOff x="3621700" y="273825"/>
              <a:chExt cx="100875" cy="111125"/>
            </a:xfrm>
          </p:grpSpPr>
          <p:cxnSp>
            <p:nvCxnSpPr>
              <p:cNvPr id="329" name="Google Shape;329;p3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30" name="Google Shape;330;p3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3">
  <p:cSld name="CUSTOM_12">
    <p:spTree>
      <p:nvGrpSpPr>
        <p:cNvPr id="1" name="Shape 331"/>
        <p:cNvGrpSpPr/>
        <p:nvPr/>
      </p:nvGrpSpPr>
      <p:grpSpPr>
        <a:xfrm>
          <a:off x="0" y="0"/>
          <a:ext cx="0" cy="0"/>
          <a:chOff x="0" y="0"/>
          <a:chExt cx="0" cy="0"/>
        </a:xfrm>
      </p:grpSpPr>
      <p:sp>
        <p:nvSpPr>
          <p:cNvPr id="332" name="Google Shape;332;p32"/>
          <p:cNvSpPr/>
          <p:nvPr/>
        </p:nvSpPr>
        <p:spPr>
          <a:xfrm>
            <a:off x="720000" y="1188900"/>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720000" y="2995826"/>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txBox="1">
            <a:spLocks noGrp="1"/>
          </p:cNvSpPr>
          <p:nvPr>
            <p:ph type="subTitle" idx="1"/>
          </p:nvPr>
        </p:nvSpPr>
        <p:spPr>
          <a:xfrm>
            <a:off x="2427050" y="1437909"/>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5" name="Google Shape;335;p32"/>
          <p:cNvSpPr txBox="1">
            <a:spLocks noGrp="1"/>
          </p:cNvSpPr>
          <p:nvPr>
            <p:ph type="subTitle" idx="2"/>
          </p:nvPr>
        </p:nvSpPr>
        <p:spPr>
          <a:xfrm>
            <a:off x="2433025" y="3225425"/>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6" name="Google Shape;336;p32"/>
          <p:cNvSpPr txBox="1">
            <a:spLocks noGrp="1"/>
          </p:cNvSpPr>
          <p:nvPr>
            <p:ph type="subTitle" idx="3"/>
          </p:nvPr>
        </p:nvSpPr>
        <p:spPr>
          <a:xfrm>
            <a:off x="2427050" y="1899609"/>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32"/>
          <p:cNvSpPr txBox="1">
            <a:spLocks noGrp="1"/>
          </p:cNvSpPr>
          <p:nvPr>
            <p:ph type="subTitle" idx="4"/>
          </p:nvPr>
        </p:nvSpPr>
        <p:spPr>
          <a:xfrm>
            <a:off x="2433025" y="3687425"/>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39" name="Google Shape;339;p32"/>
          <p:cNvGrpSpPr/>
          <p:nvPr/>
        </p:nvGrpSpPr>
        <p:grpSpPr>
          <a:xfrm>
            <a:off x="8424000" y="209250"/>
            <a:ext cx="433550" cy="78899"/>
            <a:chOff x="8424000" y="285450"/>
            <a:chExt cx="433550" cy="78899"/>
          </a:xfrm>
        </p:grpSpPr>
        <p:cxnSp>
          <p:nvCxnSpPr>
            <p:cNvPr id="340" name="Google Shape;340;p3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1" name="Google Shape;341;p3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32"/>
            <p:cNvGrpSpPr/>
            <p:nvPr/>
          </p:nvGrpSpPr>
          <p:grpSpPr>
            <a:xfrm>
              <a:off x="8785929" y="285450"/>
              <a:ext cx="71621" cy="78899"/>
              <a:chOff x="3621700" y="273825"/>
              <a:chExt cx="100875" cy="111125"/>
            </a:xfrm>
          </p:grpSpPr>
          <p:cxnSp>
            <p:nvCxnSpPr>
              <p:cNvPr id="343" name="Google Shape;343;p3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4" name="Google Shape;344;p3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4">
  <p:cSld name="CUSTOM_12_1">
    <p:spTree>
      <p:nvGrpSpPr>
        <p:cNvPr id="1" name="Shape 345"/>
        <p:cNvGrpSpPr/>
        <p:nvPr/>
      </p:nvGrpSpPr>
      <p:grpSpPr>
        <a:xfrm>
          <a:off x="0" y="0"/>
          <a:ext cx="0" cy="0"/>
          <a:chOff x="0" y="0"/>
          <a:chExt cx="0" cy="0"/>
        </a:xfrm>
      </p:grpSpPr>
      <p:sp>
        <p:nvSpPr>
          <p:cNvPr id="346" name="Google Shape;346;p33"/>
          <p:cNvSpPr/>
          <p:nvPr/>
        </p:nvSpPr>
        <p:spPr>
          <a:xfrm>
            <a:off x="720000" y="1188900"/>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720000" y="2995826"/>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txBox="1">
            <a:spLocks noGrp="1"/>
          </p:cNvSpPr>
          <p:nvPr>
            <p:ph type="subTitle" idx="1"/>
          </p:nvPr>
        </p:nvSpPr>
        <p:spPr>
          <a:xfrm>
            <a:off x="2427050" y="1437909"/>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49" name="Google Shape;349;p33"/>
          <p:cNvSpPr txBox="1">
            <a:spLocks noGrp="1"/>
          </p:cNvSpPr>
          <p:nvPr>
            <p:ph type="subTitle" idx="2"/>
          </p:nvPr>
        </p:nvSpPr>
        <p:spPr>
          <a:xfrm>
            <a:off x="2433025" y="3225425"/>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0" name="Google Shape;350;p33"/>
          <p:cNvSpPr txBox="1">
            <a:spLocks noGrp="1"/>
          </p:cNvSpPr>
          <p:nvPr>
            <p:ph type="subTitle" idx="3"/>
          </p:nvPr>
        </p:nvSpPr>
        <p:spPr>
          <a:xfrm>
            <a:off x="2427050" y="1899609"/>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33"/>
          <p:cNvSpPr txBox="1">
            <a:spLocks noGrp="1"/>
          </p:cNvSpPr>
          <p:nvPr>
            <p:ph type="subTitle" idx="4"/>
          </p:nvPr>
        </p:nvSpPr>
        <p:spPr>
          <a:xfrm>
            <a:off x="2433025" y="3687425"/>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2" name="Google Shape;352;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53" name="Google Shape;353;p33"/>
          <p:cNvGrpSpPr/>
          <p:nvPr/>
        </p:nvGrpSpPr>
        <p:grpSpPr>
          <a:xfrm>
            <a:off x="8424000" y="209250"/>
            <a:ext cx="433550" cy="78899"/>
            <a:chOff x="8424000" y="285450"/>
            <a:chExt cx="433550" cy="78899"/>
          </a:xfrm>
        </p:grpSpPr>
        <p:cxnSp>
          <p:nvCxnSpPr>
            <p:cNvPr id="354" name="Google Shape;354;p3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5" name="Google Shape;355;p3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3"/>
            <p:cNvGrpSpPr/>
            <p:nvPr/>
          </p:nvGrpSpPr>
          <p:grpSpPr>
            <a:xfrm>
              <a:off x="8785929" y="285450"/>
              <a:ext cx="71621" cy="78899"/>
              <a:chOff x="3621700" y="273825"/>
              <a:chExt cx="100875" cy="111125"/>
            </a:xfrm>
          </p:grpSpPr>
          <p:cxnSp>
            <p:nvCxnSpPr>
              <p:cNvPr id="357" name="Google Shape;357;p3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58" name="Google Shape;358;p3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359"/>
        <p:cNvGrpSpPr/>
        <p:nvPr/>
      </p:nvGrpSpPr>
      <p:grpSpPr>
        <a:xfrm>
          <a:off x="0" y="0"/>
          <a:ext cx="0" cy="0"/>
          <a:chOff x="0" y="0"/>
          <a:chExt cx="0" cy="0"/>
        </a:xfrm>
      </p:grpSpPr>
      <p:sp>
        <p:nvSpPr>
          <p:cNvPr id="360" name="Google Shape;360;p34"/>
          <p:cNvSpPr/>
          <p:nvPr/>
        </p:nvSpPr>
        <p:spPr>
          <a:xfrm>
            <a:off x="723675"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3319693"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5915724"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4" name="Google Shape;364;p34"/>
          <p:cNvSpPr txBox="1">
            <a:spLocks noGrp="1"/>
          </p:cNvSpPr>
          <p:nvPr>
            <p:ph type="subTitle" idx="1"/>
          </p:nvPr>
        </p:nvSpPr>
        <p:spPr>
          <a:xfrm>
            <a:off x="891995" y="3023144"/>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34"/>
          <p:cNvSpPr txBox="1">
            <a:spLocks noGrp="1"/>
          </p:cNvSpPr>
          <p:nvPr>
            <p:ph type="title" idx="2"/>
          </p:nvPr>
        </p:nvSpPr>
        <p:spPr>
          <a:xfrm>
            <a:off x="3483900"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6" name="Google Shape;366;p34"/>
          <p:cNvSpPr txBox="1">
            <a:spLocks noGrp="1"/>
          </p:cNvSpPr>
          <p:nvPr>
            <p:ph type="subTitle" idx="3"/>
          </p:nvPr>
        </p:nvSpPr>
        <p:spPr>
          <a:xfrm>
            <a:off x="3483900" y="3023137"/>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7" name="Google Shape;367;p34"/>
          <p:cNvSpPr txBox="1">
            <a:spLocks noGrp="1"/>
          </p:cNvSpPr>
          <p:nvPr>
            <p:ph type="title" idx="4"/>
          </p:nvPr>
        </p:nvSpPr>
        <p:spPr>
          <a:xfrm>
            <a:off x="6071355" y="2553300"/>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8" name="Google Shape;368;p34"/>
          <p:cNvSpPr txBox="1">
            <a:spLocks noGrp="1"/>
          </p:cNvSpPr>
          <p:nvPr>
            <p:ph type="subTitle" idx="5"/>
          </p:nvPr>
        </p:nvSpPr>
        <p:spPr>
          <a:xfrm>
            <a:off x="6071355" y="3023162"/>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9" name="Google Shape;369;p34"/>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70" name="Google Shape;370;p34"/>
          <p:cNvGrpSpPr/>
          <p:nvPr/>
        </p:nvGrpSpPr>
        <p:grpSpPr>
          <a:xfrm>
            <a:off x="8424000" y="209250"/>
            <a:ext cx="433550" cy="78899"/>
            <a:chOff x="8424000" y="285450"/>
            <a:chExt cx="433550" cy="78899"/>
          </a:xfrm>
        </p:grpSpPr>
        <p:cxnSp>
          <p:nvCxnSpPr>
            <p:cNvPr id="371" name="Google Shape;371;p3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72" name="Google Shape;372;p3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34"/>
            <p:cNvGrpSpPr/>
            <p:nvPr/>
          </p:nvGrpSpPr>
          <p:grpSpPr>
            <a:xfrm>
              <a:off x="8785929" y="285450"/>
              <a:ext cx="71621" cy="78899"/>
              <a:chOff x="3621700" y="273825"/>
              <a:chExt cx="100875" cy="111125"/>
            </a:xfrm>
          </p:grpSpPr>
          <p:cxnSp>
            <p:nvCxnSpPr>
              <p:cNvPr id="374" name="Google Shape;374;p3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75" name="Google Shape;375;p3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376"/>
        <p:cNvGrpSpPr/>
        <p:nvPr/>
      </p:nvGrpSpPr>
      <p:grpSpPr>
        <a:xfrm>
          <a:off x="0" y="0"/>
          <a:ext cx="0" cy="0"/>
          <a:chOff x="0" y="0"/>
          <a:chExt cx="0" cy="0"/>
        </a:xfrm>
      </p:grpSpPr>
      <p:sp>
        <p:nvSpPr>
          <p:cNvPr id="377" name="Google Shape;377;p35"/>
          <p:cNvSpPr/>
          <p:nvPr/>
        </p:nvSpPr>
        <p:spPr>
          <a:xfrm>
            <a:off x="723675"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723675"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723675" y="356007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txBox="1">
            <a:spLocks noGrp="1"/>
          </p:cNvSpPr>
          <p:nvPr>
            <p:ph type="title"/>
          </p:nvPr>
        </p:nvSpPr>
        <p:spPr>
          <a:xfrm>
            <a:off x="1764075" y="1273250"/>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1" name="Google Shape;381;p35"/>
          <p:cNvSpPr txBox="1">
            <a:spLocks noGrp="1"/>
          </p:cNvSpPr>
          <p:nvPr>
            <p:ph type="subTitle" idx="1"/>
          </p:nvPr>
        </p:nvSpPr>
        <p:spPr>
          <a:xfrm>
            <a:off x="1764075" y="1643450"/>
            <a:ext cx="2587800" cy="504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35"/>
          <p:cNvSpPr txBox="1">
            <a:spLocks noGrp="1"/>
          </p:cNvSpPr>
          <p:nvPr>
            <p:ph type="title" idx="2"/>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83" name="Google Shape;383;p35"/>
          <p:cNvGrpSpPr/>
          <p:nvPr/>
        </p:nvGrpSpPr>
        <p:grpSpPr>
          <a:xfrm>
            <a:off x="8424000" y="209250"/>
            <a:ext cx="433550" cy="78899"/>
            <a:chOff x="8424000" y="285450"/>
            <a:chExt cx="433550" cy="78899"/>
          </a:xfrm>
        </p:grpSpPr>
        <p:cxnSp>
          <p:nvCxnSpPr>
            <p:cNvPr id="384" name="Google Shape;384;p3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85" name="Google Shape;385;p3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5"/>
            <p:cNvGrpSpPr/>
            <p:nvPr/>
          </p:nvGrpSpPr>
          <p:grpSpPr>
            <a:xfrm>
              <a:off x="8785929" y="285450"/>
              <a:ext cx="71621" cy="78899"/>
              <a:chOff x="3621700" y="273825"/>
              <a:chExt cx="100875" cy="111125"/>
            </a:xfrm>
          </p:grpSpPr>
          <p:cxnSp>
            <p:nvCxnSpPr>
              <p:cNvPr id="387" name="Google Shape;387;p3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8" name="Google Shape;388;p3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389" name="Google Shape;389;p35"/>
          <p:cNvSpPr txBox="1">
            <a:spLocks noGrp="1"/>
          </p:cNvSpPr>
          <p:nvPr>
            <p:ph type="title" idx="3"/>
          </p:nvPr>
        </p:nvSpPr>
        <p:spPr>
          <a:xfrm>
            <a:off x="1764075" y="2475643"/>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0" name="Google Shape;390;p35"/>
          <p:cNvSpPr txBox="1">
            <a:spLocks noGrp="1"/>
          </p:cNvSpPr>
          <p:nvPr>
            <p:ph type="subTitle" idx="4"/>
          </p:nvPr>
        </p:nvSpPr>
        <p:spPr>
          <a:xfrm>
            <a:off x="1764075" y="2845838"/>
            <a:ext cx="2587800" cy="471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35"/>
          <p:cNvSpPr txBox="1">
            <a:spLocks noGrp="1"/>
          </p:cNvSpPr>
          <p:nvPr>
            <p:ph type="title" idx="5"/>
          </p:nvPr>
        </p:nvSpPr>
        <p:spPr>
          <a:xfrm>
            <a:off x="1764075" y="3661048"/>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2" name="Google Shape;392;p35"/>
          <p:cNvSpPr txBox="1">
            <a:spLocks noGrp="1"/>
          </p:cNvSpPr>
          <p:nvPr>
            <p:ph type="subTitle" idx="6"/>
          </p:nvPr>
        </p:nvSpPr>
        <p:spPr>
          <a:xfrm>
            <a:off x="1764075" y="4014362"/>
            <a:ext cx="2587800" cy="471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2">
  <p:cSld name="CUSTOM_3_1_1">
    <p:spTree>
      <p:nvGrpSpPr>
        <p:cNvPr id="1" name="Shape 393"/>
        <p:cNvGrpSpPr/>
        <p:nvPr/>
      </p:nvGrpSpPr>
      <p:grpSpPr>
        <a:xfrm>
          <a:off x="0" y="0"/>
          <a:ext cx="0" cy="0"/>
          <a:chOff x="0" y="0"/>
          <a:chExt cx="0" cy="0"/>
        </a:xfrm>
      </p:grpSpPr>
      <p:sp>
        <p:nvSpPr>
          <p:cNvPr id="394" name="Google Shape;394;p36"/>
          <p:cNvSpPr/>
          <p:nvPr/>
        </p:nvSpPr>
        <p:spPr>
          <a:xfrm>
            <a:off x="723675" y="1189200"/>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txBox="1">
            <a:spLocks noGrp="1"/>
          </p:cNvSpPr>
          <p:nvPr>
            <p:ph type="title"/>
          </p:nvPr>
        </p:nvSpPr>
        <p:spPr>
          <a:xfrm>
            <a:off x="1896875" y="1442900"/>
            <a:ext cx="1766400" cy="535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6" name="Google Shape;396;p36"/>
          <p:cNvSpPr txBox="1">
            <a:spLocks noGrp="1"/>
          </p:cNvSpPr>
          <p:nvPr>
            <p:ph type="subTitle" idx="1"/>
          </p:nvPr>
        </p:nvSpPr>
        <p:spPr>
          <a:xfrm>
            <a:off x="3663206" y="1442892"/>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7" name="Google Shape;397;p36"/>
          <p:cNvSpPr txBox="1">
            <a:spLocks noGrp="1"/>
          </p:cNvSpPr>
          <p:nvPr>
            <p:ph type="title" idx="2"/>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98" name="Google Shape;398;p36"/>
          <p:cNvGrpSpPr/>
          <p:nvPr/>
        </p:nvGrpSpPr>
        <p:grpSpPr>
          <a:xfrm>
            <a:off x="8424000" y="209250"/>
            <a:ext cx="433550" cy="78899"/>
            <a:chOff x="8424000" y="285450"/>
            <a:chExt cx="433550" cy="78899"/>
          </a:xfrm>
        </p:grpSpPr>
        <p:cxnSp>
          <p:nvCxnSpPr>
            <p:cNvPr id="399" name="Google Shape;399;p3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00" name="Google Shape;400;p3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36"/>
            <p:cNvGrpSpPr/>
            <p:nvPr/>
          </p:nvGrpSpPr>
          <p:grpSpPr>
            <a:xfrm>
              <a:off x="8785929" y="285450"/>
              <a:ext cx="71621" cy="78899"/>
              <a:chOff x="3621700" y="273825"/>
              <a:chExt cx="100875" cy="111125"/>
            </a:xfrm>
          </p:grpSpPr>
          <p:cxnSp>
            <p:nvCxnSpPr>
              <p:cNvPr id="402" name="Google Shape;402;p3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03" name="Google Shape;403;p3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404" name="Google Shape;404;p36"/>
          <p:cNvSpPr/>
          <p:nvPr/>
        </p:nvSpPr>
        <p:spPr>
          <a:xfrm>
            <a:off x="723675" y="2374637"/>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txBox="1">
            <a:spLocks noGrp="1"/>
          </p:cNvSpPr>
          <p:nvPr>
            <p:ph type="title" idx="3"/>
          </p:nvPr>
        </p:nvSpPr>
        <p:spPr>
          <a:xfrm>
            <a:off x="1896875" y="2628325"/>
            <a:ext cx="1766400" cy="535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6" name="Google Shape;406;p36"/>
          <p:cNvSpPr txBox="1">
            <a:spLocks noGrp="1"/>
          </p:cNvSpPr>
          <p:nvPr>
            <p:ph type="subTitle" idx="4"/>
          </p:nvPr>
        </p:nvSpPr>
        <p:spPr>
          <a:xfrm>
            <a:off x="3663206" y="2628323"/>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7" name="Google Shape;407;p36"/>
          <p:cNvSpPr/>
          <p:nvPr/>
        </p:nvSpPr>
        <p:spPr>
          <a:xfrm>
            <a:off x="723675" y="3560075"/>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txBox="1">
            <a:spLocks noGrp="1"/>
          </p:cNvSpPr>
          <p:nvPr>
            <p:ph type="title" idx="5"/>
          </p:nvPr>
        </p:nvSpPr>
        <p:spPr>
          <a:xfrm>
            <a:off x="1896875" y="3813750"/>
            <a:ext cx="1766400" cy="535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9" name="Google Shape;409;p36"/>
          <p:cNvSpPr txBox="1">
            <a:spLocks noGrp="1"/>
          </p:cNvSpPr>
          <p:nvPr>
            <p:ph type="subTitle" idx="6"/>
          </p:nvPr>
        </p:nvSpPr>
        <p:spPr>
          <a:xfrm>
            <a:off x="3663206" y="3813755"/>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410"/>
        <p:cNvGrpSpPr/>
        <p:nvPr/>
      </p:nvGrpSpPr>
      <p:grpSpPr>
        <a:xfrm>
          <a:off x="0" y="0"/>
          <a:ext cx="0" cy="0"/>
          <a:chOff x="0" y="0"/>
          <a:chExt cx="0" cy="0"/>
        </a:xfrm>
      </p:grpSpPr>
      <p:sp>
        <p:nvSpPr>
          <p:cNvPr id="411" name="Google Shape;411;p37"/>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txBox="1">
            <a:spLocks noGrp="1"/>
          </p:cNvSpPr>
          <p:nvPr>
            <p:ph type="title"/>
          </p:nvPr>
        </p:nvSpPr>
        <p:spPr>
          <a:xfrm>
            <a:off x="2027700" y="1671304"/>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3" name="Google Shape;413;p37"/>
          <p:cNvSpPr txBox="1">
            <a:spLocks noGrp="1"/>
          </p:cNvSpPr>
          <p:nvPr>
            <p:ph type="subTitle" idx="1"/>
          </p:nvPr>
        </p:nvSpPr>
        <p:spPr>
          <a:xfrm>
            <a:off x="2027700" y="2044175"/>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4" name="Google Shape;414;p37"/>
          <p:cNvSpPr txBox="1">
            <a:spLocks noGrp="1"/>
          </p:cNvSpPr>
          <p:nvPr>
            <p:ph type="title" idx="2"/>
          </p:nvPr>
        </p:nvSpPr>
        <p:spPr>
          <a:xfrm>
            <a:off x="5546300" y="1654912"/>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5" name="Google Shape;415;p37"/>
          <p:cNvSpPr txBox="1">
            <a:spLocks noGrp="1"/>
          </p:cNvSpPr>
          <p:nvPr>
            <p:ph type="subTitle" idx="3"/>
          </p:nvPr>
        </p:nvSpPr>
        <p:spPr>
          <a:xfrm>
            <a:off x="5546300" y="2044175"/>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6" name="Google Shape;416;p37"/>
          <p:cNvSpPr txBox="1">
            <a:spLocks noGrp="1"/>
          </p:cNvSpPr>
          <p:nvPr>
            <p:ph type="title" idx="4"/>
          </p:nvPr>
        </p:nvSpPr>
        <p:spPr>
          <a:xfrm>
            <a:off x="2027700" y="3214335"/>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7" name="Google Shape;417;p37"/>
          <p:cNvSpPr txBox="1">
            <a:spLocks noGrp="1"/>
          </p:cNvSpPr>
          <p:nvPr>
            <p:ph type="subTitle" idx="5"/>
          </p:nvPr>
        </p:nvSpPr>
        <p:spPr>
          <a:xfrm>
            <a:off x="2027700" y="3614714"/>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8" name="Google Shape;418;p37"/>
          <p:cNvSpPr txBox="1">
            <a:spLocks noGrp="1"/>
          </p:cNvSpPr>
          <p:nvPr>
            <p:ph type="title" idx="6"/>
          </p:nvPr>
        </p:nvSpPr>
        <p:spPr>
          <a:xfrm>
            <a:off x="5546300" y="3214347"/>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9" name="Google Shape;419;p37"/>
          <p:cNvSpPr txBox="1">
            <a:spLocks noGrp="1"/>
          </p:cNvSpPr>
          <p:nvPr>
            <p:ph type="subTitle" idx="7"/>
          </p:nvPr>
        </p:nvSpPr>
        <p:spPr>
          <a:xfrm>
            <a:off x="5546300" y="3614714"/>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0" name="Google Shape;420;p37"/>
          <p:cNvSpPr txBox="1">
            <a:spLocks noGrp="1"/>
          </p:cNvSpPr>
          <p:nvPr>
            <p:ph type="title" idx="8"/>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21" name="Google Shape;421;p37"/>
          <p:cNvGrpSpPr/>
          <p:nvPr/>
        </p:nvGrpSpPr>
        <p:grpSpPr>
          <a:xfrm>
            <a:off x="8424000" y="209250"/>
            <a:ext cx="433550" cy="78899"/>
            <a:chOff x="8424000" y="285450"/>
            <a:chExt cx="433550" cy="78899"/>
          </a:xfrm>
        </p:grpSpPr>
        <p:cxnSp>
          <p:nvCxnSpPr>
            <p:cNvPr id="422" name="Google Shape;422;p3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23" name="Google Shape;423;p3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37"/>
            <p:cNvGrpSpPr/>
            <p:nvPr/>
          </p:nvGrpSpPr>
          <p:grpSpPr>
            <a:xfrm>
              <a:off x="8785929" y="285450"/>
              <a:ext cx="71621" cy="78899"/>
              <a:chOff x="3621700" y="273825"/>
              <a:chExt cx="100875" cy="111125"/>
            </a:xfrm>
          </p:grpSpPr>
          <p:cxnSp>
            <p:nvCxnSpPr>
              <p:cNvPr id="425" name="Google Shape;425;p3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26" name="Google Shape;426;p3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1">
  <p:cSld name="CUSTOM_4_2">
    <p:spTree>
      <p:nvGrpSpPr>
        <p:cNvPr id="1" name="Shape 427"/>
        <p:cNvGrpSpPr/>
        <p:nvPr/>
      </p:nvGrpSpPr>
      <p:grpSpPr>
        <a:xfrm>
          <a:off x="0" y="0"/>
          <a:ext cx="0" cy="0"/>
          <a:chOff x="0" y="0"/>
          <a:chExt cx="0" cy="0"/>
        </a:xfrm>
      </p:grpSpPr>
      <p:sp>
        <p:nvSpPr>
          <p:cNvPr id="428" name="Google Shape;428;p38"/>
          <p:cNvSpPr/>
          <p:nvPr/>
        </p:nvSpPr>
        <p:spPr>
          <a:xfrm>
            <a:off x="723675" y="1189200"/>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723675" y="2063168"/>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723675" y="2937136"/>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723675" y="3811104"/>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33" name="Google Shape;433;p38"/>
          <p:cNvGrpSpPr/>
          <p:nvPr/>
        </p:nvGrpSpPr>
        <p:grpSpPr>
          <a:xfrm>
            <a:off x="8424000" y="209250"/>
            <a:ext cx="433550" cy="78899"/>
            <a:chOff x="8424000" y="285450"/>
            <a:chExt cx="433550" cy="78899"/>
          </a:xfrm>
        </p:grpSpPr>
        <p:cxnSp>
          <p:nvCxnSpPr>
            <p:cNvPr id="434" name="Google Shape;434;p3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35" name="Google Shape;435;p3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38"/>
            <p:cNvGrpSpPr/>
            <p:nvPr/>
          </p:nvGrpSpPr>
          <p:grpSpPr>
            <a:xfrm>
              <a:off x="8785929" y="285450"/>
              <a:ext cx="71621" cy="78899"/>
              <a:chOff x="3621700" y="273825"/>
              <a:chExt cx="100875" cy="111125"/>
            </a:xfrm>
          </p:grpSpPr>
          <p:cxnSp>
            <p:nvCxnSpPr>
              <p:cNvPr id="437" name="Google Shape;437;p3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38" name="Google Shape;438;p3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439" name="Google Shape;439;p38"/>
          <p:cNvSpPr txBox="1">
            <a:spLocks noGrp="1"/>
          </p:cNvSpPr>
          <p:nvPr>
            <p:ph type="title" idx="2"/>
          </p:nvPr>
        </p:nvSpPr>
        <p:spPr>
          <a:xfrm>
            <a:off x="3038413" y="1269825"/>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0" name="Google Shape;440;p38"/>
          <p:cNvSpPr txBox="1">
            <a:spLocks noGrp="1"/>
          </p:cNvSpPr>
          <p:nvPr>
            <p:ph type="subTitle" idx="1"/>
          </p:nvPr>
        </p:nvSpPr>
        <p:spPr>
          <a:xfrm>
            <a:off x="3038413" y="1637542"/>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1" name="Google Shape;441;p38"/>
          <p:cNvSpPr txBox="1">
            <a:spLocks noGrp="1"/>
          </p:cNvSpPr>
          <p:nvPr>
            <p:ph type="title" idx="3"/>
          </p:nvPr>
        </p:nvSpPr>
        <p:spPr>
          <a:xfrm>
            <a:off x="3038413" y="2141151"/>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2" name="Google Shape;442;p38"/>
          <p:cNvSpPr txBox="1">
            <a:spLocks noGrp="1"/>
          </p:cNvSpPr>
          <p:nvPr>
            <p:ph type="subTitle" idx="4"/>
          </p:nvPr>
        </p:nvSpPr>
        <p:spPr>
          <a:xfrm>
            <a:off x="3038413" y="2508971"/>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3" name="Google Shape;443;p38"/>
          <p:cNvSpPr txBox="1">
            <a:spLocks noGrp="1"/>
          </p:cNvSpPr>
          <p:nvPr>
            <p:ph type="title" idx="5"/>
          </p:nvPr>
        </p:nvSpPr>
        <p:spPr>
          <a:xfrm>
            <a:off x="3038413" y="3015125"/>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4" name="Google Shape;444;p38"/>
          <p:cNvSpPr txBox="1">
            <a:spLocks noGrp="1"/>
          </p:cNvSpPr>
          <p:nvPr>
            <p:ph type="subTitle" idx="6"/>
          </p:nvPr>
        </p:nvSpPr>
        <p:spPr>
          <a:xfrm>
            <a:off x="3038413" y="3382934"/>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5" name="Google Shape;445;p38"/>
          <p:cNvSpPr txBox="1">
            <a:spLocks noGrp="1"/>
          </p:cNvSpPr>
          <p:nvPr>
            <p:ph type="title" idx="7"/>
          </p:nvPr>
        </p:nvSpPr>
        <p:spPr>
          <a:xfrm>
            <a:off x="3038413" y="3889083"/>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6" name="Google Shape;446;p38"/>
          <p:cNvSpPr txBox="1">
            <a:spLocks noGrp="1"/>
          </p:cNvSpPr>
          <p:nvPr>
            <p:ph type="subTitle" idx="8"/>
          </p:nvPr>
        </p:nvSpPr>
        <p:spPr>
          <a:xfrm>
            <a:off x="3038413" y="4256901"/>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7" name="Google Shape;447;p38"/>
          <p:cNvSpPr txBox="1">
            <a:spLocks noGrp="1"/>
          </p:cNvSpPr>
          <p:nvPr>
            <p:ph type="title" idx="9" hasCustomPrompt="1"/>
          </p:nvPr>
        </p:nvSpPr>
        <p:spPr>
          <a:xfrm>
            <a:off x="1135188" y="1404075"/>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8" name="Google Shape;448;p38"/>
          <p:cNvSpPr txBox="1">
            <a:spLocks noGrp="1"/>
          </p:cNvSpPr>
          <p:nvPr>
            <p:ph type="title" idx="13" hasCustomPrompt="1"/>
          </p:nvPr>
        </p:nvSpPr>
        <p:spPr>
          <a:xfrm>
            <a:off x="1135188" y="2275399"/>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9" name="Google Shape;449;p38"/>
          <p:cNvSpPr txBox="1">
            <a:spLocks noGrp="1"/>
          </p:cNvSpPr>
          <p:nvPr>
            <p:ph type="title" idx="14" hasCustomPrompt="1"/>
          </p:nvPr>
        </p:nvSpPr>
        <p:spPr>
          <a:xfrm>
            <a:off x="1135188" y="3149375"/>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0" name="Google Shape;450;p38"/>
          <p:cNvSpPr txBox="1">
            <a:spLocks noGrp="1"/>
          </p:cNvSpPr>
          <p:nvPr>
            <p:ph type="title" idx="15" hasCustomPrompt="1"/>
          </p:nvPr>
        </p:nvSpPr>
        <p:spPr>
          <a:xfrm>
            <a:off x="1135188" y="4020699"/>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ive columns">
  <p:cSld name="CUSTOM_4_1">
    <p:spTree>
      <p:nvGrpSpPr>
        <p:cNvPr id="1" name="Shape 451"/>
        <p:cNvGrpSpPr/>
        <p:nvPr/>
      </p:nvGrpSpPr>
      <p:grpSpPr>
        <a:xfrm>
          <a:off x="0" y="0"/>
          <a:ext cx="0" cy="0"/>
          <a:chOff x="0" y="0"/>
          <a:chExt cx="0" cy="0"/>
        </a:xfrm>
      </p:grpSpPr>
      <p:sp>
        <p:nvSpPr>
          <p:cNvPr id="452" name="Google Shape;452;p39"/>
          <p:cNvSpPr/>
          <p:nvPr/>
        </p:nvSpPr>
        <p:spPr>
          <a:xfrm>
            <a:off x="723675"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23675"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23675" y="356007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4637059"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4637059"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txBox="1">
            <a:spLocks noGrp="1"/>
          </p:cNvSpPr>
          <p:nvPr>
            <p:ph type="title"/>
          </p:nvPr>
        </p:nvSpPr>
        <p:spPr>
          <a:xfrm>
            <a:off x="1828325" y="1262474"/>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8" name="Google Shape;458;p39"/>
          <p:cNvSpPr txBox="1">
            <a:spLocks noGrp="1"/>
          </p:cNvSpPr>
          <p:nvPr>
            <p:ph type="subTitle" idx="1"/>
          </p:nvPr>
        </p:nvSpPr>
        <p:spPr>
          <a:xfrm>
            <a:off x="1828325" y="1651738"/>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9" name="Google Shape;459;p39"/>
          <p:cNvSpPr txBox="1">
            <a:spLocks noGrp="1"/>
          </p:cNvSpPr>
          <p:nvPr>
            <p:ph type="title" idx="2"/>
          </p:nvPr>
        </p:nvSpPr>
        <p:spPr>
          <a:xfrm>
            <a:off x="5724659" y="1262474"/>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0" name="Google Shape;460;p39"/>
          <p:cNvSpPr txBox="1">
            <a:spLocks noGrp="1"/>
          </p:cNvSpPr>
          <p:nvPr>
            <p:ph type="subTitle" idx="3"/>
          </p:nvPr>
        </p:nvSpPr>
        <p:spPr>
          <a:xfrm>
            <a:off x="5724659" y="1651738"/>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1" name="Google Shape;461;p39"/>
          <p:cNvSpPr txBox="1">
            <a:spLocks noGrp="1"/>
          </p:cNvSpPr>
          <p:nvPr>
            <p:ph type="title" idx="4"/>
          </p:nvPr>
        </p:nvSpPr>
        <p:spPr>
          <a:xfrm>
            <a:off x="1828325" y="2442348"/>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2" name="Google Shape;462;p39"/>
          <p:cNvSpPr txBox="1">
            <a:spLocks noGrp="1"/>
          </p:cNvSpPr>
          <p:nvPr>
            <p:ph type="subTitle" idx="5"/>
          </p:nvPr>
        </p:nvSpPr>
        <p:spPr>
          <a:xfrm>
            <a:off x="1828325" y="2842726"/>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3" name="Google Shape;463;p39"/>
          <p:cNvSpPr txBox="1">
            <a:spLocks noGrp="1"/>
          </p:cNvSpPr>
          <p:nvPr>
            <p:ph type="title" idx="6"/>
          </p:nvPr>
        </p:nvSpPr>
        <p:spPr>
          <a:xfrm>
            <a:off x="5724659" y="2442348"/>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4" name="Google Shape;464;p39"/>
          <p:cNvSpPr txBox="1">
            <a:spLocks noGrp="1"/>
          </p:cNvSpPr>
          <p:nvPr>
            <p:ph type="subTitle" idx="7"/>
          </p:nvPr>
        </p:nvSpPr>
        <p:spPr>
          <a:xfrm>
            <a:off x="5724659" y="2842726"/>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5" name="Google Shape;465;p39"/>
          <p:cNvSpPr txBox="1">
            <a:spLocks noGrp="1"/>
          </p:cNvSpPr>
          <p:nvPr>
            <p:ph type="title" idx="8"/>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6" name="Google Shape;466;p39"/>
          <p:cNvGrpSpPr/>
          <p:nvPr/>
        </p:nvGrpSpPr>
        <p:grpSpPr>
          <a:xfrm>
            <a:off x="8424000" y="209250"/>
            <a:ext cx="433550" cy="78899"/>
            <a:chOff x="8424000" y="285450"/>
            <a:chExt cx="433550" cy="78899"/>
          </a:xfrm>
        </p:grpSpPr>
        <p:cxnSp>
          <p:nvCxnSpPr>
            <p:cNvPr id="467" name="Google Shape;467;p3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68" name="Google Shape;468;p3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9"/>
            <p:cNvGrpSpPr/>
            <p:nvPr/>
          </p:nvGrpSpPr>
          <p:grpSpPr>
            <a:xfrm>
              <a:off x="8785929" y="285450"/>
              <a:ext cx="71621" cy="78899"/>
              <a:chOff x="3621700" y="273825"/>
              <a:chExt cx="100875" cy="111125"/>
            </a:xfrm>
          </p:grpSpPr>
          <p:cxnSp>
            <p:nvCxnSpPr>
              <p:cNvPr id="470" name="Google Shape;470;p3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71" name="Google Shape;471;p3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472" name="Google Shape;472;p39"/>
          <p:cNvSpPr txBox="1">
            <a:spLocks noGrp="1"/>
          </p:cNvSpPr>
          <p:nvPr>
            <p:ph type="title" idx="9"/>
          </p:nvPr>
        </p:nvSpPr>
        <p:spPr>
          <a:xfrm>
            <a:off x="1828325" y="3633298"/>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3" name="Google Shape;473;p39"/>
          <p:cNvSpPr txBox="1">
            <a:spLocks noGrp="1"/>
          </p:cNvSpPr>
          <p:nvPr>
            <p:ph type="subTitle" idx="13"/>
          </p:nvPr>
        </p:nvSpPr>
        <p:spPr>
          <a:xfrm>
            <a:off x="1828325" y="4033676"/>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474"/>
        <p:cNvGrpSpPr/>
        <p:nvPr/>
      </p:nvGrpSpPr>
      <p:grpSpPr>
        <a:xfrm>
          <a:off x="0" y="0"/>
          <a:ext cx="0" cy="0"/>
          <a:chOff x="0" y="0"/>
          <a:chExt cx="0" cy="0"/>
        </a:xfrm>
      </p:grpSpPr>
      <p:sp>
        <p:nvSpPr>
          <p:cNvPr id="475" name="Google Shape;475;p40"/>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txBox="1">
            <a:spLocks noGrp="1"/>
          </p:cNvSpPr>
          <p:nvPr>
            <p:ph type="title"/>
          </p:nvPr>
        </p:nvSpPr>
        <p:spPr>
          <a:xfrm>
            <a:off x="1257538"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7" name="Google Shape;477;p40"/>
          <p:cNvSpPr txBox="1">
            <a:spLocks noGrp="1"/>
          </p:cNvSpPr>
          <p:nvPr>
            <p:ph type="subTitle" idx="1"/>
          </p:nvPr>
        </p:nvSpPr>
        <p:spPr>
          <a:xfrm>
            <a:off x="1257513"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8" name="Google Shape;478;p40"/>
          <p:cNvSpPr txBox="1">
            <a:spLocks noGrp="1"/>
          </p:cNvSpPr>
          <p:nvPr>
            <p:ph type="title" idx="2"/>
          </p:nvPr>
        </p:nvSpPr>
        <p:spPr>
          <a:xfrm>
            <a:off x="3755775"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9" name="Google Shape;479;p40"/>
          <p:cNvSpPr txBox="1">
            <a:spLocks noGrp="1"/>
          </p:cNvSpPr>
          <p:nvPr>
            <p:ph type="subTitle" idx="3"/>
          </p:nvPr>
        </p:nvSpPr>
        <p:spPr>
          <a:xfrm>
            <a:off x="3755782"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0" name="Google Shape;480;p40"/>
          <p:cNvSpPr txBox="1">
            <a:spLocks noGrp="1"/>
          </p:cNvSpPr>
          <p:nvPr>
            <p:ph type="title" idx="4"/>
          </p:nvPr>
        </p:nvSpPr>
        <p:spPr>
          <a:xfrm>
            <a:off x="1257538"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1" name="Google Shape;481;p40"/>
          <p:cNvSpPr txBox="1">
            <a:spLocks noGrp="1"/>
          </p:cNvSpPr>
          <p:nvPr>
            <p:ph type="subTitle" idx="5"/>
          </p:nvPr>
        </p:nvSpPr>
        <p:spPr>
          <a:xfrm>
            <a:off x="1257513"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2" name="Google Shape;482;p40"/>
          <p:cNvSpPr txBox="1">
            <a:spLocks noGrp="1"/>
          </p:cNvSpPr>
          <p:nvPr>
            <p:ph type="title" idx="6"/>
          </p:nvPr>
        </p:nvSpPr>
        <p:spPr>
          <a:xfrm>
            <a:off x="3755775"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3" name="Google Shape;483;p40"/>
          <p:cNvSpPr txBox="1">
            <a:spLocks noGrp="1"/>
          </p:cNvSpPr>
          <p:nvPr>
            <p:ph type="subTitle" idx="7"/>
          </p:nvPr>
        </p:nvSpPr>
        <p:spPr>
          <a:xfrm>
            <a:off x="3755741"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4" name="Google Shape;484;p40"/>
          <p:cNvSpPr txBox="1">
            <a:spLocks noGrp="1"/>
          </p:cNvSpPr>
          <p:nvPr>
            <p:ph type="title" idx="8"/>
          </p:nvPr>
        </p:nvSpPr>
        <p:spPr>
          <a:xfrm>
            <a:off x="6254050"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5" name="Google Shape;485;p40"/>
          <p:cNvSpPr txBox="1">
            <a:spLocks noGrp="1"/>
          </p:cNvSpPr>
          <p:nvPr>
            <p:ph type="subTitle" idx="9"/>
          </p:nvPr>
        </p:nvSpPr>
        <p:spPr>
          <a:xfrm>
            <a:off x="6254051"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6" name="Google Shape;486;p40"/>
          <p:cNvSpPr txBox="1">
            <a:spLocks noGrp="1"/>
          </p:cNvSpPr>
          <p:nvPr>
            <p:ph type="title" idx="13"/>
          </p:nvPr>
        </p:nvSpPr>
        <p:spPr>
          <a:xfrm>
            <a:off x="6254050"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7" name="Google Shape;487;p40"/>
          <p:cNvSpPr txBox="1">
            <a:spLocks noGrp="1"/>
          </p:cNvSpPr>
          <p:nvPr>
            <p:ph type="subTitle" idx="14"/>
          </p:nvPr>
        </p:nvSpPr>
        <p:spPr>
          <a:xfrm>
            <a:off x="6254006"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8" name="Google Shape;488;p40"/>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89" name="Google Shape;489;p40"/>
          <p:cNvGrpSpPr/>
          <p:nvPr/>
        </p:nvGrpSpPr>
        <p:grpSpPr>
          <a:xfrm>
            <a:off x="8424000" y="209250"/>
            <a:ext cx="433550" cy="78899"/>
            <a:chOff x="8424000" y="285450"/>
            <a:chExt cx="433550" cy="78899"/>
          </a:xfrm>
        </p:grpSpPr>
        <p:cxnSp>
          <p:nvCxnSpPr>
            <p:cNvPr id="490" name="Google Shape;490;p4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1" name="Google Shape;491;p4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40"/>
            <p:cNvGrpSpPr/>
            <p:nvPr/>
          </p:nvGrpSpPr>
          <p:grpSpPr>
            <a:xfrm>
              <a:off x="8785929" y="285450"/>
              <a:ext cx="71621" cy="78899"/>
              <a:chOff x="3621700" y="273825"/>
              <a:chExt cx="100875" cy="111125"/>
            </a:xfrm>
          </p:grpSpPr>
          <p:cxnSp>
            <p:nvCxnSpPr>
              <p:cNvPr id="493" name="Google Shape;493;p4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94" name="Google Shape;494;p4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p:nvPr/>
        </p:nvSpPr>
        <p:spPr>
          <a:xfrm>
            <a:off x="7200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46209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subTitle" idx="1"/>
          </p:nvPr>
        </p:nvSpPr>
        <p:spPr>
          <a:xfrm>
            <a:off x="1149300" y="2465950"/>
            <a:ext cx="294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3" name="Google Shape;43;p5"/>
          <p:cNvSpPr txBox="1">
            <a:spLocks noGrp="1"/>
          </p:cNvSpPr>
          <p:nvPr>
            <p:ph type="subTitle" idx="2"/>
          </p:nvPr>
        </p:nvSpPr>
        <p:spPr>
          <a:xfrm>
            <a:off x="5126400" y="2558050"/>
            <a:ext cx="2944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4" name="Google Shape;44;p5"/>
          <p:cNvSpPr txBox="1">
            <a:spLocks noGrp="1"/>
          </p:cNvSpPr>
          <p:nvPr>
            <p:ph type="subTitle" idx="3"/>
          </p:nvPr>
        </p:nvSpPr>
        <p:spPr>
          <a:xfrm>
            <a:off x="11493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4"/>
          </p:nvPr>
        </p:nvSpPr>
        <p:spPr>
          <a:xfrm>
            <a:off x="50502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7" name="Google Shape;47;p5"/>
          <p:cNvGrpSpPr/>
          <p:nvPr/>
        </p:nvGrpSpPr>
        <p:grpSpPr>
          <a:xfrm>
            <a:off x="8424000" y="209250"/>
            <a:ext cx="433550" cy="78899"/>
            <a:chOff x="8424000" y="285450"/>
            <a:chExt cx="433550" cy="78899"/>
          </a:xfrm>
        </p:grpSpPr>
        <p:cxnSp>
          <p:nvCxnSpPr>
            <p:cNvPr id="48" name="Google Shape;48;p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 name="Google Shape;49;p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a:off x="8785929" y="285450"/>
              <a:ext cx="71621" cy="78899"/>
              <a:chOff x="3621700" y="273825"/>
              <a:chExt cx="100875" cy="111125"/>
            </a:xfrm>
          </p:grpSpPr>
          <p:cxnSp>
            <p:nvCxnSpPr>
              <p:cNvPr id="51" name="Google Shape;51;p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2" name="Google Shape;52;p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1">
  <p:cSld name="CUSTOM_5_1">
    <p:spTree>
      <p:nvGrpSpPr>
        <p:cNvPr id="1" name="Shape 495"/>
        <p:cNvGrpSpPr/>
        <p:nvPr/>
      </p:nvGrpSpPr>
      <p:grpSpPr>
        <a:xfrm>
          <a:off x="0" y="0"/>
          <a:ext cx="0" cy="0"/>
          <a:chOff x="0" y="0"/>
          <a:chExt cx="0" cy="0"/>
        </a:xfrm>
      </p:grpSpPr>
      <p:sp>
        <p:nvSpPr>
          <p:cNvPr id="496" name="Google Shape;496;p41"/>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97" name="Google Shape;497;p41"/>
          <p:cNvGrpSpPr/>
          <p:nvPr/>
        </p:nvGrpSpPr>
        <p:grpSpPr>
          <a:xfrm>
            <a:off x="8424000" y="209250"/>
            <a:ext cx="433550" cy="78899"/>
            <a:chOff x="8424000" y="285450"/>
            <a:chExt cx="433550" cy="78899"/>
          </a:xfrm>
        </p:grpSpPr>
        <p:cxnSp>
          <p:nvCxnSpPr>
            <p:cNvPr id="498" name="Google Shape;498;p4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9" name="Google Shape;499;p4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41"/>
            <p:cNvGrpSpPr/>
            <p:nvPr/>
          </p:nvGrpSpPr>
          <p:grpSpPr>
            <a:xfrm>
              <a:off x="8785929" y="285450"/>
              <a:ext cx="71621" cy="78899"/>
              <a:chOff x="3621700" y="273825"/>
              <a:chExt cx="100875" cy="111125"/>
            </a:xfrm>
          </p:grpSpPr>
          <p:cxnSp>
            <p:nvCxnSpPr>
              <p:cNvPr id="501" name="Google Shape;501;p4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02" name="Google Shape;502;p4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503" name="Google Shape;503;p41"/>
          <p:cNvSpPr/>
          <p:nvPr/>
        </p:nvSpPr>
        <p:spPr>
          <a:xfrm>
            <a:off x="723675"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723675"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723675" y="356007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4637050"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4637050" y="2374633"/>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txBox="1">
            <a:spLocks noGrp="1"/>
          </p:cNvSpPr>
          <p:nvPr>
            <p:ph type="title" idx="2"/>
          </p:nvPr>
        </p:nvSpPr>
        <p:spPr>
          <a:xfrm>
            <a:off x="1555950" y="1265100"/>
            <a:ext cx="2944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9" name="Google Shape;509;p41"/>
          <p:cNvSpPr txBox="1">
            <a:spLocks noGrp="1"/>
          </p:cNvSpPr>
          <p:nvPr>
            <p:ph type="subTitle" idx="1"/>
          </p:nvPr>
        </p:nvSpPr>
        <p:spPr>
          <a:xfrm>
            <a:off x="1555950" y="1651775"/>
            <a:ext cx="29448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0" name="Google Shape;510;p41"/>
          <p:cNvSpPr txBox="1">
            <a:spLocks noGrp="1"/>
          </p:cNvSpPr>
          <p:nvPr>
            <p:ph type="title" idx="3"/>
          </p:nvPr>
        </p:nvSpPr>
        <p:spPr>
          <a:xfrm>
            <a:off x="5447397" y="1262475"/>
            <a:ext cx="29766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1" name="Google Shape;511;p41"/>
          <p:cNvSpPr txBox="1">
            <a:spLocks noGrp="1"/>
          </p:cNvSpPr>
          <p:nvPr>
            <p:ph type="subTitle" idx="4"/>
          </p:nvPr>
        </p:nvSpPr>
        <p:spPr>
          <a:xfrm>
            <a:off x="5447397" y="1651738"/>
            <a:ext cx="29766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2" name="Google Shape;512;p41"/>
          <p:cNvSpPr txBox="1">
            <a:spLocks noGrp="1"/>
          </p:cNvSpPr>
          <p:nvPr>
            <p:ph type="title" idx="5"/>
          </p:nvPr>
        </p:nvSpPr>
        <p:spPr>
          <a:xfrm>
            <a:off x="1555947" y="2442353"/>
            <a:ext cx="2944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3" name="Google Shape;513;p41"/>
          <p:cNvSpPr txBox="1">
            <a:spLocks noGrp="1"/>
          </p:cNvSpPr>
          <p:nvPr>
            <p:ph type="subTitle" idx="6"/>
          </p:nvPr>
        </p:nvSpPr>
        <p:spPr>
          <a:xfrm>
            <a:off x="1555947" y="2842729"/>
            <a:ext cx="29448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4" name="Google Shape;514;p41"/>
          <p:cNvSpPr txBox="1">
            <a:spLocks noGrp="1"/>
          </p:cNvSpPr>
          <p:nvPr>
            <p:ph type="title" idx="7"/>
          </p:nvPr>
        </p:nvSpPr>
        <p:spPr>
          <a:xfrm>
            <a:off x="5447397" y="2442360"/>
            <a:ext cx="29766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5" name="Google Shape;515;p41"/>
          <p:cNvSpPr txBox="1">
            <a:spLocks noGrp="1"/>
          </p:cNvSpPr>
          <p:nvPr>
            <p:ph type="subTitle" idx="8"/>
          </p:nvPr>
        </p:nvSpPr>
        <p:spPr>
          <a:xfrm>
            <a:off x="5447397" y="2842726"/>
            <a:ext cx="29766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6" name="Google Shape;516;p41"/>
          <p:cNvSpPr txBox="1">
            <a:spLocks noGrp="1"/>
          </p:cNvSpPr>
          <p:nvPr>
            <p:ph type="title" idx="9"/>
          </p:nvPr>
        </p:nvSpPr>
        <p:spPr>
          <a:xfrm>
            <a:off x="1555947" y="3633298"/>
            <a:ext cx="2944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7" name="Google Shape;517;p41"/>
          <p:cNvSpPr txBox="1">
            <a:spLocks noGrp="1"/>
          </p:cNvSpPr>
          <p:nvPr>
            <p:ph type="subTitle" idx="13"/>
          </p:nvPr>
        </p:nvSpPr>
        <p:spPr>
          <a:xfrm>
            <a:off x="1555947" y="4033675"/>
            <a:ext cx="29448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41"/>
          <p:cNvSpPr/>
          <p:nvPr/>
        </p:nvSpPr>
        <p:spPr>
          <a:xfrm>
            <a:off x="4637050" y="356005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txBox="1">
            <a:spLocks noGrp="1"/>
          </p:cNvSpPr>
          <p:nvPr>
            <p:ph type="title" idx="14"/>
          </p:nvPr>
        </p:nvSpPr>
        <p:spPr>
          <a:xfrm>
            <a:off x="5447397" y="3627784"/>
            <a:ext cx="29766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0" name="Google Shape;520;p41"/>
          <p:cNvSpPr txBox="1">
            <a:spLocks noGrp="1"/>
          </p:cNvSpPr>
          <p:nvPr>
            <p:ph type="subTitle" idx="15"/>
          </p:nvPr>
        </p:nvSpPr>
        <p:spPr>
          <a:xfrm>
            <a:off x="5447397" y="4028150"/>
            <a:ext cx="29766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521"/>
        <p:cNvGrpSpPr/>
        <p:nvPr/>
      </p:nvGrpSpPr>
      <p:grpSpPr>
        <a:xfrm>
          <a:off x="0" y="0"/>
          <a:ext cx="0" cy="0"/>
          <a:chOff x="0" y="0"/>
          <a:chExt cx="0" cy="0"/>
        </a:xfrm>
      </p:grpSpPr>
      <p:sp>
        <p:nvSpPr>
          <p:cNvPr id="522" name="Google Shape;522;p4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txBox="1">
            <a:spLocks noGrp="1"/>
          </p:cNvSpPr>
          <p:nvPr>
            <p:ph type="title" hasCustomPrompt="1"/>
          </p:nvPr>
        </p:nvSpPr>
        <p:spPr>
          <a:xfrm>
            <a:off x="1024800" y="976100"/>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4" name="Google Shape;524;p42"/>
          <p:cNvSpPr txBox="1">
            <a:spLocks noGrp="1"/>
          </p:cNvSpPr>
          <p:nvPr>
            <p:ph type="subTitle" idx="1"/>
          </p:nvPr>
        </p:nvSpPr>
        <p:spPr>
          <a:xfrm>
            <a:off x="1024800" y="1627026"/>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5" name="Google Shape;525;p42"/>
          <p:cNvSpPr txBox="1">
            <a:spLocks noGrp="1"/>
          </p:cNvSpPr>
          <p:nvPr>
            <p:ph type="title" idx="2" hasCustomPrompt="1"/>
          </p:nvPr>
        </p:nvSpPr>
        <p:spPr>
          <a:xfrm>
            <a:off x="2138250" y="2114836"/>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6" name="Google Shape;526;p42"/>
          <p:cNvSpPr txBox="1">
            <a:spLocks noGrp="1"/>
          </p:cNvSpPr>
          <p:nvPr>
            <p:ph type="subTitle" idx="3"/>
          </p:nvPr>
        </p:nvSpPr>
        <p:spPr>
          <a:xfrm>
            <a:off x="2138250" y="2765660"/>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7" name="Google Shape;527;p42"/>
          <p:cNvSpPr txBox="1">
            <a:spLocks noGrp="1"/>
          </p:cNvSpPr>
          <p:nvPr>
            <p:ph type="title" idx="4" hasCustomPrompt="1"/>
          </p:nvPr>
        </p:nvSpPr>
        <p:spPr>
          <a:xfrm>
            <a:off x="3251700" y="3278901"/>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8" name="Google Shape;528;p42"/>
          <p:cNvSpPr txBox="1">
            <a:spLocks noGrp="1"/>
          </p:cNvSpPr>
          <p:nvPr>
            <p:ph type="subTitle" idx="5"/>
          </p:nvPr>
        </p:nvSpPr>
        <p:spPr>
          <a:xfrm>
            <a:off x="3251700" y="3929725"/>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29" name="Google Shape;529;p42"/>
          <p:cNvGrpSpPr/>
          <p:nvPr/>
        </p:nvGrpSpPr>
        <p:grpSpPr>
          <a:xfrm>
            <a:off x="8424000" y="209250"/>
            <a:ext cx="433550" cy="78899"/>
            <a:chOff x="8424000" y="285450"/>
            <a:chExt cx="433550" cy="78899"/>
          </a:xfrm>
        </p:grpSpPr>
        <p:cxnSp>
          <p:nvCxnSpPr>
            <p:cNvPr id="530" name="Google Shape;530;p4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31" name="Google Shape;531;p4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42"/>
            <p:cNvGrpSpPr/>
            <p:nvPr/>
          </p:nvGrpSpPr>
          <p:grpSpPr>
            <a:xfrm>
              <a:off x="8785929" y="285450"/>
              <a:ext cx="71621" cy="78899"/>
              <a:chOff x="3621700" y="273825"/>
              <a:chExt cx="100875" cy="111125"/>
            </a:xfrm>
          </p:grpSpPr>
          <p:cxnSp>
            <p:nvCxnSpPr>
              <p:cNvPr id="533" name="Google Shape;533;p4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34" name="Google Shape;534;p4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1" name="Shape 535"/>
        <p:cNvGrpSpPr/>
        <p:nvPr/>
      </p:nvGrpSpPr>
      <p:grpSpPr>
        <a:xfrm>
          <a:off x="0" y="0"/>
          <a:ext cx="0" cy="0"/>
          <a:chOff x="0" y="0"/>
          <a:chExt cx="0" cy="0"/>
        </a:xfrm>
      </p:grpSpPr>
      <p:sp>
        <p:nvSpPr>
          <p:cNvPr id="536" name="Google Shape;536;p4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txBox="1">
            <a:spLocks noGrp="1"/>
          </p:cNvSpPr>
          <p:nvPr>
            <p:ph type="title" hasCustomPrompt="1"/>
          </p:nvPr>
        </p:nvSpPr>
        <p:spPr>
          <a:xfrm>
            <a:off x="4071988" y="1254388"/>
            <a:ext cx="1020000" cy="4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2000">
                <a:solidFill>
                  <a:schemeClr val="l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38" name="Google Shape;538;p43"/>
          <p:cNvSpPr txBox="1">
            <a:spLocks noGrp="1"/>
          </p:cNvSpPr>
          <p:nvPr>
            <p:ph type="subTitle" idx="1"/>
          </p:nvPr>
        </p:nvSpPr>
        <p:spPr>
          <a:xfrm>
            <a:off x="5473113" y="1254388"/>
            <a:ext cx="2385600" cy="42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9" name="Google Shape;539;p43"/>
          <p:cNvSpPr txBox="1">
            <a:spLocks noGrp="1"/>
          </p:cNvSpPr>
          <p:nvPr>
            <p:ph type="title" idx="2" hasCustomPrompt="1"/>
          </p:nvPr>
        </p:nvSpPr>
        <p:spPr>
          <a:xfrm>
            <a:off x="4071988" y="2361650"/>
            <a:ext cx="1020000" cy="4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2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0" name="Google Shape;540;p43"/>
          <p:cNvSpPr txBox="1">
            <a:spLocks noGrp="1"/>
          </p:cNvSpPr>
          <p:nvPr>
            <p:ph type="subTitle" idx="3"/>
          </p:nvPr>
        </p:nvSpPr>
        <p:spPr>
          <a:xfrm>
            <a:off x="5473113" y="2361524"/>
            <a:ext cx="2385600" cy="42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1" name="Google Shape;541;p43"/>
          <p:cNvSpPr txBox="1">
            <a:spLocks noGrp="1"/>
          </p:cNvSpPr>
          <p:nvPr>
            <p:ph type="title" idx="4" hasCustomPrompt="1"/>
          </p:nvPr>
        </p:nvSpPr>
        <p:spPr>
          <a:xfrm>
            <a:off x="4071988" y="3469112"/>
            <a:ext cx="1020000" cy="4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20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2" name="Google Shape;542;p43"/>
          <p:cNvSpPr txBox="1">
            <a:spLocks noGrp="1"/>
          </p:cNvSpPr>
          <p:nvPr>
            <p:ph type="subTitle" idx="5"/>
          </p:nvPr>
        </p:nvSpPr>
        <p:spPr>
          <a:xfrm>
            <a:off x="5473113" y="3468938"/>
            <a:ext cx="2385600" cy="42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43" name="Google Shape;543;p43"/>
          <p:cNvGrpSpPr/>
          <p:nvPr/>
        </p:nvGrpSpPr>
        <p:grpSpPr>
          <a:xfrm>
            <a:off x="8424000" y="209250"/>
            <a:ext cx="433550" cy="78899"/>
            <a:chOff x="8424000" y="285450"/>
            <a:chExt cx="433550" cy="78899"/>
          </a:xfrm>
        </p:grpSpPr>
        <p:cxnSp>
          <p:nvCxnSpPr>
            <p:cNvPr id="544" name="Google Shape;544;p4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45" name="Google Shape;545;p4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43"/>
            <p:cNvGrpSpPr/>
            <p:nvPr/>
          </p:nvGrpSpPr>
          <p:grpSpPr>
            <a:xfrm>
              <a:off x="8785929" y="285450"/>
              <a:ext cx="71621" cy="78899"/>
              <a:chOff x="3621700" y="273825"/>
              <a:chExt cx="100875" cy="111125"/>
            </a:xfrm>
          </p:grpSpPr>
          <p:cxnSp>
            <p:nvCxnSpPr>
              <p:cNvPr id="547" name="Google Shape;547;p4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48" name="Google Shape;548;p4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549" name="Google Shape;549;p43"/>
          <p:cNvSpPr txBox="1">
            <a:spLocks noGrp="1"/>
          </p:cNvSpPr>
          <p:nvPr>
            <p:ph type="title" idx="6"/>
          </p:nvPr>
        </p:nvSpPr>
        <p:spPr>
          <a:xfrm>
            <a:off x="720000" y="540000"/>
            <a:ext cx="6362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umbers and text 2">
  <p:cSld name="CUSTOM_13">
    <p:spTree>
      <p:nvGrpSpPr>
        <p:cNvPr id="1" name="Shape 550"/>
        <p:cNvGrpSpPr/>
        <p:nvPr/>
      </p:nvGrpSpPr>
      <p:grpSpPr>
        <a:xfrm>
          <a:off x="0" y="0"/>
          <a:ext cx="0" cy="0"/>
          <a:chOff x="0" y="0"/>
          <a:chExt cx="0" cy="0"/>
        </a:xfrm>
      </p:grpSpPr>
      <p:sp>
        <p:nvSpPr>
          <p:cNvPr id="551" name="Google Shape;551;p4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3" name="Google Shape;553;p44"/>
          <p:cNvSpPr txBox="1">
            <a:spLocks noGrp="1"/>
          </p:cNvSpPr>
          <p:nvPr>
            <p:ph type="title" idx="2" hasCustomPrompt="1"/>
          </p:nvPr>
        </p:nvSpPr>
        <p:spPr>
          <a:xfrm>
            <a:off x="1567450" y="1763500"/>
            <a:ext cx="6009300" cy="14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54" name="Google Shape;554;p44"/>
          <p:cNvSpPr txBox="1">
            <a:spLocks noGrp="1"/>
          </p:cNvSpPr>
          <p:nvPr>
            <p:ph type="subTitle" idx="1"/>
          </p:nvPr>
        </p:nvSpPr>
        <p:spPr>
          <a:xfrm>
            <a:off x="1567450" y="3371875"/>
            <a:ext cx="2919900" cy="805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55" name="Google Shape;555;p44"/>
          <p:cNvSpPr txBox="1">
            <a:spLocks noGrp="1"/>
          </p:cNvSpPr>
          <p:nvPr>
            <p:ph type="subTitle" idx="3"/>
          </p:nvPr>
        </p:nvSpPr>
        <p:spPr>
          <a:xfrm>
            <a:off x="4656625" y="3371875"/>
            <a:ext cx="2919900" cy="805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3">
  <p:cSld name="CUSTOM_13_1">
    <p:spTree>
      <p:nvGrpSpPr>
        <p:cNvPr id="1" name="Shape 556"/>
        <p:cNvGrpSpPr/>
        <p:nvPr/>
      </p:nvGrpSpPr>
      <p:grpSpPr>
        <a:xfrm>
          <a:off x="0" y="0"/>
          <a:ext cx="0" cy="0"/>
          <a:chOff x="0" y="0"/>
          <a:chExt cx="0" cy="0"/>
        </a:xfrm>
      </p:grpSpPr>
      <p:sp>
        <p:nvSpPr>
          <p:cNvPr id="557" name="Google Shape;557;p4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5"/>
          <p:cNvSpPr txBox="1">
            <a:spLocks noGrp="1"/>
          </p:cNvSpPr>
          <p:nvPr>
            <p:ph type="title" hasCustomPrompt="1"/>
          </p:nvPr>
        </p:nvSpPr>
        <p:spPr>
          <a:xfrm>
            <a:off x="1567417" y="1650591"/>
            <a:ext cx="2919900" cy="6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3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59" name="Google Shape;559;p45"/>
          <p:cNvSpPr txBox="1">
            <a:spLocks noGrp="1"/>
          </p:cNvSpPr>
          <p:nvPr>
            <p:ph type="subTitle" idx="1"/>
          </p:nvPr>
        </p:nvSpPr>
        <p:spPr>
          <a:xfrm>
            <a:off x="1567459" y="3442550"/>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0" name="Google Shape;560;p45"/>
          <p:cNvSpPr txBox="1">
            <a:spLocks noGrp="1"/>
          </p:cNvSpPr>
          <p:nvPr>
            <p:ph type="subTitle" idx="2"/>
          </p:nvPr>
        </p:nvSpPr>
        <p:spPr>
          <a:xfrm>
            <a:off x="4656634" y="3442550"/>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1" name="Google Shape;561;p45"/>
          <p:cNvSpPr txBox="1">
            <a:spLocks noGrp="1"/>
          </p:cNvSpPr>
          <p:nvPr>
            <p:ph type="title" idx="3" hasCustomPrompt="1"/>
          </p:nvPr>
        </p:nvSpPr>
        <p:spPr>
          <a:xfrm>
            <a:off x="4656630" y="1650591"/>
            <a:ext cx="2919900" cy="6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3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62" name="Google Shape;562;p45"/>
          <p:cNvSpPr txBox="1">
            <a:spLocks noGrp="1"/>
          </p:cNvSpPr>
          <p:nvPr>
            <p:ph type="subTitle" idx="4"/>
          </p:nvPr>
        </p:nvSpPr>
        <p:spPr>
          <a:xfrm>
            <a:off x="1567450" y="3054223"/>
            <a:ext cx="2919900" cy="36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Oswald"/>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000"/>
              <a:buFont typeface="Oswald"/>
              <a:buNone/>
              <a:defRPr sz="2000">
                <a:latin typeface="Oswald"/>
                <a:ea typeface="Oswald"/>
                <a:cs typeface="Oswald"/>
                <a:sym typeface="Oswald"/>
              </a:defRPr>
            </a:lvl2pPr>
            <a:lvl3pPr lvl="2" algn="ctr" rtl="0">
              <a:lnSpc>
                <a:spcPct val="100000"/>
              </a:lnSpc>
              <a:spcBef>
                <a:spcPts val="0"/>
              </a:spcBef>
              <a:spcAft>
                <a:spcPts val="0"/>
              </a:spcAft>
              <a:buSzPts val="2000"/>
              <a:buFont typeface="Oswald"/>
              <a:buNone/>
              <a:defRPr sz="2000">
                <a:latin typeface="Oswald"/>
                <a:ea typeface="Oswald"/>
                <a:cs typeface="Oswald"/>
                <a:sym typeface="Oswald"/>
              </a:defRPr>
            </a:lvl3pPr>
            <a:lvl4pPr lvl="3" algn="ctr" rtl="0">
              <a:lnSpc>
                <a:spcPct val="100000"/>
              </a:lnSpc>
              <a:spcBef>
                <a:spcPts val="0"/>
              </a:spcBef>
              <a:spcAft>
                <a:spcPts val="0"/>
              </a:spcAft>
              <a:buSzPts val="2000"/>
              <a:buFont typeface="Oswald"/>
              <a:buNone/>
              <a:defRPr sz="2000">
                <a:latin typeface="Oswald"/>
                <a:ea typeface="Oswald"/>
                <a:cs typeface="Oswald"/>
                <a:sym typeface="Oswald"/>
              </a:defRPr>
            </a:lvl4pPr>
            <a:lvl5pPr lvl="4" algn="ctr" rtl="0">
              <a:lnSpc>
                <a:spcPct val="100000"/>
              </a:lnSpc>
              <a:spcBef>
                <a:spcPts val="0"/>
              </a:spcBef>
              <a:spcAft>
                <a:spcPts val="0"/>
              </a:spcAft>
              <a:buSzPts val="2000"/>
              <a:buFont typeface="Oswald"/>
              <a:buNone/>
              <a:defRPr sz="2000">
                <a:latin typeface="Oswald"/>
                <a:ea typeface="Oswald"/>
                <a:cs typeface="Oswald"/>
                <a:sym typeface="Oswald"/>
              </a:defRPr>
            </a:lvl5pPr>
            <a:lvl6pPr lvl="5" algn="ctr" rtl="0">
              <a:lnSpc>
                <a:spcPct val="100000"/>
              </a:lnSpc>
              <a:spcBef>
                <a:spcPts val="0"/>
              </a:spcBef>
              <a:spcAft>
                <a:spcPts val="0"/>
              </a:spcAft>
              <a:buSzPts val="2000"/>
              <a:buFont typeface="Oswald"/>
              <a:buNone/>
              <a:defRPr sz="2000">
                <a:latin typeface="Oswald"/>
                <a:ea typeface="Oswald"/>
                <a:cs typeface="Oswald"/>
                <a:sym typeface="Oswald"/>
              </a:defRPr>
            </a:lvl6pPr>
            <a:lvl7pPr lvl="6" algn="ctr" rtl="0">
              <a:lnSpc>
                <a:spcPct val="100000"/>
              </a:lnSpc>
              <a:spcBef>
                <a:spcPts val="0"/>
              </a:spcBef>
              <a:spcAft>
                <a:spcPts val="0"/>
              </a:spcAft>
              <a:buSzPts val="2000"/>
              <a:buFont typeface="Oswald"/>
              <a:buNone/>
              <a:defRPr sz="2000">
                <a:latin typeface="Oswald"/>
                <a:ea typeface="Oswald"/>
                <a:cs typeface="Oswald"/>
                <a:sym typeface="Oswald"/>
              </a:defRPr>
            </a:lvl7pPr>
            <a:lvl8pPr lvl="7" algn="ctr" rtl="0">
              <a:lnSpc>
                <a:spcPct val="100000"/>
              </a:lnSpc>
              <a:spcBef>
                <a:spcPts val="0"/>
              </a:spcBef>
              <a:spcAft>
                <a:spcPts val="0"/>
              </a:spcAft>
              <a:buSzPts val="2000"/>
              <a:buFont typeface="Oswald"/>
              <a:buNone/>
              <a:defRPr sz="2000">
                <a:latin typeface="Oswald"/>
                <a:ea typeface="Oswald"/>
                <a:cs typeface="Oswald"/>
                <a:sym typeface="Oswald"/>
              </a:defRPr>
            </a:lvl8pPr>
            <a:lvl9pPr lvl="8" algn="ctr" rtl="0">
              <a:lnSpc>
                <a:spcPct val="100000"/>
              </a:lnSpc>
              <a:spcBef>
                <a:spcPts val="0"/>
              </a:spcBef>
              <a:spcAft>
                <a:spcPts val="0"/>
              </a:spcAft>
              <a:buSzPts val="2000"/>
              <a:buFont typeface="Oswald"/>
              <a:buNone/>
              <a:defRPr sz="2000">
                <a:latin typeface="Oswald"/>
                <a:ea typeface="Oswald"/>
                <a:cs typeface="Oswald"/>
                <a:sym typeface="Oswald"/>
              </a:defRPr>
            </a:lvl9pPr>
          </a:lstStyle>
          <a:p>
            <a:endParaRPr/>
          </a:p>
        </p:txBody>
      </p:sp>
      <p:sp>
        <p:nvSpPr>
          <p:cNvPr id="563" name="Google Shape;563;p45"/>
          <p:cNvSpPr txBox="1">
            <a:spLocks noGrp="1"/>
          </p:cNvSpPr>
          <p:nvPr>
            <p:ph type="subTitle" idx="5"/>
          </p:nvPr>
        </p:nvSpPr>
        <p:spPr>
          <a:xfrm>
            <a:off x="4656625" y="3054223"/>
            <a:ext cx="2919900" cy="36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Oswald"/>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000"/>
              <a:buFont typeface="Oswald"/>
              <a:buNone/>
              <a:defRPr sz="2000">
                <a:latin typeface="Oswald"/>
                <a:ea typeface="Oswald"/>
                <a:cs typeface="Oswald"/>
                <a:sym typeface="Oswald"/>
              </a:defRPr>
            </a:lvl2pPr>
            <a:lvl3pPr lvl="2" algn="ctr" rtl="0">
              <a:lnSpc>
                <a:spcPct val="100000"/>
              </a:lnSpc>
              <a:spcBef>
                <a:spcPts val="0"/>
              </a:spcBef>
              <a:spcAft>
                <a:spcPts val="0"/>
              </a:spcAft>
              <a:buSzPts val="2000"/>
              <a:buFont typeface="Oswald"/>
              <a:buNone/>
              <a:defRPr sz="2000">
                <a:latin typeface="Oswald"/>
                <a:ea typeface="Oswald"/>
                <a:cs typeface="Oswald"/>
                <a:sym typeface="Oswald"/>
              </a:defRPr>
            </a:lvl3pPr>
            <a:lvl4pPr lvl="3" algn="ctr" rtl="0">
              <a:lnSpc>
                <a:spcPct val="100000"/>
              </a:lnSpc>
              <a:spcBef>
                <a:spcPts val="0"/>
              </a:spcBef>
              <a:spcAft>
                <a:spcPts val="0"/>
              </a:spcAft>
              <a:buSzPts val="2000"/>
              <a:buFont typeface="Oswald"/>
              <a:buNone/>
              <a:defRPr sz="2000">
                <a:latin typeface="Oswald"/>
                <a:ea typeface="Oswald"/>
                <a:cs typeface="Oswald"/>
                <a:sym typeface="Oswald"/>
              </a:defRPr>
            </a:lvl4pPr>
            <a:lvl5pPr lvl="4" algn="ctr" rtl="0">
              <a:lnSpc>
                <a:spcPct val="100000"/>
              </a:lnSpc>
              <a:spcBef>
                <a:spcPts val="0"/>
              </a:spcBef>
              <a:spcAft>
                <a:spcPts val="0"/>
              </a:spcAft>
              <a:buSzPts val="2000"/>
              <a:buFont typeface="Oswald"/>
              <a:buNone/>
              <a:defRPr sz="2000">
                <a:latin typeface="Oswald"/>
                <a:ea typeface="Oswald"/>
                <a:cs typeface="Oswald"/>
                <a:sym typeface="Oswald"/>
              </a:defRPr>
            </a:lvl5pPr>
            <a:lvl6pPr lvl="5" algn="ctr" rtl="0">
              <a:lnSpc>
                <a:spcPct val="100000"/>
              </a:lnSpc>
              <a:spcBef>
                <a:spcPts val="0"/>
              </a:spcBef>
              <a:spcAft>
                <a:spcPts val="0"/>
              </a:spcAft>
              <a:buSzPts val="2000"/>
              <a:buFont typeface="Oswald"/>
              <a:buNone/>
              <a:defRPr sz="2000">
                <a:latin typeface="Oswald"/>
                <a:ea typeface="Oswald"/>
                <a:cs typeface="Oswald"/>
                <a:sym typeface="Oswald"/>
              </a:defRPr>
            </a:lvl6pPr>
            <a:lvl7pPr lvl="6" algn="ctr" rtl="0">
              <a:lnSpc>
                <a:spcPct val="100000"/>
              </a:lnSpc>
              <a:spcBef>
                <a:spcPts val="0"/>
              </a:spcBef>
              <a:spcAft>
                <a:spcPts val="0"/>
              </a:spcAft>
              <a:buSzPts val="2000"/>
              <a:buFont typeface="Oswald"/>
              <a:buNone/>
              <a:defRPr sz="2000">
                <a:latin typeface="Oswald"/>
                <a:ea typeface="Oswald"/>
                <a:cs typeface="Oswald"/>
                <a:sym typeface="Oswald"/>
              </a:defRPr>
            </a:lvl7pPr>
            <a:lvl8pPr lvl="7" algn="ctr" rtl="0">
              <a:lnSpc>
                <a:spcPct val="100000"/>
              </a:lnSpc>
              <a:spcBef>
                <a:spcPts val="0"/>
              </a:spcBef>
              <a:spcAft>
                <a:spcPts val="0"/>
              </a:spcAft>
              <a:buSzPts val="2000"/>
              <a:buFont typeface="Oswald"/>
              <a:buNone/>
              <a:defRPr sz="2000">
                <a:latin typeface="Oswald"/>
                <a:ea typeface="Oswald"/>
                <a:cs typeface="Oswald"/>
                <a:sym typeface="Oswald"/>
              </a:defRPr>
            </a:lvl8pPr>
            <a:lvl9pPr lvl="8" algn="ctr" rtl="0">
              <a:lnSpc>
                <a:spcPct val="100000"/>
              </a:lnSpc>
              <a:spcBef>
                <a:spcPts val="0"/>
              </a:spcBef>
              <a:spcAft>
                <a:spcPts val="0"/>
              </a:spcAft>
              <a:buSzPts val="2000"/>
              <a:buFont typeface="Oswald"/>
              <a:buNone/>
              <a:defRPr sz="2000">
                <a:latin typeface="Oswald"/>
                <a:ea typeface="Oswald"/>
                <a:cs typeface="Oswald"/>
                <a:sym typeface="Oswald"/>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564"/>
        <p:cNvGrpSpPr/>
        <p:nvPr/>
      </p:nvGrpSpPr>
      <p:grpSpPr>
        <a:xfrm>
          <a:off x="0" y="0"/>
          <a:ext cx="0" cy="0"/>
          <a:chOff x="0" y="0"/>
          <a:chExt cx="0" cy="0"/>
        </a:xfrm>
      </p:grpSpPr>
      <p:sp>
        <p:nvSpPr>
          <p:cNvPr id="565" name="Google Shape;565;p46"/>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txBox="1">
            <a:spLocks noGrp="1"/>
          </p:cNvSpPr>
          <p:nvPr>
            <p:ph type="ctrTitle"/>
          </p:nvPr>
        </p:nvSpPr>
        <p:spPr>
          <a:xfrm>
            <a:off x="948600" y="947473"/>
            <a:ext cx="4284000" cy="859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7" name="Google Shape;567;p46"/>
          <p:cNvSpPr txBox="1">
            <a:spLocks noGrp="1"/>
          </p:cNvSpPr>
          <p:nvPr>
            <p:ph type="subTitle" idx="1"/>
          </p:nvPr>
        </p:nvSpPr>
        <p:spPr>
          <a:xfrm>
            <a:off x="948600" y="1806966"/>
            <a:ext cx="4293900" cy="45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68" name="Google Shape;568;p46"/>
          <p:cNvSpPr txBox="1">
            <a:spLocks noGrp="1"/>
          </p:cNvSpPr>
          <p:nvPr>
            <p:ph type="subTitle" idx="2"/>
          </p:nvPr>
        </p:nvSpPr>
        <p:spPr>
          <a:xfrm>
            <a:off x="948600" y="2264775"/>
            <a:ext cx="2698800" cy="606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570" name="Google Shape;570;p46"/>
          <p:cNvGrpSpPr/>
          <p:nvPr/>
        </p:nvGrpSpPr>
        <p:grpSpPr>
          <a:xfrm>
            <a:off x="8424000" y="209250"/>
            <a:ext cx="433550" cy="78899"/>
            <a:chOff x="8424000" y="285450"/>
            <a:chExt cx="433550" cy="78899"/>
          </a:xfrm>
        </p:grpSpPr>
        <p:cxnSp>
          <p:nvCxnSpPr>
            <p:cNvPr id="571" name="Google Shape;571;p4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72" name="Google Shape;572;p4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46"/>
            <p:cNvGrpSpPr/>
            <p:nvPr/>
          </p:nvGrpSpPr>
          <p:grpSpPr>
            <a:xfrm>
              <a:off x="8785929" y="285450"/>
              <a:ext cx="71621" cy="78899"/>
              <a:chOff x="3621700" y="273825"/>
              <a:chExt cx="100875" cy="111125"/>
            </a:xfrm>
          </p:grpSpPr>
          <p:cxnSp>
            <p:nvCxnSpPr>
              <p:cNvPr id="574" name="Google Shape;574;p4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75" name="Google Shape;575;p4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576"/>
        <p:cNvGrpSpPr/>
        <p:nvPr/>
      </p:nvGrpSpPr>
      <p:grpSpPr>
        <a:xfrm>
          <a:off x="0" y="0"/>
          <a:ext cx="0" cy="0"/>
          <a:chOff x="0" y="0"/>
          <a:chExt cx="0" cy="0"/>
        </a:xfrm>
      </p:grpSpPr>
      <p:grpSp>
        <p:nvGrpSpPr>
          <p:cNvPr id="578" name="Google Shape;578;p47"/>
          <p:cNvGrpSpPr/>
          <p:nvPr/>
        </p:nvGrpSpPr>
        <p:grpSpPr>
          <a:xfrm>
            <a:off x="286625" y="3999999"/>
            <a:ext cx="145867" cy="958251"/>
            <a:chOff x="286625" y="3923799"/>
            <a:chExt cx="145867" cy="958251"/>
          </a:xfrm>
        </p:grpSpPr>
        <p:sp>
          <p:nvSpPr>
            <p:cNvPr id="579" name="Google Shape;579;p4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47"/>
            <p:cNvGrpSpPr/>
            <p:nvPr/>
          </p:nvGrpSpPr>
          <p:grpSpPr>
            <a:xfrm>
              <a:off x="298112" y="4342643"/>
              <a:ext cx="110182" cy="126862"/>
              <a:chOff x="281100" y="2027800"/>
              <a:chExt cx="140700" cy="162000"/>
            </a:xfrm>
          </p:grpSpPr>
          <p:sp>
            <p:nvSpPr>
              <p:cNvPr id="581" name="Google Shape;581;p4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47"/>
              <p:cNvGrpSpPr/>
              <p:nvPr/>
            </p:nvGrpSpPr>
            <p:grpSpPr>
              <a:xfrm>
                <a:off x="308875" y="2088450"/>
                <a:ext cx="85200" cy="40700"/>
                <a:chOff x="308875" y="2087000"/>
                <a:chExt cx="85200" cy="40700"/>
              </a:xfrm>
            </p:grpSpPr>
            <p:cxnSp>
              <p:nvCxnSpPr>
                <p:cNvPr id="583" name="Google Shape;583;p4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5" name="Google Shape;585;p47"/>
            <p:cNvGrpSpPr/>
            <p:nvPr/>
          </p:nvGrpSpPr>
          <p:grpSpPr>
            <a:xfrm>
              <a:off x="286625" y="3923799"/>
              <a:ext cx="133200" cy="133200"/>
              <a:chOff x="286625" y="3648899"/>
              <a:chExt cx="133200" cy="133200"/>
            </a:xfrm>
          </p:grpSpPr>
          <p:sp>
            <p:nvSpPr>
              <p:cNvPr id="586" name="Google Shape;586;p4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9" name="Google Shape;589;p4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47"/>
          <p:cNvGrpSpPr/>
          <p:nvPr/>
        </p:nvGrpSpPr>
        <p:grpSpPr>
          <a:xfrm>
            <a:off x="8424000" y="209250"/>
            <a:ext cx="433550" cy="78899"/>
            <a:chOff x="8424000" y="285450"/>
            <a:chExt cx="433550" cy="78899"/>
          </a:xfrm>
        </p:grpSpPr>
        <p:cxnSp>
          <p:nvCxnSpPr>
            <p:cNvPr id="591" name="Google Shape;591;p4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92" name="Google Shape;592;p4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47"/>
            <p:cNvGrpSpPr/>
            <p:nvPr/>
          </p:nvGrpSpPr>
          <p:grpSpPr>
            <a:xfrm>
              <a:off x="8785929" y="285450"/>
              <a:ext cx="71621" cy="78899"/>
              <a:chOff x="3621700" y="273825"/>
              <a:chExt cx="100875" cy="111125"/>
            </a:xfrm>
          </p:grpSpPr>
          <p:cxnSp>
            <p:nvCxnSpPr>
              <p:cNvPr id="594" name="Google Shape;594;p4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95" name="Google Shape;595;p4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596" name="Google Shape;596;p47"/>
          <p:cNvGrpSpPr/>
          <p:nvPr/>
        </p:nvGrpSpPr>
        <p:grpSpPr>
          <a:xfrm>
            <a:off x="299286" y="189025"/>
            <a:ext cx="133205" cy="119344"/>
            <a:chOff x="222150" y="185025"/>
            <a:chExt cx="170100" cy="152400"/>
          </a:xfrm>
        </p:grpSpPr>
        <p:cxnSp>
          <p:nvCxnSpPr>
            <p:cNvPr id="597" name="Google Shape;597;p4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98" name="Google Shape;598;p4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99" name="Google Shape;599;p4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600"/>
        <p:cNvGrpSpPr/>
        <p:nvPr/>
      </p:nvGrpSpPr>
      <p:grpSpPr>
        <a:xfrm>
          <a:off x="0" y="0"/>
          <a:ext cx="0" cy="0"/>
          <a:chOff x="0" y="0"/>
          <a:chExt cx="0" cy="0"/>
        </a:xfrm>
      </p:grpSpPr>
      <p:grpSp>
        <p:nvGrpSpPr>
          <p:cNvPr id="602" name="Google Shape;602;p48"/>
          <p:cNvGrpSpPr/>
          <p:nvPr/>
        </p:nvGrpSpPr>
        <p:grpSpPr>
          <a:xfrm>
            <a:off x="286625" y="3999999"/>
            <a:ext cx="145867" cy="958251"/>
            <a:chOff x="286625" y="3923799"/>
            <a:chExt cx="145867" cy="958251"/>
          </a:xfrm>
        </p:grpSpPr>
        <p:sp>
          <p:nvSpPr>
            <p:cNvPr id="603" name="Google Shape;603;p4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48"/>
            <p:cNvGrpSpPr/>
            <p:nvPr/>
          </p:nvGrpSpPr>
          <p:grpSpPr>
            <a:xfrm>
              <a:off x="298112" y="4342643"/>
              <a:ext cx="110182" cy="126862"/>
              <a:chOff x="281100" y="2027800"/>
              <a:chExt cx="140700" cy="162000"/>
            </a:xfrm>
          </p:grpSpPr>
          <p:sp>
            <p:nvSpPr>
              <p:cNvPr id="605" name="Google Shape;605;p4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48"/>
              <p:cNvGrpSpPr/>
              <p:nvPr/>
            </p:nvGrpSpPr>
            <p:grpSpPr>
              <a:xfrm>
                <a:off x="308875" y="2088450"/>
                <a:ext cx="85200" cy="40700"/>
                <a:chOff x="308875" y="2087000"/>
                <a:chExt cx="85200" cy="40700"/>
              </a:xfrm>
            </p:grpSpPr>
            <p:cxnSp>
              <p:nvCxnSpPr>
                <p:cNvPr id="607" name="Google Shape;607;p4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09" name="Google Shape;609;p48"/>
            <p:cNvGrpSpPr/>
            <p:nvPr/>
          </p:nvGrpSpPr>
          <p:grpSpPr>
            <a:xfrm>
              <a:off x="286625" y="3923799"/>
              <a:ext cx="133200" cy="133200"/>
              <a:chOff x="286625" y="3648899"/>
              <a:chExt cx="133200" cy="133200"/>
            </a:xfrm>
          </p:grpSpPr>
          <p:sp>
            <p:nvSpPr>
              <p:cNvPr id="610" name="Google Shape;610;p4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3" name="Google Shape;613;p48"/>
          <p:cNvGrpSpPr/>
          <p:nvPr/>
        </p:nvGrpSpPr>
        <p:grpSpPr>
          <a:xfrm>
            <a:off x="8424000" y="209250"/>
            <a:ext cx="433550" cy="78899"/>
            <a:chOff x="8424000" y="285450"/>
            <a:chExt cx="433550" cy="78899"/>
          </a:xfrm>
        </p:grpSpPr>
        <p:cxnSp>
          <p:nvCxnSpPr>
            <p:cNvPr id="614" name="Google Shape;614;p4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15" name="Google Shape;615;p4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48"/>
            <p:cNvGrpSpPr/>
            <p:nvPr/>
          </p:nvGrpSpPr>
          <p:grpSpPr>
            <a:xfrm>
              <a:off x="8785929" y="285450"/>
              <a:ext cx="71621" cy="78899"/>
              <a:chOff x="3621700" y="273825"/>
              <a:chExt cx="100875" cy="111125"/>
            </a:xfrm>
          </p:grpSpPr>
          <p:cxnSp>
            <p:nvCxnSpPr>
              <p:cNvPr id="617" name="Google Shape;617;p4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18" name="Google Shape;618;p4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19" name="Google Shape;619;p48"/>
          <p:cNvGrpSpPr/>
          <p:nvPr/>
        </p:nvGrpSpPr>
        <p:grpSpPr>
          <a:xfrm>
            <a:off x="299286" y="189025"/>
            <a:ext cx="133205" cy="119344"/>
            <a:chOff x="222150" y="185025"/>
            <a:chExt cx="170100" cy="152400"/>
          </a:xfrm>
        </p:grpSpPr>
        <p:cxnSp>
          <p:nvCxnSpPr>
            <p:cNvPr id="620" name="Google Shape;620;p4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21" name="Google Shape;621;p4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22" name="Google Shape;622;p4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623"/>
        <p:cNvGrpSpPr/>
        <p:nvPr/>
      </p:nvGrpSpPr>
      <p:grpSpPr>
        <a:xfrm>
          <a:off x="0" y="0"/>
          <a:ext cx="0" cy="0"/>
          <a:chOff x="0" y="0"/>
          <a:chExt cx="0" cy="0"/>
        </a:xfrm>
      </p:grpSpPr>
      <p:sp>
        <p:nvSpPr>
          <p:cNvPr id="624" name="Google Shape;624;p4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49"/>
          <p:cNvGrpSpPr/>
          <p:nvPr/>
        </p:nvGrpSpPr>
        <p:grpSpPr>
          <a:xfrm>
            <a:off x="1028975" y="1070563"/>
            <a:ext cx="2136214" cy="3002387"/>
            <a:chOff x="5380450" y="1070563"/>
            <a:chExt cx="2136214" cy="3002387"/>
          </a:xfrm>
        </p:grpSpPr>
        <p:sp>
          <p:nvSpPr>
            <p:cNvPr id="626" name="Google Shape;626;p49"/>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9"/>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9"/>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9"/>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9"/>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49"/>
            <p:cNvGrpSpPr/>
            <p:nvPr/>
          </p:nvGrpSpPr>
          <p:grpSpPr>
            <a:xfrm>
              <a:off x="5380450" y="1200275"/>
              <a:ext cx="1386600" cy="449700"/>
              <a:chOff x="5270675" y="1411375"/>
              <a:chExt cx="1386600" cy="449700"/>
            </a:xfrm>
          </p:grpSpPr>
          <p:sp>
            <p:nvSpPr>
              <p:cNvPr id="632" name="Google Shape;632;p49"/>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9"/>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9"/>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49"/>
              <p:cNvGrpSpPr/>
              <p:nvPr/>
            </p:nvGrpSpPr>
            <p:grpSpPr>
              <a:xfrm>
                <a:off x="5794626" y="1542600"/>
                <a:ext cx="706512" cy="187247"/>
                <a:chOff x="5784976" y="732725"/>
                <a:chExt cx="706512" cy="187247"/>
              </a:xfrm>
            </p:grpSpPr>
            <p:sp>
              <p:nvSpPr>
                <p:cNvPr id="636" name="Google Shape;636;p49"/>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9"/>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9"/>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9" name="Google Shape;639;p49"/>
            <p:cNvGrpSpPr/>
            <p:nvPr/>
          </p:nvGrpSpPr>
          <p:grpSpPr>
            <a:xfrm>
              <a:off x="5573850" y="3355500"/>
              <a:ext cx="381600" cy="356700"/>
              <a:chOff x="1062200" y="3366813"/>
              <a:chExt cx="381600" cy="356700"/>
            </a:xfrm>
          </p:grpSpPr>
          <p:sp>
            <p:nvSpPr>
              <p:cNvPr id="640" name="Google Shape;640;p49"/>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49"/>
              <p:cNvGrpSpPr/>
              <p:nvPr/>
            </p:nvGrpSpPr>
            <p:grpSpPr>
              <a:xfrm>
                <a:off x="1138484" y="3433275"/>
                <a:ext cx="229200" cy="229200"/>
                <a:chOff x="955447" y="3891500"/>
                <a:chExt cx="229200" cy="229200"/>
              </a:xfrm>
            </p:grpSpPr>
            <p:sp>
              <p:nvSpPr>
                <p:cNvPr id="642" name="Google Shape;642;p49"/>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9"/>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4" name="Google Shape;644;p49"/>
            <p:cNvGrpSpPr/>
            <p:nvPr/>
          </p:nvGrpSpPr>
          <p:grpSpPr>
            <a:xfrm rot="5400000">
              <a:off x="5462261" y="2839775"/>
              <a:ext cx="604800" cy="147600"/>
              <a:chOff x="7688649" y="828750"/>
              <a:chExt cx="604800" cy="147600"/>
            </a:xfrm>
          </p:grpSpPr>
          <p:sp>
            <p:nvSpPr>
              <p:cNvPr id="645" name="Google Shape;645;p49"/>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9"/>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9"/>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9" name="Google Shape;649;p49"/>
          <p:cNvGrpSpPr/>
          <p:nvPr/>
        </p:nvGrpSpPr>
        <p:grpSpPr>
          <a:xfrm>
            <a:off x="286625" y="3999999"/>
            <a:ext cx="145867" cy="958251"/>
            <a:chOff x="286625" y="3923799"/>
            <a:chExt cx="145867" cy="958251"/>
          </a:xfrm>
        </p:grpSpPr>
        <p:sp>
          <p:nvSpPr>
            <p:cNvPr id="650" name="Google Shape;650;p49"/>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49"/>
            <p:cNvGrpSpPr/>
            <p:nvPr/>
          </p:nvGrpSpPr>
          <p:grpSpPr>
            <a:xfrm>
              <a:off x="298112" y="4342643"/>
              <a:ext cx="110182" cy="126862"/>
              <a:chOff x="281100" y="2027800"/>
              <a:chExt cx="140700" cy="162000"/>
            </a:xfrm>
          </p:grpSpPr>
          <p:sp>
            <p:nvSpPr>
              <p:cNvPr id="652" name="Google Shape;652;p49"/>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49"/>
              <p:cNvGrpSpPr/>
              <p:nvPr/>
            </p:nvGrpSpPr>
            <p:grpSpPr>
              <a:xfrm>
                <a:off x="308875" y="2088450"/>
                <a:ext cx="85200" cy="40700"/>
                <a:chOff x="308875" y="2087000"/>
                <a:chExt cx="85200" cy="40700"/>
              </a:xfrm>
            </p:grpSpPr>
            <p:cxnSp>
              <p:nvCxnSpPr>
                <p:cNvPr id="654" name="Google Shape;654;p49"/>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55" name="Google Shape;655;p49"/>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56" name="Google Shape;656;p49"/>
            <p:cNvGrpSpPr/>
            <p:nvPr/>
          </p:nvGrpSpPr>
          <p:grpSpPr>
            <a:xfrm>
              <a:off x="286625" y="3923799"/>
              <a:ext cx="133200" cy="133200"/>
              <a:chOff x="286625" y="3648899"/>
              <a:chExt cx="133200" cy="133200"/>
            </a:xfrm>
          </p:grpSpPr>
          <p:sp>
            <p:nvSpPr>
              <p:cNvPr id="657" name="Google Shape;657;p49"/>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0" name="Google Shape;660;p49"/>
          <p:cNvGrpSpPr/>
          <p:nvPr/>
        </p:nvGrpSpPr>
        <p:grpSpPr>
          <a:xfrm>
            <a:off x="8424000" y="209250"/>
            <a:ext cx="433550" cy="78899"/>
            <a:chOff x="8424000" y="285450"/>
            <a:chExt cx="433550" cy="78899"/>
          </a:xfrm>
        </p:grpSpPr>
        <p:cxnSp>
          <p:nvCxnSpPr>
            <p:cNvPr id="661" name="Google Shape;661;p4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62" name="Google Shape;662;p4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9"/>
            <p:cNvGrpSpPr/>
            <p:nvPr/>
          </p:nvGrpSpPr>
          <p:grpSpPr>
            <a:xfrm>
              <a:off x="8785929" y="285450"/>
              <a:ext cx="71621" cy="78899"/>
              <a:chOff x="3621700" y="273825"/>
              <a:chExt cx="100875" cy="111125"/>
            </a:xfrm>
          </p:grpSpPr>
          <p:cxnSp>
            <p:nvCxnSpPr>
              <p:cNvPr id="664" name="Google Shape;664;p4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65" name="Google Shape;665;p4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66" name="Google Shape;666;p49"/>
          <p:cNvGrpSpPr/>
          <p:nvPr/>
        </p:nvGrpSpPr>
        <p:grpSpPr>
          <a:xfrm>
            <a:off x="299286" y="189025"/>
            <a:ext cx="133205" cy="119344"/>
            <a:chOff x="222150" y="185025"/>
            <a:chExt cx="170100" cy="152400"/>
          </a:xfrm>
        </p:grpSpPr>
        <p:cxnSp>
          <p:nvCxnSpPr>
            <p:cNvPr id="667" name="Google Shape;667;p49"/>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68" name="Google Shape;668;p49"/>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69" name="Google Shape;669;p49"/>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0" name="Google Shape;670;p49"/>
          <p:cNvGrpSpPr/>
          <p:nvPr/>
        </p:nvGrpSpPr>
        <p:grpSpPr>
          <a:xfrm>
            <a:off x="2282900" y="2966425"/>
            <a:ext cx="1710600" cy="263700"/>
            <a:chOff x="2282900" y="800475"/>
            <a:chExt cx="1710600" cy="263700"/>
          </a:xfrm>
        </p:grpSpPr>
        <p:sp>
          <p:nvSpPr>
            <p:cNvPr id="671" name="Google Shape;671;p49"/>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49"/>
          <p:cNvGrpSpPr/>
          <p:nvPr/>
        </p:nvGrpSpPr>
        <p:grpSpPr>
          <a:xfrm>
            <a:off x="2740505" y="1862116"/>
            <a:ext cx="795391" cy="626114"/>
            <a:chOff x="7760767" y="1176066"/>
            <a:chExt cx="795391" cy="626114"/>
          </a:xfrm>
        </p:grpSpPr>
        <p:sp>
          <p:nvSpPr>
            <p:cNvPr id="675" name="Google Shape;675;p49"/>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49"/>
            <p:cNvGrpSpPr/>
            <p:nvPr/>
          </p:nvGrpSpPr>
          <p:grpSpPr>
            <a:xfrm>
              <a:off x="7815937" y="1292090"/>
              <a:ext cx="594430" cy="276787"/>
              <a:chOff x="7603656" y="1520706"/>
              <a:chExt cx="657046" cy="305943"/>
            </a:xfrm>
          </p:grpSpPr>
          <p:sp>
            <p:nvSpPr>
              <p:cNvPr id="677" name="Google Shape;677;p49"/>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 name="Google Shape;56;p6"/>
          <p:cNvGrpSpPr/>
          <p:nvPr/>
        </p:nvGrpSpPr>
        <p:grpSpPr>
          <a:xfrm>
            <a:off x="8424000" y="209250"/>
            <a:ext cx="433550" cy="78899"/>
            <a:chOff x="8424000" y="285450"/>
            <a:chExt cx="433550" cy="78899"/>
          </a:xfrm>
        </p:grpSpPr>
        <p:cxnSp>
          <p:nvCxnSpPr>
            <p:cNvPr id="57" name="Google Shape;57;p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8" name="Google Shape;58;p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785929" y="285450"/>
              <a:ext cx="71621" cy="78899"/>
              <a:chOff x="3621700" y="273825"/>
              <a:chExt cx="100875" cy="111125"/>
            </a:xfrm>
          </p:grpSpPr>
          <p:cxnSp>
            <p:nvCxnSpPr>
              <p:cNvPr id="60" name="Google Shape;60;p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1" name="Google Shape;61;p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948600" y="1893800"/>
            <a:ext cx="3936300" cy="1499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948600" y="1052000"/>
            <a:ext cx="1625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948600" y="3392900"/>
            <a:ext cx="3652200" cy="713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 name="Google Shape;25;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 name="Google Shape;28;p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p:nvPr/>
        </p:nvSpPr>
        <p:spPr>
          <a:xfrm>
            <a:off x="7200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46209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subTitle" idx="1"/>
          </p:nvPr>
        </p:nvSpPr>
        <p:spPr>
          <a:xfrm>
            <a:off x="1149300" y="2465950"/>
            <a:ext cx="294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3" name="Google Shape;43;p5"/>
          <p:cNvSpPr txBox="1">
            <a:spLocks noGrp="1"/>
          </p:cNvSpPr>
          <p:nvPr>
            <p:ph type="subTitle" idx="2"/>
          </p:nvPr>
        </p:nvSpPr>
        <p:spPr>
          <a:xfrm>
            <a:off x="5126400" y="2558050"/>
            <a:ext cx="2944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4" name="Google Shape;44;p5"/>
          <p:cNvSpPr txBox="1">
            <a:spLocks noGrp="1"/>
          </p:cNvSpPr>
          <p:nvPr>
            <p:ph type="subTitle" idx="3"/>
          </p:nvPr>
        </p:nvSpPr>
        <p:spPr>
          <a:xfrm>
            <a:off x="11493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4"/>
          </p:nvPr>
        </p:nvSpPr>
        <p:spPr>
          <a:xfrm>
            <a:off x="50502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7" name="Google Shape;47;p5"/>
          <p:cNvGrpSpPr/>
          <p:nvPr/>
        </p:nvGrpSpPr>
        <p:grpSpPr>
          <a:xfrm>
            <a:off x="8424000" y="209250"/>
            <a:ext cx="433550" cy="78899"/>
            <a:chOff x="8424000" y="285450"/>
            <a:chExt cx="433550" cy="78899"/>
          </a:xfrm>
        </p:grpSpPr>
        <p:cxnSp>
          <p:nvCxnSpPr>
            <p:cNvPr id="48" name="Google Shape;48;p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 name="Google Shape;49;p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a:off x="8785929" y="285450"/>
              <a:ext cx="71621" cy="78899"/>
              <a:chOff x="3621700" y="273825"/>
              <a:chExt cx="100875" cy="111125"/>
            </a:xfrm>
          </p:grpSpPr>
          <p:cxnSp>
            <p:nvCxnSpPr>
              <p:cNvPr id="51" name="Google Shape;51;p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2" name="Google Shape;52;p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 name="Google Shape;56;p6"/>
          <p:cNvGrpSpPr/>
          <p:nvPr/>
        </p:nvGrpSpPr>
        <p:grpSpPr>
          <a:xfrm>
            <a:off x="8424000" y="209250"/>
            <a:ext cx="433550" cy="78899"/>
            <a:chOff x="8424000" y="285450"/>
            <a:chExt cx="433550" cy="78899"/>
          </a:xfrm>
        </p:grpSpPr>
        <p:cxnSp>
          <p:nvCxnSpPr>
            <p:cNvPr id="57" name="Google Shape;57;p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8" name="Google Shape;58;p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785929" y="285450"/>
              <a:ext cx="71621" cy="78899"/>
              <a:chOff x="3621700" y="273825"/>
              <a:chExt cx="100875" cy="111125"/>
            </a:xfrm>
          </p:grpSpPr>
          <p:cxnSp>
            <p:nvCxnSpPr>
              <p:cNvPr id="60" name="Google Shape;60;p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1" name="Google Shape;61;p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7"/>
          <p:cNvSpPr txBox="1">
            <a:spLocks noGrp="1"/>
          </p:cNvSpPr>
          <p:nvPr>
            <p:ph type="body" idx="1"/>
          </p:nvPr>
        </p:nvSpPr>
        <p:spPr>
          <a:xfrm>
            <a:off x="1056600" y="1598400"/>
            <a:ext cx="3492000" cy="2595600"/>
          </a:xfrm>
          <a:prstGeom prst="rect">
            <a:avLst/>
          </a:prstGeom>
        </p:spPr>
        <p:txBody>
          <a:bodyPr spcFirstLastPara="1" wrap="square" lIns="91425" tIns="91425" rIns="91425" bIns="91425" anchor="ctr" anchorCtr="0">
            <a:noAutofit/>
          </a:bodyPr>
          <a:lstStyle>
            <a:lvl1pPr marL="457200" lvl="0" indent="-279400" rtl="0">
              <a:lnSpc>
                <a:spcPct val="100000"/>
              </a:lnSpc>
              <a:spcBef>
                <a:spcPts val="0"/>
              </a:spcBef>
              <a:spcAft>
                <a:spcPts val="0"/>
              </a:spcAft>
              <a:buSzPts val="800"/>
              <a:buFont typeface="Open Sans"/>
              <a:buChar char="●"/>
              <a:defRPr sz="14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grpSp>
        <p:nvGrpSpPr>
          <p:cNvPr id="66" name="Google Shape;66;p7"/>
          <p:cNvGrpSpPr/>
          <p:nvPr/>
        </p:nvGrpSpPr>
        <p:grpSpPr>
          <a:xfrm>
            <a:off x="8424000" y="209250"/>
            <a:ext cx="433550" cy="78899"/>
            <a:chOff x="8424000" y="285450"/>
            <a:chExt cx="433550" cy="78899"/>
          </a:xfrm>
        </p:grpSpPr>
        <p:cxnSp>
          <p:nvCxnSpPr>
            <p:cNvPr id="67" name="Google Shape;67;p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8" name="Google Shape;68;p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8785929" y="285450"/>
              <a:ext cx="71621" cy="78899"/>
              <a:chOff x="3621700" y="273825"/>
              <a:chExt cx="100875" cy="111125"/>
            </a:xfrm>
          </p:grpSpPr>
          <p:cxnSp>
            <p:nvCxnSpPr>
              <p:cNvPr id="70" name="Google Shape;70;p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71" name="Google Shape;71;p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title"/>
          </p:nvPr>
        </p:nvSpPr>
        <p:spPr>
          <a:xfrm>
            <a:off x="948600" y="1214800"/>
            <a:ext cx="5883600" cy="272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75" name="Google Shape;75;p8"/>
          <p:cNvGrpSpPr/>
          <p:nvPr/>
        </p:nvGrpSpPr>
        <p:grpSpPr>
          <a:xfrm>
            <a:off x="8424000" y="209250"/>
            <a:ext cx="433550" cy="78899"/>
            <a:chOff x="8424000" y="285450"/>
            <a:chExt cx="433550" cy="78899"/>
          </a:xfrm>
        </p:grpSpPr>
        <p:cxnSp>
          <p:nvCxnSpPr>
            <p:cNvPr id="76" name="Google Shape;76;p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77" name="Google Shape;77;p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8"/>
            <p:cNvGrpSpPr/>
            <p:nvPr/>
          </p:nvGrpSpPr>
          <p:grpSpPr>
            <a:xfrm>
              <a:off x="8785929" y="285450"/>
              <a:ext cx="71621" cy="78899"/>
              <a:chOff x="3621700" y="273825"/>
              <a:chExt cx="100875" cy="111125"/>
            </a:xfrm>
          </p:grpSpPr>
          <p:cxnSp>
            <p:nvCxnSpPr>
              <p:cNvPr id="79" name="Google Shape;79;p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80" name="Google Shape;80;p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 name="Google Shape;84;p9"/>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87" name="Google Shape;87;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0" name="Google Shape;90;p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11"/>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a:spLocks noGrp="1"/>
          </p:cNvSpPr>
          <p:nvPr>
            <p:ph type="title" hasCustomPrompt="1"/>
          </p:nvPr>
        </p:nvSpPr>
        <p:spPr>
          <a:xfrm>
            <a:off x="1728163" y="1390038"/>
            <a:ext cx="5382000" cy="14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02" name="Google Shape;102;p11"/>
          <p:cNvSpPr txBox="1">
            <a:spLocks noGrp="1"/>
          </p:cNvSpPr>
          <p:nvPr>
            <p:ph type="subTitle" idx="1"/>
          </p:nvPr>
        </p:nvSpPr>
        <p:spPr>
          <a:xfrm>
            <a:off x="2959222" y="2998425"/>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3" name="Google Shape;103;p11"/>
          <p:cNvGrpSpPr/>
          <p:nvPr/>
        </p:nvGrpSpPr>
        <p:grpSpPr>
          <a:xfrm>
            <a:off x="8424000" y="209250"/>
            <a:ext cx="433550" cy="78899"/>
            <a:chOff x="8424000" y="285450"/>
            <a:chExt cx="433550" cy="78899"/>
          </a:xfrm>
        </p:grpSpPr>
        <p:cxnSp>
          <p:nvCxnSpPr>
            <p:cNvPr id="104" name="Google Shape;104;p1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05" name="Google Shape;105;p1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1"/>
            <p:cNvGrpSpPr/>
            <p:nvPr/>
          </p:nvGrpSpPr>
          <p:grpSpPr>
            <a:xfrm>
              <a:off x="8785929" y="285450"/>
              <a:ext cx="71621" cy="78899"/>
              <a:chOff x="3621700" y="273825"/>
              <a:chExt cx="100875" cy="111125"/>
            </a:xfrm>
          </p:grpSpPr>
          <p:cxnSp>
            <p:nvCxnSpPr>
              <p:cNvPr id="107" name="Google Shape;107;p1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08" name="Google Shape;108;p1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27" name="Google Shape;127;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0" name="Google Shape;130;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7"/>
          <p:cNvSpPr txBox="1">
            <a:spLocks noGrp="1"/>
          </p:cNvSpPr>
          <p:nvPr>
            <p:ph type="body" idx="1"/>
          </p:nvPr>
        </p:nvSpPr>
        <p:spPr>
          <a:xfrm>
            <a:off x="1056600" y="1598400"/>
            <a:ext cx="3492000" cy="2595600"/>
          </a:xfrm>
          <a:prstGeom prst="rect">
            <a:avLst/>
          </a:prstGeom>
        </p:spPr>
        <p:txBody>
          <a:bodyPr spcFirstLastPara="1" wrap="square" lIns="91425" tIns="91425" rIns="91425" bIns="91425" anchor="ctr" anchorCtr="0">
            <a:noAutofit/>
          </a:bodyPr>
          <a:lstStyle>
            <a:lvl1pPr marL="457200" lvl="0" indent="-279400" rtl="0">
              <a:lnSpc>
                <a:spcPct val="100000"/>
              </a:lnSpc>
              <a:spcBef>
                <a:spcPts val="0"/>
              </a:spcBef>
              <a:spcAft>
                <a:spcPts val="0"/>
              </a:spcAft>
              <a:buSzPts val="800"/>
              <a:buFont typeface="Open Sans"/>
              <a:buChar char="●"/>
              <a:defRPr sz="14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grpSp>
        <p:nvGrpSpPr>
          <p:cNvPr id="66" name="Google Shape;66;p7"/>
          <p:cNvGrpSpPr/>
          <p:nvPr/>
        </p:nvGrpSpPr>
        <p:grpSpPr>
          <a:xfrm>
            <a:off x="8424000" y="209250"/>
            <a:ext cx="433550" cy="78899"/>
            <a:chOff x="8424000" y="285450"/>
            <a:chExt cx="433550" cy="78899"/>
          </a:xfrm>
        </p:grpSpPr>
        <p:cxnSp>
          <p:nvCxnSpPr>
            <p:cNvPr id="67" name="Google Shape;67;p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8" name="Google Shape;68;p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7"/>
            <p:cNvGrpSpPr/>
            <p:nvPr/>
          </p:nvGrpSpPr>
          <p:grpSpPr>
            <a:xfrm>
              <a:off x="8785929" y="285450"/>
              <a:ext cx="71621" cy="78899"/>
              <a:chOff x="3621700" y="273825"/>
              <a:chExt cx="100875" cy="111125"/>
            </a:xfrm>
          </p:grpSpPr>
          <p:cxnSp>
            <p:nvCxnSpPr>
              <p:cNvPr id="70" name="Google Shape;70;p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71" name="Google Shape;71;p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131"/>
        <p:cNvGrpSpPr/>
        <p:nvPr/>
      </p:nvGrpSpPr>
      <p:grpSpPr>
        <a:xfrm>
          <a:off x="0" y="0"/>
          <a:ext cx="0" cy="0"/>
          <a:chOff x="0" y="0"/>
          <a:chExt cx="0" cy="0"/>
        </a:xfrm>
      </p:grpSpPr>
      <p:sp>
        <p:nvSpPr>
          <p:cNvPr id="132" name="Google Shape;132;p1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txBox="1">
            <a:spLocks noGrp="1"/>
          </p:cNvSpPr>
          <p:nvPr>
            <p:ph type="title"/>
          </p:nvPr>
        </p:nvSpPr>
        <p:spPr>
          <a:xfrm>
            <a:off x="2045100" y="1412400"/>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4"/>
          <p:cNvSpPr txBox="1">
            <a:spLocks noGrp="1"/>
          </p:cNvSpPr>
          <p:nvPr>
            <p:ph type="title" idx="2" hasCustomPrompt="1"/>
          </p:nvPr>
        </p:nvSpPr>
        <p:spPr>
          <a:xfrm>
            <a:off x="1120500" y="1412391"/>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4"/>
          <p:cNvSpPr txBox="1">
            <a:spLocks noGrp="1"/>
          </p:cNvSpPr>
          <p:nvPr>
            <p:ph type="subTitle" idx="1"/>
          </p:nvPr>
        </p:nvSpPr>
        <p:spPr>
          <a:xfrm>
            <a:off x="2045100" y="1780118"/>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6" name="Google Shape;136;p14"/>
          <p:cNvSpPr txBox="1">
            <a:spLocks noGrp="1"/>
          </p:cNvSpPr>
          <p:nvPr>
            <p:ph type="title" idx="3"/>
          </p:nvPr>
        </p:nvSpPr>
        <p:spPr>
          <a:xfrm>
            <a:off x="2045100" y="2185666"/>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7" name="Google Shape;137;p14"/>
          <p:cNvSpPr txBox="1">
            <a:spLocks noGrp="1"/>
          </p:cNvSpPr>
          <p:nvPr>
            <p:ph type="title" idx="4" hasCustomPrompt="1"/>
          </p:nvPr>
        </p:nvSpPr>
        <p:spPr>
          <a:xfrm>
            <a:off x="1120500" y="2185666"/>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4"/>
          <p:cNvSpPr txBox="1">
            <a:spLocks noGrp="1"/>
          </p:cNvSpPr>
          <p:nvPr>
            <p:ph type="subTitle" idx="5"/>
          </p:nvPr>
        </p:nvSpPr>
        <p:spPr>
          <a:xfrm>
            <a:off x="2045100" y="2553487"/>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6"/>
          </p:nvPr>
        </p:nvSpPr>
        <p:spPr>
          <a:xfrm>
            <a:off x="2045100" y="2959030"/>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0" name="Google Shape;140;p14"/>
          <p:cNvSpPr txBox="1">
            <a:spLocks noGrp="1"/>
          </p:cNvSpPr>
          <p:nvPr>
            <p:ph type="title" idx="7" hasCustomPrompt="1"/>
          </p:nvPr>
        </p:nvSpPr>
        <p:spPr>
          <a:xfrm>
            <a:off x="1120500" y="2959015"/>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4"/>
          <p:cNvSpPr txBox="1">
            <a:spLocks noGrp="1"/>
          </p:cNvSpPr>
          <p:nvPr>
            <p:ph type="subTitle" idx="8"/>
          </p:nvPr>
        </p:nvSpPr>
        <p:spPr>
          <a:xfrm>
            <a:off x="2045100" y="3326841"/>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14"/>
          <p:cNvSpPr txBox="1">
            <a:spLocks noGrp="1"/>
          </p:cNvSpPr>
          <p:nvPr>
            <p:ph type="title" idx="9"/>
          </p:nvPr>
        </p:nvSpPr>
        <p:spPr>
          <a:xfrm>
            <a:off x="2045100" y="3746516"/>
            <a:ext cx="5978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3" name="Google Shape;143;p14"/>
          <p:cNvSpPr txBox="1">
            <a:spLocks noGrp="1"/>
          </p:cNvSpPr>
          <p:nvPr>
            <p:ph type="title" idx="13" hasCustomPrompt="1"/>
          </p:nvPr>
        </p:nvSpPr>
        <p:spPr>
          <a:xfrm>
            <a:off x="1120500" y="3746513"/>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4"/>
          <p:cNvSpPr txBox="1">
            <a:spLocks noGrp="1"/>
          </p:cNvSpPr>
          <p:nvPr>
            <p:ph type="subTitle" idx="14"/>
          </p:nvPr>
        </p:nvSpPr>
        <p:spPr>
          <a:xfrm>
            <a:off x="2045100" y="4114335"/>
            <a:ext cx="5978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5" name="Google Shape;145;p1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6" name="Google Shape;146;p14"/>
          <p:cNvGrpSpPr/>
          <p:nvPr/>
        </p:nvGrpSpPr>
        <p:grpSpPr>
          <a:xfrm>
            <a:off x="8424000" y="209250"/>
            <a:ext cx="433550" cy="78899"/>
            <a:chOff x="8424000" y="285450"/>
            <a:chExt cx="433550" cy="78899"/>
          </a:xfrm>
        </p:grpSpPr>
        <p:cxnSp>
          <p:nvCxnSpPr>
            <p:cNvPr id="147" name="Google Shape;147;p1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8" name="Google Shape;148;p1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14"/>
            <p:cNvGrpSpPr/>
            <p:nvPr/>
          </p:nvGrpSpPr>
          <p:grpSpPr>
            <a:xfrm>
              <a:off x="8785929" y="285450"/>
              <a:ext cx="71621" cy="78899"/>
              <a:chOff x="3621700" y="273825"/>
              <a:chExt cx="100875" cy="111125"/>
            </a:xfrm>
          </p:grpSpPr>
          <p:cxnSp>
            <p:nvCxnSpPr>
              <p:cNvPr id="150" name="Google Shape;150;p1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51" name="Google Shape;151;p1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52"/>
        <p:cNvGrpSpPr/>
        <p:nvPr/>
      </p:nvGrpSpPr>
      <p:grpSpPr>
        <a:xfrm>
          <a:off x="0" y="0"/>
          <a:ext cx="0" cy="0"/>
          <a:chOff x="0" y="0"/>
          <a:chExt cx="0" cy="0"/>
        </a:xfrm>
      </p:grpSpPr>
      <p:sp>
        <p:nvSpPr>
          <p:cNvPr id="153" name="Google Shape;153;p1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txBox="1">
            <a:spLocks noGrp="1"/>
          </p:cNvSpPr>
          <p:nvPr>
            <p:ph type="title"/>
          </p:nvPr>
        </p:nvSpPr>
        <p:spPr>
          <a:xfrm>
            <a:off x="2143500" y="3457200"/>
            <a:ext cx="4857000" cy="41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5" name="Google Shape;155;p15"/>
          <p:cNvSpPr txBox="1">
            <a:spLocks noGrp="1"/>
          </p:cNvSpPr>
          <p:nvPr>
            <p:ph type="subTitle" idx="1"/>
          </p:nvPr>
        </p:nvSpPr>
        <p:spPr>
          <a:xfrm>
            <a:off x="2143500" y="1743588"/>
            <a:ext cx="4857000" cy="171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56" name="Google Shape;156;p15"/>
          <p:cNvGrpSpPr/>
          <p:nvPr/>
        </p:nvGrpSpPr>
        <p:grpSpPr>
          <a:xfrm>
            <a:off x="8424000" y="209250"/>
            <a:ext cx="433550" cy="78899"/>
            <a:chOff x="8424000" y="285450"/>
            <a:chExt cx="433550" cy="78899"/>
          </a:xfrm>
        </p:grpSpPr>
        <p:cxnSp>
          <p:nvCxnSpPr>
            <p:cNvPr id="157" name="Google Shape;157;p1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58" name="Google Shape;158;p1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5"/>
            <p:cNvGrpSpPr/>
            <p:nvPr/>
          </p:nvGrpSpPr>
          <p:grpSpPr>
            <a:xfrm>
              <a:off x="8785929" y="285450"/>
              <a:ext cx="71621" cy="78899"/>
              <a:chOff x="3621700" y="273825"/>
              <a:chExt cx="100875" cy="111125"/>
            </a:xfrm>
          </p:grpSpPr>
          <p:cxnSp>
            <p:nvCxnSpPr>
              <p:cNvPr id="160" name="Google Shape;160;p1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61" name="Google Shape;161;p1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Quote 1">
  <p:cSld name="CUSTOM_1_2">
    <p:spTree>
      <p:nvGrpSpPr>
        <p:cNvPr id="1" name="Shape 162"/>
        <p:cNvGrpSpPr/>
        <p:nvPr/>
      </p:nvGrpSpPr>
      <p:grpSpPr>
        <a:xfrm>
          <a:off x="0" y="0"/>
          <a:ext cx="0" cy="0"/>
          <a:chOff x="0" y="0"/>
          <a:chExt cx="0" cy="0"/>
        </a:xfrm>
      </p:grpSpPr>
      <p:sp>
        <p:nvSpPr>
          <p:cNvPr id="163" name="Google Shape;163;p16"/>
          <p:cNvSpPr/>
          <p:nvPr/>
        </p:nvSpPr>
        <p:spPr>
          <a:xfrm>
            <a:off x="4846800" y="747500"/>
            <a:ext cx="35772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720000" y="747500"/>
            <a:ext cx="35772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txBox="1">
            <a:spLocks noGrp="1"/>
          </p:cNvSpPr>
          <p:nvPr>
            <p:ph type="title"/>
          </p:nvPr>
        </p:nvSpPr>
        <p:spPr>
          <a:xfrm>
            <a:off x="949425" y="3335702"/>
            <a:ext cx="3124200" cy="41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6" name="Google Shape;166;p16"/>
          <p:cNvSpPr txBox="1">
            <a:spLocks noGrp="1"/>
          </p:cNvSpPr>
          <p:nvPr>
            <p:ph type="subTitle" idx="1"/>
          </p:nvPr>
        </p:nvSpPr>
        <p:spPr>
          <a:xfrm>
            <a:off x="949425" y="1393500"/>
            <a:ext cx="3124200" cy="171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67" name="Google Shape;167;p16"/>
          <p:cNvGrpSpPr/>
          <p:nvPr/>
        </p:nvGrpSpPr>
        <p:grpSpPr>
          <a:xfrm>
            <a:off x="8424000" y="209250"/>
            <a:ext cx="433550" cy="78899"/>
            <a:chOff x="8424000" y="285450"/>
            <a:chExt cx="433550" cy="78899"/>
          </a:xfrm>
        </p:grpSpPr>
        <p:cxnSp>
          <p:nvCxnSpPr>
            <p:cNvPr id="168" name="Google Shape;168;p1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69" name="Google Shape;169;p1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6"/>
            <p:cNvGrpSpPr/>
            <p:nvPr/>
          </p:nvGrpSpPr>
          <p:grpSpPr>
            <a:xfrm>
              <a:off x="8785929" y="285450"/>
              <a:ext cx="71621" cy="78899"/>
              <a:chOff x="3621700" y="273825"/>
              <a:chExt cx="100875" cy="111125"/>
            </a:xfrm>
          </p:grpSpPr>
          <p:cxnSp>
            <p:nvCxnSpPr>
              <p:cNvPr id="171" name="Google Shape;171;p1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2" name="Google Shape;172;p1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173" name="Google Shape;173;p16"/>
          <p:cNvSpPr txBox="1">
            <a:spLocks noGrp="1"/>
          </p:cNvSpPr>
          <p:nvPr>
            <p:ph type="title" idx="2"/>
          </p:nvPr>
        </p:nvSpPr>
        <p:spPr>
          <a:xfrm>
            <a:off x="5097065" y="3335702"/>
            <a:ext cx="3124200" cy="41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74" name="Google Shape;174;p16"/>
          <p:cNvSpPr txBox="1">
            <a:spLocks noGrp="1"/>
          </p:cNvSpPr>
          <p:nvPr>
            <p:ph type="subTitle" idx="3"/>
          </p:nvPr>
        </p:nvSpPr>
        <p:spPr>
          <a:xfrm>
            <a:off x="5097065" y="1393500"/>
            <a:ext cx="3124200" cy="171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aption 1">
  <p:cSld name="CUSTOM_1_1">
    <p:spTree>
      <p:nvGrpSpPr>
        <p:cNvPr id="1" name="Shape 175"/>
        <p:cNvGrpSpPr/>
        <p:nvPr/>
      </p:nvGrpSpPr>
      <p:grpSpPr>
        <a:xfrm>
          <a:off x="0" y="0"/>
          <a:ext cx="0" cy="0"/>
          <a:chOff x="0" y="0"/>
          <a:chExt cx="0" cy="0"/>
        </a:xfrm>
      </p:grpSpPr>
      <p:grpSp>
        <p:nvGrpSpPr>
          <p:cNvPr id="176" name="Google Shape;176;p17"/>
          <p:cNvGrpSpPr/>
          <p:nvPr/>
        </p:nvGrpSpPr>
        <p:grpSpPr>
          <a:xfrm>
            <a:off x="8424000" y="209250"/>
            <a:ext cx="433550" cy="78899"/>
            <a:chOff x="8424000" y="285450"/>
            <a:chExt cx="433550" cy="78899"/>
          </a:xfrm>
        </p:grpSpPr>
        <p:cxnSp>
          <p:nvCxnSpPr>
            <p:cNvPr id="177" name="Google Shape;177;p1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78" name="Google Shape;178;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7"/>
            <p:cNvGrpSpPr/>
            <p:nvPr/>
          </p:nvGrpSpPr>
          <p:grpSpPr>
            <a:xfrm>
              <a:off x="8785929" y="285450"/>
              <a:ext cx="71621" cy="78899"/>
              <a:chOff x="3621700" y="273825"/>
              <a:chExt cx="100875" cy="111125"/>
            </a:xfrm>
          </p:grpSpPr>
          <p:cxnSp>
            <p:nvCxnSpPr>
              <p:cNvPr id="180" name="Google Shape;180;p1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81" name="Google Shape;181;p1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182" name="Google Shape;182;p17"/>
          <p:cNvSpPr txBox="1">
            <a:spLocks noGrp="1"/>
          </p:cNvSpPr>
          <p:nvPr>
            <p:ph type="title"/>
          </p:nvPr>
        </p:nvSpPr>
        <p:spPr>
          <a:xfrm>
            <a:off x="5364848" y="1280751"/>
            <a:ext cx="2770500" cy="2478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83"/>
        <p:cNvGrpSpPr/>
        <p:nvPr/>
      </p:nvGrpSpPr>
      <p:grpSpPr>
        <a:xfrm>
          <a:off x="0" y="0"/>
          <a:ext cx="0" cy="0"/>
          <a:chOff x="0" y="0"/>
          <a:chExt cx="0" cy="0"/>
        </a:xfrm>
      </p:grpSpPr>
      <p:sp>
        <p:nvSpPr>
          <p:cNvPr id="184" name="Google Shape;184;p1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txBox="1">
            <a:spLocks noGrp="1"/>
          </p:cNvSpPr>
          <p:nvPr>
            <p:ph type="title"/>
          </p:nvPr>
        </p:nvSpPr>
        <p:spPr>
          <a:xfrm>
            <a:off x="2263950" y="3351575"/>
            <a:ext cx="3271200" cy="799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6" name="Google Shape;186;p18"/>
          <p:cNvSpPr txBox="1">
            <a:spLocks noGrp="1"/>
          </p:cNvSpPr>
          <p:nvPr>
            <p:ph type="title" idx="2" hasCustomPrompt="1"/>
          </p:nvPr>
        </p:nvSpPr>
        <p:spPr>
          <a:xfrm>
            <a:off x="1003650" y="3351575"/>
            <a:ext cx="1260300" cy="799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7" name="Google Shape;187;p18"/>
          <p:cNvSpPr txBox="1">
            <a:spLocks noGrp="1"/>
          </p:cNvSpPr>
          <p:nvPr>
            <p:ph type="subTitle" idx="1"/>
          </p:nvPr>
        </p:nvSpPr>
        <p:spPr>
          <a:xfrm>
            <a:off x="5535150" y="3351575"/>
            <a:ext cx="2605200" cy="799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8" name="Google Shape;188;p18"/>
          <p:cNvGrpSpPr/>
          <p:nvPr/>
        </p:nvGrpSpPr>
        <p:grpSpPr>
          <a:xfrm>
            <a:off x="8424000" y="209250"/>
            <a:ext cx="433550" cy="78899"/>
            <a:chOff x="8424000" y="285450"/>
            <a:chExt cx="433550" cy="78899"/>
          </a:xfrm>
        </p:grpSpPr>
        <p:cxnSp>
          <p:nvCxnSpPr>
            <p:cNvPr id="189" name="Google Shape;189;p1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90" name="Google Shape;190;p1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8"/>
            <p:cNvGrpSpPr/>
            <p:nvPr/>
          </p:nvGrpSpPr>
          <p:grpSpPr>
            <a:xfrm>
              <a:off x="8785929" y="285450"/>
              <a:ext cx="71621" cy="78899"/>
              <a:chOff x="3621700" y="273825"/>
              <a:chExt cx="100875" cy="111125"/>
            </a:xfrm>
          </p:grpSpPr>
          <p:cxnSp>
            <p:nvCxnSpPr>
              <p:cNvPr id="192" name="Google Shape;192;p1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93" name="Google Shape;193;p1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194"/>
        <p:cNvGrpSpPr/>
        <p:nvPr/>
      </p:nvGrpSpPr>
      <p:grpSpPr>
        <a:xfrm>
          <a:off x="0" y="0"/>
          <a:ext cx="0" cy="0"/>
          <a:chOff x="0" y="0"/>
          <a:chExt cx="0" cy="0"/>
        </a:xfrm>
      </p:grpSpPr>
      <p:sp>
        <p:nvSpPr>
          <p:cNvPr id="195" name="Google Shape;195;p1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txBox="1">
            <a:spLocks noGrp="1"/>
          </p:cNvSpPr>
          <p:nvPr>
            <p:ph type="title"/>
          </p:nvPr>
        </p:nvSpPr>
        <p:spPr>
          <a:xfrm>
            <a:off x="2936400" y="2067625"/>
            <a:ext cx="32712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7" name="Google Shape;197;p19"/>
          <p:cNvSpPr txBox="1">
            <a:spLocks noGrp="1"/>
          </p:cNvSpPr>
          <p:nvPr>
            <p:ph type="title" idx="2" hasCustomPrompt="1"/>
          </p:nvPr>
        </p:nvSpPr>
        <p:spPr>
          <a:xfrm>
            <a:off x="3779700" y="1129700"/>
            <a:ext cx="1584600" cy="79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8" name="Google Shape;198;p19"/>
          <p:cNvSpPr txBox="1">
            <a:spLocks noGrp="1"/>
          </p:cNvSpPr>
          <p:nvPr>
            <p:ph type="subTitle" idx="1"/>
          </p:nvPr>
        </p:nvSpPr>
        <p:spPr>
          <a:xfrm>
            <a:off x="3269400" y="3116625"/>
            <a:ext cx="2605200" cy="799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9" name="Google Shape;199;p19"/>
          <p:cNvGrpSpPr/>
          <p:nvPr/>
        </p:nvGrpSpPr>
        <p:grpSpPr>
          <a:xfrm>
            <a:off x="8424000" y="209250"/>
            <a:ext cx="433550" cy="78899"/>
            <a:chOff x="8424000" y="285450"/>
            <a:chExt cx="433550" cy="78899"/>
          </a:xfrm>
        </p:grpSpPr>
        <p:cxnSp>
          <p:nvCxnSpPr>
            <p:cNvPr id="200" name="Google Shape;200;p1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01" name="Google Shape;201;p1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9"/>
            <p:cNvGrpSpPr/>
            <p:nvPr/>
          </p:nvGrpSpPr>
          <p:grpSpPr>
            <a:xfrm>
              <a:off x="8785929" y="285450"/>
              <a:ext cx="71621" cy="78899"/>
              <a:chOff x="3621700" y="273825"/>
              <a:chExt cx="100875" cy="111125"/>
            </a:xfrm>
          </p:grpSpPr>
          <p:cxnSp>
            <p:nvCxnSpPr>
              <p:cNvPr id="203" name="Google Shape;203;p1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04" name="Google Shape;204;p1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05"/>
        <p:cNvGrpSpPr/>
        <p:nvPr/>
      </p:nvGrpSpPr>
      <p:grpSpPr>
        <a:xfrm>
          <a:off x="0" y="0"/>
          <a:ext cx="0" cy="0"/>
          <a:chOff x="0" y="0"/>
          <a:chExt cx="0" cy="0"/>
        </a:xfrm>
      </p:grpSpPr>
      <p:sp>
        <p:nvSpPr>
          <p:cNvPr id="206" name="Google Shape;206;p20"/>
          <p:cNvSpPr/>
          <p:nvPr/>
        </p:nvSpPr>
        <p:spPr>
          <a:xfrm>
            <a:off x="720000" y="5586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txBox="1">
            <a:spLocks noGrp="1"/>
          </p:cNvSpPr>
          <p:nvPr>
            <p:ph type="subTitle" idx="1"/>
          </p:nvPr>
        </p:nvSpPr>
        <p:spPr>
          <a:xfrm>
            <a:off x="1308288" y="3356450"/>
            <a:ext cx="36015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20"/>
          <p:cNvSpPr txBox="1">
            <a:spLocks noGrp="1"/>
          </p:cNvSpPr>
          <p:nvPr>
            <p:ph type="title"/>
          </p:nvPr>
        </p:nvSpPr>
        <p:spPr>
          <a:xfrm>
            <a:off x="1308288" y="768350"/>
            <a:ext cx="3601500" cy="2588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9" name="Google Shape;209;p20"/>
          <p:cNvGrpSpPr/>
          <p:nvPr/>
        </p:nvGrpSpPr>
        <p:grpSpPr>
          <a:xfrm>
            <a:off x="8424000" y="209250"/>
            <a:ext cx="433550" cy="78899"/>
            <a:chOff x="8424000" y="285450"/>
            <a:chExt cx="433550" cy="78899"/>
          </a:xfrm>
        </p:grpSpPr>
        <p:cxnSp>
          <p:nvCxnSpPr>
            <p:cNvPr id="210" name="Google Shape;210;p2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11" name="Google Shape;211;p2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20"/>
            <p:cNvGrpSpPr/>
            <p:nvPr/>
          </p:nvGrpSpPr>
          <p:grpSpPr>
            <a:xfrm>
              <a:off x="8785929" y="285450"/>
              <a:ext cx="71621" cy="78899"/>
              <a:chOff x="3621700" y="273825"/>
              <a:chExt cx="100875" cy="111125"/>
            </a:xfrm>
          </p:grpSpPr>
          <p:cxnSp>
            <p:nvCxnSpPr>
              <p:cNvPr id="213" name="Google Shape;213;p2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14" name="Google Shape;214;p2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215"/>
        <p:cNvGrpSpPr/>
        <p:nvPr/>
      </p:nvGrpSpPr>
      <p:grpSpPr>
        <a:xfrm>
          <a:off x="0" y="0"/>
          <a:ext cx="0" cy="0"/>
          <a:chOff x="0" y="0"/>
          <a:chExt cx="0" cy="0"/>
        </a:xfrm>
      </p:grpSpPr>
      <p:sp>
        <p:nvSpPr>
          <p:cNvPr id="216" name="Google Shape;216;p21"/>
          <p:cNvSpPr/>
          <p:nvPr/>
        </p:nvSpPr>
        <p:spPr>
          <a:xfrm>
            <a:off x="720000" y="5586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txBox="1">
            <a:spLocks noGrp="1"/>
          </p:cNvSpPr>
          <p:nvPr>
            <p:ph type="subTitle" idx="1"/>
          </p:nvPr>
        </p:nvSpPr>
        <p:spPr>
          <a:xfrm>
            <a:off x="5358750" y="3098725"/>
            <a:ext cx="2861700" cy="1290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1"/>
          <p:cNvSpPr txBox="1">
            <a:spLocks noGrp="1"/>
          </p:cNvSpPr>
          <p:nvPr>
            <p:ph type="title"/>
          </p:nvPr>
        </p:nvSpPr>
        <p:spPr>
          <a:xfrm>
            <a:off x="923550" y="3098778"/>
            <a:ext cx="4435200" cy="1290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9" name="Google Shape;219;p21"/>
          <p:cNvGrpSpPr/>
          <p:nvPr/>
        </p:nvGrpSpPr>
        <p:grpSpPr>
          <a:xfrm>
            <a:off x="8424000" y="209250"/>
            <a:ext cx="433550" cy="78899"/>
            <a:chOff x="8424000" y="285450"/>
            <a:chExt cx="433550" cy="78899"/>
          </a:xfrm>
        </p:grpSpPr>
        <p:cxnSp>
          <p:nvCxnSpPr>
            <p:cNvPr id="220" name="Google Shape;220;p2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21" name="Google Shape;221;p2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21"/>
            <p:cNvGrpSpPr/>
            <p:nvPr/>
          </p:nvGrpSpPr>
          <p:grpSpPr>
            <a:xfrm>
              <a:off x="8785929" y="285450"/>
              <a:ext cx="71621" cy="78899"/>
              <a:chOff x="3621700" y="273825"/>
              <a:chExt cx="100875" cy="111125"/>
            </a:xfrm>
          </p:grpSpPr>
          <p:cxnSp>
            <p:nvCxnSpPr>
              <p:cNvPr id="223" name="Google Shape;223;p2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24" name="Google Shape;224;p2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225"/>
        <p:cNvGrpSpPr/>
        <p:nvPr/>
      </p:nvGrpSpPr>
      <p:grpSpPr>
        <a:xfrm>
          <a:off x="0" y="0"/>
          <a:ext cx="0" cy="0"/>
          <a:chOff x="0" y="0"/>
          <a:chExt cx="0" cy="0"/>
        </a:xfrm>
      </p:grpSpPr>
      <p:sp>
        <p:nvSpPr>
          <p:cNvPr id="226" name="Google Shape;226;p22"/>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txBox="1">
            <a:spLocks noGrp="1"/>
          </p:cNvSpPr>
          <p:nvPr>
            <p:ph type="subTitle" idx="1"/>
          </p:nvPr>
        </p:nvSpPr>
        <p:spPr>
          <a:xfrm>
            <a:off x="4512026" y="2815650"/>
            <a:ext cx="37920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2"/>
          <p:cNvSpPr txBox="1">
            <a:spLocks noGrp="1"/>
          </p:cNvSpPr>
          <p:nvPr>
            <p:ph type="title"/>
          </p:nvPr>
        </p:nvSpPr>
        <p:spPr>
          <a:xfrm>
            <a:off x="4512025" y="1294325"/>
            <a:ext cx="3792000" cy="1521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9" name="Google Shape;229;p22"/>
          <p:cNvGrpSpPr/>
          <p:nvPr/>
        </p:nvGrpSpPr>
        <p:grpSpPr>
          <a:xfrm>
            <a:off x="8424000" y="209250"/>
            <a:ext cx="433550" cy="78899"/>
            <a:chOff x="8424000" y="285450"/>
            <a:chExt cx="433550" cy="78899"/>
          </a:xfrm>
        </p:grpSpPr>
        <p:cxnSp>
          <p:nvCxnSpPr>
            <p:cNvPr id="230" name="Google Shape;230;p2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31" name="Google Shape;231;p2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2"/>
            <p:cNvGrpSpPr/>
            <p:nvPr/>
          </p:nvGrpSpPr>
          <p:grpSpPr>
            <a:xfrm>
              <a:off x="8785929" y="285450"/>
              <a:ext cx="71621" cy="78899"/>
              <a:chOff x="3621700" y="273825"/>
              <a:chExt cx="100875" cy="111125"/>
            </a:xfrm>
          </p:grpSpPr>
          <p:cxnSp>
            <p:nvCxnSpPr>
              <p:cNvPr id="233" name="Google Shape;233;p2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34" name="Google Shape;234;p2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ext 3">
  <p:cSld name="CUSTOM_2_1_2">
    <p:spTree>
      <p:nvGrpSpPr>
        <p:cNvPr id="1" name="Shape 235"/>
        <p:cNvGrpSpPr/>
        <p:nvPr/>
      </p:nvGrpSpPr>
      <p:grpSpPr>
        <a:xfrm>
          <a:off x="0" y="0"/>
          <a:ext cx="0" cy="0"/>
          <a:chOff x="0" y="0"/>
          <a:chExt cx="0" cy="0"/>
        </a:xfrm>
      </p:grpSpPr>
      <p:sp>
        <p:nvSpPr>
          <p:cNvPr id="236" name="Google Shape;236;p23"/>
          <p:cNvSpPr/>
          <p:nvPr/>
        </p:nvSpPr>
        <p:spPr>
          <a:xfrm>
            <a:off x="720000" y="551250"/>
            <a:ext cx="7704000" cy="40410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txBox="1">
            <a:spLocks noGrp="1"/>
          </p:cNvSpPr>
          <p:nvPr>
            <p:ph type="subTitle" idx="1"/>
          </p:nvPr>
        </p:nvSpPr>
        <p:spPr>
          <a:xfrm>
            <a:off x="932326" y="2411850"/>
            <a:ext cx="3447600" cy="1033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3"/>
          <p:cNvSpPr txBox="1">
            <a:spLocks noGrp="1"/>
          </p:cNvSpPr>
          <p:nvPr>
            <p:ph type="title"/>
          </p:nvPr>
        </p:nvSpPr>
        <p:spPr>
          <a:xfrm>
            <a:off x="932325" y="1698150"/>
            <a:ext cx="3447600" cy="713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39" name="Google Shape;239;p23"/>
          <p:cNvGrpSpPr/>
          <p:nvPr/>
        </p:nvGrpSpPr>
        <p:grpSpPr>
          <a:xfrm>
            <a:off x="8424000" y="209250"/>
            <a:ext cx="433550" cy="78899"/>
            <a:chOff x="8424000" y="285450"/>
            <a:chExt cx="433550" cy="78899"/>
          </a:xfrm>
        </p:grpSpPr>
        <p:cxnSp>
          <p:nvCxnSpPr>
            <p:cNvPr id="240" name="Google Shape;240;p2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41" name="Google Shape;241;p2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23"/>
            <p:cNvGrpSpPr/>
            <p:nvPr/>
          </p:nvGrpSpPr>
          <p:grpSpPr>
            <a:xfrm>
              <a:off x="8785929" y="285450"/>
              <a:ext cx="71621" cy="78899"/>
              <a:chOff x="3621700" y="273825"/>
              <a:chExt cx="100875" cy="111125"/>
            </a:xfrm>
          </p:grpSpPr>
          <p:cxnSp>
            <p:nvCxnSpPr>
              <p:cNvPr id="243" name="Google Shape;243;p2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44" name="Google Shape;244;p2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title"/>
          </p:nvPr>
        </p:nvSpPr>
        <p:spPr>
          <a:xfrm>
            <a:off x="948600" y="1214800"/>
            <a:ext cx="5883600" cy="272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75" name="Google Shape;75;p8"/>
          <p:cNvGrpSpPr/>
          <p:nvPr/>
        </p:nvGrpSpPr>
        <p:grpSpPr>
          <a:xfrm>
            <a:off x="8424000" y="209250"/>
            <a:ext cx="433550" cy="78899"/>
            <a:chOff x="8424000" y="285450"/>
            <a:chExt cx="433550" cy="78899"/>
          </a:xfrm>
        </p:grpSpPr>
        <p:cxnSp>
          <p:nvCxnSpPr>
            <p:cNvPr id="76" name="Google Shape;76;p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77" name="Google Shape;77;p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8"/>
            <p:cNvGrpSpPr/>
            <p:nvPr/>
          </p:nvGrpSpPr>
          <p:grpSpPr>
            <a:xfrm>
              <a:off x="8785929" y="285450"/>
              <a:ext cx="71621" cy="78899"/>
              <a:chOff x="3621700" y="273825"/>
              <a:chExt cx="100875" cy="111125"/>
            </a:xfrm>
          </p:grpSpPr>
          <p:cxnSp>
            <p:nvCxnSpPr>
              <p:cNvPr id="79" name="Google Shape;79;p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80" name="Google Shape;80;p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245"/>
        <p:cNvGrpSpPr/>
        <p:nvPr/>
      </p:nvGrpSpPr>
      <p:grpSpPr>
        <a:xfrm>
          <a:off x="0" y="0"/>
          <a:ext cx="0" cy="0"/>
          <a:chOff x="0" y="0"/>
          <a:chExt cx="0" cy="0"/>
        </a:xfrm>
      </p:grpSpPr>
      <p:sp>
        <p:nvSpPr>
          <p:cNvPr id="246" name="Google Shape;246;p24"/>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txBox="1">
            <a:spLocks noGrp="1"/>
          </p:cNvSpPr>
          <p:nvPr>
            <p:ph type="title"/>
          </p:nvPr>
        </p:nvSpPr>
        <p:spPr>
          <a:xfrm>
            <a:off x="1189650" y="858750"/>
            <a:ext cx="68661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8" name="Google Shape;248;p24"/>
          <p:cNvSpPr txBox="1">
            <a:spLocks noGrp="1"/>
          </p:cNvSpPr>
          <p:nvPr>
            <p:ph type="subTitle" idx="1"/>
          </p:nvPr>
        </p:nvSpPr>
        <p:spPr>
          <a:xfrm>
            <a:off x="4673250" y="2642950"/>
            <a:ext cx="32811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9" name="Google Shape;249;p24"/>
          <p:cNvGrpSpPr/>
          <p:nvPr/>
        </p:nvGrpSpPr>
        <p:grpSpPr>
          <a:xfrm>
            <a:off x="8424000" y="209250"/>
            <a:ext cx="433550" cy="78899"/>
            <a:chOff x="8424000" y="285450"/>
            <a:chExt cx="433550" cy="78899"/>
          </a:xfrm>
        </p:grpSpPr>
        <p:cxnSp>
          <p:nvCxnSpPr>
            <p:cNvPr id="250" name="Google Shape;250;p2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1" name="Google Shape;251;p2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4"/>
            <p:cNvGrpSpPr/>
            <p:nvPr/>
          </p:nvGrpSpPr>
          <p:grpSpPr>
            <a:xfrm>
              <a:off x="8785929" y="285450"/>
              <a:ext cx="71621" cy="78899"/>
              <a:chOff x="3621700" y="273825"/>
              <a:chExt cx="100875" cy="111125"/>
            </a:xfrm>
          </p:grpSpPr>
          <p:cxnSp>
            <p:nvCxnSpPr>
              <p:cNvPr id="253" name="Google Shape;253;p2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54" name="Google Shape;254;p2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255" name="Google Shape;255;p24"/>
          <p:cNvSpPr txBox="1">
            <a:spLocks noGrp="1"/>
          </p:cNvSpPr>
          <p:nvPr>
            <p:ph type="subTitle" idx="2"/>
          </p:nvPr>
        </p:nvSpPr>
        <p:spPr>
          <a:xfrm>
            <a:off x="1189650" y="2642950"/>
            <a:ext cx="32811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wo columns 2">
  <p:cSld name="CUSTOM_11_1">
    <p:spTree>
      <p:nvGrpSpPr>
        <p:cNvPr id="1" name="Shape 256"/>
        <p:cNvGrpSpPr/>
        <p:nvPr/>
      </p:nvGrpSpPr>
      <p:grpSpPr>
        <a:xfrm>
          <a:off x="0" y="0"/>
          <a:ext cx="0" cy="0"/>
          <a:chOff x="0" y="0"/>
          <a:chExt cx="0" cy="0"/>
        </a:xfrm>
      </p:grpSpPr>
      <p:grpSp>
        <p:nvGrpSpPr>
          <p:cNvPr id="257" name="Google Shape;257;p25"/>
          <p:cNvGrpSpPr/>
          <p:nvPr/>
        </p:nvGrpSpPr>
        <p:grpSpPr>
          <a:xfrm>
            <a:off x="8424000" y="209250"/>
            <a:ext cx="433550" cy="78899"/>
            <a:chOff x="8424000" y="285450"/>
            <a:chExt cx="433550" cy="78899"/>
          </a:xfrm>
        </p:grpSpPr>
        <p:cxnSp>
          <p:nvCxnSpPr>
            <p:cNvPr id="258" name="Google Shape;258;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59" name="Google Shape;259;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25"/>
            <p:cNvGrpSpPr/>
            <p:nvPr/>
          </p:nvGrpSpPr>
          <p:grpSpPr>
            <a:xfrm>
              <a:off x="8785929" y="285450"/>
              <a:ext cx="71621" cy="78899"/>
              <a:chOff x="3621700" y="273825"/>
              <a:chExt cx="100875" cy="111125"/>
            </a:xfrm>
          </p:grpSpPr>
          <p:cxnSp>
            <p:nvCxnSpPr>
              <p:cNvPr id="261" name="Google Shape;261;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62" name="Google Shape;262;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263" name="Google Shape;263;p25"/>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5" name="Google Shape;265;p25"/>
          <p:cNvSpPr txBox="1">
            <a:spLocks noGrp="1"/>
          </p:cNvSpPr>
          <p:nvPr>
            <p:ph type="body" idx="1"/>
          </p:nvPr>
        </p:nvSpPr>
        <p:spPr>
          <a:xfrm>
            <a:off x="1455088" y="2211000"/>
            <a:ext cx="2788800" cy="2165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sp>
        <p:nvSpPr>
          <p:cNvPr id="266" name="Google Shape;266;p25"/>
          <p:cNvSpPr txBox="1">
            <a:spLocks noGrp="1"/>
          </p:cNvSpPr>
          <p:nvPr>
            <p:ph type="body" idx="2"/>
          </p:nvPr>
        </p:nvSpPr>
        <p:spPr>
          <a:xfrm>
            <a:off x="4900112" y="2211000"/>
            <a:ext cx="2788800" cy="21654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Fira Code"/>
              <a:buChar char="●"/>
              <a:defRPr sz="1400">
                <a:solidFill>
                  <a:schemeClr val="dk2"/>
                </a:solidFill>
                <a:latin typeface="Fira Code"/>
                <a:ea typeface="Fira Code"/>
                <a:cs typeface="Fira Code"/>
                <a:sym typeface="Fira Code"/>
              </a:defRPr>
            </a:lvl1pPr>
            <a:lvl2pPr marL="914400" lvl="1" indent="-279400" rtl="0">
              <a:lnSpc>
                <a:spcPct val="115000"/>
              </a:lnSpc>
              <a:spcBef>
                <a:spcPts val="0"/>
              </a:spcBef>
              <a:spcAft>
                <a:spcPts val="0"/>
              </a:spcAft>
              <a:buClr>
                <a:schemeClr val="dk2"/>
              </a:buClr>
              <a:buSzPts val="800"/>
              <a:buFont typeface="Open Sans"/>
              <a:buChar char="○"/>
              <a:defRPr>
                <a:solidFill>
                  <a:schemeClr val="dk2"/>
                </a:solidFill>
              </a:defRPr>
            </a:lvl2pPr>
            <a:lvl3pPr marL="1371600" lvl="2" indent="-279400" rtl="0">
              <a:lnSpc>
                <a:spcPct val="115000"/>
              </a:lnSpc>
              <a:spcBef>
                <a:spcPts val="0"/>
              </a:spcBef>
              <a:spcAft>
                <a:spcPts val="0"/>
              </a:spcAft>
              <a:buClr>
                <a:schemeClr val="dk2"/>
              </a:buClr>
              <a:buSzPts val="800"/>
              <a:buFont typeface="Open Sans"/>
              <a:buChar char="■"/>
              <a:defRPr>
                <a:solidFill>
                  <a:schemeClr val="dk2"/>
                </a:solidFill>
              </a:defRPr>
            </a:lvl3pPr>
            <a:lvl4pPr marL="1828800" lvl="3" indent="-279400" rtl="0">
              <a:lnSpc>
                <a:spcPct val="115000"/>
              </a:lnSpc>
              <a:spcBef>
                <a:spcPts val="0"/>
              </a:spcBef>
              <a:spcAft>
                <a:spcPts val="0"/>
              </a:spcAft>
              <a:buClr>
                <a:schemeClr val="dk2"/>
              </a:buClr>
              <a:buSzPts val="800"/>
              <a:buFont typeface="Open Sans"/>
              <a:buChar char="●"/>
              <a:defRPr>
                <a:solidFill>
                  <a:schemeClr val="dk2"/>
                </a:solidFill>
              </a:defRPr>
            </a:lvl4pPr>
            <a:lvl5pPr marL="2286000" lvl="4" indent="-304800" rtl="0">
              <a:lnSpc>
                <a:spcPct val="115000"/>
              </a:lnSpc>
              <a:spcBef>
                <a:spcPts val="0"/>
              </a:spcBef>
              <a:spcAft>
                <a:spcPts val="0"/>
              </a:spcAft>
              <a:buClr>
                <a:schemeClr val="dk2"/>
              </a:buClr>
              <a:buSzPts val="1200"/>
              <a:buFont typeface="Open Sans"/>
              <a:buChar char="○"/>
              <a:defRPr>
                <a:solidFill>
                  <a:schemeClr val="dk2"/>
                </a:solidFill>
              </a:defRPr>
            </a:lvl5pPr>
            <a:lvl6pPr marL="2743200" lvl="5" indent="-304800" rtl="0">
              <a:lnSpc>
                <a:spcPct val="115000"/>
              </a:lnSpc>
              <a:spcBef>
                <a:spcPts val="0"/>
              </a:spcBef>
              <a:spcAft>
                <a:spcPts val="0"/>
              </a:spcAft>
              <a:buClr>
                <a:schemeClr val="dk2"/>
              </a:buClr>
              <a:buSzPts val="1200"/>
              <a:buFont typeface="Open Sans"/>
              <a:buChar char="■"/>
              <a:defRPr>
                <a:solidFill>
                  <a:schemeClr val="dk2"/>
                </a:solidFill>
              </a:defRPr>
            </a:lvl6pPr>
            <a:lvl7pPr marL="3200400" lvl="6" indent="-273050" rtl="0">
              <a:lnSpc>
                <a:spcPct val="115000"/>
              </a:lnSpc>
              <a:spcBef>
                <a:spcPts val="0"/>
              </a:spcBef>
              <a:spcAft>
                <a:spcPts val="0"/>
              </a:spcAft>
              <a:buClr>
                <a:schemeClr val="dk2"/>
              </a:buClr>
              <a:buSzPts val="700"/>
              <a:buFont typeface="Open Sans"/>
              <a:buChar char="●"/>
              <a:defRPr>
                <a:solidFill>
                  <a:schemeClr val="dk2"/>
                </a:solidFill>
              </a:defRPr>
            </a:lvl7pPr>
            <a:lvl8pPr marL="3657600" lvl="7" indent="-273050" rtl="0">
              <a:lnSpc>
                <a:spcPct val="115000"/>
              </a:lnSpc>
              <a:spcBef>
                <a:spcPts val="0"/>
              </a:spcBef>
              <a:spcAft>
                <a:spcPts val="0"/>
              </a:spcAft>
              <a:buClr>
                <a:schemeClr val="dk2"/>
              </a:buClr>
              <a:buSzPts val="700"/>
              <a:buFont typeface="Open Sans"/>
              <a:buChar char="○"/>
              <a:defRPr>
                <a:solidFill>
                  <a:schemeClr val="dk2"/>
                </a:solidFill>
              </a:defRPr>
            </a:lvl8pPr>
            <a:lvl9pPr marL="4114800" lvl="8" indent="-266700" rtl="0">
              <a:lnSpc>
                <a:spcPct val="115000"/>
              </a:lnSpc>
              <a:spcBef>
                <a:spcPts val="0"/>
              </a:spcBef>
              <a:spcAft>
                <a:spcPts val="0"/>
              </a:spcAft>
              <a:buClr>
                <a:schemeClr val="dk2"/>
              </a:buClr>
              <a:buSzPts val="600"/>
              <a:buFont typeface="Open Sans"/>
              <a:buChar char="■"/>
              <a:defRPr>
                <a:solidFill>
                  <a:schemeClr val="dk2"/>
                </a:solidFill>
              </a:defRPr>
            </a:lvl9pPr>
          </a:lstStyle>
          <a:p>
            <a:endParaRPr/>
          </a:p>
        </p:txBody>
      </p:sp>
      <p:sp>
        <p:nvSpPr>
          <p:cNvPr id="267" name="Google Shape;267;p25"/>
          <p:cNvSpPr txBox="1">
            <a:spLocks noGrp="1"/>
          </p:cNvSpPr>
          <p:nvPr>
            <p:ph type="subTitle" idx="3"/>
          </p:nvPr>
        </p:nvSpPr>
        <p:spPr>
          <a:xfrm>
            <a:off x="1455101" y="1464000"/>
            <a:ext cx="6233700" cy="359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ext 4">
  <p:cSld name="CUSTOM_2_1_1">
    <p:spTree>
      <p:nvGrpSpPr>
        <p:cNvPr id="1" name="Shape 268"/>
        <p:cNvGrpSpPr/>
        <p:nvPr/>
      </p:nvGrpSpPr>
      <p:grpSpPr>
        <a:xfrm>
          <a:off x="0" y="0"/>
          <a:ext cx="0" cy="0"/>
          <a:chOff x="0" y="0"/>
          <a:chExt cx="0" cy="0"/>
        </a:xfrm>
      </p:grpSpPr>
      <p:sp>
        <p:nvSpPr>
          <p:cNvPr id="269" name="Google Shape;269;p26"/>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6"/>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72" name="Google Shape;272;p26"/>
          <p:cNvGrpSpPr/>
          <p:nvPr/>
        </p:nvGrpSpPr>
        <p:grpSpPr>
          <a:xfrm>
            <a:off x="8424000" y="209250"/>
            <a:ext cx="433550" cy="78899"/>
            <a:chOff x="8424000" y="285450"/>
            <a:chExt cx="433550" cy="78899"/>
          </a:xfrm>
        </p:grpSpPr>
        <p:cxnSp>
          <p:nvCxnSpPr>
            <p:cNvPr id="273" name="Google Shape;273;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74" name="Google Shape;274;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6"/>
            <p:cNvGrpSpPr/>
            <p:nvPr/>
          </p:nvGrpSpPr>
          <p:grpSpPr>
            <a:xfrm>
              <a:off x="8785929" y="285450"/>
              <a:ext cx="71621" cy="78899"/>
              <a:chOff x="3621700" y="273825"/>
              <a:chExt cx="100875" cy="111125"/>
            </a:xfrm>
          </p:grpSpPr>
          <p:cxnSp>
            <p:nvCxnSpPr>
              <p:cNvPr id="276" name="Google Shape;276;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77" name="Google Shape;277;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ext 5">
  <p:cSld name="CUSTOM_2_1_1_2">
    <p:spTree>
      <p:nvGrpSpPr>
        <p:cNvPr id="1" name="Shape 278"/>
        <p:cNvGrpSpPr/>
        <p:nvPr/>
      </p:nvGrpSpPr>
      <p:grpSpPr>
        <a:xfrm>
          <a:off x="0" y="0"/>
          <a:ext cx="0" cy="0"/>
          <a:chOff x="0" y="0"/>
          <a:chExt cx="0" cy="0"/>
        </a:xfrm>
      </p:grpSpPr>
      <p:sp>
        <p:nvSpPr>
          <p:cNvPr id="279" name="Google Shape;279;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txBox="1">
            <a:spLocks noGrp="1"/>
          </p:cNvSpPr>
          <p:nvPr>
            <p:ph type="subTitle" idx="1"/>
          </p:nvPr>
        </p:nvSpPr>
        <p:spPr>
          <a:xfrm>
            <a:off x="894700" y="2569350"/>
            <a:ext cx="3897600" cy="891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1" name="Google Shape;281;p27"/>
          <p:cNvSpPr txBox="1">
            <a:spLocks noGrp="1"/>
          </p:cNvSpPr>
          <p:nvPr>
            <p:ph type="title"/>
          </p:nvPr>
        </p:nvSpPr>
        <p:spPr>
          <a:xfrm>
            <a:off x="894700" y="1266475"/>
            <a:ext cx="3897600" cy="1302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82" name="Google Shape;282;p27"/>
          <p:cNvGrpSpPr/>
          <p:nvPr/>
        </p:nvGrpSpPr>
        <p:grpSpPr>
          <a:xfrm>
            <a:off x="8424000" y="209250"/>
            <a:ext cx="433550" cy="78899"/>
            <a:chOff x="8424000" y="285450"/>
            <a:chExt cx="433550" cy="78899"/>
          </a:xfrm>
        </p:grpSpPr>
        <p:cxnSp>
          <p:nvCxnSpPr>
            <p:cNvPr id="283" name="Google Shape;283;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84" name="Google Shape;284;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27"/>
            <p:cNvGrpSpPr/>
            <p:nvPr/>
          </p:nvGrpSpPr>
          <p:grpSpPr>
            <a:xfrm>
              <a:off x="8785929" y="285450"/>
              <a:ext cx="71621" cy="78899"/>
              <a:chOff x="3621700" y="273825"/>
              <a:chExt cx="100875" cy="111125"/>
            </a:xfrm>
          </p:grpSpPr>
          <p:cxnSp>
            <p:nvCxnSpPr>
              <p:cNvPr id="286" name="Google Shape;286;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87" name="Google Shape;287;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ext 6">
  <p:cSld name="CUSTOM_2_1_1_2_1">
    <p:spTree>
      <p:nvGrpSpPr>
        <p:cNvPr id="1" name="Shape 288"/>
        <p:cNvGrpSpPr/>
        <p:nvPr/>
      </p:nvGrpSpPr>
      <p:grpSpPr>
        <a:xfrm>
          <a:off x="0" y="0"/>
          <a:ext cx="0" cy="0"/>
          <a:chOff x="0" y="0"/>
          <a:chExt cx="0" cy="0"/>
        </a:xfrm>
      </p:grpSpPr>
      <p:sp>
        <p:nvSpPr>
          <p:cNvPr id="289" name="Google Shape;289;p28"/>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28"/>
          <p:cNvGrpSpPr/>
          <p:nvPr/>
        </p:nvGrpSpPr>
        <p:grpSpPr>
          <a:xfrm>
            <a:off x="8424000" y="209250"/>
            <a:ext cx="433550" cy="78899"/>
            <a:chOff x="8424000" y="285450"/>
            <a:chExt cx="433550" cy="78899"/>
          </a:xfrm>
        </p:grpSpPr>
        <p:cxnSp>
          <p:nvCxnSpPr>
            <p:cNvPr id="291" name="Google Shape;291;p2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2" name="Google Shape;292;p2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8"/>
            <p:cNvGrpSpPr/>
            <p:nvPr/>
          </p:nvGrpSpPr>
          <p:grpSpPr>
            <a:xfrm>
              <a:off x="8785929" y="285450"/>
              <a:ext cx="71621" cy="78899"/>
              <a:chOff x="3621700" y="273825"/>
              <a:chExt cx="100875" cy="111125"/>
            </a:xfrm>
          </p:grpSpPr>
          <p:cxnSp>
            <p:nvCxnSpPr>
              <p:cNvPr id="294" name="Google Shape;294;p2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95" name="Google Shape;295;p2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296" name="Google Shape;296;p28"/>
          <p:cNvSpPr txBox="1">
            <a:spLocks noGrp="1"/>
          </p:cNvSpPr>
          <p:nvPr>
            <p:ph type="title"/>
          </p:nvPr>
        </p:nvSpPr>
        <p:spPr>
          <a:xfrm>
            <a:off x="1189650" y="2931125"/>
            <a:ext cx="6866100" cy="59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7" name="Google Shape;297;p28"/>
          <p:cNvSpPr txBox="1">
            <a:spLocks noGrp="1"/>
          </p:cNvSpPr>
          <p:nvPr>
            <p:ph type="subTitle" idx="1"/>
          </p:nvPr>
        </p:nvSpPr>
        <p:spPr>
          <a:xfrm>
            <a:off x="1189650" y="3525050"/>
            <a:ext cx="6866100" cy="706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Main Point 1">
  <p:cSld name="CUSTOM_14">
    <p:spTree>
      <p:nvGrpSpPr>
        <p:cNvPr id="1" name="Shape 298"/>
        <p:cNvGrpSpPr/>
        <p:nvPr/>
      </p:nvGrpSpPr>
      <p:grpSpPr>
        <a:xfrm>
          <a:off x="0" y="0"/>
          <a:ext cx="0" cy="0"/>
          <a:chOff x="0" y="0"/>
          <a:chExt cx="0" cy="0"/>
        </a:xfrm>
      </p:grpSpPr>
      <p:sp>
        <p:nvSpPr>
          <p:cNvPr id="299" name="Google Shape;299;p2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txBox="1">
            <a:spLocks noGrp="1"/>
          </p:cNvSpPr>
          <p:nvPr>
            <p:ph type="title"/>
          </p:nvPr>
        </p:nvSpPr>
        <p:spPr>
          <a:xfrm>
            <a:off x="1020150" y="1099325"/>
            <a:ext cx="71037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ext 6">
  <p:cSld name="CUSTOM_2_1_1_1">
    <p:spTree>
      <p:nvGrpSpPr>
        <p:cNvPr id="1" name="Shape 301"/>
        <p:cNvGrpSpPr/>
        <p:nvPr/>
      </p:nvGrpSpPr>
      <p:grpSpPr>
        <a:xfrm>
          <a:off x="0" y="0"/>
          <a:ext cx="0" cy="0"/>
          <a:chOff x="0" y="0"/>
          <a:chExt cx="0" cy="0"/>
        </a:xfrm>
      </p:grpSpPr>
      <p:sp>
        <p:nvSpPr>
          <p:cNvPr id="302" name="Google Shape;302;p30"/>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txBox="1">
            <a:spLocks noGrp="1"/>
          </p:cNvSpPr>
          <p:nvPr>
            <p:ph type="subTitle" idx="1"/>
          </p:nvPr>
        </p:nvSpPr>
        <p:spPr>
          <a:xfrm>
            <a:off x="720000" y="1265088"/>
            <a:ext cx="49662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4" name="Google Shape;304;p30"/>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5" name="Google Shape;305;p30"/>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6" name="Google Shape;306;p30"/>
          <p:cNvSpPr txBox="1">
            <a:spLocks noGrp="1"/>
          </p:cNvSpPr>
          <p:nvPr>
            <p:ph type="subTitle" idx="3"/>
          </p:nvPr>
        </p:nvSpPr>
        <p:spPr>
          <a:xfrm>
            <a:off x="719975" y="2497429"/>
            <a:ext cx="4966200" cy="8520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07" name="Google Shape;307;p30"/>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8" name="Google Shape;308;p30"/>
          <p:cNvSpPr txBox="1">
            <a:spLocks noGrp="1"/>
          </p:cNvSpPr>
          <p:nvPr>
            <p:ph type="subTitle" idx="5"/>
          </p:nvPr>
        </p:nvSpPr>
        <p:spPr>
          <a:xfrm>
            <a:off x="719963"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09" name="Google Shape;309;p30"/>
          <p:cNvSpPr txBox="1">
            <a:spLocks noGrp="1"/>
          </p:cNvSpPr>
          <p:nvPr>
            <p:ph type="subTitle" idx="6"/>
          </p:nvPr>
        </p:nvSpPr>
        <p:spPr>
          <a:xfrm>
            <a:off x="5686250" y="2080938"/>
            <a:ext cx="27381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0" name="Google Shape;310;p30"/>
          <p:cNvSpPr txBox="1">
            <a:spLocks noGrp="1"/>
          </p:cNvSpPr>
          <p:nvPr>
            <p:ph type="subTitle" idx="7"/>
          </p:nvPr>
        </p:nvSpPr>
        <p:spPr>
          <a:xfrm>
            <a:off x="5686200" y="2497412"/>
            <a:ext cx="2738100" cy="608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311" name="Google Shape;311;p30"/>
          <p:cNvGrpSpPr/>
          <p:nvPr/>
        </p:nvGrpSpPr>
        <p:grpSpPr>
          <a:xfrm>
            <a:off x="8424000" y="209250"/>
            <a:ext cx="433550" cy="78899"/>
            <a:chOff x="8424000" y="285450"/>
            <a:chExt cx="433550" cy="78899"/>
          </a:xfrm>
        </p:grpSpPr>
        <p:cxnSp>
          <p:nvCxnSpPr>
            <p:cNvPr id="312" name="Google Shape;312;p3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13" name="Google Shape;313;p3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0"/>
            <p:cNvGrpSpPr/>
            <p:nvPr/>
          </p:nvGrpSpPr>
          <p:grpSpPr>
            <a:xfrm>
              <a:off x="8785929" y="285450"/>
              <a:ext cx="71621" cy="78899"/>
              <a:chOff x="3621700" y="273825"/>
              <a:chExt cx="100875" cy="111125"/>
            </a:xfrm>
          </p:grpSpPr>
          <p:cxnSp>
            <p:nvCxnSpPr>
              <p:cNvPr id="315" name="Google Shape;315;p3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16" name="Google Shape;316;p3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Text 7">
  <p:cSld name="CUSTOM_2_1_1_1_1">
    <p:spTree>
      <p:nvGrpSpPr>
        <p:cNvPr id="1" name="Shape 317"/>
        <p:cNvGrpSpPr/>
        <p:nvPr/>
      </p:nvGrpSpPr>
      <p:grpSpPr>
        <a:xfrm>
          <a:off x="0" y="0"/>
          <a:ext cx="0" cy="0"/>
          <a:chOff x="0" y="0"/>
          <a:chExt cx="0" cy="0"/>
        </a:xfrm>
      </p:grpSpPr>
      <p:sp>
        <p:nvSpPr>
          <p:cNvPr id="318" name="Google Shape;318;p31"/>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txBox="1">
            <a:spLocks noGrp="1"/>
          </p:cNvSpPr>
          <p:nvPr>
            <p:ph type="subTitle" idx="1"/>
          </p:nvPr>
        </p:nvSpPr>
        <p:spPr>
          <a:xfrm>
            <a:off x="720000" y="1265100"/>
            <a:ext cx="51471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0" name="Google Shape;320;p31"/>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31"/>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2" name="Google Shape;322;p31"/>
          <p:cNvSpPr txBox="1">
            <a:spLocks noGrp="1"/>
          </p:cNvSpPr>
          <p:nvPr>
            <p:ph type="subTitle" idx="3"/>
          </p:nvPr>
        </p:nvSpPr>
        <p:spPr>
          <a:xfrm>
            <a:off x="719988" y="2497413"/>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323" name="Google Shape;323;p31"/>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24" name="Google Shape;324;p31"/>
          <p:cNvSpPr txBox="1">
            <a:spLocks noGrp="1"/>
          </p:cNvSpPr>
          <p:nvPr>
            <p:ph type="subTitle" idx="5"/>
          </p:nvPr>
        </p:nvSpPr>
        <p:spPr>
          <a:xfrm>
            <a:off x="719988"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325" name="Google Shape;325;p31"/>
          <p:cNvGrpSpPr/>
          <p:nvPr/>
        </p:nvGrpSpPr>
        <p:grpSpPr>
          <a:xfrm>
            <a:off x="8424000" y="209250"/>
            <a:ext cx="433550" cy="78899"/>
            <a:chOff x="8424000" y="285450"/>
            <a:chExt cx="433550" cy="78899"/>
          </a:xfrm>
        </p:grpSpPr>
        <p:cxnSp>
          <p:nvCxnSpPr>
            <p:cNvPr id="326" name="Google Shape;326;p3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7" name="Google Shape;327;p3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31"/>
            <p:cNvGrpSpPr/>
            <p:nvPr/>
          </p:nvGrpSpPr>
          <p:grpSpPr>
            <a:xfrm>
              <a:off x="8785929" y="285450"/>
              <a:ext cx="71621" cy="78899"/>
              <a:chOff x="3621700" y="273825"/>
              <a:chExt cx="100875" cy="111125"/>
            </a:xfrm>
          </p:grpSpPr>
          <p:cxnSp>
            <p:nvCxnSpPr>
              <p:cNvPr id="329" name="Google Shape;329;p3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30" name="Google Shape;330;p3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two columns 3">
  <p:cSld name="CUSTOM_12">
    <p:spTree>
      <p:nvGrpSpPr>
        <p:cNvPr id="1" name="Shape 331"/>
        <p:cNvGrpSpPr/>
        <p:nvPr/>
      </p:nvGrpSpPr>
      <p:grpSpPr>
        <a:xfrm>
          <a:off x="0" y="0"/>
          <a:ext cx="0" cy="0"/>
          <a:chOff x="0" y="0"/>
          <a:chExt cx="0" cy="0"/>
        </a:xfrm>
      </p:grpSpPr>
      <p:sp>
        <p:nvSpPr>
          <p:cNvPr id="332" name="Google Shape;332;p32"/>
          <p:cNvSpPr/>
          <p:nvPr/>
        </p:nvSpPr>
        <p:spPr>
          <a:xfrm>
            <a:off x="720000" y="1188900"/>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720000" y="2995826"/>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txBox="1">
            <a:spLocks noGrp="1"/>
          </p:cNvSpPr>
          <p:nvPr>
            <p:ph type="subTitle" idx="1"/>
          </p:nvPr>
        </p:nvSpPr>
        <p:spPr>
          <a:xfrm>
            <a:off x="2427050" y="1437909"/>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5" name="Google Shape;335;p32"/>
          <p:cNvSpPr txBox="1">
            <a:spLocks noGrp="1"/>
          </p:cNvSpPr>
          <p:nvPr>
            <p:ph type="subTitle" idx="2"/>
          </p:nvPr>
        </p:nvSpPr>
        <p:spPr>
          <a:xfrm>
            <a:off x="2433025" y="3225425"/>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6" name="Google Shape;336;p32"/>
          <p:cNvSpPr txBox="1">
            <a:spLocks noGrp="1"/>
          </p:cNvSpPr>
          <p:nvPr>
            <p:ph type="subTitle" idx="3"/>
          </p:nvPr>
        </p:nvSpPr>
        <p:spPr>
          <a:xfrm>
            <a:off x="2427050" y="1899609"/>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32"/>
          <p:cNvSpPr txBox="1">
            <a:spLocks noGrp="1"/>
          </p:cNvSpPr>
          <p:nvPr>
            <p:ph type="subTitle" idx="4"/>
          </p:nvPr>
        </p:nvSpPr>
        <p:spPr>
          <a:xfrm>
            <a:off x="2433025" y="3687425"/>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39" name="Google Shape;339;p32"/>
          <p:cNvGrpSpPr/>
          <p:nvPr/>
        </p:nvGrpSpPr>
        <p:grpSpPr>
          <a:xfrm>
            <a:off x="8424000" y="209250"/>
            <a:ext cx="433550" cy="78899"/>
            <a:chOff x="8424000" y="285450"/>
            <a:chExt cx="433550" cy="78899"/>
          </a:xfrm>
        </p:grpSpPr>
        <p:cxnSp>
          <p:nvCxnSpPr>
            <p:cNvPr id="340" name="Google Shape;340;p3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1" name="Google Shape;341;p3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32"/>
            <p:cNvGrpSpPr/>
            <p:nvPr/>
          </p:nvGrpSpPr>
          <p:grpSpPr>
            <a:xfrm>
              <a:off x="8785929" y="285450"/>
              <a:ext cx="71621" cy="78899"/>
              <a:chOff x="3621700" y="273825"/>
              <a:chExt cx="100875" cy="111125"/>
            </a:xfrm>
          </p:grpSpPr>
          <p:cxnSp>
            <p:nvCxnSpPr>
              <p:cNvPr id="343" name="Google Shape;343;p3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4" name="Google Shape;344;p3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wo columns 4">
  <p:cSld name="CUSTOM_12_1">
    <p:spTree>
      <p:nvGrpSpPr>
        <p:cNvPr id="1" name="Shape 345"/>
        <p:cNvGrpSpPr/>
        <p:nvPr/>
      </p:nvGrpSpPr>
      <p:grpSpPr>
        <a:xfrm>
          <a:off x="0" y="0"/>
          <a:ext cx="0" cy="0"/>
          <a:chOff x="0" y="0"/>
          <a:chExt cx="0" cy="0"/>
        </a:xfrm>
      </p:grpSpPr>
      <p:sp>
        <p:nvSpPr>
          <p:cNvPr id="346" name="Google Shape;346;p33"/>
          <p:cNvSpPr/>
          <p:nvPr/>
        </p:nvSpPr>
        <p:spPr>
          <a:xfrm>
            <a:off x="720000" y="1188900"/>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720000" y="2995826"/>
            <a:ext cx="7704000" cy="16077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txBox="1">
            <a:spLocks noGrp="1"/>
          </p:cNvSpPr>
          <p:nvPr>
            <p:ph type="subTitle" idx="1"/>
          </p:nvPr>
        </p:nvSpPr>
        <p:spPr>
          <a:xfrm>
            <a:off x="2427050" y="1437909"/>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49" name="Google Shape;349;p33"/>
          <p:cNvSpPr txBox="1">
            <a:spLocks noGrp="1"/>
          </p:cNvSpPr>
          <p:nvPr>
            <p:ph type="subTitle" idx="2"/>
          </p:nvPr>
        </p:nvSpPr>
        <p:spPr>
          <a:xfrm>
            <a:off x="2433025" y="3225425"/>
            <a:ext cx="555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50" name="Google Shape;350;p33"/>
          <p:cNvSpPr txBox="1">
            <a:spLocks noGrp="1"/>
          </p:cNvSpPr>
          <p:nvPr>
            <p:ph type="subTitle" idx="3"/>
          </p:nvPr>
        </p:nvSpPr>
        <p:spPr>
          <a:xfrm>
            <a:off x="2427050" y="1899609"/>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33"/>
          <p:cNvSpPr txBox="1">
            <a:spLocks noGrp="1"/>
          </p:cNvSpPr>
          <p:nvPr>
            <p:ph type="subTitle" idx="4"/>
          </p:nvPr>
        </p:nvSpPr>
        <p:spPr>
          <a:xfrm>
            <a:off x="2433025" y="3687425"/>
            <a:ext cx="5554500" cy="652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2" name="Google Shape;352;p3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53" name="Google Shape;353;p33"/>
          <p:cNvGrpSpPr/>
          <p:nvPr/>
        </p:nvGrpSpPr>
        <p:grpSpPr>
          <a:xfrm>
            <a:off x="8424000" y="209250"/>
            <a:ext cx="433550" cy="78899"/>
            <a:chOff x="8424000" y="285450"/>
            <a:chExt cx="433550" cy="78899"/>
          </a:xfrm>
        </p:grpSpPr>
        <p:cxnSp>
          <p:nvCxnSpPr>
            <p:cNvPr id="354" name="Google Shape;354;p3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5" name="Google Shape;355;p3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3"/>
            <p:cNvGrpSpPr/>
            <p:nvPr/>
          </p:nvGrpSpPr>
          <p:grpSpPr>
            <a:xfrm>
              <a:off x="8785929" y="285450"/>
              <a:ext cx="71621" cy="78899"/>
              <a:chOff x="3621700" y="273825"/>
              <a:chExt cx="100875" cy="111125"/>
            </a:xfrm>
          </p:grpSpPr>
          <p:cxnSp>
            <p:nvCxnSpPr>
              <p:cNvPr id="357" name="Google Shape;357;p3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58" name="Google Shape;358;p3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 name="Google Shape;84;p9"/>
          <p:cNvSpPr txBox="1">
            <a:spLocks noGrp="1"/>
          </p:cNvSpPr>
          <p:nvPr>
            <p:ph type="subTitle" idx="1"/>
          </p:nvPr>
        </p:nvSpPr>
        <p:spPr>
          <a:xfrm>
            <a:off x="4437900" y="2183600"/>
            <a:ext cx="3617700" cy="158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87" name="Google Shape;87;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0" name="Google Shape;90;p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359"/>
        <p:cNvGrpSpPr/>
        <p:nvPr/>
      </p:nvGrpSpPr>
      <p:grpSpPr>
        <a:xfrm>
          <a:off x="0" y="0"/>
          <a:ext cx="0" cy="0"/>
          <a:chOff x="0" y="0"/>
          <a:chExt cx="0" cy="0"/>
        </a:xfrm>
      </p:grpSpPr>
      <p:sp>
        <p:nvSpPr>
          <p:cNvPr id="360" name="Google Shape;360;p34"/>
          <p:cNvSpPr/>
          <p:nvPr/>
        </p:nvSpPr>
        <p:spPr>
          <a:xfrm>
            <a:off x="723675"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3319693"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5915724"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4" name="Google Shape;364;p34"/>
          <p:cNvSpPr txBox="1">
            <a:spLocks noGrp="1"/>
          </p:cNvSpPr>
          <p:nvPr>
            <p:ph type="subTitle" idx="1"/>
          </p:nvPr>
        </p:nvSpPr>
        <p:spPr>
          <a:xfrm>
            <a:off x="891995" y="3023144"/>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34"/>
          <p:cNvSpPr txBox="1">
            <a:spLocks noGrp="1"/>
          </p:cNvSpPr>
          <p:nvPr>
            <p:ph type="title" idx="2"/>
          </p:nvPr>
        </p:nvSpPr>
        <p:spPr>
          <a:xfrm>
            <a:off x="3483900"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6" name="Google Shape;366;p34"/>
          <p:cNvSpPr txBox="1">
            <a:spLocks noGrp="1"/>
          </p:cNvSpPr>
          <p:nvPr>
            <p:ph type="subTitle" idx="3"/>
          </p:nvPr>
        </p:nvSpPr>
        <p:spPr>
          <a:xfrm>
            <a:off x="3483900" y="3023137"/>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7" name="Google Shape;367;p34"/>
          <p:cNvSpPr txBox="1">
            <a:spLocks noGrp="1"/>
          </p:cNvSpPr>
          <p:nvPr>
            <p:ph type="title" idx="4"/>
          </p:nvPr>
        </p:nvSpPr>
        <p:spPr>
          <a:xfrm>
            <a:off x="6071355" y="2553300"/>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8" name="Google Shape;368;p34"/>
          <p:cNvSpPr txBox="1">
            <a:spLocks noGrp="1"/>
          </p:cNvSpPr>
          <p:nvPr>
            <p:ph type="subTitle" idx="5"/>
          </p:nvPr>
        </p:nvSpPr>
        <p:spPr>
          <a:xfrm>
            <a:off x="6071355" y="3023162"/>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9" name="Google Shape;369;p34"/>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70" name="Google Shape;370;p34"/>
          <p:cNvGrpSpPr/>
          <p:nvPr/>
        </p:nvGrpSpPr>
        <p:grpSpPr>
          <a:xfrm>
            <a:off x="8424000" y="209250"/>
            <a:ext cx="433550" cy="78899"/>
            <a:chOff x="8424000" y="285450"/>
            <a:chExt cx="433550" cy="78899"/>
          </a:xfrm>
        </p:grpSpPr>
        <p:cxnSp>
          <p:nvCxnSpPr>
            <p:cNvPr id="371" name="Google Shape;371;p3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72" name="Google Shape;372;p3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34"/>
            <p:cNvGrpSpPr/>
            <p:nvPr/>
          </p:nvGrpSpPr>
          <p:grpSpPr>
            <a:xfrm>
              <a:off x="8785929" y="285450"/>
              <a:ext cx="71621" cy="78899"/>
              <a:chOff x="3621700" y="273825"/>
              <a:chExt cx="100875" cy="111125"/>
            </a:xfrm>
          </p:grpSpPr>
          <p:cxnSp>
            <p:nvCxnSpPr>
              <p:cNvPr id="374" name="Google Shape;374;p3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75" name="Google Shape;375;p3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376"/>
        <p:cNvGrpSpPr/>
        <p:nvPr/>
      </p:nvGrpSpPr>
      <p:grpSpPr>
        <a:xfrm>
          <a:off x="0" y="0"/>
          <a:ext cx="0" cy="0"/>
          <a:chOff x="0" y="0"/>
          <a:chExt cx="0" cy="0"/>
        </a:xfrm>
      </p:grpSpPr>
      <p:sp>
        <p:nvSpPr>
          <p:cNvPr id="377" name="Google Shape;377;p35"/>
          <p:cNvSpPr/>
          <p:nvPr/>
        </p:nvSpPr>
        <p:spPr>
          <a:xfrm>
            <a:off x="723675"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723675"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723675" y="356007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txBox="1">
            <a:spLocks noGrp="1"/>
          </p:cNvSpPr>
          <p:nvPr>
            <p:ph type="title"/>
          </p:nvPr>
        </p:nvSpPr>
        <p:spPr>
          <a:xfrm>
            <a:off x="1764075" y="1273250"/>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1" name="Google Shape;381;p35"/>
          <p:cNvSpPr txBox="1">
            <a:spLocks noGrp="1"/>
          </p:cNvSpPr>
          <p:nvPr>
            <p:ph type="subTitle" idx="1"/>
          </p:nvPr>
        </p:nvSpPr>
        <p:spPr>
          <a:xfrm>
            <a:off x="1764075" y="1643450"/>
            <a:ext cx="2587800" cy="504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35"/>
          <p:cNvSpPr txBox="1">
            <a:spLocks noGrp="1"/>
          </p:cNvSpPr>
          <p:nvPr>
            <p:ph type="title" idx="2"/>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83" name="Google Shape;383;p35"/>
          <p:cNvGrpSpPr/>
          <p:nvPr/>
        </p:nvGrpSpPr>
        <p:grpSpPr>
          <a:xfrm>
            <a:off x="8424000" y="209250"/>
            <a:ext cx="433550" cy="78899"/>
            <a:chOff x="8424000" y="285450"/>
            <a:chExt cx="433550" cy="78899"/>
          </a:xfrm>
        </p:grpSpPr>
        <p:cxnSp>
          <p:nvCxnSpPr>
            <p:cNvPr id="384" name="Google Shape;384;p3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85" name="Google Shape;385;p3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5"/>
            <p:cNvGrpSpPr/>
            <p:nvPr/>
          </p:nvGrpSpPr>
          <p:grpSpPr>
            <a:xfrm>
              <a:off x="8785929" y="285450"/>
              <a:ext cx="71621" cy="78899"/>
              <a:chOff x="3621700" y="273825"/>
              <a:chExt cx="100875" cy="111125"/>
            </a:xfrm>
          </p:grpSpPr>
          <p:cxnSp>
            <p:nvCxnSpPr>
              <p:cNvPr id="387" name="Google Shape;387;p3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8" name="Google Shape;388;p3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389" name="Google Shape;389;p35"/>
          <p:cNvSpPr txBox="1">
            <a:spLocks noGrp="1"/>
          </p:cNvSpPr>
          <p:nvPr>
            <p:ph type="title" idx="3"/>
          </p:nvPr>
        </p:nvSpPr>
        <p:spPr>
          <a:xfrm>
            <a:off x="1764075" y="2475643"/>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0" name="Google Shape;390;p35"/>
          <p:cNvSpPr txBox="1">
            <a:spLocks noGrp="1"/>
          </p:cNvSpPr>
          <p:nvPr>
            <p:ph type="subTitle" idx="4"/>
          </p:nvPr>
        </p:nvSpPr>
        <p:spPr>
          <a:xfrm>
            <a:off x="1764075" y="2845838"/>
            <a:ext cx="2587800" cy="471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35"/>
          <p:cNvSpPr txBox="1">
            <a:spLocks noGrp="1"/>
          </p:cNvSpPr>
          <p:nvPr>
            <p:ph type="title" idx="5"/>
          </p:nvPr>
        </p:nvSpPr>
        <p:spPr>
          <a:xfrm>
            <a:off x="1764075" y="3661048"/>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2" name="Google Shape;392;p35"/>
          <p:cNvSpPr txBox="1">
            <a:spLocks noGrp="1"/>
          </p:cNvSpPr>
          <p:nvPr>
            <p:ph type="subTitle" idx="6"/>
          </p:nvPr>
        </p:nvSpPr>
        <p:spPr>
          <a:xfrm>
            <a:off x="1764075" y="4014362"/>
            <a:ext cx="2587800" cy="471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three columns 1" preserve="1">
  <p:cSld name="1_Title and three columns 1">
    <p:spTree>
      <p:nvGrpSpPr>
        <p:cNvPr id="1" name="Shape 376"/>
        <p:cNvGrpSpPr/>
        <p:nvPr/>
      </p:nvGrpSpPr>
      <p:grpSpPr>
        <a:xfrm>
          <a:off x="0" y="0"/>
          <a:ext cx="0" cy="0"/>
          <a:chOff x="0" y="0"/>
          <a:chExt cx="0" cy="0"/>
        </a:xfrm>
      </p:grpSpPr>
      <p:sp>
        <p:nvSpPr>
          <p:cNvPr id="377" name="Google Shape;377;p35"/>
          <p:cNvSpPr/>
          <p:nvPr/>
        </p:nvSpPr>
        <p:spPr>
          <a:xfrm>
            <a:off x="723674" y="1189200"/>
            <a:ext cx="7632223"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723675"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723675" y="356007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txBox="1">
            <a:spLocks noGrp="1"/>
          </p:cNvSpPr>
          <p:nvPr>
            <p:ph type="title"/>
          </p:nvPr>
        </p:nvSpPr>
        <p:spPr>
          <a:xfrm>
            <a:off x="1764075" y="1273250"/>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1" name="Google Shape;381;p35"/>
          <p:cNvSpPr txBox="1">
            <a:spLocks noGrp="1"/>
          </p:cNvSpPr>
          <p:nvPr>
            <p:ph type="subTitle" idx="1"/>
          </p:nvPr>
        </p:nvSpPr>
        <p:spPr>
          <a:xfrm>
            <a:off x="1764075" y="1643450"/>
            <a:ext cx="2587800" cy="504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35"/>
          <p:cNvSpPr txBox="1">
            <a:spLocks noGrp="1"/>
          </p:cNvSpPr>
          <p:nvPr>
            <p:ph type="title" idx="2"/>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83" name="Google Shape;383;p35"/>
          <p:cNvGrpSpPr/>
          <p:nvPr/>
        </p:nvGrpSpPr>
        <p:grpSpPr>
          <a:xfrm>
            <a:off x="8424000" y="209250"/>
            <a:ext cx="433550" cy="78899"/>
            <a:chOff x="8424000" y="285450"/>
            <a:chExt cx="433550" cy="78899"/>
          </a:xfrm>
        </p:grpSpPr>
        <p:cxnSp>
          <p:nvCxnSpPr>
            <p:cNvPr id="384" name="Google Shape;384;p3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85" name="Google Shape;385;p3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5"/>
            <p:cNvGrpSpPr/>
            <p:nvPr/>
          </p:nvGrpSpPr>
          <p:grpSpPr>
            <a:xfrm>
              <a:off x="8785929" y="285450"/>
              <a:ext cx="71621" cy="78899"/>
              <a:chOff x="3621700" y="273825"/>
              <a:chExt cx="100875" cy="111125"/>
            </a:xfrm>
          </p:grpSpPr>
          <p:cxnSp>
            <p:nvCxnSpPr>
              <p:cNvPr id="387" name="Google Shape;387;p3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8" name="Google Shape;388;p3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389" name="Google Shape;389;p35"/>
          <p:cNvSpPr txBox="1">
            <a:spLocks noGrp="1"/>
          </p:cNvSpPr>
          <p:nvPr>
            <p:ph type="title" idx="3"/>
          </p:nvPr>
        </p:nvSpPr>
        <p:spPr>
          <a:xfrm>
            <a:off x="1764075" y="2475643"/>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0" name="Google Shape;390;p35"/>
          <p:cNvSpPr txBox="1">
            <a:spLocks noGrp="1"/>
          </p:cNvSpPr>
          <p:nvPr>
            <p:ph type="subTitle" idx="4"/>
          </p:nvPr>
        </p:nvSpPr>
        <p:spPr>
          <a:xfrm>
            <a:off x="1764075" y="2845838"/>
            <a:ext cx="2587800" cy="471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35"/>
          <p:cNvSpPr txBox="1">
            <a:spLocks noGrp="1"/>
          </p:cNvSpPr>
          <p:nvPr>
            <p:ph type="title" idx="5"/>
          </p:nvPr>
        </p:nvSpPr>
        <p:spPr>
          <a:xfrm>
            <a:off x="1764075" y="3661048"/>
            <a:ext cx="2587800" cy="370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2" name="Google Shape;392;p35"/>
          <p:cNvSpPr txBox="1">
            <a:spLocks noGrp="1"/>
          </p:cNvSpPr>
          <p:nvPr>
            <p:ph type="subTitle" idx="6"/>
          </p:nvPr>
        </p:nvSpPr>
        <p:spPr>
          <a:xfrm>
            <a:off x="1764075" y="4014362"/>
            <a:ext cx="2587800" cy="471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350275911"/>
      </p:ext>
    </p:extLst>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hree columns 2">
  <p:cSld name="CUSTOM_3_1_1">
    <p:spTree>
      <p:nvGrpSpPr>
        <p:cNvPr id="1" name="Shape 393"/>
        <p:cNvGrpSpPr/>
        <p:nvPr/>
      </p:nvGrpSpPr>
      <p:grpSpPr>
        <a:xfrm>
          <a:off x="0" y="0"/>
          <a:ext cx="0" cy="0"/>
          <a:chOff x="0" y="0"/>
          <a:chExt cx="0" cy="0"/>
        </a:xfrm>
      </p:grpSpPr>
      <p:sp>
        <p:nvSpPr>
          <p:cNvPr id="394" name="Google Shape;394;p36"/>
          <p:cNvSpPr/>
          <p:nvPr/>
        </p:nvSpPr>
        <p:spPr>
          <a:xfrm>
            <a:off x="723675" y="1189200"/>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txBox="1">
            <a:spLocks noGrp="1"/>
          </p:cNvSpPr>
          <p:nvPr>
            <p:ph type="title"/>
          </p:nvPr>
        </p:nvSpPr>
        <p:spPr>
          <a:xfrm>
            <a:off x="1896875" y="1442900"/>
            <a:ext cx="1766400" cy="535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6" name="Google Shape;396;p36"/>
          <p:cNvSpPr txBox="1">
            <a:spLocks noGrp="1"/>
          </p:cNvSpPr>
          <p:nvPr>
            <p:ph type="subTitle" idx="1"/>
          </p:nvPr>
        </p:nvSpPr>
        <p:spPr>
          <a:xfrm>
            <a:off x="3663206" y="1442892"/>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7" name="Google Shape;397;p36"/>
          <p:cNvSpPr txBox="1">
            <a:spLocks noGrp="1"/>
          </p:cNvSpPr>
          <p:nvPr>
            <p:ph type="title" idx="2"/>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98" name="Google Shape;398;p36"/>
          <p:cNvGrpSpPr/>
          <p:nvPr/>
        </p:nvGrpSpPr>
        <p:grpSpPr>
          <a:xfrm>
            <a:off x="8424000" y="209250"/>
            <a:ext cx="433550" cy="78899"/>
            <a:chOff x="8424000" y="285450"/>
            <a:chExt cx="433550" cy="78899"/>
          </a:xfrm>
        </p:grpSpPr>
        <p:cxnSp>
          <p:nvCxnSpPr>
            <p:cNvPr id="399" name="Google Shape;399;p3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00" name="Google Shape;400;p3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36"/>
            <p:cNvGrpSpPr/>
            <p:nvPr/>
          </p:nvGrpSpPr>
          <p:grpSpPr>
            <a:xfrm>
              <a:off x="8785929" y="285450"/>
              <a:ext cx="71621" cy="78899"/>
              <a:chOff x="3621700" y="273825"/>
              <a:chExt cx="100875" cy="111125"/>
            </a:xfrm>
          </p:grpSpPr>
          <p:cxnSp>
            <p:nvCxnSpPr>
              <p:cNvPr id="402" name="Google Shape;402;p3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03" name="Google Shape;403;p3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404" name="Google Shape;404;p36"/>
          <p:cNvSpPr/>
          <p:nvPr/>
        </p:nvSpPr>
        <p:spPr>
          <a:xfrm>
            <a:off x="723675" y="2374637"/>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txBox="1">
            <a:spLocks noGrp="1"/>
          </p:cNvSpPr>
          <p:nvPr>
            <p:ph type="title" idx="3"/>
          </p:nvPr>
        </p:nvSpPr>
        <p:spPr>
          <a:xfrm>
            <a:off x="1896875" y="2628325"/>
            <a:ext cx="1766400" cy="535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6" name="Google Shape;406;p36"/>
          <p:cNvSpPr txBox="1">
            <a:spLocks noGrp="1"/>
          </p:cNvSpPr>
          <p:nvPr>
            <p:ph type="subTitle" idx="4"/>
          </p:nvPr>
        </p:nvSpPr>
        <p:spPr>
          <a:xfrm>
            <a:off x="3663206" y="2628323"/>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7" name="Google Shape;407;p36"/>
          <p:cNvSpPr/>
          <p:nvPr/>
        </p:nvSpPr>
        <p:spPr>
          <a:xfrm>
            <a:off x="723675" y="3560075"/>
            <a:ext cx="77070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txBox="1">
            <a:spLocks noGrp="1"/>
          </p:cNvSpPr>
          <p:nvPr>
            <p:ph type="title" idx="5"/>
          </p:nvPr>
        </p:nvSpPr>
        <p:spPr>
          <a:xfrm>
            <a:off x="1896875" y="3813750"/>
            <a:ext cx="1766400" cy="535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9" name="Google Shape;409;p36"/>
          <p:cNvSpPr txBox="1">
            <a:spLocks noGrp="1"/>
          </p:cNvSpPr>
          <p:nvPr>
            <p:ph type="subTitle" idx="6"/>
          </p:nvPr>
        </p:nvSpPr>
        <p:spPr>
          <a:xfrm>
            <a:off x="3663206" y="3813755"/>
            <a:ext cx="4541100" cy="535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410"/>
        <p:cNvGrpSpPr/>
        <p:nvPr/>
      </p:nvGrpSpPr>
      <p:grpSpPr>
        <a:xfrm>
          <a:off x="0" y="0"/>
          <a:ext cx="0" cy="0"/>
          <a:chOff x="0" y="0"/>
          <a:chExt cx="0" cy="0"/>
        </a:xfrm>
      </p:grpSpPr>
      <p:sp>
        <p:nvSpPr>
          <p:cNvPr id="411" name="Google Shape;411;p37"/>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txBox="1">
            <a:spLocks noGrp="1"/>
          </p:cNvSpPr>
          <p:nvPr>
            <p:ph type="title"/>
          </p:nvPr>
        </p:nvSpPr>
        <p:spPr>
          <a:xfrm>
            <a:off x="2027700" y="1671304"/>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3" name="Google Shape;413;p37"/>
          <p:cNvSpPr txBox="1">
            <a:spLocks noGrp="1"/>
          </p:cNvSpPr>
          <p:nvPr>
            <p:ph type="subTitle" idx="1"/>
          </p:nvPr>
        </p:nvSpPr>
        <p:spPr>
          <a:xfrm>
            <a:off x="2027700" y="2044175"/>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4" name="Google Shape;414;p37"/>
          <p:cNvSpPr txBox="1">
            <a:spLocks noGrp="1"/>
          </p:cNvSpPr>
          <p:nvPr>
            <p:ph type="title" idx="2"/>
          </p:nvPr>
        </p:nvSpPr>
        <p:spPr>
          <a:xfrm>
            <a:off x="5546300" y="1654912"/>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5" name="Google Shape;415;p37"/>
          <p:cNvSpPr txBox="1">
            <a:spLocks noGrp="1"/>
          </p:cNvSpPr>
          <p:nvPr>
            <p:ph type="subTitle" idx="3"/>
          </p:nvPr>
        </p:nvSpPr>
        <p:spPr>
          <a:xfrm>
            <a:off x="5546300" y="2044175"/>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6" name="Google Shape;416;p37"/>
          <p:cNvSpPr txBox="1">
            <a:spLocks noGrp="1"/>
          </p:cNvSpPr>
          <p:nvPr>
            <p:ph type="title" idx="4"/>
          </p:nvPr>
        </p:nvSpPr>
        <p:spPr>
          <a:xfrm>
            <a:off x="2027700" y="3214335"/>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7" name="Google Shape;417;p37"/>
          <p:cNvSpPr txBox="1">
            <a:spLocks noGrp="1"/>
          </p:cNvSpPr>
          <p:nvPr>
            <p:ph type="subTitle" idx="5"/>
          </p:nvPr>
        </p:nvSpPr>
        <p:spPr>
          <a:xfrm>
            <a:off x="2027700" y="3614714"/>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8" name="Google Shape;418;p37"/>
          <p:cNvSpPr txBox="1">
            <a:spLocks noGrp="1"/>
          </p:cNvSpPr>
          <p:nvPr>
            <p:ph type="title" idx="6"/>
          </p:nvPr>
        </p:nvSpPr>
        <p:spPr>
          <a:xfrm>
            <a:off x="5546300" y="3214347"/>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9" name="Google Shape;419;p37"/>
          <p:cNvSpPr txBox="1">
            <a:spLocks noGrp="1"/>
          </p:cNvSpPr>
          <p:nvPr>
            <p:ph type="subTitle" idx="7"/>
          </p:nvPr>
        </p:nvSpPr>
        <p:spPr>
          <a:xfrm>
            <a:off x="5546300" y="3614714"/>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0" name="Google Shape;420;p37"/>
          <p:cNvSpPr txBox="1">
            <a:spLocks noGrp="1"/>
          </p:cNvSpPr>
          <p:nvPr>
            <p:ph type="title" idx="8"/>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21" name="Google Shape;421;p37"/>
          <p:cNvGrpSpPr/>
          <p:nvPr/>
        </p:nvGrpSpPr>
        <p:grpSpPr>
          <a:xfrm>
            <a:off x="8424000" y="209250"/>
            <a:ext cx="433550" cy="78899"/>
            <a:chOff x="8424000" y="285450"/>
            <a:chExt cx="433550" cy="78899"/>
          </a:xfrm>
        </p:grpSpPr>
        <p:cxnSp>
          <p:nvCxnSpPr>
            <p:cNvPr id="422" name="Google Shape;422;p3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23" name="Google Shape;423;p3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37"/>
            <p:cNvGrpSpPr/>
            <p:nvPr/>
          </p:nvGrpSpPr>
          <p:grpSpPr>
            <a:xfrm>
              <a:off x="8785929" y="285450"/>
              <a:ext cx="71621" cy="78899"/>
              <a:chOff x="3621700" y="273825"/>
              <a:chExt cx="100875" cy="111125"/>
            </a:xfrm>
          </p:grpSpPr>
          <p:cxnSp>
            <p:nvCxnSpPr>
              <p:cNvPr id="425" name="Google Shape;425;p3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26" name="Google Shape;426;p3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four columns 1">
  <p:cSld name="CUSTOM_4_2">
    <p:spTree>
      <p:nvGrpSpPr>
        <p:cNvPr id="1" name="Shape 427"/>
        <p:cNvGrpSpPr/>
        <p:nvPr/>
      </p:nvGrpSpPr>
      <p:grpSpPr>
        <a:xfrm>
          <a:off x="0" y="0"/>
          <a:ext cx="0" cy="0"/>
          <a:chOff x="0" y="0"/>
          <a:chExt cx="0" cy="0"/>
        </a:xfrm>
      </p:grpSpPr>
      <p:sp>
        <p:nvSpPr>
          <p:cNvPr id="428" name="Google Shape;428;p38"/>
          <p:cNvSpPr/>
          <p:nvPr/>
        </p:nvSpPr>
        <p:spPr>
          <a:xfrm>
            <a:off x="723675" y="1189200"/>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723675" y="2063168"/>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723675" y="2937136"/>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723675" y="3811104"/>
            <a:ext cx="7707000" cy="7923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33" name="Google Shape;433;p38"/>
          <p:cNvGrpSpPr/>
          <p:nvPr/>
        </p:nvGrpSpPr>
        <p:grpSpPr>
          <a:xfrm>
            <a:off x="8424000" y="209250"/>
            <a:ext cx="433550" cy="78899"/>
            <a:chOff x="8424000" y="285450"/>
            <a:chExt cx="433550" cy="78899"/>
          </a:xfrm>
        </p:grpSpPr>
        <p:cxnSp>
          <p:nvCxnSpPr>
            <p:cNvPr id="434" name="Google Shape;434;p3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35" name="Google Shape;435;p3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38"/>
            <p:cNvGrpSpPr/>
            <p:nvPr/>
          </p:nvGrpSpPr>
          <p:grpSpPr>
            <a:xfrm>
              <a:off x="8785929" y="285450"/>
              <a:ext cx="71621" cy="78899"/>
              <a:chOff x="3621700" y="273825"/>
              <a:chExt cx="100875" cy="111125"/>
            </a:xfrm>
          </p:grpSpPr>
          <p:cxnSp>
            <p:nvCxnSpPr>
              <p:cNvPr id="437" name="Google Shape;437;p3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38" name="Google Shape;438;p3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439" name="Google Shape;439;p38"/>
          <p:cNvSpPr txBox="1">
            <a:spLocks noGrp="1"/>
          </p:cNvSpPr>
          <p:nvPr>
            <p:ph type="title" idx="2"/>
          </p:nvPr>
        </p:nvSpPr>
        <p:spPr>
          <a:xfrm>
            <a:off x="3038413" y="1269825"/>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0" name="Google Shape;440;p38"/>
          <p:cNvSpPr txBox="1">
            <a:spLocks noGrp="1"/>
          </p:cNvSpPr>
          <p:nvPr>
            <p:ph type="subTitle" idx="1"/>
          </p:nvPr>
        </p:nvSpPr>
        <p:spPr>
          <a:xfrm>
            <a:off x="3038413" y="1637542"/>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1" name="Google Shape;441;p38"/>
          <p:cNvSpPr txBox="1">
            <a:spLocks noGrp="1"/>
          </p:cNvSpPr>
          <p:nvPr>
            <p:ph type="title" idx="3"/>
          </p:nvPr>
        </p:nvSpPr>
        <p:spPr>
          <a:xfrm>
            <a:off x="3038413" y="2141151"/>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2" name="Google Shape;442;p38"/>
          <p:cNvSpPr txBox="1">
            <a:spLocks noGrp="1"/>
          </p:cNvSpPr>
          <p:nvPr>
            <p:ph type="subTitle" idx="4"/>
          </p:nvPr>
        </p:nvSpPr>
        <p:spPr>
          <a:xfrm>
            <a:off x="3038413" y="2508971"/>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3" name="Google Shape;443;p38"/>
          <p:cNvSpPr txBox="1">
            <a:spLocks noGrp="1"/>
          </p:cNvSpPr>
          <p:nvPr>
            <p:ph type="title" idx="5"/>
          </p:nvPr>
        </p:nvSpPr>
        <p:spPr>
          <a:xfrm>
            <a:off x="3038413" y="3015125"/>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4" name="Google Shape;444;p38"/>
          <p:cNvSpPr txBox="1">
            <a:spLocks noGrp="1"/>
          </p:cNvSpPr>
          <p:nvPr>
            <p:ph type="subTitle" idx="6"/>
          </p:nvPr>
        </p:nvSpPr>
        <p:spPr>
          <a:xfrm>
            <a:off x="3038413" y="3382934"/>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5" name="Google Shape;445;p38"/>
          <p:cNvSpPr txBox="1">
            <a:spLocks noGrp="1"/>
          </p:cNvSpPr>
          <p:nvPr>
            <p:ph type="title" idx="7"/>
          </p:nvPr>
        </p:nvSpPr>
        <p:spPr>
          <a:xfrm>
            <a:off x="3038413" y="3889083"/>
            <a:ext cx="4970400" cy="367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6" name="Google Shape;446;p38"/>
          <p:cNvSpPr txBox="1">
            <a:spLocks noGrp="1"/>
          </p:cNvSpPr>
          <p:nvPr>
            <p:ph type="subTitle" idx="8"/>
          </p:nvPr>
        </p:nvSpPr>
        <p:spPr>
          <a:xfrm>
            <a:off x="3038413" y="4256901"/>
            <a:ext cx="4970400" cy="268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7" name="Google Shape;447;p38"/>
          <p:cNvSpPr txBox="1">
            <a:spLocks noGrp="1"/>
          </p:cNvSpPr>
          <p:nvPr>
            <p:ph type="title" idx="9" hasCustomPrompt="1"/>
          </p:nvPr>
        </p:nvSpPr>
        <p:spPr>
          <a:xfrm>
            <a:off x="1135188" y="1404075"/>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8" name="Google Shape;448;p38"/>
          <p:cNvSpPr txBox="1">
            <a:spLocks noGrp="1"/>
          </p:cNvSpPr>
          <p:nvPr>
            <p:ph type="title" idx="13" hasCustomPrompt="1"/>
          </p:nvPr>
        </p:nvSpPr>
        <p:spPr>
          <a:xfrm>
            <a:off x="1135188" y="2275399"/>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9" name="Google Shape;449;p38"/>
          <p:cNvSpPr txBox="1">
            <a:spLocks noGrp="1"/>
          </p:cNvSpPr>
          <p:nvPr>
            <p:ph type="title" idx="14" hasCustomPrompt="1"/>
          </p:nvPr>
        </p:nvSpPr>
        <p:spPr>
          <a:xfrm>
            <a:off x="1135188" y="3149375"/>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0" name="Google Shape;450;p38"/>
          <p:cNvSpPr txBox="1">
            <a:spLocks noGrp="1"/>
          </p:cNvSpPr>
          <p:nvPr>
            <p:ph type="title" idx="15" hasCustomPrompt="1"/>
          </p:nvPr>
        </p:nvSpPr>
        <p:spPr>
          <a:xfrm>
            <a:off x="1135188" y="4020699"/>
            <a:ext cx="836400" cy="36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five columns">
  <p:cSld name="CUSTOM_4_1">
    <p:spTree>
      <p:nvGrpSpPr>
        <p:cNvPr id="1" name="Shape 451"/>
        <p:cNvGrpSpPr/>
        <p:nvPr/>
      </p:nvGrpSpPr>
      <p:grpSpPr>
        <a:xfrm>
          <a:off x="0" y="0"/>
          <a:ext cx="0" cy="0"/>
          <a:chOff x="0" y="0"/>
          <a:chExt cx="0" cy="0"/>
        </a:xfrm>
      </p:grpSpPr>
      <p:sp>
        <p:nvSpPr>
          <p:cNvPr id="452" name="Google Shape;452;p39"/>
          <p:cNvSpPr/>
          <p:nvPr/>
        </p:nvSpPr>
        <p:spPr>
          <a:xfrm>
            <a:off x="723675"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23675"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23675" y="356007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4637059"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4637059"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txBox="1">
            <a:spLocks noGrp="1"/>
          </p:cNvSpPr>
          <p:nvPr>
            <p:ph type="title"/>
          </p:nvPr>
        </p:nvSpPr>
        <p:spPr>
          <a:xfrm>
            <a:off x="1828325" y="1262474"/>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8" name="Google Shape;458;p39"/>
          <p:cNvSpPr txBox="1">
            <a:spLocks noGrp="1"/>
          </p:cNvSpPr>
          <p:nvPr>
            <p:ph type="subTitle" idx="1"/>
          </p:nvPr>
        </p:nvSpPr>
        <p:spPr>
          <a:xfrm>
            <a:off x="1828325" y="1651738"/>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9" name="Google Shape;459;p39"/>
          <p:cNvSpPr txBox="1">
            <a:spLocks noGrp="1"/>
          </p:cNvSpPr>
          <p:nvPr>
            <p:ph type="title" idx="2"/>
          </p:nvPr>
        </p:nvSpPr>
        <p:spPr>
          <a:xfrm>
            <a:off x="5724659" y="1262474"/>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0" name="Google Shape;460;p39"/>
          <p:cNvSpPr txBox="1">
            <a:spLocks noGrp="1"/>
          </p:cNvSpPr>
          <p:nvPr>
            <p:ph type="subTitle" idx="3"/>
          </p:nvPr>
        </p:nvSpPr>
        <p:spPr>
          <a:xfrm>
            <a:off x="5724659" y="1651738"/>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1" name="Google Shape;461;p39"/>
          <p:cNvSpPr txBox="1">
            <a:spLocks noGrp="1"/>
          </p:cNvSpPr>
          <p:nvPr>
            <p:ph type="title" idx="4"/>
          </p:nvPr>
        </p:nvSpPr>
        <p:spPr>
          <a:xfrm>
            <a:off x="1828325" y="2442348"/>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2" name="Google Shape;462;p39"/>
          <p:cNvSpPr txBox="1">
            <a:spLocks noGrp="1"/>
          </p:cNvSpPr>
          <p:nvPr>
            <p:ph type="subTitle" idx="5"/>
          </p:nvPr>
        </p:nvSpPr>
        <p:spPr>
          <a:xfrm>
            <a:off x="1828325" y="2842726"/>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3" name="Google Shape;463;p39"/>
          <p:cNvSpPr txBox="1">
            <a:spLocks noGrp="1"/>
          </p:cNvSpPr>
          <p:nvPr>
            <p:ph type="title" idx="6"/>
          </p:nvPr>
        </p:nvSpPr>
        <p:spPr>
          <a:xfrm>
            <a:off x="5724659" y="2442348"/>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4" name="Google Shape;464;p39"/>
          <p:cNvSpPr txBox="1">
            <a:spLocks noGrp="1"/>
          </p:cNvSpPr>
          <p:nvPr>
            <p:ph type="subTitle" idx="7"/>
          </p:nvPr>
        </p:nvSpPr>
        <p:spPr>
          <a:xfrm>
            <a:off x="5724659" y="2842726"/>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5" name="Google Shape;465;p39"/>
          <p:cNvSpPr txBox="1">
            <a:spLocks noGrp="1"/>
          </p:cNvSpPr>
          <p:nvPr>
            <p:ph type="title" idx="8"/>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6" name="Google Shape;466;p39"/>
          <p:cNvGrpSpPr/>
          <p:nvPr/>
        </p:nvGrpSpPr>
        <p:grpSpPr>
          <a:xfrm>
            <a:off x="8424000" y="209250"/>
            <a:ext cx="433550" cy="78899"/>
            <a:chOff x="8424000" y="285450"/>
            <a:chExt cx="433550" cy="78899"/>
          </a:xfrm>
        </p:grpSpPr>
        <p:cxnSp>
          <p:nvCxnSpPr>
            <p:cNvPr id="467" name="Google Shape;467;p3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68" name="Google Shape;468;p3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39"/>
            <p:cNvGrpSpPr/>
            <p:nvPr/>
          </p:nvGrpSpPr>
          <p:grpSpPr>
            <a:xfrm>
              <a:off x="8785929" y="285450"/>
              <a:ext cx="71621" cy="78899"/>
              <a:chOff x="3621700" y="273825"/>
              <a:chExt cx="100875" cy="111125"/>
            </a:xfrm>
          </p:grpSpPr>
          <p:cxnSp>
            <p:nvCxnSpPr>
              <p:cNvPr id="470" name="Google Shape;470;p3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71" name="Google Shape;471;p3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472" name="Google Shape;472;p39"/>
          <p:cNvSpPr txBox="1">
            <a:spLocks noGrp="1"/>
          </p:cNvSpPr>
          <p:nvPr>
            <p:ph type="title" idx="9"/>
          </p:nvPr>
        </p:nvSpPr>
        <p:spPr>
          <a:xfrm>
            <a:off x="1828325" y="3633298"/>
            <a:ext cx="25005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3" name="Google Shape;473;p39"/>
          <p:cNvSpPr txBox="1">
            <a:spLocks noGrp="1"/>
          </p:cNvSpPr>
          <p:nvPr>
            <p:ph type="subTitle" idx="13"/>
          </p:nvPr>
        </p:nvSpPr>
        <p:spPr>
          <a:xfrm>
            <a:off x="1828325" y="4033676"/>
            <a:ext cx="25005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474"/>
        <p:cNvGrpSpPr/>
        <p:nvPr/>
      </p:nvGrpSpPr>
      <p:grpSpPr>
        <a:xfrm>
          <a:off x="0" y="0"/>
          <a:ext cx="0" cy="0"/>
          <a:chOff x="0" y="0"/>
          <a:chExt cx="0" cy="0"/>
        </a:xfrm>
      </p:grpSpPr>
      <p:sp>
        <p:nvSpPr>
          <p:cNvPr id="475" name="Google Shape;475;p40"/>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txBox="1">
            <a:spLocks noGrp="1"/>
          </p:cNvSpPr>
          <p:nvPr>
            <p:ph type="title"/>
          </p:nvPr>
        </p:nvSpPr>
        <p:spPr>
          <a:xfrm>
            <a:off x="1257538"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7" name="Google Shape;477;p40"/>
          <p:cNvSpPr txBox="1">
            <a:spLocks noGrp="1"/>
          </p:cNvSpPr>
          <p:nvPr>
            <p:ph type="subTitle" idx="1"/>
          </p:nvPr>
        </p:nvSpPr>
        <p:spPr>
          <a:xfrm>
            <a:off x="1257513"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8" name="Google Shape;478;p40"/>
          <p:cNvSpPr txBox="1">
            <a:spLocks noGrp="1"/>
          </p:cNvSpPr>
          <p:nvPr>
            <p:ph type="title" idx="2"/>
          </p:nvPr>
        </p:nvSpPr>
        <p:spPr>
          <a:xfrm>
            <a:off x="3755775"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9" name="Google Shape;479;p40"/>
          <p:cNvSpPr txBox="1">
            <a:spLocks noGrp="1"/>
          </p:cNvSpPr>
          <p:nvPr>
            <p:ph type="subTitle" idx="3"/>
          </p:nvPr>
        </p:nvSpPr>
        <p:spPr>
          <a:xfrm>
            <a:off x="3755782"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0" name="Google Shape;480;p40"/>
          <p:cNvSpPr txBox="1">
            <a:spLocks noGrp="1"/>
          </p:cNvSpPr>
          <p:nvPr>
            <p:ph type="title" idx="4"/>
          </p:nvPr>
        </p:nvSpPr>
        <p:spPr>
          <a:xfrm>
            <a:off x="1257538"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1" name="Google Shape;481;p40"/>
          <p:cNvSpPr txBox="1">
            <a:spLocks noGrp="1"/>
          </p:cNvSpPr>
          <p:nvPr>
            <p:ph type="subTitle" idx="5"/>
          </p:nvPr>
        </p:nvSpPr>
        <p:spPr>
          <a:xfrm>
            <a:off x="1257513"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2" name="Google Shape;482;p40"/>
          <p:cNvSpPr txBox="1">
            <a:spLocks noGrp="1"/>
          </p:cNvSpPr>
          <p:nvPr>
            <p:ph type="title" idx="6"/>
          </p:nvPr>
        </p:nvSpPr>
        <p:spPr>
          <a:xfrm>
            <a:off x="3755775"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3" name="Google Shape;483;p40"/>
          <p:cNvSpPr txBox="1">
            <a:spLocks noGrp="1"/>
          </p:cNvSpPr>
          <p:nvPr>
            <p:ph type="subTitle" idx="7"/>
          </p:nvPr>
        </p:nvSpPr>
        <p:spPr>
          <a:xfrm>
            <a:off x="3755741"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4" name="Google Shape;484;p40"/>
          <p:cNvSpPr txBox="1">
            <a:spLocks noGrp="1"/>
          </p:cNvSpPr>
          <p:nvPr>
            <p:ph type="title" idx="8"/>
          </p:nvPr>
        </p:nvSpPr>
        <p:spPr>
          <a:xfrm>
            <a:off x="6254050" y="1351338"/>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5" name="Google Shape;485;p40"/>
          <p:cNvSpPr txBox="1">
            <a:spLocks noGrp="1"/>
          </p:cNvSpPr>
          <p:nvPr>
            <p:ph type="subTitle" idx="9"/>
          </p:nvPr>
        </p:nvSpPr>
        <p:spPr>
          <a:xfrm>
            <a:off x="6254051" y="20221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6" name="Google Shape;486;p40"/>
          <p:cNvSpPr txBox="1">
            <a:spLocks noGrp="1"/>
          </p:cNvSpPr>
          <p:nvPr>
            <p:ph type="title" idx="13"/>
          </p:nvPr>
        </p:nvSpPr>
        <p:spPr>
          <a:xfrm>
            <a:off x="6254050" y="3058625"/>
            <a:ext cx="1830300" cy="61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7" name="Google Shape;487;p40"/>
          <p:cNvSpPr txBox="1">
            <a:spLocks noGrp="1"/>
          </p:cNvSpPr>
          <p:nvPr>
            <p:ph type="subTitle" idx="14"/>
          </p:nvPr>
        </p:nvSpPr>
        <p:spPr>
          <a:xfrm>
            <a:off x="6254006" y="3729463"/>
            <a:ext cx="1830300" cy="711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8" name="Google Shape;488;p40"/>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89" name="Google Shape;489;p40"/>
          <p:cNvGrpSpPr/>
          <p:nvPr/>
        </p:nvGrpSpPr>
        <p:grpSpPr>
          <a:xfrm>
            <a:off x="8424000" y="209250"/>
            <a:ext cx="433550" cy="78899"/>
            <a:chOff x="8424000" y="285450"/>
            <a:chExt cx="433550" cy="78899"/>
          </a:xfrm>
        </p:grpSpPr>
        <p:cxnSp>
          <p:nvCxnSpPr>
            <p:cNvPr id="490" name="Google Shape;490;p4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1" name="Google Shape;491;p4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40"/>
            <p:cNvGrpSpPr/>
            <p:nvPr/>
          </p:nvGrpSpPr>
          <p:grpSpPr>
            <a:xfrm>
              <a:off x="8785929" y="285450"/>
              <a:ext cx="71621" cy="78899"/>
              <a:chOff x="3621700" y="273825"/>
              <a:chExt cx="100875" cy="111125"/>
            </a:xfrm>
          </p:grpSpPr>
          <p:cxnSp>
            <p:nvCxnSpPr>
              <p:cNvPr id="493" name="Google Shape;493;p4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494" name="Google Shape;494;p4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six columns 1">
  <p:cSld name="CUSTOM_5_1">
    <p:spTree>
      <p:nvGrpSpPr>
        <p:cNvPr id="1" name="Shape 495"/>
        <p:cNvGrpSpPr/>
        <p:nvPr/>
      </p:nvGrpSpPr>
      <p:grpSpPr>
        <a:xfrm>
          <a:off x="0" y="0"/>
          <a:ext cx="0" cy="0"/>
          <a:chOff x="0" y="0"/>
          <a:chExt cx="0" cy="0"/>
        </a:xfrm>
      </p:grpSpPr>
      <p:sp>
        <p:nvSpPr>
          <p:cNvPr id="496" name="Google Shape;496;p41"/>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97" name="Google Shape;497;p41"/>
          <p:cNvGrpSpPr/>
          <p:nvPr/>
        </p:nvGrpSpPr>
        <p:grpSpPr>
          <a:xfrm>
            <a:off x="8424000" y="209250"/>
            <a:ext cx="433550" cy="78899"/>
            <a:chOff x="8424000" y="285450"/>
            <a:chExt cx="433550" cy="78899"/>
          </a:xfrm>
        </p:grpSpPr>
        <p:cxnSp>
          <p:nvCxnSpPr>
            <p:cNvPr id="498" name="Google Shape;498;p41"/>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9" name="Google Shape;499;p4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41"/>
            <p:cNvGrpSpPr/>
            <p:nvPr/>
          </p:nvGrpSpPr>
          <p:grpSpPr>
            <a:xfrm>
              <a:off x="8785929" y="285450"/>
              <a:ext cx="71621" cy="78899"/>
              <a:chOff x="3621700" y="273825"/>
              <a:chExt cx="100875" cy="111125"/>
            </a:xfrm>
          </p:grpSpPr>
          <p:cxnSp>
            <p:nvCxnSpPr>
              <p:cNvPr id="501" name="Google Shape;501;p41"/>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02" name="Google Shape;502;p41"/>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503" name="Google Shape;503;p41"/>
          <p:cNvSpPr/>
          <p:nvPr/>
        </p:nvSpPr>
        <p:spPr>
          <a:xfrm>
            <a:off x="723675"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723675" y="2374637"/>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723675" y="356007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4637050" y="1189200"/>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4637050" y="2374633"/>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txBox="1">
            <a:spLocks noGrp="1"/>
          </p:cNvSpPr>
          <p:nvPr>
            <p:ph type="title" idx="2"/>
          </p:nvPr>
        </p:nvSpPr>
        <p:spPr>
          <a:xfrm>
            <a:off x="1555950" y="1265100"/>
            <a:ext cx="2944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9" name="Google Shape;509;p41"/>
          <p:cNvSpPr txBox="1">
            <a:spLocks noGrp="1"/>
          </p:cNvSpPr>
          <p:nvPr>
            <p:ph type="subTitle" idx="1"/>
          </p:nvPr>
        </p:nvSpPr>
        <p:spPr>
          <a:xfrm>
            <a:off x="1555950" y="1651775"/>
            <a:ext cx="29448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0" name="Google Shape;510;p41"/>
          <p:cNvSpPr txBox="1">
            <a:spLocks noGrp="1"/>
          </p:cNvSpPr>
          <p:nvPr>
            <p:ph type="title" idx="3"/>
          </p:nvPr>
        </p:nvSpPr>
        <p:spPr>
          <a:xfrm>
            <a:off x="5447397" y="1262475"/>
            <a:ext cx="29766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1" name="Google Shape;511;p41"/>
          <p:cNvSpPr txBox="1">
            <a:spLocks noGrp="1"/>
          </p:cNvSpPr>
          <p:nvPr>
            <p:ph type="subTitle" idx="4"/>
          </p:nvPr>
        </p:nvSpPr>
        <p:spPr>
          <a:xfrm>
            <a:off x="5447397" y="1651738"/>
            <a:ext cx="29766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2" name="Google Shape;512;p41"/>
          <p:cNvSpPr txBox="1">
            <a:spLocks noGrp="1"/>
          </p:cNvSpPr>
          <p:nvPr>
            <p:ph type="title" idx="5"/>
          </p:nvPr>
        </p:nvSpPr>
        <p:spPr>
          <a:xfrm>
            <a:off x="1555947" y="2442353"/>
            <a:ext cx="2944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3" name="Google Shape;513;p41"/>
          <p:cNvSpPr txBox="1">
            <a:spLocks noGrp="1"/>
          </p:cNvSpPr>
          <p:nvPr>
            <p:ph type="subTitle" idx="6"/>
          </p:nvPr>
        </p:nvSpPr>
        <p:spPr>
          <a:xfrm>
            <a:off x="1555947" y="2842729"/>
            <a:ext cx="29448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4" name="Google Shape;514;p41"/>
          <p:cNvSpPr txBox="1">
            <a:spLocks noGrp="1"/>
          </p:cNvSpPr>
          <p:nvPr>
            <p:ph type="title" idx="7"/>
          </p:nvPr>
        </p:nvSpPr>
        <p:spPr>
          <a:xfrm>
            <a:off x="5447397" y="2442360"/>
            <a:ext cx="29766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5" name="Google Shape;515;p41"/>
          <p:cNvSpPr txBox="1">
            <a:spLocks noGrp="1"/>
          </p:cNvSpPr>
          <p:nvPr>
            <p:ph type="subTitle" idx="8"/>
          </p:nvPr>
        </p:nvSpPr>
        <p:spPr>
          <a:xfrm>
            <a:off x="5447397" y="2842726"/>
            <a:ext cx="29766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6" name="Google Shape;516;p41"/>
          <p:cNvSpPr txBox="1">
            <a:spLocks noGrp="1"/>
          </p:cNvSpPr>
          <p:nvPr>
            <p:ph type="title" idx="9"/>
          </p:nvPr>
        </p:nvSpPr>
        <p:spPr>
          <a:xfrm>
            <a:off x="1555947" y="3633298"/>
            <a:ext cx="29448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7" name="Google Shape;517;p41"/>
          <p:cNvSpPr txBox="1">
            <a:spLocks noGrp="1"/>
          </p:cNvSpPr>
          <p:nvPr>
            <p:ph type="subTitle" idx="13"/>
          </p:nvPr>
        </p:nvSpPr>
        <p:spPr>
          <a:xfrm>
            <a:off x="1555947" y="4033675"/>
            <a:ext cx="29448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41"/>
          <p:cNvSpPr/>
          <p:nvPr/>
        </p:nvSpPr>
        <p:spPr>
          <a:xfrm>
            <a:off x="4637050" y="3560054"/>
            <a:ext cx="3786900" cy="10434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1"/>
          <p:cNvSpPr txBox="1">
            <a:spLocks noGrp="1"/>
          </p:cNvSpPr>
          <p:nvPr>
            <p:ph type="title" idx="14"/>
          </p:nvPr>
        </p:nvSpPr>
        <p:spPr>
          <a:xfrm>
            <a:off x="5447397" y="3627784"/>
            <a:ext cx="29766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0" name="Google Shape;520;p41"/>
          <p:cNvSpPr txBox="1">
            <a:spLocks noGrp="1"/>
          </p:cNvSpPr>
          <p:nvPr>
            <p:ph type="subTitle" idx="15"/>
          </p:nvPr>
        </p:nvSpPr>
        <p:spPr>
          <a:xfrm>
            <a:off x="5447397" y="4028150"/>
            <a:ext cx="2976600" cy="507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521"/>
        <p:cNvGrpSpPr/>
        <p:nvPr/>
      </p:nvGrpSpPr>
      <p:grpSpPr>
        <a:xfrm>
          <a:off x="0" y="0"/>
          <a:ext cx="0" cy="0"/>
          <a:chOff x="0" y="0"/>
          <a:chExt cx="0" cy="0"/>
        </a:xfrm>
      </p:grpSpPr>
      <p:sp>
        <p:nvSpPr>
          <p:cNvPr id="522" name="Google Shape;522;p4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txBox="1">
            <a:spLocks noGrp="1"/>
          </p:cNvSpPr>
          <p:nvPr>
            <p:ph type="title" hasCustomPrompt="1"/>
          </p:nvPr>
        </p:nvSpPr>
        <p:spPr>
          <a:xfrm>
            <a:off x="1024800" y="976100"/>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4" name="Google Shape;524;p42"/>
          <p:cNvSpPr txBox="1">
            <a:spLocks noGrp="1"/>
          </p:cNvSpPr>
          <p:nvPr>
            <p:ph type="subTitle" idx="1"/>
          </p:nvPr>
        </p:nvSpPr>
        <p:spPr>
          <a:xfrm>
            <a:off x="1024800" y="1627026"/>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5" name="Google Shape;525;p42"/>
          <p:cNvSpPr txBox="1">
            <a:spLocks noGrp="1"/>
          </p:cNvSpPr>
          <p:nvPr>
            <p:ph type="title" idx="2" hasCustomPrompt="1"/>
          </p:nvPr>
        </p:nvSpPr>
        <p:spPr>
          <a:xfrm>
            <a:off x="2138250" y="2114836"/>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6" name="Google Shape;526;p42"/>
          <p:cNvSpPr txBox="1">
            <a:spLocks noGrp="1"/>
          </p:cNvSpPr>
          <p:nvPr>
            <p:ph type="subTitle" idx="3"/>
          </p:nvPr>
        </p:nvSpPr>
        <p:spPr>
          <a:xfrm>
            <a:off x="2138250" y="2765660"/>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7" name="Google Shape;527;p42"/>
          <p:cNvSpPr txBox="1">
            <a:spLocks noGrp="1"/>
          </p:cNvSpPr>
          <p:nvPr>
            <p:ph type="title" idx="4" hasCustomPrompt="1"/>
          </p:nvPr>
        </p:nvSpPr>
        <p:spPr>
          <a:xfrm>
            <a:off x="3251700" y="3278901"/>
            <a:ext cx="4867500" cy="620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28" name="Google Shape;528;p42"/>
          <p:cNvSpPr txBox="1">
            <a:spLocks noGrp="1"/>
          </p:cNvSpPr>
          <p:nvPr>
            <p:ph type="subTitle" idx="5"/>
          </p:nvPr>
        </p:nvSpPr>
        <p:spPr>
          <a:xfrm>
            <a:off x="3251700" y="3929725"/>
            <a:ext cx="4867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29" name="Google Shape;529;p42"/>
          <p:cNvGrpSpPr/>
          <p:nvPr/>
        </p:nvGrpSpPr>
        <p:grpSpPr>
          <a:xfrm>
            <a:off x="8424000" y="209250"/>
            <a:ext cx="433550" cy="78899"/>
            <a:chOff x="8424000" y="285450"/>
            <a:chExt cx="433550" cy="78899"/>
          </a:xfrm>
        </p:grpSpPr>
        <p:cxnSp>
          <p:nvCxnSpPr>
            <p:cNvPr id="530" name="Google Shape;530;p4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31" name="Google Shape;531;p4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42"/>
            <p:cNvGrpSpPr/>
            <p:nvPr/>
          </p:nvGrpSpPr>
          <p:grpSpPr>
            <a:xfrm>
              <a:off x="8785929" y="285450"/>
              <a:ext cx="71621" cy="78899"/>
              <a:chOff x="3621700" y="273825"/>
              <a:chExt cx="100875" cy="111125"/>
            </a:xfrm>
          </p:grpSpPr>
          <p:cxnSp>
            <p:nvCxnSpPr>
              <p:cNvPr id="533" name="Google Shape;533;p4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34" name="Google Shape;534;p4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10"/>
          <p:cNvSpPr txBox="1">
            <a:spLocks noGrp="1"/>
          </p:cNvSpPr>
          <p:nvPr>
            <p:ph type="title"/>
          </p:nvPr>
        </p:nvSpPr>
        <p:spPr>
          <a:xfrm>
            <a:off x="1342450" y="1242525"/>
            <a:ext cx="2920800" cy="2658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93" name="Google Shape;93;p10"/>
          <p:cNvGrpSpPr/>
          <p:nvPr/>
        </p:nvGrpSpPr>
        <p:grpSpPr>
          <a:xfrm>
            <a:off x="8424000" y="209250"/>
            <a:ext cx="433550" cy="78899"/>
            <a:chOff x="8424000" y="285450"/>
            <a:chExt cx="433550" cy="78899"/>
          </a:xfrm>
        </p:grpSpPr>
        <p:cxnSp>
          <p:nvCxnSpPr>
            <p:cNvPr id="94" name="Google Shape;94;p1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95" name="Google Shape;95;p1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10"/>
            <p:cNvGrpSpPr/>
            <p:nvPr/>
          </p:nvGrpSpPr>
          <p:grpSpPr>
            <a:xfrm>
              <a:off x="8785929" y="285450"/>
              <a:ext cx="71621" cy="78899"/>
              <a:chOff x="3621700" y="273825"/>
              <a:chExt cx="100875" cy="111125"/>
            </a:xfrm>
          </p:grpSpPr>
          <p:cxnSp>
            <p:nvCxnSpPr>
              <p:cNvPr id="97" name="Google Shape;97;p1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98" name="Google Shape;98;p1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Numbers and text 1">
  <p:cSld name="CUSTOM_6_1">
    <p:spTree>
      <p:nvGrpSpPr>
        <p:cNvPr id="1" name="Shape 535"/>
        <p:cNvGrpSpPr/>
        <p:nvPr/>
      </p:nvGrpSpPr>
      <p:grpSpPr>
        <a:xfrm>
          <a:off x="0" y="0"/>
          <a:ext cx="0" cy="0"/>
          <a:chOff x="0" y="0"/>
          <a:chExt cx="0" cy="0"/>
        </a:xfrm>
      </p:grpSpPr>
      <p:sp>
        <p:nvSpPr>
          <p:cNvPr id="536" name="Google Shape;536;p4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txBox="1">
            <a:spLocks noGrp="1"/>
          </p:cNvSpPr>
          <p:nvPr>
            <p:ph type="title" hasCustomPrompt="1"/>
          </p:nvPr>
        </p:nvSpPr>
        <p:spPr>
          <a:xfrm>
            <a:off x="4071988" y="1254388"/>
            <a:ext cx="1020000" cy="4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2000">
                <a:solidFill>
                  <a:schemeClr val="l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38" name="Google Shape;538;p43"/>
          <p:cNvSpPr txBox="1">
            <a:spLocks noGrp="1"/>
          </p:cNvSpPr>
          <p:nvPr>
            <p:ph type="subTitle" idx="1"/>
          </p:nvPr>
        </p:nvSpPr>
        <p:spPr>
          <a:xfrm>
            <a:off x="5473113" y="1254388"/>
            <a:ext cx="2385600" cy="42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9" name="Google Shape;539;p43"/>
          <p:cNvSpPr txBox="1">
            <a:spLocks noGrp="1"/>
          </p:cNvSpPr>
          <p:nvPr>
            <p:ph type="title" idx="2" hasCustomPrompt="1"/>
          </p:nvPr>
        </p:nvSpPr>
        <p:spPr>
          <a:xfrm>
            <a:off x="4071988" y="2361650"/>
            <a:ext cx="1020000" cy="4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2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0" name="Google Shape;540;p43"/>
          <p:cNvSpPr txBox="1">
            <a:spLocks noGrp="1"/>
          </p:cNvSpPr>
          <p:nvPr>
            <p:ph type="subTitle" idx="3"/>
          </p:nvPr>
        </p:nvSpPr>
        <p:spPr>
          <a:xfrm>
            <a:off x="5473113" y="2361524"/>
            <a:ext cx="2385600" cy="42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1" name="Google Shape;541;p43"/>
          <p:cNvSpPr txBox="1">
            <a:spLocks noGrp="1"/>
          </p:cNvSpPr>
          <p:nvPr>
            <p:ph type="title" idx="4" hasCustomPrompt="1"/>
          </p:nvPr>
        </p:nvSpPr>
        <p:spPr>
          <a:xfrm>
            <a:off x="4071988" y="3469112"/>
            <a:ext cx="1020000" cy="4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20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2" name="Google Shape;542;p43"/>
          <p:cNvSpPr txBox="1">
            <a:spLocks noGrp="1"/>
          </p:cNvSpPr>
          <p:nvPr>
            <p:ph type="subTitle" idx="5"/>
          </p:nvPr>
        </p:nvSpPr>
        <p:spPr>
          <a:xfrm>
            <a:off x="5473113" y="3468938"/>
            <a:ext cx="2385600" cy="42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543" name="Google Shape;543;p43"/>
          <p:cNvGrpSpPr/>
          <p:nvPr/>
        </p:nvGrpSpPr>
        <p:grpSpPr>
          <a:xfrm>
            <a:off x="8424000" y="209250"/>
            <a:ext cx="433550" cy="78899"/>
            <a:chOff x="8424000" y="285450"/>
            <a:chExt cx="433550" cy="78899"/>
          </a:xfrm>
        </p:grpSpPr>
        <p:cxnSp>
          <p:nvCxnSpPr>
            <p:cNvPr id="544" name="Google Shape;544;p4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45" name="Google Shape;545;p4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43"/>
            <p:cNvGrpSpPr/>
            <p:nvPr/>
          </p:nvGrpSpPr>
          <p:grpSpPr>
            <a:xfrm>
              <a:off x="8785929" y="285450"/>
              <a:ext cx="71621" cy="78899"/>
              <a:chOff x="3621700" y="273825"/>
              <a:chExt cx="100875" cy="111125"/>
            </a:xfrm>
          </p:grpSpPr>
          <p:cxnSp>
            <p:nvCxnSpPr>
              <p:cNvPr id="547" name="Google Shape;547;p4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48" name="Google Shape;548;p4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
        <p:nvSpPr>
          <p:cNvPr id="549" name="Google Shape;549;p43"/>
          <p:cNvSpPr txBox="1">
            <a:spLocks noGrp="1"/>
          </p:cNvSpPr>
          <p:nvPr>
            <p:ph type="title" idx="6"/>
          </p:nvPr>
        </p:nvSpPr>
        <p:spPr>
          <a:xfrm>
            <a:off x="720000" y="540000"/>
            <a:ext cx="6362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Numbers and text 2">
  <p:cSld name="CUSTOM_13">
    <p:spTree>
      <p:nvGrpSpPr>
        <p:cNvPr id="1" name="Shape 550"/>
        <p:cNvGrpSpPr/>
        <p:nvPr/>
      </p:nvGrpSpPr>
      <p:grpSpPr>
        <a:xfrm>
          <a:off x="0" y="0"/>
          <a:ext cx="0" cy="0"/>
          <a:chOff x="0" y="0"/>
          <a:chExt cx="0" cy="0"/>
        </a:xfrm>
      </p:grpSpPr>
      <p:sp>
        <p:nvSpPr>
          <p:cNvPr id="551" name="Google Shape;551;p4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3" name="Google Shape;553;p44"/>
          <p:cNvSpPr txBox="1">
            <a:spLocks noGrp="1"/>
          </p:cNvSpPr>
          <p:nvPr>
            <p:ph type="title" idx="2" hasCustomPrompt="1"/>
          </p:nvPr>
        </p:nvSpPr>
        <p:spPr>
          <a:xfrm>
            <a:off x="1567450" y="1763500"/>
            <a:ext cx="6009300" cy="14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54" name="Google Shape;554;p44"/>
          <p:cNvSpPr txBox="1">
            <a:spLocks noGrp="1"/>
          </p:cNvSpPr>
          <p:nvPr>
            <p:ph type="subTitle" idx="1"/>
          </p:nvPr>
        </p:nvSpPr>
        <p:spPr>
          <a:xfrm>
            <a:off x="1567450" y="3371875"/>
            <a:ext cx="2919900" cy="805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55" name="Google Shape;555;p44"/>
          <p:cNvSpPr txBox="1">
            <a:spLocks noGrp="1"/>
          </p:cNvSpPr>
          <p:nvPr>
            <p:ph type="subTitle" idx="3"/>
          </p:nvPr>
        </p:nvSpPr>
        <p:spPr>
          <a:xfrm>
            <a:off x="4656625" y="3371875"/>
            <a:ext cx="2919900" cy="805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Numbers and text 3">
  <p:cSld name="CUSTOM_13_1">
    <p:spTree>
      <p:nvGrpSpPr>
        <p:cNvPr id="1" name="Shape 556"/>
        <p:cNvGrpSpPr/>
        <p:nvPr/>
      </p:nvGrpSpPr>
      <p:grpSpPr>
        <a:xfrm>
          <a:off x="0" y="0"/>
          <a:ext cx="0" cy="0"/>
          <a:chOff x="0" y="0"/>
          <a:chExt cx="0" cy="0"/>
        </a:xfrm>
      </p:grpSpPr>
      <p:sp>
        <p:nvSpPr>
          <p:cNvPr id="557" name="Google Shape;557;p4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5"/>
          <p:cNvSpPr txBox="1">
            <a:spLocks noGrp="1"/>
          </p:cNvSpPr>
          <p:nvPr>
            <p:ph type="title" hasCustomPrompt="1"/>
          </p:nvPr>
        </p:nvSpPr>
        <p:spPr>
          <a:xfrm>
            <a:off x="1567417" y="1650591"/>
            <a:ext cx="2919900" cy="6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3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59" name="Google Shape;559;p45"/>
          <p:cNvSpPr txBox="1">
            <a:spLocks noGrp="1"/>
          </p:cNvSpPr>
          <p:nvPr>
            <p:ph type="subTitle" idx="1"/>
          </p:nvPr>
        </p:nvSpPr>
        <p:spPr>
          <a:xfrm>
            <a:off x="1567459" y="3442550"/>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0" name="Google Shape;560;p45"/>
          <p:cNvSpPr txBox="1">
            <a:spLocks noGrp="1"/>
          </p:cNvSpPr>
          <p:nvPr>
            <p:ph type="subTitle" idx="2"/>
          </p:nvPr>
        </p:nvSpPr>
        <p:spPr>
          <a:xfrm>
            <a:off x="4656634" y="3442550"/>
            <a:ext cx="2919900" cy="594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1" name="Google Shape;561;p45"/>
          <p:cNvSpPr txBox="1">
            <a:spLocks noGrp="1"/>
          </p:cNvSpPr>
          <p:nvPr>
            <p:ph type="title" idx="3" hasCustomPrompt="1"/>
          </p:nvPr>
        </p:nvSpPr>
        <p:spPr>
          <a:xfrm>
            <a:off x="4656630" y="1650591"/>
            <a:ext cx="2919900" cy="65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3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62" name="Google Shape;562;p45"/>
          <p:cNvSpPr txBox="1">
            <a:spLocks noGrp="1"/>
          </p:cNvSpPr>
          <p:nvPr>
            <p:ph type="subTitle" idx="4"/>
          </p:nvPr>
        </p:nvSpPr>
        <p:spPr>
          <a:xfrm>
            <a:off x="1567450" y="3054223"/>
            <a:ext cx="2919900" cy="36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Oswald"/>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000"/>
              <a:buFont typeface="Oswald"/>
              <a:buNone/>
              <a:defRPr sz="2000">
                <a:latin typeface="Oswald"/>
                <a:ea typeface="Oswald"/>
                <a:cs typeface="Oswald"/>
                <a:sym typeface="Oswald"/>
              </a:defRPr>
            </a:lvl2pPr>
            <a:lvl3pPr lvl="2" algn="ctr" rtl="0">
              <a:lnSpc>
                <a:spcPct val="100000"/>
              </a:lnSpc>
              <a:spcBef>
                <a:spcPts val="0"/>
              </a:spcBef>
              <a:spcAft>
                <a:spcPts val="0"/>
              </a:spcAft>
              <a:buSzPts val="2000"/>
              <a:buFont typeface="Oswald"/>
              <a:buNone/>
              <a:defRPr sz="2000">
                <a:latin typeface="Oswald"/>
                <a:ea typeface="Oswald"/>
                <a:cs typeface="Oswald"/>
                <a:sym typeface="Oswald"/>
              </a:defRPr>
            </a:lvl3pPr>
            <a:lvl4pPr lvl="3" algn="ctr" rtl="0">
              <a:lnSpc>
                <a:spcPct val="100000"/>
              </a:lnSpc>
              <a:spcBef>
                <a:spcPts val="0"/>
              </a:spcBef>
              <a:spcAft>
                <a:spcPts val="0"/>
              </a:spcAft>
              <a:buSzPts val="2000"/>
              <a:buFont typeface="Oswald"/>
              <a:buNone/>
              <a:defRPr sz="2000">
                <a:latin typeface="Oswald"/>
                <a:ea typeface="Oswald"/>
                <a:cs typeface="Oswald"/>
                <a:sym typeface="Oswald"/>
              </a:defRPr>
            </a:lvl4pPr>
            <a:lvl5pPr lvl="4" algn="ctr" rtl="0">
              <a:lnSpc>
                <a:spcPct val="100000"/>
              </a:lnSpc>
              <a:spcBef>
                <a:spcPts val="0"/>
              </a:spcBef>
              <a:spcAft>
                <a:spcPts val="0"/>
              </a:spcAft>
              <a:buSzPts val="2000"/>
              <a:buFont typeface="Oswald"/>
              <a:buNone/>
              <a:defRPr sz="2000">
                <a:latin typeface="Oswald"/>
                <a:ea typeface="Oswald"/>
                <a:cs typeface="Oswald"/>
                <a:sym typeface="Oswald"/>
              </a:defRPr>
            </a:lvl5pPr>
            <a:lvl6pPr lvl="5" algn="ctr" rtl="0">
              <a:lnSpc>
                <a:spcPct val="100000"/>
              </a:lnSpc>
              <a:spcBef>
                <a:spcPts val="0"/>
              </a:spcBef>
              <a:spcAft>
                <a:spcPts val="0"/>
              </a:spcAft>
              <a:buSzPts val="2000"/>
              <a:buFont typeface="Oswald"/>
              <a:buNone/>
              <a:defRPr sz="2000">
                <a:latin typeface="Oswald"/>
                <a:ea typeface="Oswald"/>
                <a:cs typeface="Oswald"/>
                <a:sym typeface="Oswald"/>
              </a:defRPr>
            </a:lvl6pPr>
            <a:lvl7pPr lvl="6" algn="ctr" rtl="0">
              <a:lnSpc>
                <a:spcPct val="100000"/>
              </a:lnSpc>
              <a:spcBef>
                <a:spcPts val="0"/>
              </a:spcBef>
              <a:spcAft>
                <a:spcPts val="0"/>
              </a:spcAft>
              <a:buSzPts val="2000"/>
              <a:buFont typeface="Oswald"/>
              <a:buNone/>
              <a:defRPr sz="2000">
                <a:latin typeface="Oswald"/>
                <a:ea typeface="Oswald"/>
                <a:cs typeface="Oswald"/>
                <a:sym typeface="Oswald"/>
              </a:defRPr>
            </a:lvl7pPr>
            <a:lvl8pPr lvl="7" algn="ctr" rtl="0">
              <a:lnSpc>
                <a:spcPct val="100000"/>
              </a:lnSpc>
              <a:spcBef>
                <a:spcPts val="0"/>
              </a:spcBef>
              <a:spcAft>
                <a:spcPts val="0"/>
              </a:spcAft>
              <a:buSzPts val="2000"/>
              <a:buFont typeface="Oswald"/>
              <a:buNone/>
              <a:defRPr sz="2000">
                <a:latin typeface="Oswald"/>
                <a:ea typeface="Oswald"/>
                <a:cs typeface="Oswald"/>
                <a:sym typeface="Oswald"/>
              </a:defRPr>
            </a:lvl8pPr>
            <a:lvl9pPr lvl="8" algn="ctr" rtl="0">
              <a:lnSpc>
                <a:spcPct val="100000"/>
              </a:lnSpc>
              <a:spcBef>
                <a:spcPts val="0"/>
              </a:spcBef>
              <a:spcAft>
                <a:spcPts val="0"/>
              </a:spcAft>
              <a:buSzPts val="2000"/>
              <a:buFont typeface="Oswald"/>
              <a:buNone/>
              <a:defRPr sz="2000">
                <a:latin typeface="Oswald"/>
                <a:ea typeface="Oswald"/>
                <a:cs typeface="Oswald"/>
                <a:sym typeface="Oswald"/>
              </a:defRPr>
            </a:lvl9pPr>
          </a:lstStyle>
          <a:p>
            <a:endParaRPr/>
          </a:p>
        </p:txBody>
      </p:sp>
      <p:sp>
        <p:nvSpPr>
          <p:cNvPr id="563" name="Google Shape;563;p45"/>
          <p:cNvSpPr txBox="1">
            <a:spLocks noGrp="1"/>
          </p:cNvSpPr>
          <p:nvPr>
            <p:ph type="subTitle" idx="5"/>
          </p:nvPr>
        </p:nvSpPr>
        <p:spPr>
          <a:xfrm>
            <a:off x="4656625" y="3054223"/>
            <a:ext cx="2919900" cy="366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Oswald"/>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000"/>
              <a:buFont typeface="Oswald"/>
              <a:buNone/>
              <a:defRPr sz="2000">
                <a:latin typeface="Oswald"/>
                <a:ea typeface="Oswald"/>
                <a:cs typeface="Oswald"/>
                <a:sym typeface="Oswald"/>
              </a:defRPr>
            </a:lvl2pPr>
            <a:lvl3pPr lvl="2" algn="ctr" rtl="0">
              <a:lnSpc>
                <a:spcPct val="100000"/>
              </a:lnSpc>
              <a:spcBef>
                <a:spcPts val="0"/>
              </a:spcBef>
              <a:spcAft>
                <a:spcPts val="0"/>
              </a:spcAft>
              <a:buSzPts val="2000"/>
              <a:buFont typeface="Oswald"/>
              <a:buNone/>
              <a:defRPr sz="2000">
                <a:latin typeface="Oswald"/>
                <a:ea typeface="Oswald"/>
                <a:cs typeface="Oswald"/>
                <a:sym typeface="Oswald"/>
              </a:defRPr>
            </a:lvl3pPr>
            <a:lvl4pPr lvl="3" algn="ctr" rtl="0">
              <a:lnSpc>
                <a:spcPct val="100000"/>
              </a:lnSpc>
              <a:spcBef>
                <a:spcPts val="0"/>
              </a:spcBef>
              <a:spcAft>
                <a:spcPts val="0"/>
              </a:spcAft>
              <a:buSzPts val="2000"/>
              <a:buFont typeface="Oswald"/>
              <a:buNone/>
              <a:defRPr sz="2000">
                <a:latin typeface="Oswald"/>
                <a:ea typeface="Oswald"/>
                <a:cs typeface="Oswald"/>
                <a:sym typeface="Oswald"/>
              </a:defRPr>
            </a:lvl4pPr>
            <a:lvl5pPr lvl="4" algn="ctr" rtl="0">
              <a:lnSpc>
                <a:spcPct val="100000"/>
              </a:lnSpc>
              <a:spcBef>
                <a:spcPts val="0"/>
              </a:spcBef>
              <a:spcAft>
                <a:spcPts val="0"/>
              </a:spcAft>
              <a:buSzPts val="2000"/>
              <a:buFont typeface="Oswald"/>
              <a:buNone/>
              <a:defRPr sz="2000">
                <a:latin typeface="Oswald"/>
                <a:ea typeface="Oswald"/>
                <a:cs typeface="Oswald"/>
                <a:sym typeface="Oswald"/>
              </a:defRPr>
            </a:lvl5pPr>
            <a:lvl6pPr lvl="5" algn="ctr" rtl="0">
              <a:lnSpc>
                <a:spcPct val="100000"/>
              </a:lnSpc>
              <a:spcBef>
                <a:spcPts val="0"/>
              </a:spcBef>
              <a:spcAft>
                <a:spcPts val="0"/>
              </a:spcAft>
              <a:buSzPts val="2000"/>
              <a:buFont typeface="Oswald"/>
              <a:buNone/>
              <a:defRPr sz="2000">
                <a:latin typeface="Oswald"/>
                <a:ea typeface="Oswald"/>
                <a:cs typeface="Oswald"/>
                <a:sym typeface="Oswald"/>
              </a:defRPr>
            </a:lvl6pPr>
            <a:lvl7pPr lvl="6" algn="ctr" rtl="0">
              <a:lnSpc>
                <a:spcPct val="100000"/>
              </a:lnSpc>
              <a:spcBef>
                <a:spcPts val="0"/>
              </a:spcBef>
              <a:spcAft>
                <a:spcPts val="0"/>
              </a:spcAft>
              <a:buSzPts val="2000"/>
              <a:buFont typeface="Oswald"/>
              <a:buNone/>
              <a:defRPr sz="2000">
                <a:latin typeface="Oswald"/>
                <a:ea typeface="Oswald"/>
                <a:cs typeface="Oswald"/>
                <a:sym typeface="Oswald"/>
              </a:defRPr>
            </a:lvl7pPr>
            <a:lvl8pPr lvl="7" algn="ctr" rtl="0">
              <a:lnSpc>
                <a:spcPct val="100000"/>
              </a:lnSpc>
              <a:spcBef>
                <a:spcPts val="0"/>
              </a:spcBef>
              <a:spcAft>
                <a:spcPts val="0"/>
              </a:spcAft>
              <a:buSzPts val="2000"/>
              <a:buFont typeface="Oswald"/>
              <a:buNone/>
              <a:defRPr sz="2000">
                <a:latin typeface="Oswald"/>
                <a:ea typeface="Oswald"/>
                <a:cs typeface="Oswald"/>
                <a:sym typeface="Oswald"/>
              </a:defRPr>
            </a:lvl8pPr>
            <a:lvl9pPr lvl="8" algn="ctr" rtl="0">
              <a:lnSpc>
                <a:spcPct val="100000"/>
              </a:lnSpc>
              <a:spcBef>
                <a:spcPts val="0"/>
              </a:spcBef>
              <a:spcAft>
                <a:spcPts val="0"/>
              </a:spcAft>
              <a:buSzPts val="2000"/>
              <a:buFont typeface="Oswald"/>
              <a:buNone/>
              <a:defRPr sz="2000">
                <a:latin typeface="Oswald"/>
                <a:ea typeface="Oswald"/>
                <a:cs typeface="Oswald"/>
                <a:sym typeface="Oswald"/>
              </a:defRPr>
            </a:lvl9pPr>
          </a:lstStyle>
          <a:p>
            <a:endParaRPr/>
          </a:p>
        </p:txBody>
      </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564"/>
        <p:cNvGrpSpPr/>
        <p:nvPr/>
      </p:nvGrpSpPr>
      <p:grpSpPr>
        <a:xfrm>
          <a:off x="0" y="0"/>
          <a:ext cx="0" cy="0"/>
          <a:chOff x="0" y="0"/>
          <a:chExt cx="0" cy="0"/>
        </a:xfrm>
      </p:grpSpPr>
      <p:sp>
        <p:nvSpPr>
          <p:cNvPr id="565" name="Google Shape;565;p46"/>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txBox="1">
            <a:spLocks noGrp="1"/>
          </p:cNvSpPr>
          <p:nvPr>
            <p:ph type="ctrTitle"/>
          </p:nvPr>
        </p:nvSpPr>
        <p:spPr>
          <a:xfrm>
            <a:off x="948600" y="947473"/>
            <a:ext cx="4284000" cy="859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7" name="Google Shape;567;p46"/>
          <p:cNvSpPr txBox="1">
            <a:spLocks noGrp="1"/>
          </p:cNvSpPr>
          <p:nvPr>
            <p:ph type="subTitle" idx="1"/>
          </p:nvPr>
        </p:nvSpPr>
        <p:spPr>
          <a:xfrm>
            <a:off x="948600" y="1806966"/>
            <a:ext cx="4293900" cy="45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68" name="Google Shape;568;p46"/>
          <p:cNvSpPr txBox="1">
            <a:spLocks noGrp="1"/>
          </p:cNvSpPr>
          <p:nvPr>
            <p:ph type="subTitle" idx="2"/>
          </p:nvPr>
        </p:nvSpPr>
        <p:spPr>
          <a:xfrm>
            <a:off x="948600" y="2264775"/>
            <a:ext cx="2698800" cy="606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570" name="Google Shape;570;p46"/>
          <p:cNvGrpSpPr/>
          <p:nvPr/>
        </p:nvGrpSpPr>
        <p:grpSpPr>
          <a:xfrm>
            <a:off x="8424000" y="209250"/>
            <a:ext cx="433550" cy="78899"/>
            <a:chOff x="8424000" y="285450"/>
            <a:chExt cx="433550" cy="78899"/>
          </a:xfrm>
        </p:grpSpPr>
        <p:cxnSp>
          <p:nvCxnSpPr>
            <p:cNvPr id="571" name="Google Shape;571;p4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72" name="Google Shape;572;p4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46"/>
            <p:cNvGrpSpPr/>
            <p:nvPr/>
          </p:nvGrpSpPr>
          <p:grpSpPr>
            <a:xfrm>
              <a:off x="8785929" y="285450"/>
              <a:ext cx="71621" cy="78899"/>
              <a:chOff x="3621700" y="273825"/>
              <a:chExt cx="100875" cy="111125"/>
            </a:xfrm>
          </p:grpSpPr>
          <p:cxnSp>
            <p:nvCxnSpPr>
              <p:cNvPr id="574" name="Google Shape;574;p4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75" name="Google Shape;575;p4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576"/>
        <p:cNvGrpSpPr/>
        <p:nvPr/>
      </p:nvGrpSpPr>
      <p:grpSpPr>
        <a:xfrm>
          <a:off x="0" y="0"/>
          <a:ext cx="0" cy="0"/>
          <a:chOff x="0" y="0"/>
          <a:chExt cx="0" cy="0"/>
        </a:xfrm>
      </p:grpSpPr>
      <p:grpSp>
        <p:nvGrpSpPr>
          <p:cNvPr id="578" name="Google Shape;578;p47"/>
          <p:cNvGrpSpPr/>
          <p:nvPr/>
        </p:nvGrpSpPr>
        <p:grpSpPr>
          <a:xfrm>
            <a:off x="286625" y="3999999"/>
            <a:ext cx="145867" cy="958251"/>
            <a:chOff x="286625" y="3923799"/>
            <a:chExt cx="145867" cy="958251"/>
          </a:xfrm>
        </p:grpSpPr>
        <p:sp>
          <p:nvSpPr>
            <p:cNvPr id="579" name="Google Shape;579;p4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47"/>
            <p:cNvGrpSpPr/>
            <p:nvPr/>
          </p:nvGrpSpPr>
          <p:grpSpPr>
            <a:xfrm>
              <a:off x="298112" y="4342643"/>
              <a:ext cx="110182" cy="126862"/>
              <a:chOff x="281100" y="2027800"/>
              <a:chExt cx="140700" cy="162000"/>
            </a:xfrm>
          </p:grpSpPr>
          <p:sp>
            <p:nvSpPr>
              <p:cNvPr id="581" name="Google Shape;581;p4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47"/>
              <p:cNvGrpSpPr/>
              <p:nvPr/>
            </p:nvGrpSpPr>
            <p:grpSpPr>
              <a:xfrm>
                <a:off x="308875" y="2088450"/>
                <a:ext cx="85200" cy="40700"/>
                <a:chOff x="308875" y="2087000"/>
                <a:chExt cx="85200" cy="40700"/>
              </a:xfrm>
            </p:grpSpPr>
            <p:cxnSp>
              <p:nvCxnSpPr>
                <p:cNvPr id="583" name="Google Shape;583;p4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84" name="Google Shape;584;p4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85" name="Google Shape;585;p47"/>
            <p:cNvGrpSpPr/>
            <p:nvPr/>
          </p:nvGrpSpPr>
          <p:grpSpPr>
            <a:xfrm>
              <a:off x="286625" y="3923799"/>
              <a:ext cx="133200" cy="133200"/>
              <a:chOff x="286625" y="3648899"/>
              <a:chExt cx="133200" cy="133200"/>
            </a:xfrm>
          </p:grpSpPr>
          <p:sp>
            <p:nvSpPr>
              <p:cNvPr id="586" name="Google Shape;586;p4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9" name="Google Shape;589;p4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47"/>
          <p:cNvGrpSpPr/>
          <p:nvPr/>
        </p:nvGrpSpPr>
        <p:grpSpPr>
          <a:xfrm>
            <a:off x="8424000" y="209250"/>
            <a:ext cx="433550" cy="78899"/>
            <a:chOff x="8424000" y="285450"/>
            <a:chExt cx="433550" cy="78899"/>
          </a:xfrm>
        </p:grpSpPr>
        <p:cxnSp>
          <p:nvCxnSpPr>
            <p:cNvPr id="591" name="Google Shape;591;p4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92" name="Google Shape;592;p4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47"/>
            <p:cNvGrpSpPr/>
            <p:nvPr/>
          </p:nvGrpSpPr>
          <p:grpSpPr>
            <a:xfrm>
              <a:off x="8785929" y="285450"/>
              <a:ext cx="71621" cy="78899"/>
              <a:chOff x="3621700" y="273825"/>
              <a:chExt cx="100875" cy="111125"/>
            </a:xfrm>
          </p:grpSpPr>
          <p:cxnSp>
            <p:nvCxnSpPr>
              <p:cNvPr id="594" name="Google Shape;594;p4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95" name="Google Shape;595;p4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596" name="Google Shape;596;p47"/>
          <p:cNvGrpSpPr/>
          <p:nvPr/>
        </p:nvGrpSpPr>
        <p:grpSpPr>
          <a:xfrm>
            <a:off x="299286" y="189025"/>
            <a:ext cx="133205" cy="119344"/>
            <a:chOff x="222150" y="185025"/>
            <a:chExt cx="170100" cy="152400"/>
          </a:xfrm>
        </p:grpSpPr>
        <p:cxnSp>
          <p:nvCxnSpPr>
            <p:cNvPr id="597" name="Google Shape;597;p4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98" name="Google Shape;598;p4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99" name="Google Shape;599;p4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600"/>
        <p:cNvGrpSpPr/>
        <p:nvPr/>
      </p:nvGrpSpPr>
      <p:grpSpPr>
        <a:xfrm>
          <a:off x="0" y="0"/>
          <a:ext cx="0" cy="0"/>
          <a:chOff x="0" y="0"/>
          <a:chExt cx="0" cy="0"/>
        </a:xfrm>
      </p:grpSpPr>
      <p:grpSp>
        <p:nvGrpSpPr>
          <p:cNvPr id="602" name="Google Shape;602;p48"/>
          <p:cNvGrpSpPr/>
          <p:nvPr/>
        </p:nvGrpSpPr>
        <p:grpSpPr>
          <a:xfrm>
            <a:off x="286625" y="3999999"/>
            <a:ext cx="145867" cy="958251"/>
            <a:chOff x="286625" y="3923799"/>
            <a:chExt cx="145867" cy="958251"/>
          </a:xfrm>
        </p:grpSpPr>
        <p:sp>
          <p:nvSpPr>
            <p:cNvPr id="603" name="Google Shape;603;p4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48"/>
            <p:cNvGrpSpPr/>
            <p:nvPr/>
          </p:nvGrpSpPr>
          <p:grpSpPr>
            <a:xfrm>
              <a:off x="298112" y="4342643"/>
              <a:ext cx="110182" cy="126862"/>
              <a:chOff x="281100" y="2027800"/>
              <a:chExt cx="140700" cy="162000"/>
            </a:xfrm>
          </p:grpSpPr>
          <p:sp>
            <p:nvSpPr>
              <p:cNvPr id="605" name="Google Shape;605;p4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48"/>
              <p:cNvGrpSpPr/>
              <p:nvPr/>
            </p:nvGrpSpPr>
            <p:grpSpPr>
              <a:xfrm>
                <a:off x="308875" y="2088450"/>
                <a:ext cx="85200" cy="40700"/>
                <a:chOff x="308875" y="2087000"/>
                <a:chExt cx="85200" cy="40700"/>
              </a:xfrm>
            </p:grpSpPr>
            <p:cxnSp>
              <p:nvCxnSpPr>
                <p:cNvPr id="607" name="Google Shape;607;p4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4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09" name="Google Shape;609;p48"/>
            <p:cNvGrpSpPr/>
            <p:nvPr/>
          </p:nvGrpSpPr>
          <p:grpSpPr>
            <a:xfrm>
              <a:off x="286625" y="3923799"/>
              <a:ext cx="133200" cy="133200"/>
              <a:chOff x="286625" y="3648899"/>
              <a:chExt cx="133200" cy="133200"/>
            </a:xfrm>
          </p:grpSpPr>
          <p:sp>
            <p:nvSpPr>
              <p:cNvPr id="610" name="Google Shape;610;p4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3" name="Google Shape;613;p48"/>
          <p:cNvGrpSpPr/>
          <p:nvPr/>
        </p:nvGrpSpPr>
        <p:grpSpPr>
          <a:xfrm>
            <a:off x="8424000" y="209250"/>
            <a:ext cx="433550" cy="78899"/>
            <a:chOff x="8424000" y="285450"/>
            <a:chExt cx="433550" cy="78899"/>
          </a:xfrm>
        </p:grpSpPr>
        <p:cxnSp>
          <p:nvCxnSpPr>
            <p:cNvPr id="614" name="Google Shape;614;p48"/>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15" name="Google Shape;615;p4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48"/>
            <p:cNvGrpSpPr/>
            <p:nvPr/>
          </p:nvGrpSpPr>
          <p:grpSpPr>
            <a:xfrm>
              <a:off x="8785929" y="285450"/>
              <a:ext cx="71621" cy="78899"/>
              <a:chOff x="3621700" y="273825"/>
              <a:chExt cx="100875" cy="111125"/>
            </a:xfrm>
          </p:grpSpPr>
          <p:cxnSp>
            <p:nvCxnSpPr>
              <p:cNvPr id="617" name="Google Shape;617;p48"/>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18" name="Google Shape;618;p48"/>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19" name="Google Shape;619;p48"/>
          <p:cNvGrpSpPr/>
          <p:nvPr/>
        </p:nvGrpSpPr>
        <p:grpSpPr>
          <a:xfrm>
            <a:off x="299286" y="189025"/>
            <a:ext cx="133205" cy="119344"/>
            <a:chOff x="222150" y="185025"/>
            <a:chExt cx="170100" cy="152400"/>
          </a:xfrm>
        </p:grpSpPr>
        <p:cxnSp>
          <p:nvCxnSpPr>
            <p:cNvPr id="620" name="Google Shape;620;p4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21" name="Google Shape;621;p4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22" name="Google Shape;622;p4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623"/>
        <p:cNvGrpSpPr/>
        <p:nvPr/>
      </p:nvGrpSpPr>
      <p:grpSpPr>
        <a:xfrm>
          <a:off x="0" y="0"/>
          <a:ext cx="0" cy="0"/>
          <a:chOff x="0" y="0"/>
          <a:chExt cx="0" cy="0"/>
        </a:xfrm>
      </p:grpSpPr>
      <p:sp>
        <p:nvSpPr>
          <p:cNvPr id="624" name="Google Shape;624;p49"/>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49"/>
          <p:cNvGrpSpPr/>
          <p:nvPr/>
        </p:nvGrpSpPr>
        <p:grpSpPr>
          <a:xfrm>
            <a:off x="1028975" y="1070563"/>
            <a:ext cx="2136214" cy="3002387"/>
            <a:chOff x="5380450" y="1070563"/>
            <a:chExt cx="2136214" cy="3002387"/>
          </a:xfrm>
        </p:grpSpPr>
        <p:sp>
          <p:nvSpPr>
            <p:cNvPr id="626" name="Google Shape;626;p49"/>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9"/>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9"/>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9"/>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9"/>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49"/>
            <p:cNvGrpSpPr/>
            <p:nvPr/>
          </p:nvGrpSpPr>
          <p:grpSpPr>
            <a:xfrm>
              <a:off x="5380450" y="1200275"/>
              <a:ext cx="1386600" cy="449700"/>
              <a:chOff x="5270675" y="1411375"/>
              <a:chExt cx="1386600" cy="449700"/>
            </a:xfrm>
          </p:grpSpPr>
          <p:sp>
            <p:nvSpPr>
              <p:cNvPr id="632" name="Google Shape;632;p49"/>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9"/>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9"/>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49"/>
              <p:cNvGrpSpPr/>
              <p:nvPr/>
            </p:nvGrpSpPr>
            <p:grpSpPr>
              <a:xfrm>
                <a:off x="5794626" y="1542600"/>
                <a:ext cx="706512" cy="187247"/>
                <a:chOff x="5784976" y="732725"/>
                <a:chExt cx="706512" cy="187247"/>
              </a:xfrm>
            </p:grpSpPr>
            <p:sp>
              <p:nvSpPr>
                <p:cNvPr id="636" name="Google Shape;636;p49"/>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9"/>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9"/>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9" name="Google Shape;639;p49"/>
            <p:cNvGrpSpPr/>
            <p:nvPr/>
          </p:nvGrpSpPr>
          <p:grpSpPr>
            <a:xfrm>
              <a:off x="5573850" y="3355500"/>
              <a:ext cx="381600" cy="356700"/>
              <a:chOff x="1062200" y="3366813"/>
              <a:chExt cx="381600" cy="356700"/>
            </a:xfrm>
          </p:grpSpPr>
          <p:sp>
            <p:nvSpPr>
              <p:cNvPr id="640" name="Google Shape;640;p49"/>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49"/>
              <p:cNvGrpSpPr/>
              <p:nvPr/>
            </p:nvGrpSpPr>
            <p:grpSpPr>
              <a:xfrm>
                <a:off x="1138484" y="3433275"/>
                <a:ext cx="229200" cy="229200"/>
                <a:chOff x="955447" y="3891500"/>
                <a:chExt cx="229200" cy="229200"/>
              </a:xfrm>
            </p:grpSpPr>
            <p:sp>
              <p:nvSpPr>
                <p:cNvPr id="642" name="Google Shape;642;p49"/>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9"/>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4" name="Google Shape;644;p49"/>
            <p:cNvGrpSpPr/>
            <p:nvPr/>
          </p:nvGrpSpPr>
          <p:grpSpPr>
            <a:xfrm rot="5400000">
              <a:off x="5462261" y="2839775"/>
              <a:ext cx="604800" cy="147600"/>
              <a:chOff x="7688649" y="828750"/>
              <a:chExt cx="604800" cy="147600"/>
            </a:xfrm>
          </p:grpSpPr>
          <p:sp>
            <p:nvSpPr>
              <p:cNvPr id="645" name="Google Shape;645;p49"/>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9"/>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9"/>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9" name="Google Shape;649;p49"/>
          <p:cNvGrpSpPr/>
          <p:nvPr/>
        </p:nvGrpSpPr>
        <p:grpSpPr>
          <a:xfrm>
            <a:off x="286625" y="3999999"/>
            <a:ext cx="145867" cy="958251"/>
            <a:chOff x="286625" y="3923799"/>
            <a:chExt cx="145867" cy="958251"/>
          </a:xfrm>
        </p:grpSpPr>
        <p:sp>
          <p:nvSpPr>
            <p:cNvPr id="650" name="Google Shape;650;p49"/>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49"/>
            <p:cNvGrpSpPr/>
            <p:nvPr/>
          </p:nvGrpSpPr>
          <p:grpSpPr>
            <a:xfrm>
              <a:off x="298112" y="4342643"/>
              <a:ext cx="110182" cy="126862"/>
              <a:chOff x="281100" y="2027800"/>
              <a:chExt cx="140700" cy="162000"/>
            </a:xfrm>
          </p:grpSpPr>
          <p:sp>
            <p:nvSpPr>
              <p:cNvPr id="652" name="Google Shape;652;p49"/>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49"/>
              <p:cNvGrpSpPr/>
              <p:nvPr/>
            </p:nvGrpSpPr>
            <p:grpSpPr>
              <a:xfrm>
                <a:off x="308875" y="2088450"/>
                <a:ext cx="85200" cy="40700"/>
                <a:chOff x="308875" y="2087000"/>
                <a:chExt cx="85200" cy="40700"/>
              </a:xfrm>
            </p:grpSpPr>
            <p:cxnSp>
              <p:nvCxnSpPr>
                <p:cNvPr id="654" name="Google Shape;654;p49"/>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55" name="Google Shape;655;p49"/>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56" name="Google Shape;656;p49"/>
            <p:cNvGrpSpPr/>
            <p:nvPr/>
          </p:nvGrpSpPr>
          <p:grpSpPr>
            <a:xfrm>
              <a:off x="286625" y="3923799"/>
              <a:ext cx="133200" cy="133200"/>
              <a:chOff x="286625" y="3648899"/>
              <a:chExt cx="133200" cy="133200"/>
            </a:xfrm>
          </p:grpSpPr>
          <p:sp>
            <p:nvSpPr>
              <p:cNvPr id="657" name="Google Shape;657;p49"/>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0" name="Google Shape;660;p49"/>
          <p:cNvGrpSpPr/>
          <p:nvPr/>
        </p:nvGrpSpPr>
        <p:grpSpPr>
          <a:xfrm>
            <a:off x="8424000" y="209250"/>
            <a:ext cx="433550" cy="78899"/>
            <a:chOff x="8424000" y="285450"/>
            <a:chExt cx="433550" cy="78899"/>
          </a:xfrm>
        </p:grpSpPr>
        <p:cxnSp>
          <p:nvCxnSpPr>
            <p:cNvPr id="661" name="Google Shape;661;p4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662" name="Google Shape;662;p4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9"/>
            <p:cNvGrpSpPr/>
            <p:nvPr/>
          </p:nvGrpSpPr>
          <p:grpSpPr>
            <a:xfrm>
              <a:off x="8785929" y="285450"/>
              <a:ext cx="71621" cy="78899"/>
              <a:chOff x="3621700" y="273825"/>
              <a:chExt cx="100875" cy="111125"/>
            </a:xfrm>
          </p:grpSpPr>
          <p:cxnSp>
            <p:nvCxnSpPr>
              <p:cNvPr id="664" name="Google Shape;664;p4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65" name="Google Shape;665;p4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666" name="Google Shape;666;p49"/>
          <p:cNvGrpSpPr/>
          <p:nvPr/>
        </p:nvGrpSpPr>
        <p:grpSpPr>
          <a:xfrm>
            <a:off x="299286" y="189025"/>
            <a:ext cx="133205" cy="119344"/>
            <a:chOff x="222150" y="185025"/>
            <a:chExt cx="170100" cy="152400"/>
          </a:xfrm>
        </p:grpSpPr>
        <p:cxnSp>
          <p:nvCxnSpPr>
            <p:cNvPr id="667" name="Google Shape;667;p49"/>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68" name="Google Shape;668;p49"/>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69" name="Google Shape;669;p49"/>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70" name="Google Shape;670;p49"/>
          <p:cNvGrpSpPr/>
          <p:nvPr/>
        </p:nvGrpSpPr>
        <p:grpSpPr>
          <a:xfrm>
            <a:off x="2282900" y="2966425"/>
            <a:ext cx="1710600" cy="263700"/>
            <a:chOff x="2282900" y="800475"/>
            <a:chExt cx="1710600" cy="263700"/>
          </a:xfrm>
        </p:grpSpPr>
        <p:sp>
          <p:nvSpPr>
            <p:cNvPr id="671" name="Google Shape;671;p49"/>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9"/>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49"/>
          <p:cNvGrpSpPr/>
          <p:nvPr/>
        </p:nvGrpSpPr>
        <p:grpSpPr>
          <a:xfrm>
            <a:off x="2740505" y="1862116"/>
            <a:ext cx="795391" cy="626114"/>
            <a:chOff x="7760767" y="1176066"/>
            <a:chExt cx="795391" cy="626114"/>
          </a:xfrm>
        </p:grpSpPr>
        <p:sp>
          <p:nvSpPr>
            <p:cNvPr id="675" name="Google Shape;675;p49"/>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49"/>
            <p:cNvGrpSpPr/>
            <p:nvPr/>
          </p:nvGrpSpPr>
          <p:grpSpPr>
            <a:xfrm>
              <a:off x="7815937" y="1292090"/>
              <a:ext cx="594430" cy="276787"/>
              <a:chOff x="7603656" y="1520706"/>
              <a:chExt cx="657046" cy="305943"/>
            </a:xfrm>
          </p:grpSpPr>
          <p:sp>
            <p:nvSpPr>
              <p:cNvPr id="677" name="Google Shape;677;p49"/>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9"/>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9"/>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slideLayout" Target="../slideLayouts/slideLayout95.xml"/><Relationship Id="rId50" Type="http://schemas.openxmlformats.org/officeDocument/2006/relationships/image" Target="../media/image1.png"/><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49" Type="http://schemas.openxmlformats.org/officeDocument/2006/relationships/theme" Target="../theme/theme2.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slideLayout" Target="../slideLayouts/slideLayout96.xml"/><Relationship Id="rId8" Type="http://schemas.openxmlformats.org/officeDocument/2006/relationships/slideLayout" Target="../slideLayouts/slideLayout56.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20" Type="http://schemas.openxmlformats.org/officeDocument/2006/relationships/slideLayout" Target="../slideLayouts/slideLayout68.xml"/><Relationship Id="rId41" Type="http://schemas.openxmlformats.org/officeDocument/2006/relationships/slideLayout" Target="../slideLayouts/slideLayout89.xml"/><Relationship Id="rId1" Type="http://schemas.openxmlformats.org/officeDocument/2006/relationships/slideLayout" Target="../slideLayouts/slideLayout49.xml"/><Relationship Id="rId6"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pic>
        <p:nvPicPr>
          <p:cNvPr id="2" name="Picture 1" descr="A picture containing art, sketch, line, triangle&#10;&#10;Description automatically generated">
            <a:extLst>
              <a:ext uri="{FF2B5EF4-FFF2-40B4-BE49-F238E27FC236}">
                <a16:creationId xmlns:a16="http://schemas.microsoft.com/office/drawing/2014/main" id="{69F5B1F9-9CCC-333D-B941-75D0BA7E429A}"/>
              </a:ext>
            </a:extLst>
          </p:cNvPr>
          <p:cNvPicPr>
            <a:picLocks noChangeAspect="1"/>
          </p:cNvPicPr>
          <p:nvPr userDrawn="1"/>
        </p:nvPicPr>
        <p:blipFill>
          <a:blip r:embed="rId50"/>
          <a:stretch>
            <a:fillRect/>
          </a:stretch>
        </p:blipFill>
        <p:spPr>
          <a:xfrm>
            <a:off x="8414801" y="4428639"/>
            <a:ext cx="645290" cy="64529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pic>
        <p:nvPicPr>
          <p:cNvPr id="2" name="Picture 1" descr="A picture containing art, sketch, line, triangle&#10;&#10;Description automatically generated">
            <a:extLst>
              <a:ext uri="{FF2B5EF4-FFF2-40B4-BE49-F238E27FC236}">
                <a16:creationId xmlns:a16="http://schemas.microsoft.com/office/drawing/2014/main" id="{69F5B1F9-9CCC-333D-B941-75D0BA7E429A}"/>
              </a:ext>
            </a:extLst>
          </p:cNvPr>
          <p:cNvPicPr>
            <a:picLocks noChangeAspect="1"/>
          </p:cNvPicPr>
          <p:nvPr userDrawn="1"/>
        </p:nvPicPr>
        <p:blipFill>
          <a:blip r:embed="rId50"/>
          <a:stretch>
            <a:fillRect/>
          </a:stretch>
        </p:blipFill>
        <p:spPr>
          <a:xfrm>
            <a:off x="8414801" y="4428639"/>
            <a:ext cx="645290" cy="645290"/>
          </a:xfrm>
          <a:prstGeom prst="rect">
            <a:avLst/>
          </a:prstGeom>
        </p:spPr>
      </p:pic>
    </p:spTree>
  </p:cSld>
  <p:clrMap bg1="lt1" tx1="dk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697" r:id="rId34"/>
    <p:sldLayoutId id="2147483732" r:id="rId35"/>
    <p:sldLayoutId id="2147483733" r:id="rId36"/>
    <p:sldLayoutId id="2147483734" r:id="rId37"/>
    <p:sldLayoutId id="2147483735" r:id="rId38"/>
    <p:sldLayoutId id="2147483736" r:id="rId39"/>
    <p:sldLayoutId id="2147483737" r:id="rId40"/>
    <p:sldLayoutId id="2147483738" r:id="rId41"/>
    <p:sldLayoutId id="2147483739" r:id="rId42"/>
    <p:sldLayoutId id="2147483740" r:id="rId43"/>
    <p:sldLayoutId id="2147483741" r:id="rId44"/>
    <p:sldLayoutId id="2147483742" r:id="rId45"/>
    <p:sldLayoutId id="2147483743" r:id="rId46"/>
    <p:sldLayoutId id="2147483744" r:id="rId47"/>
    <p:sldLayoutId id="2147483745" r:id="rId48"/>
  </p:sldLayoutIdLst>
  <mc:AlternateContent xmlns:mc="http://schemas.openxmlformats.org/markup-compatibility/2006">
    <mc:Choice xmlns:p14="http://schemas.microsoft.com/office/powerpoint/2010/main" Requires="p14">
      <p:transition p14:dur="250">
        <p:push/>
      </p:transition>
    </mc:Choice>
    <mc:Fallback>
      <p:transition>
        <p:push/>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1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30.xml.rels><?xml version="1.0" encoding="UTF-8" standalone="yes"?>
<Relationships xmlns="http://schemas.openxmlformats.org/package/2006/relationships"><Relationship Id="rId2" Type="http://schemas.openxmlformats.org/officeDocument/2006/relationships/hyperlink" Target="http://sudo.co.il/xss/"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microsoft.com/office/2018/10/relationships/comments" Target="../comments/modernComment_183_CDC5869B.xm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slide" Target="slide6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18/10/relationships/comments" Target="../comments/modernComment_147_CC8B5CD0.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microsoft.com/office/2018/10/relationships/comments" Target="../comments/modernComment_175_8C480D1F.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25.xml"/><Relationship Id="rId1" Type="http://schemas.openxmlformats.org/officeDocument/2006/relationships/slideLayout" Target="../slideLayouts/slideLayout33.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0.svg"/><Relationship Id="rId4" Type="http://schemas.openxmlformats.org/officeDocument/2006/relationships/image" Target="../media/image4.svg"/><Relationship Id="rId9" Type="http://schemas.openxmlformats.org/officeDocument/2006/relationships/image" Target="../media/image19.png"/></Relationships>
</file>

<file path=ppt/slides/_rels/slide4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4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42.sv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43_3BB44A52.xm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slide" Target="slide66.xml"/></Relationships>
</file>

<file path=ppt/slides/_rels/slide5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42.sv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42.sv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microsoft.com/office/2018/10/relationships/comments" Target="../comments/modernComment_174_28E2A97A.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payloadbox/sql-injection-payload-li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demo.testfire.net/login.jsp" TargetMode="External"/></Relationships>
</file>

<file path=ppt/slides/_rels/slide54.xml.rels><?xml version="1.0" encoding="UTF-8" standalone="yes"?>
<Relationships xmlns="http://schemas.openxmlformats.org/package/2006/relationships"><Relationship Id="rId3" Type="http://schemas.microsoft.com/office/2018/10/relationships/comments" Target="../comments/modernComment_173_2386EF24.xm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slide" Target="slide66.xml"/></Relationships>
</file>

<file path=ppt/slides/_rels/slide55.xml.rels><?xml version="1.0" encoding="UTF-8" standalone="yes"?>
<Relationships xmlns="http://schemas.openxmlformats.org/package/2006/relationships"><Relationship Id="rId2" Type="http://schemas.openxmlformats.org/officeDocument/2006/relationships/hyperlink" Target="http://demo.testfire.net/"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microsoft.com/office/2018/10/relationships/comments" Target="../comments/modernComment_14B_89F0654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example.com/css/globals.css" TargetMode="External"/><Relationship Id="rId2" Type="http://schemas.openxmlformats.org/officeDocument/2006/relationships/hyperlink" Target="http://example.com/" TargetMode="External"/><Relationship Id="rId1" Type="http://schemas.openxmlformats.org/officeDocument/2006/relationships/slideLayout" Target="../slideLayouts/slideLayout3.xml"/><Relationship Id="rId4" Type="http://schemas.openxmlformats.org/officeDocument/2006/relationships/hyperlink" Target="http://example.com/js/script.js"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example.com/etc/passwd" TargetMode="External"/><Relationship Id="rId2" Type="http://schemas.openxmlformats.org/officeDocument/2006/relationships/hyperlink" Target="http://example.com/home/file.txt" TargetMode="Externa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36.xml"/><Relationship Id="rId1" Type="http://schemas.openxmlformats.org/officeDocument/2006/relationships/slideLayout" Target="../slideLayouts/slideLayout45.xml"/><Relationship Id="rId5" Type="http://schemas.openxmlformats.org/officeDocument/2006/relationships/image" Target="../media/image4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slide" Target="slide66.xm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3.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1.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4"/>
        <p:cNvGrpSpPr/>
        <p:nvPr/>
      </p:nvGrpSpPr>
      <p:grpSpPr>
        <a:xfrm>
          <a:off x="0" y="0"/>
          <a:ext cx="0" cy="0"/>
          <a:chOff x="0" y="0"/>
          <a:chExt cx="0" cy="0"/>
        </a:xfrm>
      </p:grpSpPr>
      <p:sp>
        <p:nvSpPr>
          <p:cNvPr id="687" name="Google Shape;687;p50"/>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p>
            <a:r>
              <a:rPr lang="en"/>
              <a:t>/Web Exploitation</a:t>
            </a:r>
          </a:p>
        </p:txBody>
      </p:sp>
      <p:grpSp>
        <p:nvGrpSpPr>
          <p:cNvPr id="688" name="Google Shape;688;p50"/>
          <p:cNvGrpSpPr/>
          <p:nvPr/>
        </p:nvGrpSpPr>
        <p:grpSpPr>
          <a:xfrm>
            <a:off x="5375029" y="1818088"/>
            <a:ext cx="2224161" cy="1884607"/>
            <a:chOff x="5375029" y="1818088"/>
            <a:chExt cx="2224161" cy="1884607"/>
          </a:xfrm>
        </p:grpSpPr>
        <p:sp>
          <p:nvSpPr>
            <p:cNvPr id="689" name="Google Shape;689;p50"/>
            <p:cNvSpPr/>
            <p:nvPr/>
          </p:nvSpPr>
          <p:spPr>
            <a:xfrm>
              <a:off x="6273950" y="3298356"/>
              <a:ext cx="426300" cy="396873"/>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6154104" y="3665446"/>
              <a:ext cx="666008" cy="37249"/>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6273950" y="3303326"/>
              <a:ext cx="426300" cy="126596"/>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5375029" y="3097292"/>
              <a:ext cx="2224098" cy="218476"/>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5375029" y="1818088"/>
              <a:ext cx="2224161" cy="1289166"/>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5434356" y="1871380"/>
              <a:ext cx="2105483" cy="117197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5527258" y="1968354"/>
              <a:ext cx="677425" cy="476599"/>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5527258" y="2497898"/>
              <a:ext cx="1407769" cy="476698"/>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6257635" y="1968354"/>
              <a:ext cx="677400" cy="476599"/>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7002489" y="1968354"/>
              <a:ext cx="479554" cy="221338"/>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7002489" y="2241370"/>
              <a:ext cx="479554" cy="733225"/>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50"/>
          <p:cNvGrpSpPr/>
          <p:nvPr/>
        </p:nvGrpSpPr>
        <p:grpSpPr>
          <a:xfrm>
            <a:off x="7118242" y="1435741"/>
            <a:ext cx="795392" cy="626115"/>
            <a:chOff x="7542675" y="1392460"/>
            <a:chExt cx="879178" cy="692069"/>
          </a:xfrm>
        </p:grpSpPr>
        <p:sp>
          <p:nvSpPr>
            <p:cNvPr id="701" name="Google Shape;701;p50"/>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50"/>
            <p:cNvGrpSpPr/>
            <p:nvPr/>
          </p:nvGrpSpPr>
          <p:grpSpPr>
            <a:xfrm>
              <a:off x="7603656" y="1520706"/>
              <a:ext cx="657046" cy="305943"/>
              <a:chOff x="7603656" y="1520706"/>
              <a:chExt cx="657046" cy="305943"/>
            </a:xfrm>
          </p:grpSpPr>
          <p:sp>
            <p:nvSpPr>
              <p:cNvPr id="703" name="Google Shape;703;p50"/>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 name="Google Shape;707;p50"/>
          <p:cNvGrpSpPr/>
          <p:nvPr/>
        </p:nvGrpSpPr>
        <p:grpSpPr>
          <a:xfrm>
            <a:off x="299286" y="189025"/>
            <a:ext cx="133205" cy="119344"/>
            <a:chOff x="222150" y="185025"/>
            <a:chExt cx="170100" cy="152400"/>
          </a:xfrm>
        </p:grpSpPr>
        <p:cxnSp>
          <p:nvCxnSpPr>
            <p:cNvPr id="708" name="Google Shape;708;p5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09" name="Google Shape;709;p5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10" name="Google Shape;710;p5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11" name="Google Shape;711;p50"/>
          <p:cNvGrpSpPr/>
          <p:nvPr/>
        </p:nvGrpSpPr>
        <p:grpSpPr>
          <a:xfrm>
            <a:off x="5055410" y="2845326"/>
            <a:ext cx="633471" cy="733893"/>
            <a:chOff x="5055410" y="2845326"/>
            <a:chExt cx="633471" cy="733893"/>
          </a:xfrm>
        </p:grpSpPr>
        <p:grpSp>
          <p:nvGrpSpPr>
            <p:cNvPr id="712" name="Google Shape;712;p50"/>
            <p:cNvGrpSpPr/>
            <p:nvPr/>
          </p:nvGrpSpPr>
          <p:grpSpPr>
            <a:xfrm>
              <a:off x="5055410" y="2845326"/>
              <a:ext cx="633471" cy="733893"/>
              <a:chOff x="5418807" y="2497285"/>
              <a:chExt cx="700200" cy="811200"/>
            </a:xfrm>
          </p:grpSpPr>
          <p:sp>
            <p:nvSpPr>
              <p:cNvPr id="713" name="Google Shape;713;p50"/>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50"/>
              <p:cNvGrpSpPr/>
              <p:nvPr/>
            </p:nvGrpSpPr>
            <p:grpSpPr>
              <a:xfrm>
                <a:off x="5600579" y="2592573"/>
                <a:ext cx="336576" cy="344118"/>
                <a:chOff x="3409000" y="1026975"/>
                <a:chExt cx="355075" cy="363032"/>
              </a:xfrm>
            </p:grpSpPr>
            <p:sp>
              <p:nvSpPr>
                <p:cNvPr id="715" name="Google Shape;715;p50"/>
                <p:cNvSpPr/>
                <p:nvPr/>
              </p:nvSpPr>
              <p:spPr>
                <a:xfrm>
                  <a:off x="3409000" y="1026975"/>
                  <a:ext cx="355075" cy="3552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3528425" y="1078900"/>
                  <a:ext cx="116400" cy="116250"/>
                </a:xfrm>
                <a:custGeom>
                  <a:avLst/>
                  <a:gdLst/>
                  <a:ahLst/>
                  <a:cxnLst/>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3464200" y="1246832"/>
                  <a:ext cx="244825" cy="143175"/>
                </a:xfrm>
                <a:custGeom>
                  <a:avLst/>
                  <a:gdLst/>
                  <a:ahLst/>
                  <a:cxnLst/>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8" name="Google Shape;718;p50"/>
            <p:cNvGrpSpPr/>
            <p:nvPr/>
          </p:nvGrpSpPr>
          <p:grpSpPr>
            <a:xfrm>
              <a:off x="5195602" y="3311831"/>
              <a:ext cx="352067" cy="169406"/>
              <a:chOff x="5528432" y="2979624"/>
              <a:chExt cx="480900" cy="187251"/>
            </a:xfrm>
          </p:grpSpPr>
          <p:sp>
            <p:nvSpPr>
              <p:cNvPr id="719" name="Google Shape;719;p50"/>
              <p:cNvSpPr/>
              <p:nvPr/>
            </p:nvSpPr>
            <p:spPr>
              <a:xfrm>
                <a:off x="5528432" y="2979624"/>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5528432" y="3052849"/>
                <a:ext cx="4809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5610449" y="3126075"/>
                <a:ext cx="316800" cy="40800"/>
              </a:xfrm>
              <a:prstGeom prst="roundRect">
                <a:avLst>
                  <a:gd name="adj" fmla="val 50000"/>
                </a:avLst>
              </a:prstGeom>
              <a:solidFill>
                <a:schemeClr val="accent6">
                  <a:alpha val="53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2" name="Google Shape;722;p50"/>
          <p:cNvGrpSpPr/>
          <p:nvPr/>
        </p:nvGrpSpPr>
        <p:grpSpPr>
          <a:xfrm>
            <a:off x="7427195" y="2464693"/>
            <a:ext cx="694832" cy="494692"/>
            <a:chOff x="3336290" y="764021"/>
            <a:chExt cx="810300" cy="576900"/>
          </a:xfrm>
        </p:grpSpPr>
        <p:sp>
          <p:nvSpPr>
            <p:cNvPr id="723" name="Google Shape;723;p50"/>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50"/>
          <p:cNvGrpSpPr/>
          <p:nvPr/>
        </p:nvGrpSpPr>
        <p:grpSpPr>
          <a:xfrm>
            <a:off x="5159411" y="1731360"/>
            <a:ext cx="999286" cy="251306"/>
            <a:chOff x="6394932" y="2541500"/>
            <a:chExt cx="959100" cy="241200"/>
          </a:xfrm>
        </p:grpSpPr>
        <p:sp>
          <p:nvSpPr>
            <p:cNvPr id="727" name="Google Shape;727;p50"/>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50"/>
          <p:cNvGrpSpPr/>
          <p:nvPr/>
        </p:nvGrpSpPr>
        <p:grpSpPr>
          <a:xfrm>
            <a:off x="286617" y="3999999"/>
            <a:ext cx="145867" cy="958251"/>
            <a:chOff x="286625" y="3923799"/>
            <a:chExt cx="145867" cy="958251"/>
          </a:xfrm>
        </p:grpSpPr>
        <p:sp>
          <p:nvSpPr>
            <p:cNvPr id="733" name="Google Shape;733;p5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50"/>
            <p:cNvGrpSpPr/>
            <p:nvPr/>
          </p:nvGrpSpPr>
          <p:grpSpPr>
            <a:xfrm>
              <a:off x="298112" y="4342643"/>
              <a:ext cx="110182" cy="126862"/>
              <a:chOff x="281100" y="2027800"/>
              <a:chExt cx="140700" cy="162000"/>
            </a:xfrm>
          </p:grpSpPr>
          <p:sp>
            <p:nvSpPr>
              <p:cNvPr id="735" name="Google Shape;735;p5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50"/>
              <p:cNvGrpSpPr/>
              <p:nvPr/>
            </p:nvGrpSpPr>
            <p:grpSpPr>
              <a:xfrm>
                <a:off x="308875" y="2088450"/>
                <a:ext cx="85200" cy="40700"/>
                <a:chOff x="308875" y="2087000"/>
                <a:chExt cx="85200" cy="40700"/>
              </a:xfrm>
            </p:grpSpPr>
            <p:cxnSp>
              <p:nvCxnSpPr>
                <p:cNvPr id="737" name="Google Shape;737;p5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38" name="Google Shape;738;p5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39" name="Google Shape;739;p50"/>
            <p:cNvGrpSpPr/>
            <p:nvPr/>
          </p:nvGrpSpPr>
          <p:grpSpPr>
            <a:xfrm>
              <a:off x="286625" y="3923799"/>
              <a:ext cx="133200" cy="133200"/>
              <a:chOff x="286625" y="3648899"/>
              <a:chExt cx="133200" cy="133200"/>
            </a:xfrm>
          </p:grpSpPr>
          <p:sp>
            <p:nvSpPr>
              <p:cNvPr id="740" name="Google Shape;740;p5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42" name="Google Shape;742;p50">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744" name="Google Shape;744;p50">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icture containing art, sketch, line, triangle&#10;&#10;Description automatically generated">
            <a:extLst>
              <a:ext uri="{FF2B5EF4-FFF2-40B4-BE49-F238E27FC236}">
                <a16:creationId xmlns:a16="http://schemas.microsoft.com/office/drawing/2014/main" id="{B77B34D4-2C89-3660-DF2D-8586DC6F0198}"/>
              </a:ext>
            </a:extLst>
          </p:cNvPr>
          <p:cNvPicPr>
            <a:picLocks noChangeAspect="1"/>
          </p:cNvPicPr>
          <p:nvPr/>
        </p:nvPicPr>
        <p:blipFill>
          <a:blip r:embed="rId4"/>
          <a:stretch>
            <a:fillRect/>
          </a:stretch>
        </p:blipFill>
        <p:spPr>
          <a:xfrm>
            <a:off x="8414801" y="4428639"/>
            <a:ext cx="645290" cy="645290"/>
          </a:xfrm>
          <a:prstGeom prst="rect">
            <a:avLst/>
          </a:prstGeom>
        </p:spPr>
      </p:pic>
      <p:sp>
        <p:nvSpPr>
          <p:cNvPr id="4" name="Subtitle 3">
            <a:extLst>
              <a:ext uri="{FF2B5EF4-FFF2-40B4-BE49-F238E27FC236}">
                <a16:creationId xmlns:a16="http://schemas.microsoft.com/office/drawing/2014/main" id="{3FD81854-F800-8E8A-A44F-76004CDB950C}"/>
              </a:ext>
            </a:extLst>
          </p:cNvPr>
          <p:cNvSpPr>
            <a:spLocks noGrp="1"/>
          </p:cNvSpPr>
          <p:nvPr>
            <p:ph type="subTitle" idx="1"/>
          </p:nvPr>
        </p:nvSpPr>
        <p:spPr>
          <a:xfrm>
            <a:off x="1122191" y="3468875"/>
            <a:ext cx="2966400" cy="424200"/>
          </a:xfrm>
        </p:spPr>
        <p:txBody>
          <a:bodyPr/>
          <a:lstStyle/>
          <a:p>
            <a:endParaRPr lang="en-S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38F4-30DF-FC4E-C917-EF9FCA1B45C3}"/>
              </a:ext>
            </a:extLst>
          </p:cNvPr>
          <p:cNvSpPr>
            <a:spLocks noGrp="1"/>
          </p:cNvSpPr>
          <p:nvPr>
            <p:ph type="title"/>
          </p:nvPr>
        </p:nvSpPr>
        <p:spPr/>
        <p:txBody>
          <a:bodyPr/>
          <a:lstStyle/>
          <a:p>
            <a:r>
              <a:rPr lang="en-GB"/>
              <a:t>/Browser </a:t>
            </a:r>
            <a:r>
              <a:rPr lang="en-GB" err="1"/>
              <a:t>DevTools</a:t>
            </a:r>
            <a:endParaRPr lang="en-SG"/>
          </a:p>
        </p:txBody>
      </p:sp>
      <p:sp>
        <p:nvSpPr>
          <p:cNvPr id="3" name="Text Placeholder 2">
            <a:extLst>
              <a:ext uri="{FF2B5EF4-FFF2-40B4-BE49-F238E27FC236}">
                <a16:creationId xmlns:a16="http://schemas.microsoft.com/office/drawing/2014/main" id="{D0FF2A8F-2C31-8D13-9863-036EFD0EE8E8}"/>
              </a:ext>
            </a:extLst>
          </p:cNvPr>
          <p:cNvSpPr>
            <a:spLocks noGrp="1"/>
          </p:cNvSpPr>
          <p:nvPr>
            <p:ph type="body" idx="1"/>
          </p:nvPr>
        </p:nvSpPr>
        <p:spPr>
          <a:xfrm>
            <a:off x="720000" y="1188900"/>
            <a:ext cx="5342663" cy="3380100"/>
          </a:xfrm>
        </p:spPr>
        <p:txBody>
          <a:bodyPr anchor="t"/>
          <a:lstStyle/>
          <a:p>
            <a:pPr marL="330200" indent="-171450">
              <a:spcBef>
                <a:spcPts val="1200"/>
              </a:spcBef>
              <a:buFont typeface="Arial" panose="020B0604020202020204" pitchFamily="34" charset="0"/>
              <a:buChar char="•"/>
            </a:pPr>
            <a:r>
              <a:rPr lang="en-GB" sz="1400"/>
              <a:t>Elements show the </a:t>
            </a:r>
            <a:r>
              <a:rPr lang="en-GB" sz="1400" b="1"/>
              <a:t>HTML content</a:t>
            </a:r>
            <a:r>
              <a:rPr lang="en-GB" sz="1400"/>
              <a:t> of a page, showing links that certain actions (e.g., forms, anchor tags) lead to</a:t>
            </a:r>
          </a:p>
          <a:p>
            <a:pPr marL="787400" lvl="1" indent="-171450">
              <a:spcBef>
                <a:spcPts val="1200"/>
              </a:spcBef>
              <a:buFont typeface="Arial" panose="020B0604020202020204" pitchFamily="34" charset="0"/>
              <a:buChar char="•"/>
            </a:pPr>
            <a:r>
              <a:rPr lang="en-GB"/>
              <a:t>An alternative to this is right-clicking the page then selecting "View page source". It also shows the page's HTML code!</a:t>
            </a:r>
            <a:endParaRPr lang="en-SG"/>
          </a:p>
        </p:txBody>
      </p:sp>
      <p:pic>
        <p:nvPicPr>
          <p:cNvPr id="7" name="Picture 6">
            <a:extLst>
              <a:ext uri="{FF2B5EF4-FFF2-40B4-BE49-F238E27FC236}">
                <a16:creationId xmlns:a16="http://schemas.microsoft.com/office/drawing/2014/main" id="{3ECEAAA4-4C35-4B26-FDA3-33DD5193F89B}"/>
              </a:ext>
            </a:extLst>
          </p:cNvPr>
          <p:cNvPicPr>
            <a:picLocks noChangeAspect="1"/>
          </p:cNvPicPr>
          <p:nvPr/>
        </p:nvPicPr>
        <p:blipFill>
          <a:blip r:embed="rId2"/>
          <a:stretch>
            <a:fillRect/>
          </a:stretch>
        </p:blipFill>
        <p:spPr>
          <a:xfrm>
            <a:off x="6176133" y="1188899"/>
            <a:ext cx="1758191" cy="3425047"/>
          </a:xfrm>
          <a:prstGeom prst="rect">
            <a:avLst/>
          </a:prstGeom>
        </p:spPr>
      </p:pic>
    </p:spTree>
    <p:extLst>
      <p:ext uri="{BB962C8B-B14F-4D97-AF65-F5344CB8AC3E}">
        <p14:creationId xmlns:p14="http://schemas.microsoft.com/office/powerpoint/2010/main" val="325092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38F4-30DF-FC4E-C917-EF9FCA1B45C3}"/>
              </a:ext>
            </a:extLst>
          </p:cNvPr>
          <p:cNvSpPr>
            <a:spLocks noGrp="1"/>
          </p:cNvSpPr>
          <p:nvPr>
            <p:ph type="title"/>
          </p:nvPr>
        </p:nvSpPr>
        <p:spPr/>
        <p:txBody>
          <a:bodyPr/>
          <a:lstStyle/>
          <a:p>
            <a:r>
              <a:rPr lang="en-GB"/>
              <a:t>/Browser </a:t>
            </a:r>
            <a:r>
              <a:rPr lang="en-GB" err="1"/>
              <a:t>DevTools</a:t>
            </a:r>
            <a:endParaRPr lang="en-SG"/>
          </a:p>
        </p:txBody>
      </p:sp>
      <p:sp>
        <p:nvSpPr>
          <p:cNvPr id="3" name="Text Placeholder 2">
            <a:extLst>
              <a:ext uri="{FF2B5EF4-FFF2-40B4-BE49-F238E27FC236}">
                <a16:creationId xmlns:a16="http://schemas.microsoft.com/office/drawing/2014/main" id="{D0FF2A8F-2C31-8D13-9863-036EFD0EE8E8}"/>
              </a:ext>
            </a:extLst>
          </p:cNvPr>
          <p:cNvSpPr>
            <a:spLocks noGrp="1"/>
          </p:cNvSpPr>
          <p:nvPr>
            <p:ph type="body" idx="1"/>
          </p:nvPr>
        </p:nvSpPr>
        <p:spPr>
          <a:xfrm>
            <a:off x="720000" y="1188900"/>
            <a:ext cx="5342663" cy="3380100"/>
          </a:xfrm>
        </p:spPr>
        <p:txBody>
          <a:bodyPr anchor="t"/>
          <a:lstStyle/>
          <a:p>
            <a:pPr marL="330200" indent="-171450">
              <a:spcBef>
                <a:spcPts val="1200"/>
              </a:spcBef>
              <a:buFont typeface="Arial" panose="020B0604020202020204" pitchFamily="34" charset="0"/>
              <a:buChar char="•"/>
            </a:pPr>
            <a:r>
              <a:rPr lang="en-GB" sz="1400"/>
              <a:t>Elements show the </a:t>
            </a:r>
            <a:r>
              <a:rPr lang="en-GB" sz="1400" b="1"/>
              <a:t>HTML content</a:t>
            </a:r>
            <a:r>
              <a:rPr lang="en-GB" sz="1400"/>
              <a:t> of a page, showing links that certain actions (e.g., forms, anchor tags) lead to</a:t>
            </a:r>
          </a:p>
          <a:p>
            <a:pPr marL="330200" indent="-171450">
              <a:spcBef>
                <a:spcPts val="1200"/>
              </a:spcBef>
              <a:buFont typeface="Arial" panose="020B0604020202020204" pitchFamily="34" charset="0"/>
              <a:buChar char="•"/>
            </a:pPr>
            <a:r>
              <a:rPr lang="en-GB" sz="1400"/>
              <a:t>Console allows you to </a:t>
            </a:r>
            <a:r>
              <a:rPr lang="en-GB" sz="1400" b="1"/>
              <a:t>run JavaScript code </a:t>
            </a:r>
            <a:r>
              <a:rPr lang="en-GB" sz="1400"/>
              <a:t>in the browser, both in the form of writing your own code or accessing defined code (e.g., accessing variables/methods)</a:t>
            </a:r>
            <a:endParaRPr lang="en-SG"/>
          </a:p>
        </p:txBody>
      </p:sp>
      <p:pic>
        <p:nvPicPr>
          <p:cNvPr id="6" name="Picture 5">
            <a:extLst>
              <a:ext uri="{FF2B5EF4-FFF2-40B4-BE49-F238E27FC236}">
                <a16:creationId xmlns:a16="http://schemas.microsoft.com/office/drawing/2014/main" id="{A5BCF2CB-B112-D79F-08F2-C44033F3CCE2}"/>
              </a:ext>
            </a:extLst>
          </p:cNvPr>
          <p:cNvPicPr>
            <a:picLocks noChangeAspect="1"/>
          </p:cNvPicPr>
          <p:nvPr/>
        </p:nvPicPr>
        <p:blipFill>
          <a:blip r:embed="rId3"/>
          <a:stretch>
            <a:fillRect/>
          </a:stretch>
        </p:blipFill>
        <p:spPr>
          <a:xfrm>
            <a:off x="6176134" y="1188899"/>
            <a:ext cx="1749004" cy="3414601"/>
          </a:xfrm>
          <a:prstGeom prst="rect">
            <a:avLst/>
          </a:prstGeom>
        </p:spPr>
      </p:pic>
    </p:spTree>
    <p:extLst>
      <p:ext uri="{BB962C8B-B14F-4D97-AF65-F5344CB8AC3E}">
        <p14:creationId xmlns:p14="http://schemas.microsoft.com/office/powerpoint/2010/main" val="215264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38F4-30DF-FC4E-C917-EF9FCA1B45C3}"/>
              </a:ext>
            </a:extLst>
          </p:cNvPr>
          <p:cNvSpPr>
            <a:spLocks noGrp="1"/>
          </p:cNvSpPr>
          <p:nvPr>
            <p:ph type="title"/>
          </p:nvPr>
        </p:nvSpPr>
        <p:spPr/>
        <p:txBody>
          <a:bodyPr/>
          <a:lstStyle/>
          <a:p>
            <a:r>
              <a:rPr lang="en-GB"/>
              <a:t>/Browser </a:t>
            </a:r>
            <a:r>
              <a:rPr lang="en-GB" err="1"/>
              <a:t>DevTools</a:t>
            </a:r>
            <a:endParaRPr lang="en-SG"/>
          </a:p>
        </p:txBody>
      </p:sp>
      <p:sp>
        <p:nvSpPr>
          <p:cNvPr id="3" name="Text Placeholder 2">
            <a:extLst>
              <a:ext uri="{FF2B5EF4-FFF2-40B4-BE49-F238E27FC236}">
                <a16:creationId xmlns:a16="http://schemas.microsoft.com/office/drawing/2014/main" id="{D0FF2A8F-2C31-8D13-9863-036EFD0EE8E8}"/>
              </a:ext>
            </a:extLst>
          </p:cNvPr>
          <p:cNvSpPr>
            <a:spLocks noGrp="1"/>
          </p:cNvSpPr>
          <p:nvPr>
            <p:ph type="body" idx="1"/>
          </p:nvPr>
        </p:nvSpPr>
        <p:spPr>
          <a:xfrm>
            <a:off x="720000" y="1188900"/>
            <a:ext cx="5342663" cy="3380100"/>
          </a:xfrm>
        </p:spPr>
        <p:txBody>
          <a:bodyPr anchor="t"/>
          <a:lstStyle/>
          <a:p>
            <a:pPr marL="330200" indent="-171450">
              <a:spcBef>
                <a:spcPts val="1200"/>
              </a:spcBef>
              <a:buFont typeface="Arial" panose="020B0604020202020204" pitchFamily="34" charset="0"/>
              <a:buChar char="•"/>
            </a:pPr>
            <a:r>
              <a:rPr lang="en-GB" sz="1400"/>
              <a:t>Elements show the </a:t>
            </a:r>
            <a:r>
              <a:rPr lang="en-GB" sz="1400" b="1"/>
              <a:t>HTML content</a:t>
            </a:r>
            <a:r>
              <a:rPr lang="en-GB" sz="1400"/>
              <a:t> of a page, showing links that certain actions (e.g., forms, anchor tags) lead to</a:t>
            </a:r>
          </a:p>
          <a:p>
            <a:pPr marL="330200" indent="-171450">
              <a:spcBef>
                <a:spcPts val="1200"/>
              </a:spcBef>
              <a:buFont typeface="Arial" panose="020B0604020202020204" pitchFamily="34" charset="0"/>
              <a:buChar char="•"/>
            </a:pPr>
            <a:r>
              <a:rPr lang="en-GB" sz="1400"/>
              <a:t>Console allows you to </a:t>
            </a:r>
            <a:r>
              <a:rPr lang="en-GB" sz="1400" b="1"/>
              <a:t>run JavaScript code </a:t>
            </a:r>
            <a:r>
              <a:rPr lang="en-GB" sz="1400"/>
              <a:t>in the browser, both in the form of writing your own code or accessing defined code (e.g., accessing variables/methods)</a:t>
            </a:r>
          </a:p>
          <a:p>
            <a:pPr marL="330200" indent="-171450">
              <a:spcBef>
                <a:spcPts val="1200"/>
              </a:spcBef>
              <a:buFont typeface="Arial" panose="020B0604020202020204" pitchFamily="34" charset="0"/>
              <a:buChar char="•"/>
            </a:pPr>
            <a:r>
              <a:rPr lang="en-GB" sz="1400"/>
              <a:t>Network allows you to </a:t>
            </a:r>
            <a:r>
              <a:rPr lang="en-GB" sz="1400" b="1"/>
              <a:t>monitor HTTP requests</a:t>
            </a:r>
            <a:r>
              <a:rPr lang="en-GB" sz="1400"/>
              <a:t> made to the server and specific details about each request</a:t>
            </a:r>
            <a:endParaRPr lang="en-SG"/>
          </a:p>
        </p:txBody>
      </p:sp>
      <p:pic>
        <p:nvPicPr>
          <p:cNvPr id="9" name="Picture 8">
            <a:extLst>
              <a:ext uri="{FF2B5EF4-FFF2-40B4-BE49-F238E27FC236}">
                <a16:creationId xmlns:a16="http://schemas.microsoft.com/office/drawing/2014/main" id="{BD4A076F-C9F7-E04E-3588-16BCB1349C41}"/>
              </a:ext>
            </a:extLst>
          </p:cNvPr>
          <p:cNvPicPr>
            <a:picLocks noChangeAspect="1"/>
          </p:cNvPicPr>
          <p:nvPr/>
        </p:nvPicPr>
        <p:blipFill>
          <a:blip r:embed="rId3"/>
          <a:stretch>
            <a:fillRect/>
          </a:stretch>
        </p:blipFill>
        <p:spPr>
          <a:xfrm>
            <a:off x="6176134" y="1188899"/>
            <a:ext cx="1750299" cy="3414601"/>
          </a:xfrm>
          <a:prstGeom prst="rect">
            <a:avLst/>
          </a:prstGeom>
        </p:spPr>
      </p:pic>
    </p:spTree>
    <p:extLst>
      <p:ext uri="{BB962C8B-B14F-4D97-AF65-F5344CB8AC3E}">
        <p14:creationId xmlns:p14="http://schemas.microsoft.com/office/powerpoint/2010/main" val="1736516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38F4-30DF-FC4E-C917-EF9FCA1B45C3}"/>
              </a:ext>
            </a:extLst>
          </p:cNvPr>
          <p:cNvSpPr>
            <a:spLocks noGrp="1"/>
          </p:cNvSpPr>
          <p:nvPr>
            <p:ph type="title"/>
          </p:nvPr>
        </p:nvSpPr>
        <p:spPr/>
        <p:txBody>
          <a:bodyPr/>
          <a:lstStyle/>
          <a:p>
            <a:r>
              <a:rPr lang="en-GB"/>
              <a:t>/Browser </a:t>
            </a:r>
            <a:r>
              <a:rPr lang="en-GB" err="1"/>
              <a:t>DevTools</a:t>
            </a:r>
            <a:endParaRPr lang="en-SG"/>
          </a:p>
        </p:txBody>
      </p:sp>
      <p:sp>
        <p:nvSpPr>
          <p:cNvPr id="3" name="Text Placeholder 2">
            <a:extLst>
              <a:ext uri="{FF2B5EF4-FFF2-40B4-BE49-F238E27FC236}">
                <a16:creationId xmlns:a16="http://schemas.microsoft.com/office/drawing/2014/main" id="{D0FF2A8F-2C31-8D13-9863-036EFD0EE8E8}"/>
              </a:ext>
            </a:extLst>
          </p:cNvPr>
          <p:cNvSpPr>
            <a:spLocks noGrp="1"/>
          </p:cNvSpPr>
          <p:nvPr>
            <p:ph type="body" idx="1"/>
          </p:nvPr>
        </p:nvSpPr>
        <p:spPr>
          <a:xfrm>
            <a:off x="720000" y="1188900"/>
            <a:ext cx="5342663" cy="3380100"/>
          </a:xfrm>
        </p:spPr>
        <p:txBody>
          <a:bodyPr anchor="t"/>
          <a:lstStyle/>
          <a:p>
            <a:pPr marL="330200" indent="-171450">
              <a:spcBef>
                <a:spcPts val="1200"/>
              </a:spcBef>
              <a:buFont typeface="Arial" panose="020B0604020202020204" pitchFamily="34" charset="0"/>
              <a:buChar char="•"/>
            </a:pPr>
            <a:r>
              <a:rPr lang="en-GB" sz="1400"/>
              <a:t>Application (or Storage in Firefox) allows you to </a:t>
            </a:r>
            <a:r>
              <a:rPr lang="en-GB" sz="1400" b="1"/>
              <a:t>view all content a webpage has stored</a:t>
            </a:r>
            <a:r>
              <a:rPr lang="en-GB" sz="1400"/>
              <a:t>, including cookies, </a:t>
            </a:r>
            <a:r>
              <a:rPr lang="en-GB" sz="1400" err="1"/>
              <a:t>localStorage</a:t>
            </a:r>
            <a:r>
              <a:rPr lang="en-GB" sz="1400"/>
              <a:t> content, and more</a:t>
            </a:r>
            <a:endParaRPr lang="en-SG"/>
          </a:p>
        </p:txBody>
      </p:sp>
      <p:pic>
        <p:nvPicPr>
          <p:cNvPr id="7" name="Picture 6">
            <a:extLst>
              <a:ext uri="{FF2B5EF4-FFF2-40B4-BE49-F238E27FC236}">
                <a16:creationId xmlns:a16="http://schemas.microsoft.com/office/drawing/2014/main" id="{C21D5C31-E29A-3B5E-0EA9-6240B1089F8E}"/>
              </a:ext>
            </a:extLst>
          </p:cNvPr>
          <p:cNvPicPr>
            <a:picLocks noChangeAspect="1"/>
          </p:cNvPicPr>
          <p:nvPr/>
        </p:nvPicPr>
        <p:blipFill>
          <a:blip r:embed="rId2"/>
          <a:stretch>
            <a:fillRect/>
          </a:stretch>
        </p:blipFill>
        <p:spPr>
          <a:xfrm>
            <a:off x="6176135" y="1188899"/>
            <a:ext cx="1749004" cy="3414601"/>
          </a:xfrm>
          <a:prstGeom prst="rect">
            <a:avLst/>
          </a:prstGeom>
        </p:spPr>
      </p:pic>
    </p:spTree>
    <p:extLst>
      <p:ext uri="{BB962C8B-B14F-4D97-AF65-F5344CB8AC3E}">
        <p14:creationId xmlns:p14="http://schemas.microsoft.com/office/powerpoint/2010/main" val="317511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A9E0FB-20E3-5C0D-E046-64675E17ADDF}"/>
              </a:ext>
            </a:extLst>
          </p:cNvPr>
          <p:cNvSpPr>
            <a:spLocks noGrp="1"/>
          </p:cNvSpPr>
          <p:nvPr>
            <p:ph type="title"/>
          </p:nvPr>
        </p:nvSpPr>
        <p:spPr>
          <a:xfrm>
            <a:off x="287369" y="390449"/>
            <a:ext cx="8569261" cy="572700"/>
          </a:xfrm>
        </p:spPr>
        <p:txBody>
          <a:bodyPr/>
          <a:lstStyle/>
          <a:p>
            <a:r>
              <a:rPr lang="en-GB"/>
              <a:t>/What Kind of Attacks are Happening the Most?</a:t>
            </a:r>
            <a:endParaRPr lang="en-SG"/>
          </a:p>
        </p:txBody>
      </p:sp>
      <p:graphicFrame>
        <p:nvGraphicFramePr>
          <p:cNvPr id="8" name="Chart 7">
            <a:extLst>
              <a:ext uri="{FF2B5EF4-FFF2-40B4-BE49-F238E27FC236}">
                <a16:creationId xmlns:a16="http://schemas.microsoft.com/office/drawing/2014/main" id="{233DC5B0-264D-CFB7-3ECB-9F3A9CE64ED4}"/>
              </a:ext>
            </a:extLst>
          </p:cNvPr>
          <p:cNvGraphicFramePr/>
          <p:nvPr>
            <p:extLst>
              <p:ext uri="{D42A27DB-BD31-4B8C-83A1-F6EECF244321}">
                <p14:modId xmlns:p14="http://schemas.microsoft.com/office/powerpoint/2010/main" val="67637196"/>
              </p:ext>
            </p:extLst>
          </p:nvPr>
        </p:nvGraphicFramePr>
        <p:xfrm>
          <a:off x="857891" y="1183356"/>
          <a:ext cx="7428216" cy="3414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1420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3"/>
          <p:cNvSpPr txBox="1">
            <a:spLocks noGrp="1"/>
          </p:cNvSpPr>
          <p:nvPr>
            <p:ph type="title"/>
          </p:nvPr>
        </p:nvSpPr>
        <p:spPr>
          <a:xfrm>
            <a:off x="2138624" y="1523275"/>
            <a:ext cx="2535907" cy="510300"/>
          </a:xfrm>
          <a:prstGeom prst="rect">
            <a:avLst/>
          </a:prstGeom>
        </p:spPr>
        <p:txBody>
          <a:bodyPr spcFirstLastPara="1" wrap="square" lIns="91425" tIns="91425" rIns="91425" bIns="91425" anchor="ctr" anchorCtr="0">
            <a:noAutofit/>
          </a:bodyPr>
          <a:lstStyle/>
          <a:p>
            <a:r>
              <a:rPr lang="en-SG"/>
              <a:t>/Cross-Site Scripting</a:t>
            </a:r>
          </a:p>
        </p:txBody>
      </p:sp>
      <p:sp>
        <p:nvSpPr>
          <p:cNvPr id="856" name="Google Shape;856;p53"/>
          <p:cNvSpPr txBox="1">
            <a:spLocks noGrp="1"/>
          </p:cNvSpPr>
          <p:nvPr>
            <p:ph type="title" idx="2"/>
          </p:nvPr>
        </p:nvSpPr>
        <p:spPr>
          <a:xfrm>
            <a:off x="123562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57" name="Google Shape;857;p53"/>
          <p:cNvSpPr txBox="1">
            <a:spLocks noGrp="1"/>
          </p:cNvSpPr>
          <p:nvPr>
            <p:ph type="subTitle" idx="1"/>
          </p:nvPr>
        </p:nvSpPr>
        <p:spPr>
          <a:xfrm>
            <a:off x="2138625" y="2033600"/>
            <a:ext cx="2336400" cy="688800"/>
          </a:xfrm>
          <a:prstGeom prst="rect">
            <a:avLst/>
          </a:prstGeom>
        </p:spPr>
        <p:txBody>
          <a:bodyPr spcFirstLastPara="1" wrap="square" lIns="91425" tIns="91425" rIns="91425" bIns="91425" anchor="ctr" anchorCtr="0">
            <a:noAutofit/>
          </a:bodyPr>
          <a:lstStyle/>
          <a:p>
            <a:pPr marL="0" indent="0"/>
            <a:r>
              <a:rPr lang="en-GB" sz="1200"/>
              <a:t>Injecting malicious code into a web page accessed by others</a:t>
            </a:r>
          </a:p>
        </p:txBody>
      </p:sp>
      <p:sp>
        <p:nvSpPr>
          <p:cNvPr id="858" name="Google Shape;858;p53"/>
          <p:cNvSpPr txBox="1">
            <a:spLocks noGrp="1"/>
          </p:cNvSpPr>
          <p:nvPr>
            <p:ph type="title" idx="3"/>
          </p:nvPr>
        </p:nvSpPr>
        <p:spPr>
          <a:xfrm>
            <a:off x="5571974" y="1523275"/>
            <a:ext cx="2758736" cy="510300"/>
          </a:xfrm>
          <a:prstGeom prst="rect">
            <a:avLst/>
          </a:prstGeom>
        </p:spPr>
        <p:txBody>
          <a:bodyPr spcFirstLastPara="1" wrap="square" lIns="91425" tIns="91425" rIns="91425" bIns="91425" anchor="ctr" anchorCtr="0">
            <a:noAutofit/>
          </a:bodyPr>
          <a:lstStyle/>
          <a:p>
            <a:r>
              <a:rPr lang="en"/>
              <a:t>/SQL Injection</a:t>
            </a:r>
            <a:endParaRPr/>
          </a:p>
        </p:txBody>
      </p:sp>
      <p:sp>
        <p:nvSpPr>
          <p:cNvPr id="859" name="Google Shape;859;p53"/>
          <p:cNvSpPr txBox="1">
            <a:spLocks noGrp="1"/>
          </p:cNvSpPr>
          <p:nvPr>
            <p:ph type="title" idx="4"/>
          </p:nvPr>
        </p:nvSpPr>
        <p:spPr>
          <a:xfrm>
            <a:off x="473557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60" name="Google Shape;860;p53"/>
          <p:cNvSpPr txBox="1">
            <a:spLocks noGrp="1"/>
          </p:cNvSpPr>
          <p:nvPr>
            <p:ph type="subTitle" idx="5"/>
          </p:nvPr>
        </p:nvSpPr>
        <p:spPr>
          <a:xfrm>
            <a:off x="5571975" y="2033600"/>
            <a:ext cx="2336400" cy="688800"/>
          </a:xfrm>
          <a:prstGeom prst="rect">
            <a:avLst/>
          </a:prstGeom>
        </p:spPr>
        <p:txBody>
          <a:bodyPr spcFirstLastPara="1" wrap="square" lIns="91425" tIns="91425" rIns="91425" bIns="91425" anchor="ctr" anchorCtr="0">
            <a:noAutofit/>
          </a:bodyPr>
          <a:lstStyle/>
          <a:p>
            <a:pPr marL="0" indent="0"/>
            <a:r>
              <a:rPr lang="en-GB" sz="1200"/>
              <a:t>Exploiting vulnerable servers to extract data with SQL</a:t>
            </a:r>
          </a:p>
        </p:txBody>
      </p:sp>
      <p:sp>
        <p:nvSpPr>
          <p:cNvPr id="861" name="Google Shape;861;p53"/>
          <p:cNvSpPr txBox="1">
            <a:spLocks noGrp="1"/>
          </p:cNvSpPr>
          <p:nvPr>
            <p:ph type="title" idx="6"/>
          </p:nvPr>
        </p:nvSpPr>
        <p:spPr>
          <a:xfrm>
            <a:off x="3660150" y="3121943"/>
            <a:ext cx="2657579" cy="510300"/>
          </a:xfrm>
          <a:prstGeom prst="rect">
            <a:avLst/>
          </a:prstGeom>
        </p:spPr>
        <p:txBody>
          <a:bodyPr spcFirstLastPara="1" wrap="square" lIns="91425" tIns="91425" rIns="91425" bIns="91425" anchor="ctr" anchorCtr="0">
            <a:noAutofit/>
          </a:bodyPr>
          <a:lstStyle/>
          <a:p>
            <a:r>
              <a:rPr lang="en-SG"/>
              <a:t>/Directory Traversal</a:t>
            </a:r>
          </a:p>
        </p:txBody>
      </p:sp>
      <p:sp>
        <p:nvSpPr>
          <p:cNvPr id="862" name="Google Shape;862;p53"/>
          <p:cNvSpPr txBox="1">
            <a:spLocks noGrp="1"/>
          </p:cNvSpPr>
          <p:nvPr>
            <p:ph type="title" idx="7"/>
          </p:nvPr>
        </p:nvSpPr>
        <p:spPr>
          <a:xfrm>
            <a:off x="2823950" y="3077397"/>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63" name="Google Shape;863;p53"/>
          <p:cNvSpPr txBox="1">
            <a:spLocks noGrp="1"/>
          </p:cNvSpPr>
          <p:nvPr>
            <p:ph type="subTitle" idx="8"/>
          </p:nvPr>
        </p:nvSpPr>
        <p:spPr>
          <a:xfrm>
            <a:off x="3660151" y="3632268"/>
            <a:ext cx="2336400" cy="688800"/>
          </a:xfrm>
          <a:prstGeom prst="rect">
            <a:avLst/>
          </a:prstGeom>
        </p:spPr>
        <p:txBody>
          <a:bodyPr spcFirstLastPara="1" wrap="square" lIns="91425" tIns="91425" rIns="91425" bIns="91425" anchor="ctr" anchorCtr="0">
            <a:noAutofit/>
          </a:bodyPr>
          <a:lstStyle/>
          <a:p>
            <a:pPr marL="0" indent="0"/>
            <a:r>
              <a:rPr lang="en-GB" sz="1200"/>
              <a:t>Accessing files and content located somewhere in the server</a:t>
            </a:r>
          </a:p>
        </p:txBody>
      </p:sp>
      <p:sp>
        <p:nvSpPr>
          <p:cNvPr id="867" name="Google Shape;867;p5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/Common Attacks</a:t>
            </a:r>
            <a:endParaRPr/>
          </a:p>
        </p:txBody>
      </p:sp>
      <p:grpSp>
        <p:nvGrpSpPr>
          <p:cNvPr id="869" name="Google Shape;869;p53"/>
          <p:cNvGrpSpPr/>
          <p:nvPr/>
        </p:nvGrpSpPr>
        <p:grpSpPr>
          <a:xfrm>
            <a:off x="299286" y="189025"/>
            <a:ext cx="133205" cy="119344"/>
            <a:chOff x="222150" y="185025"/>
            <a:chExt cx="170100" cy="152400"/>
          </a:xfrm>
        </p:grpSpPr>
        <p:cxnSp>
          <p:nvCxnSpPr>
            <p:cNvPr id="870" name="Google Shape;870;p5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71" name="Google Shape;871;p5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72" name="Google Shape;872;p5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73" name="Google Shape;873;p53"/>
          <p:cNvGrpSpPr/>
          <p:nvPr/>
        </p:nvGrpSpPr>
        <p:grpSpPr>
          <a:xfrm>
            <a:off x="286625" y="3999999"/>
            <a:ext cx="145867" cy="958251"/>
            <a:chOff x="286625" y="3923799"/>
            <a:chExt cx="145867" cy="958251"/>
          </a:xfrm>
        </p:grpSpPr>
        <p:sp>
          <p:nvSpPr>
            <p:cNvPr id="874" name="Google Shape;874;p5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53"/>
            <p:cNvGrpSpPr/>
            <p:nvPr/>
          </p:nvGrpSpPr>
          <p:grpSpPr>
            <a:xfrm>
              <a:off x="298112" y="4342643"/>
              <a:ext cx="110182" cy="126862"/>
              <a:chOff x="281100" y="2027800"/>
              <a:chExt cx="140700" cy="162000"/>
            </a:xfrm>
          </p:grpSpPr>
          <p:sp>
            <p:nvSpPr>
              <p:cNvPr id="876" name="Google Shape;876;p5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53"/>
              <p:cNvGrpSpPr/>
              <p:nvPr/>
            </p:nvGrpSpPr>
            <p:grpSpPr>
              <a:xfrm>
                <a:off x="308875" y="2088450"/>
                <a:ext cx="85200" cy="40700"/>
                <a:chOff x="308875" y="2087000"/>
                <a:chExt cx="85200" cy="40700"/>
              </a:xfrm>
            </p:grpSpPr>
            <p:cxnSp>
              <p:nvCxnSpPr>
                <p:cNvPr id="878" name="Google Shape;878;p5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879" name="Google Shape;879;p5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80" name="Google Shape;880;p53"/>
            <p:cNvGrpSpPr/>
            <p:nvPr/>
          </p:nvGrpSpPr>
          <p:grpSpPr>
            <a:xfrm>
              <a:off x="286625" y="3923799"/>
              <a:ext cx="133200" cy="133200"/>
              <a:chOff x="286625" y="3648899"/>
              <a:chExt cx="133200" cy="133200"/>
            </a:xfrm>
          </p:grpSpPr>
          <p:sp>
            <p:nvSpPr>
              <p:cNvPr id="881" name="Google Shape;881;p5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84" name="Google Shape;884;p53">
            <a:hlinkClick r:id="" action="ppaction://hlinkshowjump?jump=nextslide"/>
          </p:cNvPr>
          <p:cNvCxnSpPr/>
          <p:nvPr/>
        </p:nvCxnSpPr>
        <p:spPr>
          <a:xfrm>
            <a:off x="8176575" y="3529013"/>
            <a:ext cx="0" cy="740100"/>
          </a:xfrm>
          <a:prstGeom prst="straightConnector1">
            <a:avLst/>
          </a:prstGeom>
          <a:noFill/>
          <a:ln w="9525" cap="flat" cmpd="sng">
            <a:solidFill>
              <a:schemeClr val="dk2"/>
            </a:solidFill>
            <a:prstDash val="solid"/>
            <a:round/>
            <a:headEnd type="none" w="med" len="med"/>
            <a:tailEnd type="stealth" w="med" len="med"/>
          </a:ln>
        </p:spPr>
      </p:cxnSp>
      <p:sp>
        <p:nvSpPr>
          <p:cNvPr id="885" name="Google Shape;885;p53"/>
          <p:cNvSpPr/>
          <p:nvPr/>
        </p:nvSpPr>
        <p:spPr>
          <a:xfrm>
            <a:off x="1862796" y="230207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886" name="Google Shape;886;p53"/>
          <p:cNvSpPr/>
          <p:nvPr/>
        </p:nvSpPr>
        <p:spPr>
          <a:xfrm>
            <a:off x="3384322" y="387510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887" name="Google Shape;887;p53"/>
          <p:cNvSpPr/>
          <p:nvPr/>
        </p:nvSpPr>
        <p:spPr>
          <a:xfrm>
            <a:off x="5343246" y="230207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889" name="Google Shape;889;p53">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 name="Google Shape;893;p53"/>
          <p:cNvGrpSpPr/>
          <p:nvPr/>
        </p:nvGrpSpPr>
        <p:grpSpPr>
          <a:xfrm>
            <a:off x="7819199" y="752550"/>
            <a:ext cx="604800" cy="147600"/>
            <a:chOff x="7688649" y="828750"/>
            <a:chExt cx="604800" cy="147600"/>
          </a:xfrm>
        </p:grpSpPr>
        <p:sp>
          <p:nvSpPr>
            <p:cNvPr id="894" name="Google Shape;894;p53"/>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picture containing art, sketch, line, triangle&#10;&#10;Description automatically generated">
            <a:extLst>
              <a:ext uri="{FF2B5EF4-FFF2-40B4-BE49-F238E27FC236}">
                <a16:creationId xmlns:a16="http://schemas.microsoft.com/office/drawing/2014/main" id="{401F645B-3A2E-B075-E025-E4D0E80F23B1}"/>
              </a:ext>
            </a:extLst>
          </p:cNvPr>
          <p:cNvPicPr>
            <a:picLocks noChangeAspect="1"/>
          </p:cNvPicPr>
          <p:nvPr/>
        </p:nvPicPr>
        <p:blipFill>
          <a:blip r:embed="rId4"/>
          <a:stretch>
            <a:fillRect/>
          </a:stretch>
        </p:blipFill>
        <p:spPr>
          <a:xfrm>
            <a:off x="8414801" y="4428639"/>
            <a:ext cx="645290" cy="645290"/>
          </a:xfrm>
          <a:prstGeom prst="rect">
            <a:avLst/>
          </a:prstGeom>
        </p:spPr>
      </p:pic>
    </p:spTree>
    <p:extLst>
      <p:ext uri="{BB962C8B-B14F-4D97-AF65-F5344CB8AC3E}">
        <p14:creationId xmlns:p14="http://schemas.microsoft.com/office/powerpoint/2010/main" val="1321873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3942-1A5D-E0E9-F072-CC337E41439A}"/>
              </a:ext>
            </a:extLst>
          </p:cNvPr>
          <p:cNvSpPr>
            <a:spLocks noGrp="1"/>
          </p:cNvSpPr>
          <p:nvPr>
            <p:ph type="title"/>
          </p:nvPr>
        </p:nvSpPr>
        <p:spPr>
          <a:xfrm>
            <a:off x="948599" y="1893800"/>
            <a:ext cx="5682137" cy="1499100"/>
          </a:xfrm>
        </p:spPr>
        <p:txBody>
          <a:bodyPr/>
          <a:lstStyle/>
          <a:p>
            <a:r>
              <a:rPr lang="en-GB"/>
              <a:t>Cross-Site Scripting</a:t>
            </a:r>
            <a:endParaRPr lang="en-SG"/>
          </a:p>
        </p:txBody>
      </p:sp>
      <p:sp>
        <p:nvSpPr>
          <p:cNvPr id="3" name="Title 2">
            <a:extLst>
              <a:ext uri="{FF2B5EF4-FFF2-40B4-BE49-F238E27FC236}">
                <a16:creationId xmlns:a16="http://schemas.microsoft.com/office/drawing/2014/main" id="{6160F766-666F-E6C7-7C86-5ED9E7D43530}"/>
              </a:ext>
            </a:extLst>
          </p:cNvPr>
          <p:cNvSpPr>
            <a:spLocks noGrp="1"/>
          </p:cNvSpPr>
          <p:nvPr>
            <p:ph type="title" idx="2"/>
          </p:nvPr>
        </p:nvSpPr>
        <p:spPr/>
        <p:txBody>
          <a:bodyPr/>
          <a:lstStyle/>
          <a:p>
            <a:r>
              <a:rPr lang="en-GB">
                <a:solidFill>
                  <a:schemeClr val="tx2"/>
                </a:solidFill>
              </a:rPr>
              <a:t>/01</a:t>
            </a:r>
            <a:endParaRPr lang="en-SG">
              <a:solidFill>
                <a:schemeClr val="tx2"/>
              </a:solidFill>
            </a:endParaRPr>
          </a:p>
        </p:txBody>
      </p:sp>
      <p:sp>
        <p:nvSpPr>
          <p:cNvPr id="4" name="Subtitle 3">
            <a:extLst>
              <a:ext uri="{FF2B5EF4-FFF2-40B4-BE49-F238E27FC236}">
                <a16:creationId xmlns:a16="http://schemas.microsoft.com/office/drawing/2014/main" id="{9C07FBE2-38FB-8A8D-D869-FEEEECCA1760}"/>
              </a:ext>
            </a:extLst>
          </p:cNvPr>
          <p:cNvSpPr>
            <a:spLocks noGrp="1"/>
          </p:cNvSpPr>
          <p:nvPr>
            <p:ph type="subTitle" idx="1"/>
          </p:nvPr>
        </p:nvSpPr>
        <p:spPr/>
        <p:txBody>
          <a:bodyPr/>
          <a:lstStyle/>
          <a:p>
            <a:pPr marL="0" lvl="0" indent="0" algn="l" rtl="0">
              <a:spcBef>
                <a:spcPts val="0"/>
              </a:spcBef>
              <a:spcAft>
                <a:spcPts val="0"/>
              </a:spcAft>
              <a:buNone/>
            </a:pPr>
            <a:r>
              <a:rPr lang="en-GB" sz="1600"/>
              <a:t>Injecting malicious code into a web page accessed by others</a:t>
            </a:r>
          </a:p>
        </p:txBody>
      </p:sp>
    </p:spTree>
    <p:extLst>
      <p:ext uri="{BB962C8B-B14F-4D97-AF65-F5344CB8AC3E}">
        <p14:creationId xmlns:p14="http://schemas.microsoft.com/office/powerpoint/2010/main" val="179937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grpSp>
        <p:nvGrpSpPr>
          <p:cNvPr id="1409" name="Google Shape;1409;p61"/>
          <p:cNvGrpSpPr/>
          <p:nvPr/>
        </p:nvGrpSpPr>
        <p:grpSpPr>
          <a:xfrm>
            <a:off x="299286" y="189025"/>
            <a:ext cx="133205" cy="119344"/>
            <a:chOff x="222150" y="185025"/>
            <a:chExt cx="170100" cy="152400"/>
          </a:xfrm>
        </p:grpSpPr>
        <p:cxnSp>
          <p:nvCxnSpPr>
            <p:cNvPr id="1410" name="Google Shape;1410;p6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411" name="Google Shape;1411;p6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412" name="Google Shape;1412;p6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413" name="Google Shape;1413;p61"/>
          <p:cNvGrpSpPr/>
          <p:nvPr/>
        </p:nvGrpSpPr>
        <p:grpSpPr>
          <a:xfrm>
            <a:off x="286625" y="3999999"/>
            <a:ext cx="145867" cy="958251"/>
            <a:chOff x="286625" y="3923799"/>
            <a:chExt cx="145867" cy="958251"/>
          </a:xfrm>
        </p:grpSpPr>
        <p:sp>
          <p:nvSpPr>
            <p:cNvPr id="1414" name="Google Shape;1414;p6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5" name="Google Shape;1415;p61"/>
            <p:cNvGrpSpPr/>
            <p:nvPr/>
          </p:nvGrpSpPr>
          <p:grpSpPr>
            <a:xfrm>
              <a:off x="298112" y="4342643"/>
              <a:ext cx="110182" cy="126862"/>
              <a:chOff x="281100" y="2027800"/>
              <a:chExt cx="140700" cy="162000"/>
            </a:xfrm>
          </p:grpSpPr>
          <p:sp>
            <p:nvSpPr>
              <p:cNvPr id="1416" name="Google Shape;1416;p6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7" name="Google Shape;1417;p61"/>
              <p:cNvGrpSpPr/>
              <p:nvPr/>
            </p:nvGrpSpPr>
            <p:grpSpPr>
              <a:xfrm>
                <a:off x="308875" y="2088450"/>
                <a:ext cx="85200" cy="40700"/>
                <a:chOff x="308875" y="2087000"/>
                <a:chExt cx="85200" cy="40700"/>
              </a:xfrm>
            </p:grpSpPr>
            <p:cxnSp>
              <p:nvCxnSpPr>
                <p:cNvPr id="1418" name="Google Shape;1418;p6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419" name="Google Shape;1419;p6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420" name="Google Shape;1420;p61"/>
            <p:cNvGrpSpPr/>
            <p:nvPr/>
          </p:nvGrpSpPr>
          <p:grpSpPr>
            <a:xfrm>
              <a:off x="286625" y="3923799"/>
              <a:ext cx="133200" cy="133200"/>
              <a:chOff x="286625" y="3648899"/>
              <a:chExt cx="133200" cy="133200"/>
            </a:xfrm>
          </p:grpSpPr>
          <p:sp>
            <p:nvSpPr>
              <p:cNvPr id="1421" name="Google Shape;1421;p6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4" name="Google Shape;1424;p61"/>
          <p:cNvSpPr txBox="1">
            <a:spLocks noGrp="1"/>
          </p:cNvSpPr>
          <p:nvPr>
            <p:ph type="title" idx="2"/>
          </p:nvPr>
        </p:nvSpPr>
        <p:spPr>
          <a:xfrm>
            <a:off x="720000" y="540000"/>
            <a:ext cx="4541100" cy="572700"/>
          </a:xfrm>
          <a:prstGeom prst="rect">
            <a:avLst/>
          </a:prstGeom>
        </p:spPr>
        <p:txBody>
          <a:bodyPr spcFirstLastPara="1" wrap="square" lIns="91425" tIns="91425" rIns="91425" bIns="91425" anchor="ctr" anchorCtr="0">
            <a:noAutofit/>
          </a:bodyPr>
          <a:lstStyle/>
          <a:p>
            <a:r>
              <a:rPr lang="en"/>
              <a:t>/Cross-Site Scripting</a:t>
            </a:r>
            <a:endParaRPr/>
          </a:p>
        </p:txBody>
      </p:sp>
      <p:sp>
        <p:nvSpPr>
          <p:cNvPr id="1425" name="Google Shape;1425;p61"/>
          <p:cNvSpPr txBox="1">
            <a:spLocks noGrp="1"/>
          </p:cNvSpPr>
          <p:nvPr>
            <p:ph type="title"/>
          </p:nvPr>
        </p:nvSpPr>
        <p:spPr>
          <a:xfrm>
            <a:off x="872629" y="1442893"/>
            <a:ext cx="2382432" cy="535800"/>
          </a:xfrm>
          <a:prstGeom prst="rect">
            <a:avLst/>
          </a:prstGeom>
        </p:spPr>
        <p:txBody>
          <a:bodyPr spcFirstLastPara="1" wrap="square" lIns="91425" tIns="91425" rIns="91425" bIns="91425" anchor="ctr" anchorCtr="0">
            <a:noAutofit/>
          </a:bodyPr>
          <a:lstStyle/>
          <a:p>
            <a:r>
              <a:rPr lang="en"/>
              <a:t>/Stored XSS</a:t>
            </a:r>
            <a:br>
              <a:rPr lang="en"/>
            </a:br>
            <a:r>
              <a:rPr lang="en"/>
              <a:t>(Persistent XSS)</a:t>
            </a:r>
            <a:endParaRPr/>
          </a:p>
        </p:txBody>
      </p:sp>
      <p:sp>
        <p:nvSpPr>
          <p:cNvPr id="1426" name="Google Shape;1426;p61"/>
          <p:cNvSpPr txBox="1">
            <a:spLocks noGrp="1"/>
          </p:cNvSpPr>
          <p:nvPr>
            <p:ph type="subTitle" idx="1"/>
          </p:nvPr>
        </p:nvSpPr>
        <p:spPr>
          <a:xfrm>
            <a:off x="3254992" y="1442893"/>
            <a:ext cx="4949314" cy="535800"/>
          </a:xfrm>
          <a:prstGeom prst="rect">
            <a:avLst/>
          </a:prstGeom>
        </p:spPr>
        <p:txBody>
          <a:bodyPr spcFirstLastPara="1" wrap="square" lIns="91425" tIns="91425" rIns="91425" bIns="91425" anchor="ctr" anchorCtr="0">
            <a:noAutofit/>
          </a:bodyPr>
          <a:lstStyle/>
          <a:p>
            <a:pPr marL="0" indent="0"/>
            <a:r>
              <a:rPr lang="en"/>
              <a:t>Permanently stored on the target server, and all users who view the affected page are at risk.</a:t>
            </a:r>
            <a:endParaRPr lang="en-US"/>
          </a:p>
        </p:txBody>
      </p:sp>
      <p:sp>
        <p:nvSpPr>
          <p:cNvPr id="1427" name="Google Shape;1427;p61">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1">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1">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1" name="Google Shape;1431;p61"/>
          <p:cNvGrpSpPr/>
          <p:nvPr/>
        </p:nvGrpSpPr>
        <p:grpSpPr>
          <a:xfrm>
            <a:off x="7819199" y="752550"/>
            <a:ext cx="604800" cy="147600"/>
            <a:chOff x="7688649" y="828750"/>
            <a:chExt cx="604800" cy="147600"/>
          </a:xfrm>
        </p:grpSpPr>
        <p:sp>
          <p:nvSpPr>
            <p:cNvPr id="1432" name="Google Shape;1432;p61"/>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1"/>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1"/>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61"/>
          <p:cNvSpPr txBox="1">
            <a:spLocks noGrp="1"/>
          </p:cNvSpPr>
          <p:nvPr>
            <p:ph type="title" idx="3"/>
          </p:nvPr>
        </p:nvSpPr>
        <p:spPr>
          <a:xfrm>
            <a:off x="872629" y="2628318"/>
            <a:ext cx="2382432" cy="535800"/>
          </a:xfrm>
          <a:prstGeom prst="rect">
            <a:avLst/>
          </a:prstGeom>
        </p:spPr>
        <p:txBody>
          <a:bodyPr spcFirstLastPara="1" wrap="square" lIns="91425" tIns="91425" rIns="91425" bIns="91425" anchor="ctr" anchorCtr="0">
            <a:noAutofit/>
          </a:bodyPr>
          <a:lstStyle/>
          <a:p>
            <a:r>
              <a:rPr lang="en"/>
              <a:t>/Reflected XSS</a:t>
            </a:r>
            <a:br>
              <a:rPr lang="en"/>
            </a:br>
            <a:r>
              <a:rPr lang="en"/>
              <a:t>(Non-Persistent XSS)</a:t>
            </a:r>
            <a:endParaRPr/>
          </a:p>
        </p:txBody>
      </p:sp>
      <p:sp>
        <p:nvSpPr>
          <p:cNvPr id="1436" name="Google Shape;1436;p61"/>
          <p:cNvSpPr txBox="1">
            <a:spLocks noGrp="1"/>
          </p:cNvSpPr>
          <p:nvPr>
            <p:ph type="subTitle" idx="4"/>
          </p:nvPr>
        </p:nvSpPr>
        <p:spPr>
          <a:xfrm>
            <a:off x="3254992" y="2628318"/>
            <a:ext cx="4949314" cy="535800"/>
          </a:xfrm>
          <a:prstGeom prst="rect">
            <a:avLst/>
          </a:prstGeom>
        </p:spPr>
        <p:txBody>
          <a:bodyPr spcFirstLastPara="1" wrap="square" lIns="91425" tIns="91425" rIns="91425" bIns="91425" anchor="ctr" anchorCtr="0">
            <a:noAutofit/>
          </a:bodyPr>
          <a:lstStyle/>
          <a:p>
            <a:pPr marL="0" indent="0"/>
            <a:r>
              <a:rPr lang="en"/>
              <a:t>Embedded within a URL and is immediately reflected back to the user in the response from the server.</a:t>
            </a:r>
            <a:endParaRPr lang="en-US"/>
          </a:p>
        </p:txBody>
      </p:sp>
      <p:sp>
        <p:nvSpPr>
          <p:cNvPr id="1437" name="Google Shape;1437;p61"/>
          <p:cNvSpPr txBox="1">
            <a:spLocks noGrp="1"/>
          </p:cNvSpPr>
          <p:nvPr>
            <p:ph type="title" idx="5"/>
          </p:nvPr>
        </p:nvSpPr>
        <p:spPr>
          <a:xfrm>
            <a:off x="872629" y="3813743"/>
            <a:ext cx="2382432" cy="535800"/>
          </a:xfrm>
          <a:prstGeom prst="rect">
            <a:avLst/>
          </a:prstGeom>
        </p:spPr>
        <p:txBody>
          <a:bodyPr spcFirstLastPara="1" wrap="square" lIns="91425" tIns="91425" rIns="91425" bIns="91425" anchor="ctr" anchorCtr="0">
            <a:noAutofit/>
          </a:bodyPr>
          <a:lstStyle/>
          <a:p>
            <a:r>
              <a:rPr lang="en"/>
              <a:t>/DOM-based XSS</a:t>
            </a:r>
            <a:endParaRPr/>
          </a:p>
        </p:txBody>
      </p:sp>
      <p:sp>
        <p:nvSpPr>
          <p:cNvPr id="1438" name="Google Shape;1438;p61"/>
          <p:cNvSpPr txBox="1">
            <a:spLocks noGrp="1"/>
          </p:cNvSpPr>
          <p:nvPr>
            <p:ph type="subTitle" idx="6"/>
          </p:nvPr>
        </p:nvSpPr>
        <p:spPr>
          <a:xfrm>
            <a:off x="3254992" y="3813743"/>
            <a:ext cx="4949314" cy="535800"/>
          </a:xfrm>
          <a:prstGeom prst="rect">
            <a:avLst/>
          </a:prstGeom>
        </p:spPr>
        <p:txBody>
          <a:bodyPr spcFirstLastPara="1" wrap="square" lIns="91425" tIns="91425" rIns="91425" bIns="91425" anchor="ctr" anchorCtr="0">
            <a:noAutofit/>
          </a:bodyPr>
          <a:lstStyle/>
          <a:p>
            <a:pPr marL="0" indent="0"/>
            <a:r>
              <a:rPr lang="en"/>
              <a:t>Within the client-side JavaScript code and can manipulate the DOM (Document Object Model) directly</a:t>
            </a:r>
          </a:p>
        </p:txBody>
      </p:sp>
      <p:pic>
        <p:nvPicPr>
          <p:cNvPr id="4" name="Picture 3" descr="A picture containing art, sketch, line, triangle&#10;&#10;Description automatically generated">
            <a:extLst>
              <a:ext uri="{FF2B5EF4-FFF2-40B4-BE49-F238E27FC236}">
                <a16:creationId xmlns:a16="http://schemas.microsoft.com/office/drawing/2014/main" id="{B3E58F00-EF67-ECB2-E6DE-B5CC345471BC}"/>
              </a:ext>
            </a:extLst>
          </p:cNvPr>
          <p:cNvPicPr>
            <a:picLocks noChangeAspect="1"/>
          </p:cNvPicPr>
          <p:nvPr/>
        </p:nvPicPr>
        <p:blipFill>
          <a:blip r:embed="rId4"/>
          <a:stretch>
            <a:fillRect/>
          </a:stretch>
        </p:blipFill>
        <p:spPr>
          <a:xfrm>
            <a:off x="8414801" y="4428639"/>
            <a:ext cx="645290" cy="6452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/Stored XSS (Persistent XSS)</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3" y="1188899"/>
            <a:ext cx="7701707" cy="171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spcBef>
                <a:spcPts val="1200"/>
              </a:spcBef>
              <a:buNone/>
            </a:pPr>
            <a:r>
              <a:rPr lang="en-GB" sz="1400"/>
              <a:t>In stored XSS attacks, the </a:t>
            </a:r>
            <a:r>
              <a:rPr lang="en-GB" sz="1400" b="1"/>
              <a:t>injected malicious code is permanently stored</a:t>
            </a:r>
            <a:r>
              <a:rPr lang="en-GB" sz="1400"/>
              <a:t> on the target server or database. Whenever the affected page is accessed, the stored script is served to all users, putting them at risk.</a:t>
            </a:r>
          </a:p>
        </p:txBody>
      </p:sp>
      <p:grpSp>
        <p:nvGrpSpPr>
          <p:cNvPr id="19" name="Group 18">
            <a:extLst>
              <a:ext uri="{FF2B5EF4-FFF2-40B4-BE49-F238E27FC236}">
                <a16:creationId xmlns:a16="http://schemas.microsoft.com/office/drawing/2014/main" id="{A8035150-21BB-2D4B-AF1A-CA75A336142D}"/>
              </a:ext>
            </a:extLst>
          </p:cNvPr>
          <p:cNvGrpSpPr/>
          <p:nvPr/>
        </p:nvGrpSpPr>
        <p:grpSpPr>
          <a:xfrm>
            <a:off x="2634852" y="2906099"/>
            <a:ext cx="3874296" cy="1405713"/>
            <a:chOff x="1309686" y="2775618"/>
            <a:chExt cx="3874296" cy="1405713"/>
          </a:xfrm>
        </p:grpSpPr>
        <p:pic>
          <p:nvPicPr>
            <p:cNvPr id="20" name="Graphic 19" descr="Internet with solid fill">
              <a:extLst>
                <a:ext uri="{FF2B5EF4-FFF2-40B4-BE49-F238E27FC236}">
                  <a16:creationId xmlns:a16="http://schemas.microsoft.com/office/drawing/2014/main" id="{5FAE5B7D-34D4-5C17-8B36-A0F18A809F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9686" y="2775618"/>
              <a:ext cx="1128714" cy="1128714"/>
            </a:xfrm>
            <a:prstGeom prst="rect">
              <a:avLst/>
            </a:prstGeom>
          </p:spPr>
        </p:pic>
        <p:pic>
          <p:nvPicPr>
            <p:cNvPr id="21" name="Graphic 20" descr="Server with solid fill">
              <a:extLst>
                <a:ext uri="{FF2B5EF4-FFF2-40B4-BE49-F238E27FC236}">
                  <a16:creationId xmlns:a16="http://schemas.microsoft.com/office/drawing/2014/main" id="{0EA58B60-E3A5-6D15-D7D5-BBE2FF847A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5268" y="2775618"/>
              <a:ext cx="1128714" cy="1128714"/>
            </a:xfrm>
            <a:prstGeom prst="rect">
              <a:avLst/>
            </a:prstGeom>
          </p:spPr>
        </p:pic>
        <p:sp>
          <p:nvSpPr>
            <p:cNvPr id="23" name="TextBox 22">
              <a:extLst>
                <a:ext uri="{FF2B5EF4-FFF2-40B4-BE49-F238E27FC236}">
                  <a16:creationId xmlns:a16="http://schemas.microsoft.com/office/drawing/2014/main" id="{9F209DA0-4C03-A4C5-9D5F-B3540DABD522}"/>
                </a:ext>
              </a:extLst>
            </p:cNvPr>
            <p:cNvSpPr txBox="1"/>
            <p:nvPr/>
          </p:nvSpPr>
          <p:spPr>
            <a:xfrm>
              <a:off x="1549274" y="3904332"/>
              <a:ext cx="649537" cy="276999"/>
            </a:xfrm>
            <a:prstGeom prst="rect">
              <a:avLst/>
            </a:prstGeom>
            <a:noFill/>
          </p:spPr>
          <p:txBody>
            <a:bodyPr wrap="none" rtlCol="0">
              <a:spAutoFit/>
            </a:bodyPr>
            <a:lstStyle/>
            <a:p>
              <a:pPr algn="ctr"/>
              <a:r>
                <a:rPr lang="en-GB" sz="1200">
                  <a:solidFill>
                    <a:schemeClr val="bg1"/>
                  </a:solidFill>
                  <a:latin typeface="Fira Code" panose="020B0809050000020004" pitchFamily="49" charset="0"/>
                  <a:ea typeface="Fira Code" panose="020B0809050000020004" pitchFamily="49" charset="0"/>
                  <a:cs typeface="Fira Code" panose="020B0809050000020004" pitchFamily="49" charset="0"/>
                </a:rPr>
                <a:t>Users</a:t>
              </a:r>
              <a:endPar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4" name="TextBox 23">
              <a:extLst>
                <a:ext uri="{FF2B5EF4-FFF2-40B4-BE49-F238E27FC236}">
                  <a16:creationId xmlns:a16="http://schemas.microsoft.com/office/drawing/2014/main" id="{FCEB1360-7324-A41C-7301-3731F46EFC3C}"/>
                </a:ext>
              </a:extLst>
            </p:cNvPr>
            <p:cNvSpPr txBox="1"/>
            <p:nvPr/>
          </p:nvSpPr>
          <p:spPr>
            <a:xfrm>
              <a:off x="4248369" y="3904332"/>
              <a:ext cx="742512" cy="276999"/>
            </a:xfrm>
            <a:prstGeom prst="rect">
              <a:avLst/>
            </a:prstGeom>
            <a:noFill/>
          </p:spPr>
          <p:txBody>
            <a:bodyPr wrap="none" rtlCol="0">
              <a:spAutoFit/>
            </a:bodyPr>
            <a:lstStyle/>
            <a:p>
              <a:pPr algn="ctr"/>
              <a:r>
                <a:rPr lang="en-GB" sz="1200">
                  <a:solidFill>
                    <a:schemeClr val="bg1"/>
                  </a:solidFill>
                  <a:latin typeface="Fira Code" panose="020B0809050000020004" pitchFamily="49" charset="0"/>
                  <a:ea typeface="Fira Code" panose="020B0809050000020004" pitchFamily="49" charset="0"/>
                  <a:cs typeface="Fira Code" panose="020B0809050000020004" pitchFamily="49" charset="0"/>
                </a:rPr>
                <a:t>Server</a:t>
              </a:r>
              <a:endPar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26" name="Straight Arrow Connector 25">
              <a:extLst>
                <a:ext uri="{FF2B5EF4-FFF2-40B4-BE49-F238E27FC236}">
                  <a16:creationId xmlns:a16="http://schemas.microsoft.com/office/drawing/2014/main" id="{CCC34878-A4CE-B091-92EE-AB6F19C93E30}"/>
                </a:ext>
              </a:extLst>
            </p:cNvPr>
            <p:cNvCxnSpPr>
              <a:cxnSpLocks/>
            </p:cNvCxnSpPr>
            <p:nvPr/>
          </p:nvCxnSpPr>
          <p:spPr>
            <a:xfrm>
              <a:off x="2438400" y="3220913"/>
              <a:ext cx="161686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DB1DB06-81A4-FBFC-4B9A-AD90C1D578E8}"/>
                </a:ext>
              </a:extLst>
            </p:cNvPr>
            <p:cNvCxnSpPr>
              <a:cxnSpLocks/>
            </p:cNvCxnSpPr>
            <p:nvPr/>
          </p:nvCxnSpPr>
          <p:spPr>
            <a:xfrm flipH="1">
              <a:off x="2438400" y="3374776"/>
              <a:ext cx="161686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3FC9285-B384-9BE3-F59E-CFF689DFBDA7}"/>
                </a:ext>
              </a:extLst>
            </p:cNvPr>
            <p:cNvSpPr txBox="1"/>
            <p:nvPr/>
          </p:nvSpPr>
          <p:spPr>
            <a:xfrm>
              <a:off x="2873974" y="2951634"/>
              <a:ext cx="745718" cy="253916"/>
            </a:xfrm>
            <a:prstGeom prst="rect">
              <a:avLst/>
            </a:prstGeom>
            <a:noFill/>
          </p:spPr>
          <p:txBody>
            <a:bodyPr wrap="none" rtlCol="0" anchor="b">
              <a:spAutoFit/>
            </a:bodyPr>
            <a:lstStyle/>
            <a:p>
              <a:pPr algn="ct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Request</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3" name="TextBox 32">
              <a:extLst>
                <a:ext uri="{FF2B5EF4-FFF2-40B4-BE49-F238E27FC236}">
                  <a16:creationId xmlns:a16="http://schemas.microsoft.com/office/drawing/2014/main" id="{36D09D01-BE5F-725C-2A18-61211519B8CA}"/>
                </a:ext>
              </a:extLst>
            </p:cNvPr>
            <p:cNvSpPr txBox="1"/>
            <p:nvPr/>
          </p:nvSpPr>
          <p:spPr>
            <a:xfrm>
              <a:off x="2997070" y="3374775"/>
              <a:ext cx="505267" cy="253916"/>
            </a:xfrm>
            <a:prstGeom prst="rect">
              <a:avLst/>
            </a:prstGeom>
            <a:noFill/>
          </p:spPr>
          <p:txBody>
            <a:bodyPr wrap="none" rtlCol="0" anchor="b">
              <a:spAutoFit/>
            </a:bodyPr>
            <a:lstStyle/>
            <a:p>
              <a:pPr algn="ct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Data</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grpSp>
      <p:pic>
        <p:nvPicPr>
          <p:cNvPr id="34" name="Graphic 33" descr="Warning with solid fill">
            <a:extLst>
              <a:ext uri="{FF2B5EF4-FFF2-40B4-BE49-F238E27FC236}">
                <a16:creationId xmlns:a16="http://schemas.microsoft.com/office/drawing/2014/main" id="{6F99091D-274B-FBA1-DEF9-1C5EB4978EE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42327" y="3756456"/>
            <a:ext cx="259346" cy="259346"/>
          </a:xfrm>
          <a:prstGeom prst="rect">
            <a:avLst/>
          </a:prstGeom>
        </p:spPr>
      </p:pic>
    </p:spTree>
    <p:extLst>
      <p:ext uri="{BB962C8B-B14F-4D97-AF65-F5344CB8AC3E}">
        <p14:creationId xmlns:p14="http://schemas.microsoft.com/office/powerpoint/2010/main" val="1192022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/Stored XSS: In a Nutshell</a:t>
            </a:r>
            <a:endParaRPr lang="en-SG"/>
          </a:p>
        </p:txBody>
      </p:sp>
      <p:sp>
        <p:nvSpPr>
          <p:cNvPr id="4" name="Text Placeholder 3">
            <a:extLst>
              <a:ext uri="{FF2B5EF4-FFF2-40B4-BE49-F238E27FC236}">
                <a16:creationId xmlns:a16="http://schemas.microsoft.com/office/drawing/2014/main" id="{2F71FE1D-991D-57D8-EDDC-2D1E1D12BDDD}"/>
              </a:ext>
            </a:extLst>
          </p:cNvPr>
          <p:cNvSpPr>
            <a:spLocks noGrp="1"/>
          </p:cNvSpPr>
          <p:nvPr>
            <p:ph type="body" idx="1"/>
          </p:nvPr>
        </p:nvSpPr>
        <p:spPr>
          <a:xfrm>
            <a:off x="720000" y="1188900"/>
            <a:ext cx="7704000" cy="1717200"/>
          </a:xfrm>
        </p:spPr>
        <p:txBody>
          <a:bodyPr anchor="t"/>
          <a:lstStyle/>
          <a:p>
            <a:pPr>
              <a:spcBef>
                <a:spcPts val="1200"/>
              </a:spcBef>
            </a:pPr>
            <a:r>
              <a:rPr lang="en-GB" sz="1400"/>
              <a:t>The client displays a page that accepts an input from the user.</a:t>
            </a:r>
          </a:p>
          <a:p>
            <a:pPr>
              <a:spcBef>
                <a:spcPts val="1200"/>
              </a:spcBef>
            </a:pPr>
            <a:r>
              <a:rPr lang="en-GB" sz="1400"/>
              <a:t>The client then sends these inputs over to the server for it to store.</a:t>
            </a:r>
          </a:p>
        </p:txBody>
      </p:sp>
      <p:pic>
        <p:nvPicPr>
          <p:cNvPr id="13" name="Graphic 12" descr="Internet with solid fill">
            <a:extLst>
              <a:ext uri="{FF2B5EF4-FFF2-40B4-BE49-F238E27FC236}">
                <a16:creationId xmlns:a16="http://schemas.microsoft.com/office/drawing/2014/main" id="{ED140910-172B-A317-FEA9-70A75FFEBF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5" y="4100636"/>
            <a:ext cx="397574" cy="397574"/>
          </a:xfrm>
          <a:prstGeom prst="rect">
            <a:avLst/>
          </a:prstGeom>
        </p:spPr>
      </p:pic>
      <p:pic>
        <p:nvPicPr>
          <p:cNvPr id="14" name="Graphic 13">
            <a:extLst>
              <a:ext uri="{FF2B5EF4-FFF2-40B4-BE49-F238E27FC236}">
                <a16:creationId xmlns:a16="http://schemas.microsoft.com/office/drawing/2014/main" id="{DA779BA4-99D1-1758-42A5-FC369956994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841551" y="4066586"/>
            <a:ext cx="397574" cy="397574"/>
          </a:xfrm>
          <a:prstGeom prst="rect">
            <a:avLst/>
          </a:prstGeom>
        </p:spPr>
      </p:pic>
      <p:grpSp>
        <p:nvGrpSpPr>
          <p:cNvPr id="17" name="Group 16">
            <a:extLst>
              <a:ext uri="{FF2B5EF4-FFF2-40B4-BE49-F238E27FC236}">
                <a16:creationId xmlns:a16="http://schemas.microsoft.com/office/drawing/2014/main" id="{F415420C-EBFD-77DE-C33E-F363CEB7BBD2}"/>
              </a:ext>
            </a:extLst>
          </p:cNvPr>
          <p:cNvGrpSpPr/>
          <p:nvPr/>
        </p:nvGrpSpPr>
        <p:grpSpPr>
          <a:xfrm>
            <a:off x="1808462" y="2906100"/>
            <a:ext cx="2110330" cy="1333886"/>
            <a:chOff x="1471004" y="2906100"/>
            <a:chExt cx="2110330" cy="1333886"/>
          </a:xfrm>
        </p:grpSpPr>
        <p:sp>
          <p:nvSpPr>
            <p:cNvPr id="7" name="Rectangle 6">
              <a:extLst>
                <a:ext uri="{FF2B5EF4-FFF2-40B4-BE49-F238E27FC236}">
                  <a16:creationId xmlns:a16="http://schemas.microsoft.com/office/drawing/2014/main" id="{26E70F63-BCA6-F865-009B-78D182A0DDDE}"/>
                </a:ext>
              </a:extLst>
            </p:cNvPr>
            <p:cNvSpPr/>
            <p:nvPr/>
          </p:nvSpPr>
          <p:spPr>
            <a:xfrm>
              <a:off x="1471004" y="2906100"/>
              <a:ext cx="2110330" cy="13338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6C3E066D-1D1A-2557-E687-88AA9F36361B}"/>
                </a:ext>
              </a:extLst>
            </p:cNvPr>
            <p:cNvSpPr/>
            <p:nvPr/>
          </p:nvSpPr>
          <p:spPr>
            <a:xfrm>
              <a:off x="1622203" y="3043653"/>
              <a:ext cx="1807932" cy="760295"/>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50">
                  <a:solidFill>
                    <a:schemeClr val="bg1">
                      <a:lumMod val="65000"/>
                    </a:schemeClr>
                  </a:solidFill>
                  <a:latin typeface="Fira Code" panose="020B0809050000020004" pitchFamily="49" charset="0"/>
                  <a:ea typeface="Fira Code" panose="020B0809050000020004" pitchFamily="49" charset="0"/>
                  <a:cs typeface="Fira Code" panose="020B0809050000020004" pitchFamily="49" charset="0"/>
                </a:rPr>
                <a:t>Leave a comment below...</a:t>
              </a:r>
              <a:endParaRPr lang="en-SG" sz="1050">
                <a:solidFill>
                  <a:schemeClr val="bg1">
                    <a:lumMod val="65000"/>
                  </a:schemeClr>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6" name="Rectangle 15">
              <a:extLst>
                <a:ext uri="{FF2B5EF4-FFF2-40B4-BE49-F238E27FC236}">
                  <a16:creationId xmlns:a16="http://schemas.microsoft.com/office/drawing/2014/main" id="{E3E5414B-F47E-33F3-35FA-0060E9D69A5E}"/>
                </a:ext>
              </a:extLst>
            </p:cNvPr>
            <p:cNvSpPr/>
            <p:nvPr/>
          </p:nvSpPr>
          <p:spPr>
            <a:xfrm>
              <a:off x="2706467" y="3895009"/>
              <a:ext cx="723668" cy="25391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r>
                <a:rPr lang="en-GB" sz="1050">
                  <a:solidFill>
                    <a:schemeClr val="bg1">
                      <a:lumMod val="65000"/>
                    </a:schemeClr>
                  </a:solidFill>
                  <a:latin typeface="Fira Code" panose="020B0809050000020004" pitchFamily="49" charset="0"/>
                  <a:ea typeface="Fira Code" panose="020B0809050000020004" pitchFamily="49" charset="0"/>
                  <a:cs typeface="Fira Code" panose="020B0809050000020004" pitchFamily="49" charset="0"/>
                </a:rPr>
                <a:t>Submit</a:t>
              </a:r>
              <a:endParaRPr lang="en-SG" sz="1050">
                <a:solidFill>
                  <a:schemeClr val="bg1">
                    <a:lumMod val="65000"/>
                  </a:schemeClr>
                </a:solidFill>
                <a:latin typeface="Fira Code" panose="020B0809050000020004" pitchFamily="49" charset="0"/>
                <a:ea typeface="Fira Code" panose="020B0809050000020004" pitchFamily="49" charset="0"/>
                <a:cs typeface="Fira Code" panose="020B0809050000020004" pitchFamily="49" charset="0"/>
              </a:endParaRPr>
            </a:p>
          </p:txBody>
        </p:sp>
      </p:grpSp>
      <p:sp>
        <p:nvSpPr>
          <p:cNvPr id="18" name="TextBox 17">
            <a:extLst>
              <a:ext uri="{FF2B5EF4-FFF2-40B4-BE49-F238E27FC236}">
                <a16:creationId xmlns:a16="http://schemas.microsoft.com/office/drawing/2014/main" id="{EA93522B-24E5-628F-A3BD-D0D4796CF272}"/>
              </a:ext>
            </a:extLst>
          </p:cNvPr>
          <p:cNvSpPr txBox="1"/>
          <p:nvPr/>
        </p:nvSpPr>
        <p:spPr>
          <a:xfrm>
            <a:off x="5653610" y="3411066"/>
            <a:ext cx="936475" cy="307777"/>
          </a:xfrm>
          <a:prstGeom prst="rect">
            <a:avLst/>
          </a:prstGeom>
          <a:noFill/>
        </p:spPr>
        <p:txBody>
          <a:bodyPr wrap="none" rtlCol="0">
            <a:spAutoFit/>
          </a:bodyPr>
          <a:lstStyle/>
          <a:p>
            <a:pPr algn="ctr"/>
            <a:r>
              <a:rPr lang="en-GB">
                <a:solidFill>
                  <a:schemeClr val="accent1"/>
                </a:solidFill>
                <a:latin typeface="Fira Code" panose="020B0809050000020004" pitchFamily="49" charset="0"/>
                <a:ea typeface="Fira Code" panose="020B0809050000020004" pitchFamily="49" charset="0"/>
                <a:cs typeface="Fira Code" panose="020B0809050000020004" pitchFamily="49" charset="0"/>
              </a:rPr>
              <a:t>comment</a:t>
            </a:r>
            <a:endParaRPr lang="en-SG">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19" name="Straight Arrow Connector 18">
            <a:extLst>
              <a:ext uri="{FF2B5EF4-FFF2-40B4-BE49-F238E27FC236}">
                <a16:creationId xmlns:a16="http://schemas.microsoft.com/office/drawing/2014/main" id="{215704A6-F1B9-8833-F2D1-7FE1A9824F77}"/>
              </a:ext>
            </a:extLst>
          </p:cNvPr>
          <p:cNvCxnSpPr/>
          <p:nvPr/>
        </p:nvCxnSpPr>
        <p:spPr>
          <a:xfrm>
            <a:off x="4128976" y="3564955"/>
            <a:ext cx="131445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81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5631-FF65-34F0-C430-D3E86C142A05}"/>
              </a:ext>
            </a:extLst>
          </p:cNvPr>
          <p:cNvSpPr>
            <a:spLocks noGrp="1"/>
          </p:cNvSpPr>
          <p:nvPr>
            <p:ph type="title"/>
          </p:nvPr>
        </p:nvSpPr>
        <p:spPr/>
        <p:txBody>
          <a:bodyPr/>
          <a:lstStyle/>
          <a:p>
            <a:r>
              <a:rPr lang="en-GB"/>
              <a:t>Join our Q&amp;A</a:t>
            </a:r>
          </a:p>
        </p:txBody>
      </p:sp>
      <p:sp>
        <p:nvSpPr>
          <p:cNvPr id="3" name="Text Placeholder 2">
            <a:extLst>
              <a:ext uri="{FF2B5EF4-FFF2-40B4-BE49-F238E27FC236}">
                <a16:creationId xmlns:a16="http://schemas.microsoft.com/office/drawing/2014/main" id="{FA2131DB-BACD-2533-F375-A1E2926CDD14}"/>
              </a:ext>
            </a:extLst>
          </p:cNvPr>
          <p:cNvSpPr>
            <a:spLocks noGrp="1"/>
          </p:cNvSpPr>
          <p:nvPr>
            <p:ph type="body" idx="1"/>
          </p:nvPr>
        </p:nvSpPr>
        <p:spPr/>
        <p:txBody>
          <a:bodyPr/>
          <a:lstStyle/>
          <a:p>
            <a:r>
              <a:rPr lang="en-GB"/>
              <a:t>Scan the QR code to open the Q&amp;A session</a:t>
            </a:r>
          </a:p>
          <a:p>
            <a:endParaRPr lang="en-GB"/>
          </a:p>
          <a:p>
            <a:r>
              <a:rPr lang="en-GB"/>
              <a:t>Post any questions you have during the workshop, and we'll answer them ASAP!</a:t>
            </a:r>
          </a:p>
        </p:txBody>
      </p:sp>
      <p:pic>
        <p:nvPicPr>
          <p:cNvPr id="4" name="Picture 4" descr="Qr code&#10;&#10;Description automatically generated">
            <a:extLst>
              <a:ext uri="{FF2B5EF4-FFF2-40B4-BE49-F238E27FC236}">
                <a16:creationId xmlns:a16="http://schemas.microsoft.com/office/drawing/2014/main" id="{F10860FC-3F53-FDD0-6534-5C374AADEFF3}"/>
              </a:ext>
            </a:extLst>
          </p:cNvPr>
          <p:cNvPicPr>
            <a:picLocks noChangeAspect="1"/>
          </p:cNvPicPr>
          <p:nvPr/>
        </p:nvPicPr>
        <p:blipFill>
          <a:blip r:embed="rId2"/>
          <a:stretch>
            <a:fillRect/>
          </a:stretch>
        </p:blipFill>
        <p:spPr>
          <a:xfrm>
            <a:off x="5388367" y="1680039"/>
            <a:ext cx="2438400" cy="2438400"/>
          </a:xfrm>
          <a:prstGeom prst="rect">
            <a:avLst/>
          </a:prstGeom>
        </p:spPr>
      </p:pic>
    </p:spTree>
    <p:extLst>
      <p:ext uri="{BB962C8B-B14F-4D97-AF65-F5344CB8AC3E}">
        <p14:creationId xmlns:p14="http://schemas.microsoft.com/office/powerpoint/2010/main" val="3878707750"/>
      </p:ext>
    </p:extLst>
  </p:cSld>
  <p:clrMapOvr>
    <a:masterClrMapping/>
  </p:clrMapOvr>
  <mc:AlternateContent xmlns:mc="http://schemas.openxmlformats.org/markup-compatibility/2006">
    <mc:Choice xmlns:p14="http://schemas.microsoft.com/office/powerpoint/2010/main" Requires="p14">
      <p:transition p14:dur="250">
        <p:push/>
      </p:transition>
    </mc:Choice>
    <mc:Fallback>
      <p:transition>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/Stored XSS: In a Nutshell</a:t>
            </a:r>
            <a:endParaRPr lang="en-SG"/>
          </a:p>
        </p:txBody>
      </p:sp>
      <p:sp>
        <p:nvSpPr>
          <p:cNvPr id="4" name="Text Placeholder 3">
            <a:extLst>
              <a:ext uri="{FF2B5EF4-FFF2-40B4-BE49-F238E27FC236}">
                <a16:creationId xmlns:a16="http://schemas.microsoft.com/office/drawing/2014/main" id="{2F71FE1D-991D-57D8-EDDC-2D1E1D12BDDD}"/>
              </a:ext>
            </a:extLst>
          </p:cNvPr>
          <p:cNvSpPr>
            <a:spLocks noGrp="1"/>
          </p:cNvSpPr>
          <p:nvPr>
            <p:ph type="body" idx="1"/>
          </p:nvPr>
        </p:nvSpPr>
        <p:spPr>
          <a:xfrm>
            <a:off x="720000" y="1188900"/>
            <a:ext cx="7704000" cy="1717200"/>
          </a:xfrm>
        </p:spPr>
        <p:txBody>
          <a:bodyPr anchor="t"/>
          <a:lstStyle/>
          <a:p>
            <a:pPr>
              <a:spcBef>
                <a:spcPts val="1200"/>
              </a:spcBef>
              <a:buFont typeface="+mj-lt"/>
              <a:buAutoNum type="arabicPeriod" startAt="3"/>
            </a:pPr>
            <a:r>
              <a:rPr lang="en-GB" sz="1400"/>
              <a:t>When another user visits the page, the client loads data received from the server.</a:t>
            </a:r>
          </a:p>
          <a:p>
            <a:pPr marL="158750" indent="0" algn="ctr">
              <a:spcBef>
                <a:spcPts val="1200"/>
              </a:spcBef>
              <a:buNone/>
            </a:pPr>
            <a:r>
              <a:rPr lang="en-GB" sz="1400" b="1"/>
              <a:t>What if the server hasn't checked what it has saved?</a:t>
            </a:r>
          </a:p>
        </p:txBody>
      </p:sp>
      <p:pic>
        <p:nvPicPr>
          <p:cNvPr id="13" name="Graphic 12" descr="Internet with solid fill">
            <a:extLst>
              <a:ext uri="{FF2B5EF4-FFF2-40B4-BE49-F238E27FC236}">
                <a16:creationId xmlns:a16="http://schemas.microsoft.com/office/drawing/2014/main" id="{ED140910-172B-A317-FEA9-70A75FFEBF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5" y="4100636"/>
            <a:ext cx="397574" cy="397574"/>
          </a:xfrm>
          <a:prstGeom prst="rect">
            <a:avLst/>
          </a:prstGeom>
        </p:spPr>
      </p:pic>
      <p:pic>
        <p:nvPicPr>
          <p:cNvPr id="14" name="Graphic 13">
            <a:extLst>
              <a:ext uri="{FF2B5EF4-FFF2-40B4-BE49-F238E27FC236}">
                <a16:creationId xmlns:a16="http://schemas.microsoft.com/office/drawing/2014/main" id="{DA779BA4-99D1-1758-42A5-FC369956994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841551" y="4066586"/>
            <a:ext cx="397574" cy="397574"/>
          </a:xfrm>
          <a:prstGeom prst="rect">
            <a:avLst/>
          </a:prstGeom>
        </p:spPr>
      </p:pic>
      <p:sp>
        <p:nvSpPr>
          <p:cNvPr id="5" name="Rectangle 4">
            <a:extLst>
              <a:ext uri="{FF2B5EF4-FFF2-40B4-BE49-F238E27FC236}">
                <a16:creationId xmlns:a16="http://schemas.microsoft.com/office/drawing/2014/main" id="{36DE84FA-F79A-C28B-5872-7D1F9F0E072A}"/>
              </a:ext>
            </a:extLst>
          </p:cNvPr>
          <p:cNvSpPr/>
          <p:nvPr/>
        </p:nvSpPr>
        <p:spPr>
          <a:xfrm>
            <a:off x="1808462" y="2906100"/>
            <a:ext cx="2110330" cy="13338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CFCD4CF2-B032-5CF2-2B26-E28E6F61804F}"/>
              </a:ext>
            </a:extLst>
          </p:cNvPr>
          <p:cNvSpPr/>
          <p:nvPr/>
        </p:nvSpPr>
        <p:spPr>
          <a:xfrm>
            <a:off x="1959661" y="3043653"/>
            <a:ext cx="1807932" cy="47243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50" b="1">
                <a:solidFill>
                  <a:schemeClr val="tx1"/>
                </a:solidFill>
                <a:latin typeface="Fira Code" panose="020B0809050000020004" pitchFamily="49" charset="0"/>
                <a:ea typeface="Fira Code" panose="020B0809050000020004" pitchFamily="49" charset="0"/>
                <a:cs typeface="Fira Code" panose="020B0809050000020004" pitchFamily="49" charset="0"/>
              </a:rPr>
              <a:t>User1</a:t>
            </a:r>
          </a:p>
          <a:p>
            <a:r>
              <a:rPr lang="en-GB" sz="1050">
                <a:solidFill>
                  <a:schemeClr val="tx1"/>
                </a:solidFill>
                <a:latin typeface="Fira Code" panose="020B0809050000020004" pitchFamily="49" charset="0"/>
                <a:ea typeface="Fira Code" panose="020B0809050000020004" pitchFamily="49" charset="0"/>
                <a:cs typeface="Fira Code" panose="020B0809050000020004" pitchFamily="49" charset="0"/>
              </a:rPr>
              <a:t>This is cool!</a:t>
            </a:r>
            <a:endParaRPr lang="en-SG" sz="105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1" name="TextBox 10">
            <a:extLst>
              <a:ext uri="{FF2B5EF4-FFF2-40B4-BE49-F238E27FC236}">
                <a16:creationId xmlns:a16="http://schemas.microsoft.com/office/drawing/2014/main" id="{6C303B06-7F5E-ED53-84C0-189DC7C11759}"/>
              </a:ext>
            </a:extLst>
          </p:cNvPr>
          <p:cNvSpPr txBox="1"/>
          <p:nvPr/>
        </p:nvSpPr>
        <p:spPr>
          <a:xfrm>
            <a:off x="5653610" y="3411066"/>
            <a:ext cx="936475" cy="307777"/>
          </a:xfrm>
          <a:prstGeom prst="rect">
            <a:avLst/>
          </a:prstGeom>
          <a:noFill/>
        </p:spPr>
        <p:txBody>
          <a:bodyPr wrap="none" rtlCol="0">
            <a:spAutoFit/>
          </a:bodyPr>
          <a:lstStyle/>
          <a:p>
            <a:pPr algn="ctr"/>
            <a:r>
              <a:rPr lang="en-GB">
                <a:solidFill>
                  <a:schemeClr val="accent1"/>
                </a:solidFill>
                <a:latin typeface="Fira Code" panose="020B0809050000020004" pitchFamily="49" charset="0"/>
                <a:ea typeface="Fira Code" panose="020B0809050000020004" pitchFamily="49" charset="0"/>
                <a:cs typeface="Fira Code" panose="020B0809050000020004" pitchFamily="49" charset="0"/>
              </a:rPr>
              <a:t>comment</a:t>
            </a:r>
            <a:endParaRPr lang="en-SG">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12" name="Straight Arrow Connector 11">
            <a:extLst>
              <a:ext uri="{FF2B5EF4-FFF2-40B4-BE49-F238E27FC236}">
                <a16:creationId xmlns:a16="http://schemas.microsoft.com/office/drawing/2014/main" id="{05A41E5A-9721-214B-581C-48D82915ED5E}"/>
              </a:ext>
            </a:extLst>
          </p:cNvPr>
          <p:cNvCxnSpPr>
            <a:cxnSpLocks/>
          </p:cNvCxnSpPr>
          <p:nvPr/>
        </p:nvCxnSpPr>
        <p:spPr>
          <a:xfrm flipH="1">
            <a:off x="4128976" y="3564955"/>
            <a:ext cx="131445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FC24FE0-1B1A-E901-138B-A3E5D457BB06}"/>
              </a:ext>
            </a:extLst>
          </p:cNvPr>
          <p:cNvSpPr/>
          <p:nvPr/>
        </p:nvSpPr>
        <p:spPr>
          <a:xfrm>
            <a:off x="1959661" y="3623856"/>
            <a:ext cx="1807932" cy="47243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50" b="1">
                <a:solidFill>
                  <a:schemeClr val="tx1"/>
                </a:solidFill>
                <a:latin typeface="Fira Code" panose="020B0809050000020004" pitchFamily="49" charset="0"/>
                <a:ea typeface="Fira Code" panose="020B0809050000020004" pitchFamily="49" charset="0"/>
                <a:cs typeface="Fira Code" panose="020B0809050000020004" pitchFamily="49" charset="0"/>
              </a:rPr>
              <a:t>User2</a:t>
            </a:r>
          </a:p>
          <a:p>
            <a:r>
              <a:rPr lang="en-GB" sz="1050">
                <a:solidFill>
                  <a:schemeClr val="tx1"/>
                </a:solidFill>
                <a:latin typeface="Fira Code" panose="020B0809050000020004" pitchFamily="49" charset="0"/>
                <a:ea typeface="Fira Code" panose="020B0809050000020004" pitchFamily="49" charset="0"/>
                <a:cs typeface="Fira Code" panose="020B0809050000020004" pitchFamily="49" charset="0"/>
              </a:rPr>
              <a:t>Here's another one!</a:t>
            </a:r>
            <a:endParaRPr lang="en-SG" sz="105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824077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/Stored XSS: In a Nutshell</a:t>
            </a:r>
            <a:endParaRPr lang="en-SG"/>
          </a:p>
        </p:txBody>
      </p:sp>
      <p:sp>
        <p:nvSpPr>
          <p:cNvPr id="4" name="Text Placeholder 3">
            <a:extLst>
              <a:ext uri="{FF2B5EF4-FFF2-40B4-BE49-F238E27FC236}">
                <a16:creationId xmlns:a16="http://schemas.microsoft.com/office/drawing/2014/main" id="{2F71FE1D-991D-57D8-EDDC-2D1E1D12BDDD}"/>
              </a:ext>
            </a:extLst>
          </p:cNvPr>
          <p:cNvSpPr>
            <a:spLocks noGrp="1"/>
          </p:cNvSpPr>
          <p:nvPr>
            <p:ph type="body" idx="1"/>
          </p:nvPr>
        </p:nvSpPr>
        <p:spPr>
          <a:xfrm>
            <a:off x="720000" y="1188900"/>
            <a:ext cx="7704000" cy="1717200"/>
          </a:xfrm>
        </p:spPr>
        <p:txBody>
          <a:bodyPr anchor="t"/>
          <a:lstStyle/>
          <a:p>
            <a:pPr>
              <a:spcBef>
                <a:spcPts val="1200"/>
              </a:spcBef>
              <a:buFont typeface="+mj-lt"/>
              <a:buAutoNum type="arabicPeriod" startAt="3"/>
            </a:pPr>
            <a:r>
              <a:rPr lang="en-GB" sz="1400"/>
              <a:t>When another user visits the page, the client loads data received from the server.</a:t>
            </a:r>
          </a:p>
          <a:p>
            <a:pPr marL="158750" indent="0" algn="ctr">
              <a:spcBef>
                <a:spcPts val="1200"/>
              </a:spcBef>
              <a:buNone/>
            </a:pPr>
            <a:r>
              <a:rPr lang="en-GB" sz="1400" b="1"/>
              <a:t>What if the server hasn't checked what it has saved?</a:t>
            </a:r>
          </a:p>
        </p:txBody>
      </p:sp>
      <p:pic>
        <p:nvPicPr>
          <p:cNvPr id="13" name="Graphic 12" descr="Internet with solid fill">
            <a:extLst>
              <a:ext uri="{FF2B5EF4-FFF2-40B4-BE49-F238E27FC236}">
                <a16:creationId xmlns:a16="http://schemas.microsoft.com/office/drawing/2014/main" id="{ED140910-172B-A317-FEA9-70A75FFEBF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5" y="4100636"/>
            <a:ext cx="397574" cy="397574"/>
          </a:xfrm>
          <a:prstGeom prst="rect">
            <a:avLst/>
          </a:prstGeom>
        </p:spPr>
      </p:pic>
      <p:pic>
        <p:nvPicPr>
          <p:cNvPr id="14" name="Graphic 13">
            <a:extLst>
              <a:ext uri="{FF2B5EF4-FFF2-40B4-BE49-F238E27FC236}">
                <a16:creationId xmlns:a16="http://schemas.microsoft.com/office/drawing/2014/main" id="{DA779BA4-99D1-1758-42A5-FC369956994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841551" y="4066586"/>
            <a:ext cx="397574" cy="397574"/>
          </a:xfrm>
          <a:prstGeom prst="rect">
            <a:avLst/>
          </a:prstGeom>
        </p:spPr>
      </p:pic>
      <p:sp>
        <p:nvSpPr>
          <p:cNvPr id="11" name="TextBox 10">
            <a:extLst>
              <a:ext uri="{FF2B5EF4-FFF2-40B4-BE49-F238E27FC236}">
                <a16:creationId xmlns:a16="http://schemas.microsoft.com/office/drawing/2014/main" id="{6C303B06-7F5E-ED53-84C0-189DC7C11759}"/>
              </a:ext>
            </a:extLst>
          </p:cNvPr>
          <p:cNvSpPr txBox="1"/>
          <p:nvPr/>
        </p:nvSpPr>
        <p:spPr>
          <a:xfrm>
            <a:off x="5653610" y="3411066"/>
            <a:ext cx="936475" cy="307777"/>
          </a:xfrm>
          <a:prstGeom prst="rect">
            <a:avLst/>
          </a:prstGeom>
          <a:noFill/>
        </p:spPr>
        <p:txBody>
          <a:bodyPr wrap="none" rtlCol="0">
            <a:spAutoFit/>
          </a:bodyPr>
          <a:lstStyle/>
          <a:p>
            <a:pPr algn="ctr"/>
            <a:r>
              <a:rPr lang="en-GB">
                <a:solidFill>
                  <a:schemeClr val="accent1"/>
                </a:solidFill>
                <a:latin typeface="Fira Code" panose="020B0809050000020004" pitchFamily="49" charset="0"/>
                <a:ea typeface="Fira Code" panose="020B0809050000020004" pitchFamily="49" charset="0"/>
                <a:cs typeface="Fira Code" panose="020B0809050000020004" pitchFamily="49" charset="0"/>
              </a:rPr>
              <a:t>comment</a:t>
            </a:r>
            <a:endParaRPr lang="en-SG">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12" name="Straight Arrow Connector 11">
            <a:extLst>
              <a:ext uri="{FF2B5EF4-FFF2-40B4-BE49-F238E27FC236}">
                <a16:creationId xmlns:a16="http://schemas.microsoft.com/office/drawing/2014/main" id="{05A41E5A-9721-214B-581C-48D82915ED5E}"/>
              </a:ext>
            </a:extLst>
          </p:cNvPr>
          <p:cNvCxnSpPr>
            <a:cxnSpLocks/>
          </p:cNvCxnSpPr>
          <p:nvPr/>
        </p:nvCxnSpPr>
        <p:spPr>
          <a:xfrm flipH="1">
            <a:off x="4128976" y="3564955"/>
            <a:ext cx="131445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866B9153-E796-2899-B4B7-4AC4D2134738}"/>
              </a:ext>
            </a:extLst>
          </p:cNvPr>
          <p:cNvGrpSpPr/>
          <p:nvPr/>
        </p:nvGrpSpPr>
        <p:grpSpPr>
          <a:xfrm>
            <a:off x="1808462" y="2906100"/>
            <a:ext cx="2110330" cy="1333886"/>
            <a:chOff x="1808462" y="2906100"/>
            <a:chExt cx="2110330" cy="1333886"/>
          </a:xfrm>
        </p:grpSpPr>
        <p:sp>
          <p:nvSpPr>
            <p:cNvPr id="5" name="Rectangle 4">
              <a:extLst>
                <a:ext uri="{FF2B5EF4-FFF2-40B4-BE49-F238E27FC236}">
                  <a16:creationId xmlns:a16="http://schemas.microsoft.com/office/drawing/2014/main" id="{36DE84FA-F79A-C28B-5872-7D1F9F0E072A}"/>
                </a:ext>
              </a:extLst>
            </p:cNvPr>
            <p:cNvSpPr/>
            <p:nvPr/>
          </p:nvSpPr>
          <p:spPr>
            <a:xfrm>
              <a:off x="1808462" y="2906100"/>
              <a:ext cx="2110330" cy="13338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CFCD4CF2-B032-5CF2-2B26-E28E6F61804F}"/>
                </a:ext>
              </a:extLst>
            </p:cNvPr>
            <p:cNvSpPr/>
            <p:nvPr/>
          </p:nvSpPr>
          <p:spPr>
            <a:xfrm>
              <a:off x="1959661" y="3043653"/>
              <a:ext cx="1807932" cy="47243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50" b="1">
                  <a:solidFill>
                    <a:schemeClr val="tx1"/>
                  </a:solidFill>
                  <a:latin typeface="Fira Code" panose="020B0809050000020004" pitchFamily="49" charset="0"/>
                  <a:ea typeface="Fira Code" panose="020B0809050000020004" pitchFamily="49" charset="0"/>
                  <a:cs typeface="Fira Code" panose="020B0809050000020004" pitchFamily="49" charset="0"/>
                </a:rPr>
                <a:t>User1</a:t>
              </a:r>
            </a:p>
            <a:p>
              <a:r>
                <a:rPr lang="en-GB" sz="1050">
                  <a:solidFill>
                    <a:schemeClr val="tx1"/>
                  </a:solidFill>
                  <a:latin typeface="Fira Code" panose="020B0809050000020004" pitchFamily="49" charset="0"/>
                  <a:ea typeface="Fira Code" panose="020B0809050000020004" pitchFamily="49" charset="0"/>
                  <a:cs typeface="Fira Code" panose="020B0809050000020004" pitchFamily="49" charset="0"/>
                </a:rPr>
                <a:t>This is cool!</a:t>
              </a:r>
              <a:endParaRPr lang="en-SG" sz="105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5" name="Rectangle 14">
              <a:extLst>
                <a:ext uri="{FF2B5EF4-FFF2-40B4-BE49-F238E27FC236}">
                  <a16:creationId xmlns:a16="http://schemas.microsoft.com/office/drawing/2014/main" id="{CFC24FE0-1B1A-E901-138B-A3E5D457BB06}"/>
                </a:ext>
              </a:extLst>
            </p:cNvPr>
            <p:cNvSpPr/>
            <p:nvPr/>
          </p:nvSpPr>
          <p:spPr>
            <a:xfrm>
              <a:off x="1959661" y="3623856"/>
              <a:ext cx="1807932" cy="47243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050" b="1">
                  <a:solidFill>
                    <a:schemeClr val="tx1"/>
                  </a:solidFill>
                  <a:latin typeface="Fira Code" panose="020B0809050000020004" pitchFamily="49" charset="0"/>
                  <a:ea typeface="Fira Code" panose="020B0809050000020004" pitchFamily="49" charset="0"/>
                  <a:cs typeface="Fira Code" panose="020B0809050000020004" pitchFamily="49" charset="0"/>
                </a:rPr>
                <a:t>User2</a:t>
              </a:r>
            </a:p>
            <a:p>
              <a:r>
                <a:rPr lang="en-GB" sz="1050">
                  <a:solidFill>
                    <a:schemeClr val="tx1"/>
                  </a:solidFill>
                  <a:latin typeface="Fira Code" panose="020B0809050000020004" pitchFamily="49" charset="0"/>
                  <a:ea typeface="Fira Code" panose="020B0809050000020004" pitchFamily="49" charset="0"/>
                  <a:cs typeface="Fira Code" panose="020B0809050000020004" pitchFamily="49" charset="0"/>
                </a:rPr>
                <a:t>Here's another one!</a:t>
              </a:r>
              <a:endParaRPr lang="en-SG" sz="105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grpSp>
      <p:sp>
        <p:nvSpPr>
          <p:cNvPr id="3" name="TextBox 2">
            <a:extLst>
              <a:ext uri="{FF2B5EF4-FFF2-40B4-BE49-F238E27FC236}">
                <a16:creationId xmlns:a16="http://schemas.microsoft.com/office/drawing/2014/main" id="{8801E7CD-CE8C-CB26-D829-C95E82BC9823}"/>
              </a:ext>
            </a:extLst>
          </p:cNvPr>
          <p:cNvSpPr txBox="1"/>
          <p:nvPr/>
        </p:nvSpPr>
        <p:spPr>
          <a:xfrm>
            <a:off x="4464839" y="3104722"/>
            <a:ext cx="3413114" cy="261610"/>
          </a:xfrm>
          <a:prstGeom prst="rect">
            <a:avLst/>
          </a:prstGeom>
          <a:noFill/>
        </p:spPr>
        <p:txBody>
          <a:bodyPr wrap="none" rtlCol="0">
            <a:spAutoFit/>
          </a:bodyPr>
          <a:lstStyle/>
          <a:p>
            <a:pPr algn="ctr"/>
            <a:r>
              <a:rPr lang="en-GB" sz="1100">
                <a:solidFill>
                  <a:schemeClr val="accent1"/>
                </a:solidFill>
                <a:latin typeface="Fira Code" panose="020B0809050000020004" pitchFamily="49" charset="0"/>
                <a:ea typeface="Fira Code" panose="020B0809050000020004" pitchFamily="49" charset="0"/>
                <a:cs typeface="Fira Code" panose="020B0809050000020004" pitchFamily="49" charset="0"/>
              </a:rPr>
              <a:t>&lt;script&gt;alert("Hello world!")&lt;/script&gt;</a:t>
            </a:r>
            <a:endParaRPr lang="en-SG" sz="1100">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17" name="Group 16">
            <a:extLst>
              <a:ext uri="{FF2B5EF4-FFF2-40B4-BE49-F238E27FC236}">
                <a16:creationId xmlns:a16="http://schemas.microsoft.com/office/drawing/2014/main" id="{22B36901-6B23-7419-3793-EFB5CF24D551}"/>
              </a:ext>
            </a:extLst>
          </p:cNvPr>
          <p:cNvGrpSpPr/>
          <p:nvPr/>
        </p:nvGrpSpPr>
        <p:grpSpPr>
          <a:xfrm>
            <a:off x="1703615" y="3196702"/>
            <a:ext cx="2320024" cy="854307"/>
            <a:chOff x="1703615" y="3196702"/>
            <a:chExt cx="2320024" cy="854307"/>
          </a:xfrm>
        </p:grpSpPr>
        <p:sp>
          <p:nvSpPr>
            <p:cNvPr id="10" name="Rectangle 9">
              <a:extLst>
                <a:ext uri="{FF2B5EF4-FFF2-40B4-BE49-F238E27FC236}">
                  <a16:creationId xmlns:a16="http://schemas.microsoft.com/office/drawing/2014/main" id="{FBA72282-0719-B570-5914-9AEDEADC72E4}"/>
                </a:ext>
              </a:extLst>
            </p:cNvPr>
            <p:cNvSpPr/>
            <p:nvPr/>
          </p:nvSpPr>
          <p:spPr>
            <a:xfrm>
              <a:off x="1703615" y="3196702"/>
              <a:ext cx="2320024" cy="854307"/>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r>
                <a:rPr lang="en-GB" sz="1100" b="1">
                  <a:solidFill>
                    <a:schemeClr val="tx1"/>
                  </a:solidFill>
                  <a:latin typeface="Fira Code" panose="020B0809050000020004" pitchFamily="49" charset="0"/>
                  <a:ea typeface="Fira Code" panose="020B0809050000020004" pitchFamily="49" charset="0"/>
                  <a:cs typeface="Fira Code" panose="020B0809050000020004" pitchFamily="49" charset="0"/>
                </a:rPr>
                <a:t>This website says:</a:t>
              </a:r>
            </a:p>
            <a:p>
              <a:r>
                <a:rPr lang="en-GB" sz="1100">
                  <a:solidFill>
                    <a:schemeClr val="tx1"/>
                  </a:solidFill>
                  <a:latin typeface="Fira Code" panose="020B0809050000020004" pitchFamily="49" charset="0"/>
                  <a:ea typeface="Fira Code" panose="020B0809050000020004" pitchFamily="49" charset="0"/>
                  <a:cs typeface="Fira Code" panose="020B0809050000020004" pitchFamily="49" charset="0"/>
                </a:rPr>
                <a:t>Hello world!</a:t>
              </a:r>
              <a:endParaRPr lang="en-SG" sz="110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6" name="Rectangle 15">
              <a:extLst>
                <a:ext uri="{FF2B5EF4-FFF2-40B4-BE49-F238E27FC236}">
                  <a16:creationId xmlns:a16="http://schemas.microsoft.com/office/drawing/2014/main" id="{F365BEAB-769F-74E0-1ED4-6070ADCEBA5B}"/>
                </a:ext>
              </a:extLst>
            </p:cNvPr>
            <p:cNvSpPr/>
            <p:nvPr/>
          </p:nvSpPr>
          <p:spPr>
            <a:xfrm>
              <a:off x="3148772" y="3718843"/>
              <a:ext cx="723668" cy="25391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r>
                <a:rPr lang="en-GB" sz="1050">
                  <a:solidFill>
                    <a:schemeClr val="bg1">
                      <a:lumMod val="65000"/>
                    </a:schemeClr>
                  </a:solidFill>
                  <a:latin typeface="Fira Code" panose="020B0809050000020004" pitchFamily="49" charset="0"/>
                  <a:ea typeface="Fira Code" panose="020B0809050000020004" pitchFamily="49" charset="0"/>
                  <a:cs typeface="Fira Code" panose="020B0809050000020004" pitchFamily="49" charset="0"/>
                </a:rPr>
                <a:t>OK</a:t>
              </a:r>
              <a:endParaRPr lang="en-SG" sz="1050">
                <a:solidFill>
                  <a:schemeClr val="bg1">
                    <a:lumMod val="65000"/>
                  </a:schemeClr>
                </a:solidFill>
                <a:latin typeface="Fira Code" panose="020B0809050000020004" pitchFamily="49" charset="0"/>
                <a:ea typeface="Fira Code" panose="020B0809050000020004" pitchFamily="49" charset="0"/>
                <a:cs typeface="Fira Code" panose="020B0809050000020004" pitchFamily="49" charset="0"/>
              </a:endParaRPr>
            </a:p>
          </p:txBody>
        </p:sp>
      </p:grpSp>
    </p:spTree>
    <p:extLst>
      <p:ext uri="{BB962C8B-B14F-4D97-AF65-F5344CB8AC3E}">
        <p14:creationId xmlns:p14="http://schemas.microsoft.com/office/powerpoint/2010/main" val="2255219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/Stored XSS: In a Nutshell</a:t>
            </a:r>
            <a:endParaRPr lang="en-SG"/>
          </a:p>
        </p:txBody>
      </p:sp>
      <p:sp>
        <p:nvSpPr>
          <p:cNvPr id="3" name="Text Placeholder 2">
            <a:extLst>
              <a:ext uri="{FF2B5EF4-FFF2-40B4-BE49-F238E27FC236}">
                <a16:creationId xmlns:a16="http://schemas.microsoft.com/office/drawing/2014/main" id="{1684D031-BBF8-F0CA-F581-5D225E326510}"/>
              </a:ext>
            </a:extLst>
          </p:cNvPr>
          <p:cNvSpPr txBox="1">
            <a:spLocks/>
          </p:cNvSpPr>
          <p:nvPr/>
        </p:nvSpPr>
        <p:spPr>
          <a:xfrm>
            <a:off x="744558" y="1218588"/>
            <a:ext cx="4703188" cy="3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a:buNone/>
            </a:pPr>
            <a:r>
              <a:rPr lang="en-GB" sz="1400">
                <a:solidFill>
                  <a:schemeClr val="bg1"/>
                </a:solidFill>
              </a:rPr>
              <a:t>Code Snippet of the website</a:t>
            </a:r>
            <a:endParaRPr lang="en-GB" sz="1200">
              <a:solidFill>
                <a:schemeClr val="bg1"/>
              </a:solidFill>
            </a:endParaRPr>
          </a:p>
          <a:p>
            <a:pPr>
              <a:buNone/>
            </a:pPr>
            <a:endParaRPr lang="en-GB">
              <a:solidFill>
                <a:schemeClr val="bg2">
                  <a:lumMod val="50000"/>
                </a:schemeClr>
              </a:solidFill>
            </a:endParaRPr>
          </a:p>
          <a:p>
            <a:pPr>
              <a:buNone/>
            </a:pPr>
            <a:r>
              <a:rPr lang="en-GB">
                <a:solidFill>
                  <a:schemeClr val="bg2">
                    <a:lumMod val="50000"/>
                  </a:schemeClr>
                </a:solidFill>
              </a:rPr>
              <a:t>&lt;!-- User Profile Page --&gt;</a:t>
            </a:r>
            <a:endParaRPr lang="en-US">
              <a:solidFill>
                <a:schemeClr val="bg2">
                  <a:lumMod val="50000"/>
                </a:schemeClr>
              </a:solidFill>
            </a:endParaRPr>
          </a:p>
          <a:p>
            <a:pPr>
              <a:buNone/>
            </a:pPr>
            <a:r>
              <a:rPr lang="en-GB"/>
              <a:t>&lt;h1&gt;User Profile&lt;/h1&gt;</a:t>
            </a:r>
          </a:p>
          <a:p>
            <a:pPr>
              <a:buNone/>
            </a:pPr>
            <a:r>
              <a:rPr lang="en-GB"/>
              <a:t>&lt;p&gt;Welcome to my profile!&lt;/p&gt;</a:t>
            </a:r>
          </a:p>
          <a:p>
            <a:pPr>
              <a:buNone/>
            </a:pPr>
            <a:endParaRPr lang="en-GB"/>
          </a:p>
          <a:p>
            <a:pPr>
              <a:buNone/>
            </a:pPr>
            <a:r>
              <a:rPr lang="en-GB">
                <a:solidFill>
                  <a:schemeClr val="bg2">
                    <a:lumMod val="50000"/>
                  </a:schemeClr>
                </a:solidFill>
              </a:rPr>
              <a:t>&lt;!-- Vulnerable Comment Section --&gt;</a:t>
            </a:r>
          </a:p>
          <a:p>
            <a:pPr>
              <a:buNone/>
            </a:pPr>
            <a:r>
              <a:rPr lang="en-GB"/>
              <a:t>&lt;h3&gt;Comments:&lt;/h3&gt;</a:t>
            </a:r>
          </a:p>
          <a:p>
            <a:pPr>
              <a:buNone/>
            </a:pPr>
            <a:r>
              <a:rPr lang="en-GB"/>
              <a:t>&lt;</a:t>
            </a:r>
            <a:r>
              <a:rPr lang="en-GB" err="1"/>
              <a:t>ul</a:t>
            </a:r>
            <a:r>
              <a:rPr lang="en-GB"/>
              <a:t>&gt;</a:t>
            </a:r>
          </a:p>
          <a:p>
            <a:pPr>
              <a:buNone/>
            </a:pPr>
            <a:r>
              <a:rPr lang="en-GB"/>
              <a:t>  &lt;li&gt;Comment 1: I love this website!&lt;/li&gt;</a:t>
            </a:r>
          </a:p>
          <a:p>
            <a:pPr>
              <a:buNone/>
            </a:pPr>
            <a:endParaRPr lang="en-GB"/>
          </a:p>
          <a:p>
            <a:pPr>
              <a:buNone/>
            </a:pPr>
            <a:r>
              <a:rPr lang="en-GB"/>
              <a:t>  &lt;li&gt;Comment 2:</a:t>
            </a:r>
          </a:p>
          <a:p>
            <a:pPr>
              <a:buNone/>
            </a:pPr>
            <a:r>
              <a:rPr lang="en-GB"/>
              <a:t>     &lt;script&gt;</a:t>
            </a:r>
          </a:p>
          <a:p>
            <a:pPr>
              <a:buNone/>
            </a:pPr>
            <a:r>
              <a:rPr lang="en-GB"/>
              <a:t>        </a:t>
            </a:r>
            <a:r>
              <a:rPr lang="en-GB">
                <a:solidFill>
                  <a:schemeClr val="accent2"/>
                </a:solidFill>
              </a:rPr>
              <a:t>alert</a:t>
            </a:r>
            <a:r>
              <a:rPr lang="en-GB"/>
              <a:t>('</a:t>
            </a:r>
            <a:r>
              <a:rPr lang="en-GB">
                <a:solidFill>
                  <a:srgbClr val="00B050"/>
                </a:solidFill>
              </a:rPr>
              <a:t>XSS attack!</a:t>
            </a:r>
            <a:r>
              <a:rPr lang="en-GB"/>
              <a:t>');</a:t>
            </a:r>
          </a:p>
          <a:p>
            <a:pPr>
              <a:buNone/>
            </a:pPr>
            <a:r>
              <a:rPr lang="en-GB"/>
              <a:t>     &lt;/script&gt;</a:t>
            </a:r>
          </a:p>
          <a:p>
            <a:pPr>
              <a:buNone/>
            </a:pPr>
            <a:r>
              <a:rPr lang="en-GB"/>
              <a:t>  &lt;/li&gt;</a:t>
            </a:r>
          </a:p>
          <a:p>
            <a:pPr>
              <a:buNone/>
            </a:pPr>
            <a:r>
              <a:rPr lang="en-GB"/>
              <a:t>&lt;/</a:t>
            </a:r>
            <a:r>
              <a:rPr lang="en-GB" err="1"/>
              <a:t>ul</a:t>
            </a:r>
            <a:r>
              <a:rPr lang="en-GB"/>
              <a:t>&gt;</a:t>
            </a:r>
          </a:p>
          <a:p>
            <a:pPr>
              <a:buNone/>
            </a:pPr>
            <a:endParaRPr lang="en-GB"/>
          </a:p>
          <a:p>
            <a:pPr marL="158750" indent="0">
              <a:buNone/>
            </a:pPr>
            <a:r>
              <a:rPr lang="en-GB">
                <a:solidFill>
                  <a:schemeClr val="bg2">
                    <a:lumMod val="50000"/>
                  </a:schemeClr>
                </a:solidFill>
              </a:rPr>
              <a:t>&lt;!-- Other Profile Content --&gt;</a:t>
            </a:r>
          </a:p>
        </p:txBody>
      </p:sp>
      <p:sp>
        <p:nvSpPr>
          <p:cNvPr id="5" name="Text Placeholder 2">
            <a:extLst>
              <a:ext uri="{FF2B5EF4-FFF2-40B4-BE49-F238E27FC236}">
                <a16:creationId xmlns:a16="http://schemas.microsoft.com/office/drawing/2014/main" id="{D3856B13-3484-59B4-69AE-3B587C9A0F0A}"/>
              </a:ext>
            </a:extLst>
          </p:cNvPr>
          <p:cNvSpPr txBox="1">
            <a:spLocks/>
          </p:cNvSpPr>
          <p:nvPr/>
        </p:nvSpPr>
        <p:spPr>
          <a:xfrm>
            <a:off x="4678259" y="1218588"/>
            <a:ext cx="3656116" cy="3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400"/>
              <a:t>Let's say we have a social media website where users can post comments on user's posts. But the website fails to sanitize user input.</a:t>
            </a:r>
          </a:p>
          <a:p>
            <a:pPr marL="158750" indent="0">
              <a:buNone/>
            </a:pPr>
            <a:endParaRPr lang="en-GB" sz="1400"/>
          </a:p>
          <a:p>
            <a:pPr marL="158750" indent="0">
              <a:buNone/>
            </a:pPr>
            <a:r>
              <a:rPr lang="en-GB" sz="1400"/>
              <a:t>you can see that "Comment 2" contains a script tag. When a victim user visits the profile, the script will be executed in their browser, triggering an alert box with the message 'XSS attack!'.</a:t>
            </a:r>
            <a:endParaRPr lang="en-GB"/>
          </a:p>
        </p:txBody>
      </p:sp>
    </p:spTree>
    <p:extLst>
      <p:ext uri="{BB962C8B-B14F-4D97-AF65-F5344CB8AC3E}">
        <p14:creationId xmlns:p14="http://schemas.microsoft.com/office/powerpoint/2010/main" val="1865669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/Reflected XSS (Non-Persistent XSS)</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3" y="1188900"/>
            <a:ext cx="7701707" cy="171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600"/>
              <a:t>Reflected XSS occurs when user-supplied data is </a:t>
            </a:r>
            <a:r>
              <a:rPr lang="en-GB" sz="1600" b="1"/>
              <a:t>immediately reflected to the user </a:t>
            </a:r>
            <a:r>
              <a:rPr lang="en-GB" sz="1600"/>
              <a:t>in the server's response.</a:t>
            </a:r>
            <a:r>
              <a:rPr lang="en-US" sz="1600"/>
              <a:t> </a:t>
            </a:r>
            <a:r>
              <a:rPr lang="en-GB" sz="1600"/>
              <a:t>The injected script is typically </a:t>
            </a:r>
            <a:r>
              <a:rPr lang="en-GB" sz="1600" b="1"/>
              <a:t>embedded within a URL</a:t>
            </a:r>
            <a:r>
              <a:rPr lang="en-GB" sz="1600"/>
              <a:t> and relies on the victim clicking the manipulated link.</a:t>
            </a:r>
            <a:endParaRPr lang="en-GB"/>
          </a:p>
        </p:txBody>
      </p:sp>
      <p:grpSp>
        <p:nvGrpSpPr>
          <p:cNvPr id="3" name="Group 2">
            <a:extLst>
              <a:ext uri="{FF2B5EF4-FFF2-40B4-BE49-F238E27FC236}">
                <a16:creationId xmlns:a16="http://schemas.microsoft.com/office/drawing/2014/main" id="{F2344F3B-E1CE-B1AD-EE74-3AC3F9F6F16F}"/>
              </a:ext>
            </a:extLst>
          </p:cNvPr>
          <p:cNvGrpSpPr/>
          <p:nvPr/>
        </p:nvGrpSpPr>
        <p:grpSpPr>
          <a:xfrm>
            <a:off x="2634852" y="2906099"/>
            <a:ext cx="3874296" cy="1405713"/>
            <a:chOff x="1309686" y="2775618"/>
            <a:chExt cx="3874296" cy="1405713"/>
          </a:xfrm>
        </p:grpSpPr>
        <p:pic>
          <p:nvPicPr>
            <p:cNvPr id="5" name="Graphic 4" descr="Internet with solid fill">
              <a:extLst>
                <a:ext uri="{FF2B5EF4-FFF2-40B4-BE49-F238E27FC236}">
                  <a16:creationId xmlns:a16="http://schemas.microsoft.com/office/drawing/2014/main" id="{0A12CB8D-C11C-297D-9BDF-255695C905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9686" y="2775618"/>
              <a:ext cx="1128714" cy="1128714"/>
            </a:xfrm>
            <a:prstGeom prst="rect">
              <a:avLst/>
            </a:prstGeom>
          </p:spPr>
        </p:pic>
        <p:pic>
          <p:nvPicPr>
            <p:cNvPr id="6" name="Graphic 5" descr="Server with solid fill">
              <a:extLst>
                <a:ext uri="{FF2B5EF4-FFF2-40B4-BE49-F238E27FC236}">
                  <a16:creationId xmlns:a16="http://schemas.microsoft.com/office/drawing/2014/main" id="{C52C45B8-18C3-2D14-BA37-8F761CD8C3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5268" y="2775618"/>
              <a:ext cx="1128714" cy="1128714"/>
            </a:xfrm>
            <a:prstGeom prst="rect">
              <a:avLst/>
            </a:prstGeom>
          </p:spPr>
        </p:pic>
        <p:sp>
          <p:nvSpPr>
            <p:cNvPr id="7" name="TextBox 6">
              <a:extLst>
                <a:ext uri="{FF2B5EF4-FFF2-40B4-BE49-F238E27FC236}">
                  <a16:creationId xmlns:a16="http://schemas.microsoft.com/office/drawing/2014/main" id="{30035963-0DDF-CDDC-6B51-B27A3BAE7DA3}"/>
                </a:ext>
              </a:extLst>
            </p:cNvPr>
            <p:cNvSpPr txBox="1"/>
            <p:nvPr/>
          </p:nvSpPr>
          <p:spPr>
            <a:xfrm>
              <a:off x="1549274" y="3904332"/>
              <a:ext cx="649537" cy="276999"/>
            </a:xfrm>
            <a:prstGeom prst="rect">
              <a:avLst/>
            </a:prstGeom>
            <a:noFill/>
          </p:spPr>
          <p:txBody>
            <a:bodyPr wrap="none" rtlCol="0">
              <a:spAutoFit/>
            </a:bodyPr>
            <a:lstStyle/>
            <a:p>
              <a:pPr algn="ctr"/>
              <a:r>
                <a:rPr lang="en-GB" sz="1200">
                  <a:solidFill>
                    <a:schemeClr val="bg1"/>
                  </a:solidFill>
                  <a:latin typeface="Fira Code" panose="020B0809050000020004" pitchFamily="49" charset="0"/>
                  <a:ea typeface="Fira Code" panose="020B0809050000020004" pitchFamily="49" charset="0"/>
                  <a:cs typeface="Fira Code" panose="020B0809050000020004" pitchFamily="49" charset="0"/>
                </a:rPr>
                <a:t>Users</a:t>
              </a:r>
              <a:endPar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8" name="TextBox 7">
              <a:extLst>
                <a:ext uri="{FF2B5EF4-FFF2-40B4-BE49-F238E27FC236}">
                  <a16:creationId xmlns:a16="http://schemas.microsoft.com/office/drawing/2014/main" id="{04F08425-5EAA-3F4C-5A45-63D948757A8C}"/>
                </a:ext>
              </a:extLst>
            </p:cNvPr>
            <p:cNvSpPr txBox="1"/>
            <p:nvPr/>
          </p:nvSpPr>
          <p:spPr>
            <a:xfrm>
              <a:off x="4248369" y="3904332"/>
              <a:ext cx="742512" cy="276999"/>
            </a:xfrm>
            <a:prstGeom prst="rect">
              <a:avLst/>
            </a:prstGeom>
            <a:noFill/>
          </p:spPr>
          <p:txBody>
            <a:bodyPr wrap="none" rtlCol="0">
              <a:spAutoFit/>
            </a:bodyPr>
            <a:lstStyle/>
            <a:p>
              <a:pPr algn="ctr"/>
              <a:r>
                <a:rPr lang="en-GB" sz="1200">
                  <a:solidFill>
                    <a:schemeClr val="bg1"/>
                  </a:solidFill>
                  <a:latin typeface="Fira Code" panose="020B0809050000020004" pitchFamily="49" charset="0"/>
                  <a:ea typeface="Fira Code" panose="020B0809050000020004" pitchFamily="49" charset="0"/>
                  <a:cs typeface="Fira Code" panose="020B0809050000020004" pitchFamily="49" charset="0"/>
                </a:rPr>
                <a:t>Server</a:t>
              </a:r>
              <a:endPar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9" name="Straight Arrow Connector 8">
              <a:extLst>
                <a:ext uri="{FF2B5EF4-FFF2-40B4-BE49-F238E27FC236}">
                  <a16:creationId xmlns:a16="http://schemas.microsoft.com/office/drawing/2014/main" id="{A661788A-C14A-93CA-657A-053B330B3CC7}"/>
                </a:ext>
              </a:extLst>
            </p:cNvPr>
            <p:cNvCxnSpPr>
              <a:cxnSpLocks/>
            </p:cNvCxnSpPr>
            <p:nvPr/>
          </p:nvCxnSpPr>
          <p:spPr>
            <a:xfrm>
              <a:off x="2438400" y="3220913"/>
              <a:ext cx="161686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4E06F6C-1C7A-D395-5B0A-0D1DCAE05D2F}"/>
                </a:ext>
              </a:extLst>
            </p:cNvPr>
            <p:cNvCxnSpPr>
              <a:cxnSpLocks/>
            </p:cNvCxnSpPr>
            <p:nvPr/>
          </p:nvCxnSpPr>
          <p:spPr>
            <a:xfrm flipH="1">
              <a:off x="2438400" y="3374776"/>
              <a:ext cx="161686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B49D509-4807-4A12-7BA5-47A249672A78}"/>
                </a:ext>
              </a:extLst>
            </p:cNvPr>
            <p:cNvSpPr txBox="1"/>
            <p:nvPr/>
          </p:nvSpPr>
          <p:spPr>
            <a:xfrm>
              <a:off x="2873974" y="2951634"/>
              <a:ext cx="745718" cy="253916"/>
            </a:xfrm>
            <a:prstGeom prst="rect">
              <a:avLst/>
            </a:prstGeom>
            <a:noFill/>
          </p:spPr>
          <p:txBody>
            <a:bodyPr wrap="none" rtlCol="0" anchor="b">
              <a:spAutoFit/>
            </a:bodyPr>
            <a:lstStyle/>
            <a:p>
              <a:pPr algn="ct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Request</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2" name="TextBox 11">
              <a:extLst>
                <a:ext uri="{FF2B5EF4-FFF2-40B4-BE49-F238E27FC236}">
                  <a16:creationId xmlns:a16="http://schemas.microsoft.com/office/drawing/2014/main" id="{05A04B4A-A01B-D4DE-B3C6-53AFF179CB39}"/>
                </a:ext>
              </a:extLst>
            </p:cNvPr>
            <p:cNvSpPr txBox="1"/>
            <p:nvPr/>
          </p:nvSpPr>
          <p:spPr>
            <a:xfrm>
              <a:off x="2997070" y="3374775"/>
              <a:ext cx="505267" cy="253916"/>
            </a:xfrm>
            <a:prstGeom prst="rect">
              <a:avLst/>
            </a:prstGeom>
            <a:noFill/>
          </p:spPr>
          <p:txBody>
            <a:bodyPr wrap="none" rtlCol="0" anchor="b">
              <a:spAutoFit/>
            </a:bodyPr>
            <a:lstStyle/>
            <a:p>
              <a:pPr algn="ct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Data</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grpSp>
      <p:pic>
        <p:nvPicPr>
          <p:cNvPr id="13" name="Graphic 12" descr="Warning with solid fill">
            <a:extLst>
              <a:ext uri="{FF2B5EF4-FFF2-40B4-BE49-F238E27FC236}">
                <a16:creationId xmlns:a16="http://schemas.microsoft.com/office/drawing/2014/main" id="{500B635D-51AA-6FBB-57C0-85D1FAFD46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42326" y="2828201"/>
            <a:ext cx="259346" cy="259346"/>
          </a:xfrm>
          <a:prstGeom prst="rect">
            <a:avLst/>
          </a:prstGeom>
        </p:spPr>
      </p:pic>
    </p:spTree>
    <p:extLst>
      <p:ext uri="{BB962C8B-B14F-4D97-AF65-F5344CB8AC3E}">
        <p14:creationId xmlns:p14="http://schemas.microsoft.com/office/powerpoint/2010/main" val="108961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39F6-8F66-F9DC-0213-B912E3918F7F}"/>
              </a:ext>
            </a:extLst>
          </p:cNvPr>
          <p:cNvSpPr>
            <a:spLocks noGrp="1"/>
          </p:cNvSpPr>
          <p:nvPr>
            <p:ph type="title"/>
          </p:nvPr>
        </p:nvSpPr>
        <p:spPr/>
        <p:txBody>
          <a:bodyPr/>
          <a:lstStyle/>
          <a:p>
            <a:r>
              <a:rPr lang="en-GB"/>
              <a:t>/Reflected XSS: In a Nutshell</a:t>
            </a:r>
            <a:endParaRPr lang="en-SG"/>
          </a:p>
        </p:txBody>
      </p:sp>
      <p:grpSp>
        <p:nvGrpSpPr>
          <p:cNvPr id="4" name="Google Shape;869;p53">
            <a:extLst>
              <a:ext uri="{FF2B5EF4-FFF2-40B4-BE49-F238E27FC236}">
                <a16:creationId xmlns:a16="http://schemas.microsoft.com/office/drawing/2014/main" id="{EFCD4EAD-9323-9245-102A-DE7DBAAC613A}"/>
              </a:ext>
            </a:extLst>
          </p:cNvPr>
          <p:cNvGrpSpPr/>
          <p:nvPr/>
        </p:nvGrpSpPr>
        <p:grpSpPr>
          <a:xfrm>
            <a:off x="299286" y="189025"/>
            <a:ext cx="133205" cy="119344"/>
            <a:chOff x="222150" y="185025"/>
            <a:chExt cx="170100" cy="152400"/>
          </a:xfrm>
        </p:grpSpPr>
        <p:cxnSp>
          <p:nvCxnSpPr>
            <p:cNvPr id="5" name="Google Shape;870;p53">
              <a:extLst>
                <a:ext uri="{FF2B5EF4-FFF2-40B4-BE49-F238E27FC236}">
                  <a16:creationId xmlns:a16="http://schemas.microsoft.com/office/drawing/2014/main" id="{14007356-1B96-0F1F-9FFE-CF2E8E6F41F9}"/>
                </a:ext>
              </a:extLst>
            </p:cNvPr>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 name="Google Shape;871;p53">
              <a:extLst>
                <a:ext uri="{FF2B5EF4-FFF2-40B4-BE49-F238E27FC236}">
                  <a16:creationId xmlns:a16="http://schemas.microsoft.com/office/drawing/2014/main" id="{3BEFE9D7-AB6F-36A9-82E7-6BFFE5C5BBB0}"/>
                </a:ext>
              </a:extLst>
            </p:cNvPr>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 name="Google Shape;872;p53">
              <a:extLst>
                <a:ext uri="{FF2B5EF4-FFF2-40B4-BE49-F238E27FC236}">
                  <a16:creationId xmlns:a16="http://schemas.microsoft.com/office/drawing/2014/main" id="{97A3700F-F514-F8AE-4FBF-11A3AFB83250}"/>
                </a:ext>
              </a:extLst>
            </p:cNvPr>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 name="Google Shape;873;p53">
            <a:extLst>
              <a:ext uri="{FF2B5EF4-FFF2-40B4-BE49-F238E27FC236}">
                <a16:creationId xmlns:a16="http://schemas.microsoft.com/office/drawing/2014/main" id="{4CA86F58-3C80-C4BE-BA66-CF7C9E3E8EA5}"/>
              </a:ext>
            </a:extLst>
          </p:cNvPr>
          <p:cNvGrpSpPr/>
          <p:nvPr/>
        </p:nvGrpSpPr>
        <p:grpSpPr>
          <a:xfrm>
            <a:off x="286625" y="3999999"/>
            <a:ext cx="145867" cy="958251"/>
            <a:chOff x="286625" y="3923799"/>
            <a:chExt cx="145867" cy="958251"/>
          </a:xfrm>
        </p:grpSpPr>
        <p:sp>
          <p:nvSpPr>
            <p:cNvPr id="9" name="Google Shape;874;p53">
              <a:extLst>
                <a:ext uri="{FF2B5EF4-FFF2-40B4-BE49-F238E27FC236}">
                  <a16:creationId xmlns:a16="http://schemas.microsoft.com/office/drawing/2014/main" id="{4097FBA6-D948-737D-6CE2-736028071411}"/>
                </a:ext>
              </a:extLst>
            </p:cNvPr>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75;p53">
              <a:extLst>
                <a:ext uri="{FF2B5EF4-FFF2-40B4-BE49-F238E27FC236}">
                  <a16:creationId xmlns:a16="http://schemas.microsoft.com/office/drawing/2014/main" id="{13F8BB4F-084E-15F5-865D-989A6E3E5FB8}"/>
                </a:ext>
              </a:extLst>
            </p:cNvPr>
            <p:cNvGrpSpPr/>
            <p:nvPr/>
          </p:nvGrpSpPr>
          <p:grpSpPr>
            <a:xfrm>
              <a:off x="298112" y="4342643"/>
              <a:ext cx="110182" cy="126862"/>
              <a:chOff x="281100" y="2027800"/>
              <a:chExt cx="140700" cy="162000"/>
            </a:xfrm>
          </p:grpSpPr>
          <p:sp>
            <p:nvSpPr>
              <p:cNvPr id="14" name="Google Shape;876;p53">
                <a:extLst>
                  <a:ext uri="{FF2B5EF4-FFF2-40B4-BE49-F238E27FC236}">
                    <a16:creationId xmlns:a16="http://schemas.microsoft.com/office/drawing/2014/main" id="{0C8597FE-CC0C-277B-1533-20468A91BAE8}"/>
                  </a:ext>
                </a:extLst>
              </p:cNvPr>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77;p53">
                <a:extLst>
                  <a:ext uri="{FF2B5EF4-FFF2-40B4-BE49-F238E27FC236}">
                    <a16:creationId xmlns:a16="http://schemas.microsoft.com/office/drawing/2014/main" id="{F13D26BD-51C0-2086-15DB-37CBC4D8ECBB}"/>
                  </a:ext>
                </a:extLst>
              </p:cNvPr>
              <p:cNvGrpSpPr/>
              <p:nvPr/>
            </p:nvGrpSpPr>
            <p:grpSpPr>
              <a:xfrm>
                <a:off x="308875" y="2088450"/>
                <a:ext cx="85200" cy="40700"/>
                <a:chOff x="308875" y="2087000"/>
                <a:chExt cx="85200" cy="40700"/>
              </a:xfrm>
            </p:grpSpPr>
            <p:cxnSp>
              <p:nvCxnSpPr>
                <p:cNvPr id="16" name="Google Shape;878;p53">
                  <a:extLst>
                    <a:ext uri="{FF2B5EF4-FFF2-40B4-BE49-F238E27FC236}">
                      <a16:creationId xmlns:a16="http://schemas.microsoft.com/office/drawing/2014/main" id="{FCD48B6B-392B-A629-7514-5600C38ED232}"/>
                    </a:ext>
                  </a:extLst>
                </p:cNvPr>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879;p53">
                  <a:extLst>
                    <a:ext uri="{FF2B5EF4-FFF2-40B4-BE49-F238E27FC236}">
                      <a16:creationId xmlns:a16="http://schemas.microsoft.com/office/drawing/2014/main" id="{A41DA98F-41DF-0F42-59FB-894813738A6B}"/>
                    </a:ext>
                  </a:extLst>
                </p:cNvPr>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 name="Google Shape;880;p53">
              <a:extLst>
                <a:ext uri="{FF2B5EF4-FFF2-40B4-BE49-F238E27FC236}">
                  <a16:creationId xmlns:a16="http://schemas.microsoft.com/office/drawing/2014/main" id="{6EBC4603-B212-A94B-1E49-555D96769DDC}"/>
                </a:ext>
              </a:extLst>
            </p:cNvPr>
            <p:cNvGrpSpPr/>
            <p:nvPr/>
          </p:nvGrpSpPr>
          <p:grpSpPr>
            <a:xfrm>
              <a:off x="286625" y="3923799"/>
              <a:ext cx="133200" cy="133200"/>
              <a:chOff x="286625" y="3648899"/>
              <a:chExt cx="133200" cy="133200"/>
            </a:xfrm>
          </p:grpSpPr>
          <p:sp>
            <p:nvSpPr>
              <p:cNvPr id="12" name="Google Shape;881;p53">
                <a:extLst>
                  <a:ext uri="{FF2B5EF4-FFF2-40B4-BE49-F238E27FC236}">
                    <a16:creationId xmlns:a16="http://schemas.microsoft.com/office/drawing/2014/main" id="{E314034A-A733-8162-12DC-EE8862446463}"/>
                  </a:ext>
                </a:extLst>
              </p:cNvPr>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2;p53">
                <a:extLst>
                  <a:ext uri="{FF2B5EF4-FFF2-40B4-BE49-F238E27FC236}">
                    <a16:creationId xmlns:a16="http://schemas.microsoft.com/office/drawing/2014/main" id="{3F4AC366-E0E5-15F9-5ECD-442FEEA6E036}"/>
                  </a:ext>
                </a:extLst>
              </p:cNvPr>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9" name="Graphic 18" descr="Internet with solid fill">
            <a:extLst>
              <a:ext uri="{FF2B5EF4-FFF2-40B4-BE49-F238E27FC236}">
                <a16:creationId xmlns:a16="http://schemas.microsoft.com/office/drawing/2014/main" id="{09CD903C-A22C-7B9C-0520-B08BA7699B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5" y="4100636"/>
            <a:ext cx="397574" cy="397574"/>
          </a:xfrm>
          <a:prstGeom prst="rect">
            <a:avLst/>
          </a:prstGeom>
        </p:spPr>
      </p:pic>
      <p:cxnSp>
        <p:nvCxnSpPr>
          <p:cNvPr id="40" name="Straight Arrow Connector 39">
            <a:extLst>
              <a:ext uri="{FF2B5EF4-FFF2-40B4-BE49-F238E27FC236}">
                <a16:creationId xmlns:a16="http://schemas.microsoft.com/office/drawing/2014/main" id="{AC0CF931-6DC8-A801-B7E0-D0ADB9C0E70B}"/>
              </a:ext>
            </a:extLst>
          </p:cNvPr>
          <p:cNvCxnSpPr/>
          <p:nvPr/>
        </p:nvCxnSpPr>
        <p:spPr>
          <a:xfrm>
            <a:off x="3889857" y="3429149"/>
            <a:ext cx="131445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09DFBA1C-9EB6-5210-1CF7-EE1DF66B2654}"/>
              </a:ext>
            </a:extLst>
          </p:cNvPr>
          <p:cNvSpPr>
            <a:spLocks noGrp="1"/>
          </p:cNvSpPr>
          <p:nvPr>
            <p:ph type="body" idx="1"/>
          </p:nvPr>
        </p:nvSpPr>
        <p:spPr>
          <a:xfrm>
            <a:off x="720000" y="1188900"/>
            <a:ext cx="7704000" cy="1717468"/>
          </a:xfrm>
        </p:spPr>
        <p:txBody>
          <a:bodyPr anchor="t"/>
          <a:lstStyle/>
          <a:p>
            <a:pPr>
              <a:spcBef>
                <a:spcPts val="1200"/>
              </a:spcBef>
            </a:pPr>
            <a:r>
              <a:rPr lang="en-GB" sz="1400"/>
              <a:t>The client displays a page that accepts an input from the user.</a:t>
            </a:r>
          </a:p>
          <a:p>
            <a:pPr>
              <a:spcBef>
                <a:spcPts val="1200"/>
              </a:spcBef>
            </a:pPr>
            <a:r>
              <a:rPr lang="en-GB" sz="1400"/>
              <a:t>The input that the client enters is reflected one way or another back to the user.</a:t>
            </a:r>
          </a:p>
        </p:txBody>
      </p:sp>
      <p:grpSp>
        <p:nvGrpSpPr>
          <p:cNvPr id="32" name="Group 31">
            <a:extLst>
              <a:ext uri="{FF2B5EF4-FFF2-40B4-BE49-F238E27FC236}">
                <a16:creationId xmlns:a16="http://schemas.microsoft.com/office/drawing/2014/main" id="{2A50C093-A3D8-B827-2848-318A8E63FBE4}"/>
              </a:ext>
            </a:extLst>
          </p:cNvPr>
          <p:cNvGrpSpPr/>
          <p:nvPr/>
        </p:nvGrpSpPr>
        <p:grpSpPr>
          <a:xfrm>
            <a:off x="1242771" y="2885785"/>
            <a:ext cx="2110330" cy="1010945"/>
            <a:chOff x="1714511" y="2689434"/>
            <a:chExt cx="2110330" cy="1010945"/>
          </a:xfrm>
        </p:grpSpPr>
        <p:sp>
          <p:nvSpPr>
            <p:cNvPr id="23" name="Rectangle 22">
              <a:extLst>
                <a:ext uri="{FF2B5EF4-FFF2-40B4-BE49-F238E27FC236}">
                  <a16:creationId xmlns:a16="http://schemas.microsoft.com/office/drawing/2014/main" id="{F3E25AFE-96D3-C51A-80AA-C45D97B3DF19}"/>
                </a:ext>
              </a:extLst>
            </p:cNvPr>
            <p:cNvSpPr/>
            <p:nvPr/>
          </p:nvSpPr>
          <p:spPr>
            <a:xfrm>
              <a:off x="1714511" y="2693675"/>
              <a:ext cx="2110330" cy="1006704"/>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a:extLst>
                <a:ext uri="{FF2B5EF4-FFF2-40B4-BE49-F238E27FC236}">
                  <a16:creationId xmlns:a16="http://schemas.microsoft.com/office/drawing/2014/main" id="{9C49EC03-7108-22F0-DF6A-49CC4AC325F2}"/>
                </a:ext>
              </a:extLst>
            </p:cNvPr>
            <p:cNvSpPr txBox="1"/>
            <p:nvPr/>
          </p:nvSpPr>
          <p:spPr>
            <a:xfrm>
              <a:off x="1714511" y="2689434"/>
              <a:ext cx="2110330" cy="513640"/>
            </a:xfrm>
            <a:prstGeom prst="rect">
              <a:avLst/>
            </a:prstGeom>
            <a:noFill/>
          </p:spPr>
          <p:txBody>
            <a:bodyPr wrap="square" rtlCol="0" anchor="ctr">
              <a:noAutofit/>
            </a:bodyPr>
            <a:lstStyle/>
            <a:p>
              <a:pPr algn="ctr"/>
              <a:r>
                <a:rPr lang="en-GB">
                  <a:latin typeface="Oswald" panose="00000500000000000000" pitchFamily="2" charset="0"/>
                </a:rPr>
                <a:t>Search</a:t>
              </a:r>
              <a:endParaRPr lang="en-SG">
                <a:latin typeface="Oswald" panose="00000500000000000000" pitchFamily="2" charset="0"/>
              </a:endParaRPr>
            </a:p>
          </p:txBody>
        </p:sp>
        <p:grpSp>
          <p:nvGrpSpPr>
            <p:cNvPr id="31" name="Group 30">
              <a:extLst>
                <a:ext uri="{FF2B5EF4-FFF2-40B4-BE49-F238E27FC236}">
                  <a16:creationId xmlns:a16="http://schemas.microsoft.com/office/drawing/2014/main" id="{67732F0D-EE7A-C3C9-350E-16133786849D}"/>
                </a:ext>
              </a:extLst>
            </p:cNvPr>
            <p:cNvGrpSpPr/>
            <p:nvPr/>
          </p:nvGrpSpPr>
          <p:grpSpPr>
            <a:xfrm>
              <a:off x="1865710" y="3260926"/>
              <a:ext cx="1807932" cy="262022"/>
              <a:chOff x="1865710" y="3387451"/>
              <a:chExt cx="1807932" cy="262022"/>
            </a:xfrm>
          </p:grpSpPr>
          <p:sp>
            <p:nvSpPr>
              <p:cNvPr id="26" name="Rectangle 25">
                <a:extLst>
                  <a:ext uri="{FF2B5EF4-FFF2-40B4-BE49-F238E27FC236}">
                    <a16:creationId xmlns:a16="http://schemas.microsoft.com/office/drawing/2014/main" id="{39BF98C3-EF9D-FF6E-B48D-C5FF6E553283}"/>
                  </a:ext>
                </a:extLst>
              </p:cNvPr>
              <p:cNvSpPr/>
              <p:nvPr/>
            </p:nvSpPr>
            <p:spPr>
              <a:xfrm>
                <a:off x="1865710" y="3387451"/>
                <a:ext cx="1807932" cy="26202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DDB71C2C-EED0-CF1E-7F0F-D50B545544A6}"/>
                  </a:ext>
                </a:extLst>
              </p:cNvPr>
              <p:cNvSpPr/>
              <p:nvPr/>
            </p:nvSpPr>
            <p:spPr>
              <a:xfrm>
                <a:off x="3406174" y="3387451"/>
                <a:ext cx="262800" cy="26202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0" name="Graphic 29" descr="Magnifying glass with solid fill">
                <a:extLst>
                  <a:ext uri="{FF2B5EF4-FFF2-40B4-BE49-F238E27FC236}">
                    <a16:creationId xmlns:a16="http://schemas.microsoft.com/office/drawing/2014/main" id="{E1CA1C82-B4B1-71A1-DE13-624E9A4147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53230" y="3434118"/>
                <a:ext cx="168688" cy="168688"/>
              </a:xfrm>
              <a:prstGeom prst="rect">
                <a:avLst/>
              </a:prstGeom>
            </p:spPr>
          </p:pic>
        </p:grpSp>
      </p:grpSp>
      <p:pic>
        <p:nvPicPr>
          <p:cNvPr id="21" name="Graphic 20" descr="Internet with solid fill">
            <a:extLst>
              <a:ext uri="{FF2B5EF4-FFF2-40B4-BE49-F238E27FC236}">
                <a16:creationId xmlns:a16="http://schemas.microsoft.com/office/drawing/2014/main" id="{5CB821F9-1AF6-0311-A84B-4622CAC748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41551" y="4066586"/>
            <a:ext cx="397574" cy="397574"/>
          </a:xfrm>
          <a:prstGeom prst="rect">
            <a:avLst/>
          </a:prstGeom>
        </p:spPr>
      </p:pic>
      <p:sp>
        <p:nvSpPr>
          <p:cNvPr id="22" name="TextBox 21">
            <a:extLst>
              <a:ext uri="{FF2B5EF4-FFF2-40B4-BE49-F238E27FC236}">
                <a16:creationId xmlns:a16="http://schemas.microsoft.com/office/drawing/2014/main" id="{90E81759-F1F4-BB0D-CFD5-8EB3AAF6CB76}"/>
              </a:ext>
            </a:extLst>
          </p:cNvPr>
          <p:cNvSpPr txBox="1"/>
          <p:nvPr/>
        </p:nvSpPr>
        <p:spPr>
          <a:xfrm>
            <a:off x="1101133" y="2577508"/>
            <a:ext cx="2393605" cy="261610"/>
          </a:xfrm>
          <a:prstGeom prst="rect">
            <a:avLst/>
          </a:prstGeom>
          <a:noFill/>
        </p:spPr>
        <p:txBody>
          <a:bodyPr wrap="none" rtlCol="0">
            <a:spAutoFit/>
          </a:bodyPr>
          <a:lstStyle/>
          <a:p>
            <a:pPr algn="ctr"/>
            <a:r>
              <a:rPr lang="en-GB" sz="1100">
                <a:solidFill>
                  <a:schemeClr val="accent1"/>
                </a:solidFill>
                <a:latin typeface="Fira Code" panose="020B0809050000020004" pitchFamily="49" charset="0"/>
                <a:ea typeface="Fira Code" panose="020B0809050000020004" pitchFamily="49" charset="0"/>
                <a:cs typeface="Fira Code" panose="020B0809050000020004" pitchFamily="49" charset="0"/>
              </a:rPr>
              <a:t>https://example.com/search</a:t>
            </a:r>
            <a:endParaRPr lang="en-SG" sz="1100">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1" name="Rectangle 40">
            <a:extLst>
              <a:ext uri="{FF2B5EF4-FFF2-40B4-BE49-F238E27FC236}">
                <a16:creationId xmlns:a16="http://schemas.microsoft.com/office/drawing/2014/main" id="{19F73278-8DCD-2D1C-E348-8085EDEAE313}"/>
              </a:ext>
            </a:extLst>
          </p:cNvPr>
          <p:cNvSpPr/>
          <p:nvPr/>
        </p:nvSpPr>
        <p:spPr>
          <a:xfrm>
            <a:off x="5685778" y="2889798"/>
            <a:ext cx="2110330" cy="1006704"/>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sz="100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2" name="TextBox 41">
            <a:extLst>
              <a:ext uri="{FF2B5EF4-FFF2-40B4-BE49-F238E27FC236}">
                <a16:creationId xmlns:a16="http://schemas.microsoft.com/office/drawing/2014/main" id="{51ACA511-B85B-3638-4B89-33B17BF0ADB0}"/>
              </a:ext>
            </a:extLst>
          </p:cNvPr>
          <p:cNvSpPr txBox="1"/>
          <p:nvPr/>
        </p:nvSpPr>
        <p:spPr>
          <a:xfrm>
            <a:off x="5685778" y="2885557"/>
            <a:ext cx="2110330" cy="513640"/>
          </a:xfrm>
          <a:prstGeom prst="rect">
            <a:avLst/>
          </a:prstGeom>
          <a:noFill/>
        </p:spPr>
        <p:txBody>
          <a:bodyPr wrap="square" rtlCol="0" anchor="ctr">
            <a:noAutofit/>
          </a:bodyPr>
          <a:lstStyle/>
          <a:p>
            <a:pPr algn="ctr"/>
            <a:r>
              <a:rPr lang="en-GB">
                <a:latin typeface="Oswald" panose="00000500000000000000" pitchFamily="2" charset="0"/>
              </a:rPr>
              <a:t>Search</a:t>
            </a:r>
            <a:endParaRPr lang="en-SG">
              <a:latin typeface="Oswald" panose="00000500000000000000" pitchFamily="2" charset="0"/>
            </a:endParaRPr>
          </a:p>
        </p:txBody>
      </p:sp>
      <p:sp>
        <p:nvSpPr>
          <p:cNvPr id="47" name="TextBox 46">
            <a:extLst>
              <a:ext uri="{FF2B5EF4-FFF2-40B4-BE49-F238E27FC236}">
                <a16:creationId xmlns:a16="http://schemas.microsoft.com/office/drawing/2014/main" id="{95287DE9-EE61-490B-3DBD-5AC4A69798A9}"/>
              </a:ext>
            </a:extLst>
          </p:cNvPr>
          <p:cNvSpPr txBox="1"/>
          <p:nvPr/>
        </p:nvSpPr>
        <p:spPr>
          <a:xfrm>
            <a:off x="5165847" y="2574836"/>
            <a:ext cx="3073278" cy="261610"/>
          </a:xfrm>
          <a:prstGeom prst="rect">
            <a:avLst/>
          </a:prstGeom>
          <a:noFill/>
        </p:spPr>
        <p:txBody>
          <a:bodyPr wrap="none" rtlCol="0">
            <a:spAutoFit/>
          </a:bodyPr>
          <a:lstStyle/>
          <a:p>
            <a:pPr algn="ctr"/>
            <a:r>
              <a:rPr lang="en-GB" sz="1100">
                <a:solidFill>
                  <a:schemeClr val="accent1"/>
                </a:solidFill>
                <a:latin typeface="Fira Code" panose="020B0809050000020004" pitchFamily="49" charset="0"/>
                <a:ea typeface="Fira Code" panose="020B0809050000020004" pitchFamily="49" charset="0"/>
                <a:cs typeface="Fira Code" panose="020B0809050000020004" pitchFamily="49" charset="0"/>
              </a:rPr>
              <a:t>https://example.com/search?q=query</a:t>
            </a:r>
            <a:endParaRPr lang="en-SG" sz="1100">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8" name="TextBox 47">
            <a:extLst>
              <a:ext uri="{FF2B5EF4-FFF2-40B4-BE49-F238E27FC236}">
                <a16:creationId xmlns:a16="http://schemas.microsoft.com/office/drawing/2014/main" id="{860F568B-B93B-C06A-DF97-AE982DBBAEF6}"/>
              </a:ext>
            </a:extLst>
          </p:cNvPr>
          <p:cNvSpPr txBox="1"/>
          <p:nvPr/>
        </p:nvSpPr>
        <p:spPr>
          <a:xfrm>
            <a:off x="5741063" y="3303300"/>
            <a:ext cx="1922846" cy="369332"/>
          </a:xfrm>
          <a:prstGeom prst="rect">
            <a:avLst/>
          </a:prstGeom>
          <a:noFill/>
        </p:spPr>
        <p:txBody>
          <a:bodyPr wrap="square" rtlCol="0">
            <a:spAutoFit/>
          </a:bodyPr>
          <a:lstStyle/>
          <a:p>
            <a:r>
              <a:rPr lang="en-GB" sz="900">
                <a:solidFill>
                  <a:schemeClr val="tx1"/>
                </a:solidFill>
                <a:latin typeface="Fira Code" panose="020B0809050000020004" pitchFamily="49" charset="0"/>
                <a:ea typeface="Fira Code" panose="020B0809050000020004" pitchFamily="49" charset="0"/>
                <a:cs typeface="Fira Code" panose="020B0809050000020004" pitchFamily="49" charset="0"/>
              </a:rPr>
              <a:t>You've searched for: </a:t>
            </a:r>
            <a:r>
              <a:rPr lang="en-GB" sz="900" b="1">
                <a:solidFill>
                  <a:schemeClr val="tx1"/>
                </a:solidFill>
                <a:latin typeface="Fira Code" panose="020B0809050000020004" pitchFamily="49" charset="0"/>
                <a:ea typeface="Fira Code" panose="020B0809050000020004" pitchFamily="49" charset="0"/>
                <a:cs typeface="Fira Code" panose="020B0809050000020004" pitchFamily="49" charset="0"/>
              </a:rPr>
              <a:t>query</a:t>
            </a:r>
            <a:endParaRPr lang="en-SG" sz="900" b="1">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616035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/Reflected XSS: In a Nutshell</a:t>
            </a:r>
            <a:endParaRPr lang="en-SG"/>
          </a:p>
        </p:txBody>
      </p:sp>
      <p:sp>
        <p:nvSpPr>
          <p:cNvPr id="5" name="Text Placeholder 2">
            <a:extLst>
              <a:ext uri="{FF2B5EF4-FFF2-40B4-BE49-F238E27FC236}">
                <a16:creationId xmlns:a16="http://schemas.microsoft.com/office/drawing/2014/main" id="{D3856B13-3484-59B4-69AE-3B587C9A0F0A}"/>
              </a:ext>
            </a:extLst>
          </p:cNvPr>
          <p:cNvSpPr txBox="1">
            <a:spLocks/>
          </p:cNvSpPr>
          <p:nvPr/>
        </p:nvSpPr>
        <p:spPr>
          <a:xfrm>
            <a:off x="716958" y="1169266"/>
            <a:ext cx="7627486" cy="13019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400"/>
              <a:t>Well, how can we make use of it? We can craft a malicious URL by injecting a script into the query parameter. For example, the following URL could be used:</a:t>
            </a:r>
            <a:endParaRPr lang="en-US"/>
          </a:p>
        </p:txBody>
      </p:sp>
      <p:sp>
        <p:nvSpPr>
          <p:cNvPr id="6" name="Text Placeholder 2">
            <a:extLst>
              <a:ext uri="{FF2B5EF4-FFF2-40B4-BE49-F238E27FC236}">
                <a16:creationId xmlns:a16="http://schemas.microsoft.com/office/drawing/2014/main" id="{D09FF619-19F7-EFB2-EA57-27E4EF8DDA3D}"/>
              </a:ext>
            </a:extLst>
          </p:cNvPr>
          <p:cNvSpPr txBox="1">
            <a:spLocks/>
          </p:cNvSpPr>
          <p:nvPr/>
        </p:nvSpPr>
        <p:spPr>
          <a:xfrm>
            <a:off x="1219571" y="2569406"/>
            <a:ext cx="6610662" cy="329626"/>
          </a:xfrm>
          <a:prstGeom prst="rect">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a:buNone/>
            </a:pPr>
            <a:r>
              <a:rPr lang="en-GB" sz="1200">
                <a:solidFill>
                  <a:schemeClr val="bg1"/>
                </a:solidFill>
              </a:rPr>
              <a:t>http</a:t>
            </a:r>
            <a:r>
              <a:rPr lang="en-GB" sz="1200">
                <a:solidFill>
                  <a:srgbClr val="FFFFFF"/>
                </a:solidFill>
              </a:rPr>
              <a:t>://</a:t>
            </a:r>
            <a:r>
              <a:rPr lang="en-GB" sz="1200">
                <a:solidFill>
                  <a:schemeClr val="bg1"/>
                </a:solidFill>
              </a:rPr>
              <a:t>example.com/</a:t>
            </a:r>
            <a:r>
              <a:rPr lang="en-GB" sz="1200">
                <a:solidFill>
                  <a:srgbClr val="FFFFFF"/>
                </a:solidFill>
              </a:rPr>
              <a:t>search.</a:t>
            </a:r>
            <a:r>
              <a:rPr lang="en-GB" sz="1200">
                <a:solidFill>
                  <a:schemeClr val="bg1"/>
                </a:solidFill>
              </a:rPr>
              <a:t>html?query=</a:t>
            </a:r>
            <a:r>
              <a:rPr lang="en-GB" sz="1200">
                <a:solidFill>
                  <a:schemeClr val="accent2"/>
                </a:solidFill>
              </a:rPr>
              <a:t>&lt;script&gt;alert('XSS');&lt;/script&gt;</a:t>
            </a:r>
            <a:endParaRPr lang="en-US" sz="1200">
              <a:solidFill>
                <a:schemeClr val="accent2"/>
              </a:solidFill>
            </a:endParaRPr>
          </a:p>
        </p:txBody>
      </p:sp>
      <p:sp>
        <p:nvSpPr>
          <p:cNvPr id="7" name="Text Placeholder 2">
            <a:extLst>
              <a:ext uri="{FF2B5EF4-FFF2-40B4-BE49-F238E27FC236}">
                <a16:creationId xmlns:a16="http://schemas.microsoft.com/office/drawing/2014/main" id="{FC382F2B-ED8F-66E4-F594-FBDC0E0BCEA0}"/>
              </a:ext>
            </a:extLst>
          </p:cNvPr>
          <p:cNvSpPr txBox="1">
            <a:spLocks/>
          </p:cNvSpPr>
          <p:nvPr/>
        </p:nvSpPr>
        <p:spPr>
          <a:xfrm>
            <a:off x="716958" y="3106428"/>
            <a:ext cx="7627486" cy="13019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400">
                <a:solidFill>
                  <a:srgbClr val="D1D5DB"/>
                </a:solidFill>
              </a:rPr>
              <a:t>When a user clicks on this manipulated link or visits the URL, the script </a:t>
            </a:r>
            <a:r>
              <a:rPr lang="en-GB" sz="1400" b="1">
                <a:solidFill>
                  <a:schemeClr val="accent2"/>
                </a:solidFill>
                <a:latin typeface="Consolas"/>
              </a:rPr>
              <a:t>&lt;script&gt;alert('XSS');&lt;/script&gt;</a:t>
            </a:r>
            <a:r>
              <a:rPr lang="en-GB" sz="1400">
                <a:solidFill>
                  <a:srgbClr val="D1D5DB"/>
                </a:solidFill>
              </a:rPr>
              <a:t> will be executed within the context of the page, triggering an alert box with the message "XSS."</a:t>
            </a:r>
            <a:endParaRPr lang="en-US" sz="1400"/>
          </a:p>
        </p:txBody>
      </p:sp>
    </p:spTree>
    <p:extLst>
      <p:ext uri="{BB962C8B-B14F-4D97-AF65-F5344CB8AC3E}">
        <p14:creationId xmlns:p14="http://schemas.microsoft.com/office/powerpoint/2010/main" val="3293767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/Reflected XSS: In a Nutshell</a:t>
            </a:r>
            <a:endParaRPr lang="en-SG"/>
          </a:p>
        </p:txBody>
      </p:sp>
      <p:sp>
        <p:nvSpPr>
          <p:cNvPr id="3" name="Text Placeholder 2">
            <a:extLst>
              <a:ext uri="{FF2B5EF4-FFF2-40B4-BE49-F238E27FC236}">
                <a16:creationId xmlns:a16="http://schemas.microsoft.com/office/drawing/2014/main" id="{1684D031-BBF8-F0CA-F581-5D225E326510}"/>
              </a:ext>
            </a:extLst>
          </p:cNvPr>
          <p:cNvSpPr txBox="1">
            <a:spLocks/>
          </p:cNvSpPr>
          <p:nvPr/>
        </p:nvSpPr>
        <p:spPr>
          <a:xfrm>
            <a:off x="744558" y="1218588"/>
            <a:ext cx="4094578" cy="3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a:buNone/>
            </a:pPr>
            <a:r>
              <a:rPr lang="en-GB" sz="1400">
                <a:solidFill>
                  <a:schemeClr val="bg1"/>
                </a:solidFill>
              </a:rPr>
              <a:t>Code Snippet of the website</a:t>
            </a:r>
            <a:endParaRPr lang="en-GB" sz="1200">
              <a:solidFill>
                <a:schemeClr val="bg1"/>
              </a:solidFill>
            </a:endParaRPr>
          </a:p>
          <a:p>
            <a:pPr>
              <a:buNone/>
            </a:pPr>
            <a:endParaRPr lang="en-GB" sz="1400">
              <a:solidFill>
                <a:schemeClr val="bg1"/>
              </a:solidFill>
            </a:endParaRPr>
          </a:p>
          <a:p>
            <a:pPr>
              <a:buNone/>
            </a:pPr>
            <a:r>
              <a:rPr lang="en-GB">
                <a:solidFill>
                  <a:schemeClr val="bg1"/>
                </a:solidFill>
              </a:rPr>
              <a:t>&lt;html&gt;</a:t>
            </a:r>
          </a:p>
          <a:p>
            <a:pPr>
              <a:buNone/>
            </a:pPr>
            <a:r>
              <a:rPr lang="en-GB">
                <a:solidFill>
                  <a:schemeClr val="bg1"/>
                </a:solidFill>
              </a:rPr>
              <a:t>&lt;head&gt;</a:t>
            </a:r>
          </a:p>
          <a:p>
            <a:pPr>
              <a:buNone/>
            </a:pPr>
            <a:r>
              <a:rPr lang="en-GB">
                <a:solidFill>
                  <a:schemeClr val="bg1"/>
                </a:solidFill>
              </a:rPr>
              <a:t>    &lt;title&gt;Search Results&lt;/title&gt;</a:t>
            </a:r>
          </a:p>
          <a:p>
            <a:pPr>
              <a:buNone/>
            </a:pPr>
            <a:r>
              <a:rPr lang="en-GB">
                <a:solidFill>
                  <a:schemeClr val="bg1"/>
                </a:solidFill>
              </a:rPr>
              <a:t>&lt;/head&gt;</a:t>
            </a:r>
          </a:p>
          <a:p>
            <a:pPr>
              <a:buNone/>
            </a:pPr>
            <a:r>
              <a:rPr lang="en-GB">
                <a:solidFill>
                  <a:schemeClr val="bg1"/>
                </a:solidFill>
              </a:rPr>
              <a:t>&lt;body&gt;</a:t>
            </a:r>
          </a:p>
          <a:p>
            <a:pPr>
              <a:buNone/>
            </a:pPr>
            <a:r>
              <a:rPr lang="en-GB">
                <a:solidFill>
                  <a:schemeClr val="bg1"/>
                </a:solidFill>
              </a:rPr>
              <a:t>    &lt;p&gt;Your search for: </a:t>
            </a:r>
          </a:p>
          <a:p>
            <a:pPr>
              <a:buNone/>
            </a:pPr>
            <a:r>
              <a:rPr lang="en-GB">
                <a:solidFill>
                  <a:schemeClr val="bg1"/>
                </a:solidFill>
              </a:rPr>
              <a:t>       &lt;strong&gt;</a:t>
            </a:r>
          </a:p>
          <a:p>
            <a:pPr>
              <a:buNone/>
            </a:pPr>
            <a:r>
              <a:rPr lang="en-GB">
                <a:solidFill>
                  <a:schemeClr val="bg1"/>
                </a:solidFill>
              </a:rPr>
              <a:t>           </a:t>
            </a:r>
            <a:r>
              <a:rPr lang="en-GB">
                <a:solidFill>
                  <a:schemeClr val="bg2">
                    <a:lumMod val="50000"/>
                  </a:schemeClr>
                </a:solidFill>
              </a:rPr>
              <a:t>&lt;?</a:t>
            </a:r>
            <a:r>
              <a:rPr lang="en-GB" err="1">
                <a:solidFill>
                  <a:schemeClr val="bg2">
                    <a:lumMod val="50000"/>
                  </a:schemeClr>
                </a:solidFill>
              </a:rPr>
              <a:t>php</a:t>
            </a:r>
            <a:r>
              <a:rPr lang="en-GB">
                <a:solidFill>
                  <a:schemeClr val="bg2">
                    <a:lumMod val="50000"/>
                  </a:schemeClr>
                </a:solidFill>
              </a:rPr>
              <a:t> echo $_GET['query']; ?&gt;</a:t>
            </a:r>
          </a:p>
          <a:p>
            <a:pPr>
              <a:buNone/>
            </a:pPr>
            <a:r>
              <a:rPr lang="en-GB">
                <a:solidFill>
                  <a:schemeClr val="bg1"/>
                </a:solidFill>
              </a:rPr>
              <a:t>       &lt;/strong&gt;</a:t>
            </a:r>
          </a:p>
          <a:p>
            <a:pPr>
              <a:buNone/>
            </a:pPr>
            <a:r>
              <a:rPr lang="en-GB">
                <a:solidFill>
                  <a:schemeClr val="bg1"/>
                </a:solidFill>
              </a:rPr>
              <a:t>    &lt;/p&gt;</a:t>
            </a:r>
          </a:p>
          <a:p>
            <a:pPr>
              <a:buNone/>
            </a:pPr>
            <a:r>
              <a:rPr lang="en-GB">
                <a:solidFill>
                  <a:schemeClr val="bg1"/>
                </a:solidFill>
              </a:rPr>
              <a:t>    &lt;p&gt;Results:&lt;/p&gt;</a:t>
            </a:r>
          </a:p>
          <a:p>
            <a:pPr>
              <a:buNone/>
            </a:pPr>
            <a:r>
              <a:rPr lang="en-GB">
                <a:solidFill>
                  <a:schemeClr val="bg1"/>
                </a:solidFill>
              </a:rPr>
              <a:t>    &lt;</a:t>
            </a:r>
            <a:r>
              <a:rPr lang="en-GB" err="1">
                <a:solidFill>
                  <a:schemeClr val="bg1"/>
                </a:solidFill>
              </a:rPr>
              <a:t>ul</a:t>
            </a:r>
            <a:r>
              <a:rPr lang="en-GB">
                <a:solidFill>
                  <a:schemeClr val="bg1"/>
                </a:solidFill>
              </a:rPr>
              <a:t>&gt;</a:t>
            </a:r>
          </a:p>
          <a:p>
            <a:pPr>
              <a:buNone/>
            </a:pPr>
            <a:r>
              <a:rPr lang="en-GB">
                <a:solidFill>
                  <a:schemeClr val="bg1"/>
                </a:solidFill>
              </a:rPr>
              <a:t>        </a:t>
            </a:r>
            <a:r>
              <a:rPr lang="en-GB">
                <a:solidFill>
                  <a:schemeClr val="bg2">
                    <a:lumMod val="50000"/>
                  </a:schemeClr>
                </a:solidFill>
              </a:rPr>
              <a:t>&lt;!-- Display search results here --&gt;</a:t>
            </a:r>
          </a:p>
          <a:p>
            <a:pPr>
              <a:buNone/>
            </a:pPr>
            <a:r>
              <a:rPr lang="en-GB">
                <a:solidFill>
                  <a:schemeClr val="bg1"/>
                </a:solidFill>
              </a:rPr>
              <a:t>    &lt;/</a:t>
            </a:r>
            <a:r>
              <a:rPr lang="en-GB" err="1">
                <a:solidFill>
                  <a:schemeClr val="bg1"/>
                </a:solidFill>
              </a:rPr>
              <a:t>ul</a:t>
            </a:r>
            <a:r>
              <a:rPr lang="en-GB">
                <a:solidFill>
                  <a:schemeClr val="bg1"/>
                </a:solidFill>
              </a:rPr>
              <a:t>&gt;</a:t>
            </a:r>
          </a:p>
          <a:p>
            <a:pPr>
              <a:buNone/>
            </a:pPr>
            <a:r>
              <a:rPr lang="en-GB">
                <a:solidFill>
                  <a:schemeClr val="bg1"/>
                </a:solidFill>
              </a:rPr>
              <a:t>&lt;/body&gt;</a:t>
            </a:r>
          </a:p>
          <a:p>
            <a:pPr>
              <a:buNone/>
            </a:pPr>
            <a:r>
              <a:rPr lang="en-GB">
                <a:solidFill>
                  <a:schemeClr val="bg1"/>
                </a:solidFill>
              </a:rPr>
              <a:t>&lt;/html&gt;</a:t>
            </a:r>
          </a:p>
          <a:p>
            <a:pPr>
              <a:buNone/>
            </a:pPr>
            <a:endParaRPr lang="en-GB" sz="1100">
              <a:solidFill>
                <a:schemeClr val="bg1"/>
              </a:solidFill>
            </a:endParaRPr>
          </a:p>
        </p:txBody>
      </p:sp>
      <p:sp>
        <p:nvSpPr>
          <p:cNvPr id="5" name="Text Placeholder 2">
            <a:extLst>
              <a:ext uri="{FF2B5EF4-FFF2-40B4-BE49-F238E27FC236}">
                <a16:creationId xmlns:a16="http://schemas.microsoft.com/office/drawing/2014/main" id="{D3856B13-3484-59B4-69AE-3B587C9A0F0A}"/>
              </a:ext>
            </a:extLst>
          </p:cNvPr>
          <p:cNvSpPr txBox="1">
            <a:spLocks/>
          </p:cNvSpPr>
          <p:nvPr/>
        </p:nvSpPr>
        <p:spPr>
          <a:xfrm>
            <a:off x="4903009" y="1169266"/>
            <a:ext cx="3441435" cy="3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400"/>
              <a:t>Imagine a website where users can input a search term, and the website displays the search results on the page, but the website fails to sanitize user input, leading to a vulnerability.</a:t>
            </a:r>
            <a:endParaRPr lang="en-US" sz="1400"/>
          </a:p>
          <a:p>
            <a:pPr marL="158750" indent="0">
              <a:buNone/>
            </a:pPr>
            <a:endParaRPr lang="en-GB" sz="1400"/>
          </a:p>
          <a:p>
            <a:pPr marL="158750" indent="0">
              <a:buNone/>
            </a:pPr>
            <a:r>
              <a:rPr lang="en-GB" sz="1400"/>
              <a:t>In this code snippet, the website receives the search query from the URL parameter query using $_GET['query'] and directly echoes it onto the page without any validation or sanitization.</a:t>
            </a:r>
            <a:endParaRPr lang="en-GB"/>
          </a:p>
        </p:txBody>
      </p:sp>
    </p:spTree>
    <p:extLst>
      <p:ext uri="{BB962C8B-B14F-4D97-AF65-F5344CB8AC3E}">
        <p14:creationId xmlns:p14="http://schemas.microsoft.com/office/powerpoint/2010/main" val="2225444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/DOM-Based XSS</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3" y="1188900"/>
            <a:ext cx="7701707" cy="171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600"/>
              <a:t>DOM-based XSS occurs due to vulnerabilities in the </a:t>
            </a:r>
            <a:r>
              <a:rPr lang="en-GB" sz="1600" b="1"/>
              <a:t>client-side JavaScript code</a:t>
            </a:r>
            <a:r>
              <a:rPr lang="en-GB" sz="1600"/>
              <a:t>.</a:t>
            </a:r>
            <a:r>
              <a:rPr lang="en-US" sz="1600"/>
              <a:t> </a:t>
            </a:r>
            <a:r>
              <a:rPr lang="en-GB" sz="1600"/>
              <a:t>The attack exploits insecure manipulation of the Document Object Model (DOM) to inject and execute malicious code. </a:t>
            </a:r>
          </a:p>
        </p:txBody>
      </p:sp>
      <p:grpSp>
        <p:nvGrpSpPr>
          <p:cNvPr id="3" name="Group 2">
            <a:extLst>
              <a:ext uri="{FF2B5EF4-FFF2-40B4-BE49-F238E27FC236}">
                <a16:creationId xmlns:a16="http://schemas.microsoft.com/office/drawing/2014/main" id="{83C1CBB3-B881-DA2F-6999-AD40E0D0C66F}"/>
              </a:ext>
            </a:extLst>
          </p:cNvPr>
          <p:cNvGrpSpPr/>
          <p:nvPr/>
        </p:nvGrpSpPr>
        <p:grpSpPr>
          <a:xfrm>
            <a:off x="2634852" y="2906099"/>
            <a:ext cx="3874296" cy="1405713"/>
            <a:chOff x="1309686" y="2775618"/>
            <a:chExt cx="3874296" cy="1405713"/>
          </a:xfrm>
        </p:grpSpPr>
        <p:pic>
          <p:nvPicPr>
            <p:cNvPr id="5" name="Graphic 4" descr="Internet with solid fill">
              <a:extLst>
                <a:ext uri="{FF2B5EF4-FFF2-40B4-BE49-F238E27FC236}">
                  <a16:creationId xmlns:a16="http://schemas.microsoft.com/office/drawing/2014/main" id="{9A825377-FE37-7202-22C1-436D93EAE1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9686" y="2775618"/>
              <a:ext cx="1128714" cy="1128714"/>
            </a:xfrm>
            <a:prstGeom prst="rect">
              <a:avLst/>
            </a:prstGeom>
          </p:spPr>
        </p:pic>
        <p:pic>
          <p:nvPicPr>
            <p:cNvPr id="6" name="Graphic 5" descr="Server with solid fill">
              <a:extLst>
                <a:ext uri="{FF2B5EF4-FFF2-40B4-BE49-F238E27FC236}">
                  <a16:creationId xmlns:a16="http://schemas.microsoft.com/office/drawing/2014/main" id="{A8847221-B9F3-2D00-9225-8D2800CD26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5268" y="2775618"/>
              <a:ext cx="1128714" cy="1128714"/>
            </a:xfrm>
            <a:prstGeom prst="rect">
              <a:avLst/>
            </a:prstGeom>
          </p:spPr>
        </p:pic>
        <p:sp>
          <p:nvSpPr>
            <p:cNvPr id="7" name="TextBox 6">
              <a:extLst>
                <a:ext uri="{FF2B5EF4-FFF2-40B4-BE49-F238E27FC236}">
                  <a16:creationId xmlns:a16="http://schemas.microsoft.com/office/drawing/2014/main" id="{8BB6DBD5-D3A0-D4E3-B049-DBCED9C092C6}"/>
                </a:ext>
              </a:extLst>
            </p:cNvPr>
            <p:cNvSpPr txBox="1"/>
            <p:nvPr/>
          </p:nvSpPr>
          <p:spPr>
            <a:xfrm>
              <a:off x="1549274" y="3904332"/>
              <a:ext cx="649537" cy="276999"/>
            </a:xfrm>
            <a:prstGeom prst="rect">
              <a:avLst/>
            </a:prstGeom>
            <a:noFill/>
          </p:spPr>
          <p:txBody>
            <a:bodyPr wrap="none" rtlCol="0">
              <a:spAutoFit/>
            </a:bodyPr>
            <a:lstStyle/>
            <a:p>
              <a:pPr algn="ctr"/>
              <a:r>
                <a:rPr lang="en-GB" sz="1200">
                  <a:solidFill>
                    <a:schemeClr val="bg1"/>
                  </a:solidFill>
                  <a:latin typeface="Fira Code" panose="020B0809050000020004" pitchFamily="49" charset="0"/>
                  <a:ea typeface="Fira Code" panose="020B0809050000020004" pitchFamily="49" charset="0"/>
                  <a:cs typeface="Fira Code" panose="020B0809050000020004" pitchFamily="49" charset="0"/>
                </a:rPr>
                <a:t>Users</a:t>
              </a:r>
              <a:endPar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8" name="TextBox 7">
              <a:extLst>
                <a:ext uri="{FF2B5EF4-FFF2-40B4-BE49-F238E27FC236}">
                  <a16:creationId xmlns:a16="http://schemas.microsoft.com/office/drawing/2014/main" id="{953E6075-2474-4F3A-5468-695C5A50265E}"/>
                </a:ext>
              </a:extLst>
            </p:cNvPr>
            <p:cNvSpPr txBox="1"/>
            <p:nvPr/>
          </p:nvSpPr>
          <p:spPr>
            <a:xfrm>
              <a:off x="4248369" y="3904332"/>
              <a:ext cx="742512" cy="276999"/>
            </a:xfrm>
            <a:prstGeom prst="rect">
              <a:avLst/>
            </a:prstGeom>
            <a:noFill/>
          </p:spPr>
          <p:txBody>
            <a:bodyPr wrap="none" rtlCol="0">
              <a:spAutoFit/>
            </a:bodyPr>
            <a:lstStyle/>
            <a:p>
              <a:pPr algn="ctr"/>
              <a:r>
                <a:rPr lang="en-GB" sz="1200">
                  <a:solidFill>
                    <a:schemeClr val="bg1"/>
                  </a:solidFill>
                  <a:latin typeface="Fira Code" panose="020B0809050000020004" pitchFamily="49" charset="0"/>
                  <a:ea typeface="Fira Code" panose="020B0809050000020004" pitchFamily="49" charset="0"/>
                  <a:cs typeface="Fira Code" panose="020B0809050000020004" pitchFamily="49" charset="0"/>
                </a:rPr>
                <a:t>Server</a:t>
              </a:r>
              <a:endPar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9" name="Straight Arrow Connector 8">
              <a:extLst>
                <a:ext uri="{FF2B5EF4-FFF2-40B4-BE49-F238E27FC236}">
                  <a16:creationId xmlns:a16="http://schemas.microsoft.com/office/drawing/2014/main" id="{20568D56-5DFD-BCE2-252F-DF3619A22392}"/>
                </a:ext>
              </a:extLst>
            </p:cNvPr>
            <p:cNvCxnSpPr>
              <a:cxnSpLocks/>
            </p:cNvCxnSpPr>
            <p:nvPr/>
          </p:nvCxnSpPr>
          <p:spPr>
            <a:xfrm>
              <a:off x="2438400" y="3220913"/>
              <a:ext cx="161686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2028A8-504D-6953-B192-3A3F5AFB975B}"/>
                </a:ext>
              </a:extLst>
            </p:cNvPr>
            <p:cNvCxnSpPr>
              <a:cxnSpLocks/>
            </p:cNvCxnSpPr>
            <p:nvPr/>
          </p:nvCxnSpPr>
          <p:spPr>
            <a:xfrm flipH="1">
              <a:off x="2438400" y="3374776"/>
              <a:ext cx="161686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12E478-52DF-8E0A-D398-B15DDA4BE9A2}"/>
                </a:ext>
              </a:extLst>
            </p:cNvPr>
            <p:cNvSpPr txBox="1"/>
            <p:nvPr/>
          </p:nvSpPr>
          <p:spPr>
            <a:xfrm>
              <a:off x="2873974" y="2951634"/>
              <a:ext cx="745718" cy="253916"/>
            </a:xfrm>
            <a:prstGeom prst="rect">
              <a:avLst/>
            </a:prstGeom>
            <a:noFill/>
          </p:spPr>
          <p:txBody>
            <a:bodyPr wrap="none" rtlCol="0" anchor="b">
              <a:spAutoFit/>
            </a:bodyPr>
            <a:lstStyle/>
            <a:p>
              <a:pPr algn="ct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Request</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2" name="TextBox 11">
              <a:extLst>
                <a:ext uri="{FF2B5EF4-FFF2-40B4-BE49-F238E27FC236}">
                  <a16:creationId xmlns:a16="http://schemas.microsoft.com/office/drawing/2014/main" id="{E85006DE-3CB9-0FE1-86EA-C0FC7B5506D3}"/>
                </a:ext>
              </a:extLst>
            </p:cNvPr>
            <p:cNvSpPr txBox="1"/>
            <p:nvPr/>
          </p:nvSpPr>
          <p:spPr>
            <a:xfrm>
              <a:off x="2997070" y="3374775"/>
              <a:ext cx="505267" cy="253916"/>
            </a:xfrm>
            <a:prstGeom prst="rect">
              <a:avLst/>
            </a:prstGeom>
            <a:noFill/>
          </p:spPr>
          <p:txBody>
            <a:bodyPr wrap="none" rtlCol="0" anchor="b">
              <a:spAutoFit/>
            </a:bodyPr>
            <a:lstStyle/>
            <a:p>
              <a:pPr algn="ct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Data</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grpSp>
      <p:pic>
        <p:nvPicPr>
          <p:cNvPr id="13" name="Graphic 12" descr="Warning with solid fill">
            <a:extLst>
              <a:ext uri="{FF2B5EF4-FFF2-40B4-BE49-F238E27FC236}">
                <a16:creationId xmlns:a16="http://schemas.microsoft.com/office/drawing/2014/main" id="{3F92D91C-DB5B-1C65-E82D-93D14F35C0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69535" y="2785253"/>
            <a:ext cx="259346" cy="259346"/>
          </a:xfrm>
          <a:prstGeom prst="rect">
            <a:avLst/>
          </a:prstGeom>
        </p:spPr>
      </p:pic>
    </p:spTree>
    <p:extLst>
      <p:ext uri="{BB962C8B-B14F-4D97-AF65-F5344CB8AC3E}">
        <p14:creationId xmlns:p14="http://schemas.microsoft.com/office/powerpoint/2010/main" val="3101643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/DOM-Based XSS: In a Nutshell</a:t>
            </a:r>
            <a:endParaRPr lang="en-SG"/>
          </a:p>
        </p:txBody>
      </p:sp>
      <p:sp>
        <p:nvSpPr>
          <p:cNvPr id="3" name="Text Placeholder 2">
            <a:extLst>
              <a:ext uri="{FF2B5EF4-FFF2-40B4-BE49-F238E27FC236}">
                <a16:creationId xmlns:a16="http://schemas.microsoft.com/office/drawing/2014/main" id="{1684D031-BBF8-F0CA-F581-5D225E326510}"/>
              </a:ext>
            </a:extLst>
          </p:cNvPr>
          <p:cNvSpPr txBox="1">
            <a:spLocks/>
          </p:cNvSpPr>
          <p:nvPr/>
        </p:nvSpPr>
        <p:spPr>
          <a:xfrm>
            <a:off x="928668" y="1527069"/>
            <a:ext cx="4549180" cy="2835202"/>
          </a:xfrm>
          <a:prstGeom prst="rect">
            <a:avLst/>
          </a:prstGeom>
          <a:noFill/>
          <a:ln w="12700">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a:buNone/>
            </a:pPr>
            <a:r>
              <a:rPr lang="en-GB" sz="800"/>
              <a:t>&lt;head&gt;</a:t>
            </a:r>
          </a:p>
          <a:p>
            <a:pPr lvl="1">
              <a:lnSpc>
                <a:spcPct val="114999"/>
              </a:lnSpc>
              <a:buNone/>
            </a:pPr>
            <a:r>
              <a:rPr lang="en-GB" sz="800">
                <a:solidFill>
                  <a:schemeClr val="bg1"/>
                </a:solidFill>
              </a:rPr>
              <a:t>&lt;title&gt;Theme Changer&lt;/title&gt;</a:t>
            </a:r>
          </a:p>
          <a:p>
            <a:pPr lvl="1">
              <a:lnSpc>
                <a:spcPct val="114999"/>
              </a:lnSpc>
              <a:buNone/>
            </a:pPr>
            <a:r>
              <a:rPr lang="en-GB" sz="800">
                <a:solidFill>
                  <a:schemeClr val="bg1"/>
                </a:solidFill>
              </a:rPr>
              <a:t>&lt;script&gt;</a:t>
            </a:r>
          </a:p>
          <a:p>
            <a:pPr lvl="2">
              <a:lnSpc>
                <a:spcPct val="114999"/>
              </a:lnSpc>
              <a:buNone/>
            </a:pPr>
            <a:r>
              <a:rPr lang="en-GB" sz="800">
                <a:solidFill>
                  <a:srgbClr val="2E95D3"/>
                </a:solidFill>
              </a:rPr>
              <a:t>function</a:t>
            </a:r>
            <a:r>
              <a:rPr lang="en-GB" sz="800">
                <a:solidFill>
                  <a:schemeClr val="bg1"/>
                </a:solidFill>
              </a:rPr>
              <a:t> </a:t>
            </a:r>
            <a:r>
              <a:rPr lang="en-GB" sz="800" err="1">
                <a:solidFill>
                  <a:srgbClr val="F22C3D"/>
                </a:solidFill>
              </a:rPr>
              <a:t>changeTheme</a:t>
            </a:r>
            <a:r>
              <a:rPr lang="en-GB" sz="800">
                <a:solidFill>
                  <a:schemeClr val="bg1"/>
                </a:solidFill>
              </a:rPr>
              <a:t>(theme) {</a:t>
            </a:r>
          </a:p>
          <a:p>
            <a:pPr lvl="2">
              <a:lnSpc>
                <a:spcPct val="114999"/>
              </a:lnSpc>
              <a:buNone/>
            </a:pPr>
            <a:r>
              <a:rPr lang="en-GB" sz="800">
                <a:solidFill>
                  <a:srgbClr val="2E95D3"/>
                </a:solidFill>
              </a:rPr>
              <a:t>var</a:t>
            </a:r>
            <a:r>
              <a:rPr lang="en-GB" sz="800">
                <a:solidFill>
                  <a:schemeClr val="bg1"/>
                </a:solidFill>
              </a:rPr>
              <a:t> </a:t>
            </a:r>
            <a:r>
              <a:rPr lang="en-GB" sz="800" err="1">
                <a:solidFill>
                  <a:schemeClr val="bg1"/>
                </a:solidFill>
              </a:rPr>
              <a:t>userTheme</a:t>
            </a:r>
            <a:r>
              <a:rPr lang="en-GB" sz="800">
                <a:solidFill>
                  <a:schemeClr val="bg1"/>
                </a:solidFill>
              </a:rPr>
              <a:t> = theme;</a:t>
            </a:r>
          </a:p>
          <a:p>
            <a:pPr lvl="2">
              <a:lnSpc>
                <a:spcPct val="114999"/>
              </a:lnSpc>
              <a:buNone/>
            </a:pPr>
            <a:r>
              <a:rPr lang="en-GB" sz="800">
                <a:solidFill>
                  <a:srgbClr val="2E95D3"/>
                </a:solidFill>
              </a:rPr>
              <a:t>var</a:t>
            </a:r>
            <a:r>
              <a:rPr lang="en-GB" sz="800">
                <a:solidFill>
                  <a:schemeClr val="bg1"/>
                </a:solidFill>
              </a:rPr>
              <a:t> </a:t>
            </a:r>
            <a:r>
              <a:rPr lang="en-GB" sz="800" err="1">
                <a:solidFill>
                  <a:schemeClr val="bg1"/>
                </a:solidFill>
              </a:rPr>
              <a:t>scriptTag</a:t>
            </a:r>
            <a:r>
              <a:rPr lang="en-GB" sz="800">
                <a:solidFill>
                  <a:schemeClr val="bg1"/>
                </a:solidFill>
              </a:rPr>
              <a:t> = </a:t>
            </a:r>
            <a:r>
              <a:rPr lang="en-GB" sz="800" err="1">
                <a:solidFill>
                  <a:srgbClr val="DF3079"/>
                </a:solidFill>
              </a:rPr>
              <a:t>document</a:t>
            </a:r>
            <a:r>
              <a:rPr lang="en-GB" sz="800" err="1">
                <a:solidFill>
                  <a:schemeClr val="bg1"/>
                </a:solidFill>
              </a:rPr>
              <a:t>.</a:t>
            </a:r>
            <a:r>
              <a:rPr lang="en-GB" sz="800" err="1">
                <a:solidFill>
                  <a:srgbClr val="F22C3D"/>
                </a:solidFill>
              </a:rPr>
              <a:t>createElement</a:t>
            </a:r>
            <a:r>
              <a:rPr lang="en-GB" sz="800">
                <a:solidFill>
                  <a:schemeClr val="bg1"/>
                </a:solidFill>
              </a:rPr>
              <a:t>(</a:t>
            </a:r>
            <a:r>
              <a:rPr lang="en-GB" sz="800">
                <a:solidFill>
                  <a:srgbClr val="00A67D"/>
                </a:solidFill>
              </a:rPr>
              <a:t>'script'</a:t>
            </a:r>
            <a:r>
              <a:rPr lang="en-GB" sz="800">
                <a:solidFill>
                  <a:schemeClr val="bg1"/>
                </a:solidFill>
              </a:rPr>
              <a:t>);</a:t>
            </a:r>
          </a:p>
          <a:p>
            <a:pPr lvl="2">
              <a:lnSpc>
                <a:spcPct val="114999"/>
              </a:lnSpc>
              <a:buNone/>
            </a:pPr>
            <a:r>
              <a:rPr lang="en-GB" sz="800" err="1">
                <a:solidFill>
                  <a:schemeClr val="bg1"/>
                </a:solidFill>
              </a:rPr>
              <a:t>scriptTag.innerHTML</a:t>
            </a:r>
            <a:r>
              <a:rPr lang="en-GB" sz="800">
                <a:solidFill>
                  <a:schemeClr val="bg1"/>
                </a:solidFill>
              </a:rPr>
              <a:t> = </a:t>
            </a:r>
            <a:r>
              <a:rPr lang="en-GB" sz="800">
                <a:solidFill>
                  <a:srgbClr val="00A67D"/>
                </a:solidFill>
              </a:rPr>
              <a:t>"</a:t>
            </a:r>
            <a:r>
              <a:rPr lang="en-GB" sz="800" err="1">
                <a:solidFill>
                  <a:srgbClr val="00A67D"/>
                </a:solidFill>
              </a:rPr>
              <a:t>document.body.style.backgroundColor</a:t>
            </a:r>
            <a:r>
              <a:rPr lang="en-GB" sz="800">
                <a:solidFill>
                  <a:srgbClr val="00A67D"/>
                </a:solidFill>
              </a:rPr>
              <a:t> = '"</a:t>
            </a:r>
            <a:r>
              <a:rPr lang="en-GB" sz="800">
                <a:solidFill>
                  <a:schemeClr val="bg1"/>
                </a:solidFill>
              </a:rPr>
              <a:t> + </a:t>
            </a:r>
            <a:r>
              <a:rPr lang="en-GB" sz="800" err="1">
                <a:solidFill>
                  <a:schemeClr val="bg1"/>
                </a:solidFill>
              </a:rPr>
              <a:t>userTheme</a:t>
            </a:r>
            <a:r>
              <a:rPr lang="en-GB" sz="800">
                <a:solidFill>
                  <a:schemeClr val="bg1"/>
                </a:solidFill>
              </a:rPr>
              <a:t> + </a:t>
            </a:r>
            <a:r>
              <a:rPr lang="en-GB" sz="800">
                <a:solidFill>
                  <a:srgbClr val="00A67D"/>
                </a:solidFill>
              </a:rPr>
              <a:t>"';"</a:t>
            </a:r>
            <a:r>
              <a:rPr lang="en-GB" sz="800">
                <a:solidFill>
                  <a:schemeClr val="bg1"/>
                </a:solidFill>
              </a:rPr>
              <a:t>; </a:t>
            </a:r>
            <a:r>
              <a:rPr lang="en-GB" sz="800" err="1">
                <a:solidFill>
                  <a:srgbClr val="DF3079"/>
                </a:solidFill>
              </a:rPr>
              <a:t>document</a:t>
            </a:r>
            <a:r>
              <a:rPr lang="en-GB" sz="800" err="1">
                <a:solidFill>
                  <a:schemeClr val="bg1"/>
                </a:solidFill>
              </a:rPr>
              <a:t>.head.</a:t>
            </a:r>
            <a:r>
              <a:rPr lang="en-GB" sz="800" err="1">
                <a:solidFill>
                  <a:srgbClr val="F22C3D"/>
                </a:solidFill>
              </a:rPr>
              <a:t>appendChild</a:t>
            </a:r>
            <a:r>
              <a:rPr lang="en-GB" sz="800">
                <a:solidFill>
                  <a:schemeClr val="bg1"/>
                </a:solidFill>
              </a:rPr>
              <a:t>(</a:t>
            </a:r>
            <a:r>
              <a:rPr lang="en-GB" sz="800" err="1">
                <a:solidFill>
                  <a:schemeClr val="bg1"/>
                </a:solidFill>
              </a:rPr>
              <a:t>scriptTag</a:t>
            </a:r>
            <a:r>
              <a:rPr lang="en-GB" sz="800">
                <a:solidFill>
                  <a:schemeClr val="bg1"/>
                </a:solidFill>
              </a:rPr>
              <a:t>); </a:t>
            </a:r>
          </a:p>
          <a:p>
            <a:pPr lvl="2">
              <a:lnSpc>
                <a:spcPct val="114999"/>
              </a:lnSpc>
              <a:buFont typeface="Roboto Condensed Light"/>
              <a:buNone/>
            </a:pPr>
            <a:r>
              <a:rPr lang="en-GB" sz="800">
                <a:solidFill>
                  <a:schemeClr val="bg1"/>
                </a:solidFill>
              </a:rPr>
              <a:t>}</a:t>
            </a:r>
          </a:p>
          <a:p>
            <a:pPr lvl="2">
              <a:lnSpc>
                <a:spcPct val="114999"/>
              </a:lnSpc>
              <a:buFont typeface="Roboto Condensed Light"/>
              <a:buNone/>
            </a:pPr>
            <a:endParaRPr lang="en-GB" sz="800">
              <a:solidFill>
                <a:schemeClr val="bg1"/>
              </a:solidFill>
            </a:endParaRPr>
          </a:p>
          <a:p>
            <a:pPr lvl="1">
              <a:lnSpc>
                <a:spcPct val="114999"/>
              </a:lnSpc>
              <a:buNone/>
            </a:pPr>
            <a:r>
              <a:rPr lang="en-GB" sz="800">
                <a:solidFill>
                  <a:schemeClr val="bg1"/>
                </a:solidFill>
              </a:rPr>
              <a:t>&lt;/script&gt;</a:t>
            </a:r>
          </a:p>
          <a:p>
            <a:pPr>
              <a:buNone/>
            </a:pPr>
            <a:r>
              <a:rPr lang="en-GB" sz="800">
                <a:solidFill>
                  <a:schemeClr val="bg1"/>
                </a:solidFill>
              </a:rPr>
              <a:t>&lt;/head&gt;</a:t>
            </a:r>
          </a:p>
          <a:p>
            <a:pPr>
              <a:buNone/>
            </a:pPr>
            <a:r>
              <a:rPr lang="en-GB" sz="800">
                <a:solidFill>
                  <a:schemeClr val="bg1"/>
                </a:solidFill>
              </a:rPr>
              <a:t>&lt;body&gt;</a:t>
            </a:r>
          </a:p>
          <a:p>
            <a:pPr lvl="1">
              <a:lnSpc>
                <a:spcPct val="114999"/>
              </a:lnSpc>
              <a:buNone/>
            </a:pPr>
            <a:r>
              <a:rPr lang="en-GB" sz="800">
                <a:solidFill>
                  <a:schemeClr val="bg1"/>
                </a:solidFill>
              </a:rPr>
              <a:t>&lt;p&gt;Select a theme:&lt;/p&gt;</a:t>
            </a:r>
          </a:p>
          <a:p>
            <a:pPr lvl="1">
              <a:lnSpc>
                <a:spcPct val="114999"/>
              </a:lnSpc>
              <a:buNone/>
            </a:pPr>
            <a:r>
              <a:rPr lang="en-GB" sz="800">
                <a:solidFill>
                  <a:schemeClr val="bg1"/>
                </a:solidFill>
              </a:rPr>
              <a:t>&lt;button </a:t>
            </a:r>
            <a:r>
              <a:rPr lang="en-GB" sz="800">
                <a:solidFill>
                  <a:srgbClr val="DF3079"/>
                </a:solidFill>
              </a:rPr>
              <a:t>onclick</a:t>
            </a:r>
            <a:r>
              <a:rPr lang="en-GB" sz="800">
                <a:solidFill>
                  <a:schemeClr val="bg1"/>
                </a:solidFill>
              </a:rPr>
              <a:t>=</a:t>
            </a:r>
            <a:r>
              <a:rPr lang="en-GB" sz="800">
                <a:solidFill>
                  <a:srgbClr val="00A67D"/>
                </a:solidFill>
              </a:rPr>
              <a:t>"</a:t>
            </a:r>
            <a:r>
              <a:rPr lang="en-GB" sz="800" err="1">
                <a:solidFill>
                  <a:srgbClr val="00A67D"/>
                </a:solidFill>
              </a:rPr>
              <a:t>changeTheme</a:t>
            </a:r>
            <a:r>
              <a:rPr lang="en-GB" sz="800">
                <a:solidFill>
                  <a:srgbClr val="00A67D"/>
                </a:solidFill>
              </a:rPr>
              <a:t>('red')"</a:t>
            </a:r>
            <a:r>
              <a:rPr lang="en-GB" sz="800">
                <a:solidFill>
                  <a:schemeClr val="bg1"/>
                </a:solidFill>
              </a:rPr>
              <a:t>&gt;Red&lt;/button&gt;</a:t>
            </a:r>
          </a:p>
          <a:p>
            <a:pPr>
              <a:buNone/>
            </a:pPr>
            <a:r>
              <a:rPr lang="en-GB" sz="800">
                <a:solidFill>
                  <a:schemeClr val="bg1"/>
                </a:solidFill>
              </a:rPr>
              <a:t>&lt;/body&gt;</a:t>
            </a:r>
            <a:endParaRPr lang="en-GB">
              <a:solidFill>
                <a:schemeClr val="bg1"/>
              </a:solidFill>
            </a:endParaRPr>
          </a:p>
        </p:txBody>
      </p:sp>
      <p:sp>
        <p:nvSpPr>
          <p:cNvPr id="5" name="Text Placeholder 2">
            <a:extLst>
              <a:ext uri="{FF2B5EF4-FFF2-40B4-BE49-F238E27FC236}">
                <a16:creationId xmlns:a16="http://schemas.microsoft.com/office/drawing/2014/main" id="{D3856B13-3484-59B4-69AE-3B587C9A0F0A}"/>
              </a:ext>
            </a:extLst>
          </p:cNvPr>
          <p:cNvSpPr txBox="1">
            <a:spLocks/>
          </p:cNvSpPr>
          <p:nvPr/>
        </p:nvSpPr>
        <p:spPr>
          <a:xfrm>
            <a:off x="5649686" y="1186543"/>
            <a:ext cx="2774314" cy="34169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400"/>
              <a:t>A website uses JavaScript to </a:t>
            </a:r>
            <a:r>
              <a:rPr lang="en-GB" sz="1400" b="1"/>
              <a:t>update the CSS styles dynamically</a:t>
            </a:r>
            <a:r>
              <a:rPr lang="en-GB" sz="1400"/>
              <a:t> based on the user's selection. However, the website fails to </a:t>
            </a:r>
            <a:r>
              <a:rPr lang="en-GB" sz="1400" b="1"/>
              <a:t>validate user input</a:t>
            </a:r>
            <a:r>
              <a:rPr lang="en-GB" sz="1400"/>
              <a:t> before injecting it into the JavaScript code.</a:t>
            </a:r>
            <a:endParaRPr lang="en-US"/>
          </a:p>
          <a:p>
            <a:pPr marL="158750" indent="0">
              <a:buNone/>
            </a:pPr>
            <a:endParaRPr lang="en-GB"/>
          </a:p>
        </p:txBody>
      </p:sp>
    </p:spTree>
    <p:extLst>
      <p:ext uri="{BB962C8B-B14F-4D97-AF65-F5344CB8AC3E}">
        <p14:creationId xmlns:p14="http://schemas.microsoft.com/office/powerpoint/2010/main" val="1737349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/DOM-Based XSS: In a Nutshell</a:t>
            </a:r>
            <a:endParaRPr lang="en-SG"/>
          </a:p>
        </p:txBody>
      </p:sp>
      <p:sp>
        <p:nvSpPr>
          <p:cNvPr id="5" name="Text Placeholder 2">
            <a:extLst>
              <a:ext uri="{FF2B5EF4-FFF2-40B4-BE49-F238E27FC236}">
                <a16:creationId xmlns:a16="http://schemas.microsoft.com/office/drawing/2014/main" id="{D3856B13-3484-59B4-69AE-3B587C9A0F0A}"/>
              </a:ext>
            </a:extLst>
          </p:cNvPr>
          <p:cNvSpPr txBox="1">
            <a:spLocks/>
          </p:cNvSpPr>
          <p:nvPr/>
        </p:nvSpPr>
        <p:spPr>
          <a:xfrm>
            <a:off x="716958" y="1169266"/>
            <a:ext cx="7627486" cy="13019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endParaRPr lang="en-GB" sz="1400"/>
          </a:p>
        </p:txBody>
      </p:sp>
      <p:sp>
        <p:nvSpPr>
          <p:cNvPr id="6" name="Text Placeholder 2">
            <a:extLst>
              <a:ext uri="{FF2B5EF4-FFF2-40B4-BE49-F238E27FC236}">
                <a16:creationId xmlns:a16="http://schemas.microsoft.com/office/drawing/2014/main" id="{D09FF619-19F7-EFB2-EA57-27E4EF8DDA3D}"/>
              </a:ext>
            </a:extLst>
          </p:cNvPr>
          <p:cNvSpPr txBox="1">
            <a:spLocks/>
          </p:cNvSpPr>
          <p:nvPr/>
        </p:nvSpPr>
        <p:spPr>
          <a:xfrm>
            <a:off x="1219571" y="2569406"/>
            <a:ext cx="6610662" cy="329626"/>
          </a:xfrm>
          <a:prstGeom prst="rect">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algn="ctr">
              <a:buNone/>
            </a:pPr>
            <a:r>
              <a:rPr lang="en-GB" sz="1200">
                <a:solidFill>
                  <a:schemeClr val="bg1"/>
                </a:solidFill>
              </a:rPr>
              <a:t>http</a:t>
            </a:r>
            <a:r>
              <a:rPr lang="en-GB" sz="1200">
                <a:solidFill>
                  <a:srgbClr val="FFFFFF"/>
                </a:solidFill>
              </a:rPr>
              <a:t>://</a:t>
            </a:r>
            <a:r>
              <a:rPr lang="en-GB" sz="1200">
                <a:solidFill>
                  <a:schemeClr val="bg1"/>
                </a:solidFill>
              </a:rPr>
              <a:t>example.com/</a:t>
            </a:r>
            <a:r>
              <a:rPr lang="en-GB" sz="1200">
                <a:solidFill>
                  <a:srgbClr val="FFFFFF"/>
                </a:solidFill>
              </a:rPr>
              <a:t>theme.html?theme=</a:t>
            </a:r>
            <a:r>
              <a:rPr lang="en-GB" sz="1200">
                <a:solidFill>
                  <a:schemeClr val="accent2"/>
                </a:solidFill>
              </a:rPr>
              <a:t>');alert('XSS');//</a:t>
            </a:r>
            <a:endParaRPr lang="en-US" sz="1200">
              <a:solidFill>
                <a:schemeClr val="accent2"/>
              </a:solidFill>
            </a:endParaRPr>
          </a:p>
        </p:txBody>
      </p:sp>
      <p:sp>
        <p:nvSpPr>
          <p:cNvPr id="7" name="Text Placeholder 2">
            <a:extLst>
              <a:ext uri="{FF2B5EF4-FFF2-40B4-BE49-F238E27FC236}">
                <a16:creationId xmlns:a16="http://schemas.microsoft.com/office/drawing/2014/main" id="{FC382F2B-ED8F-66E4-F594-FBDC0E0BCEA0}"/>
              </a:ext>
            </a:extLst>
          </p:cNvPr>
          <p:cNvSpPr txBox="1">
            <a:spLocks/>
          </p:cNvSpPr>
          <p:nvPr/>
        </p:nvSpPr>
        <p:spPr>
          <a:xfrm>
            <a:off x="716958" y="3106428"/>
            <a:ext cx="7627486" cy="13019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400">
                <a:solidFill>
                  <a:srgbClr val="D1D5DB"/>
                </a:solidFill>
              </a:rPr>
              <a:t>When a user clicks on this manipulated link or visits the URL, the script </a:t>
            </a:r>
            <a:r>
              <a:rPr lang="en-GB" sz="1400" b="1">
                <a:solidFill>
                  <a:schemeClr val="accent2"/>
                </a:solidFill>
              </a:rPr>
              <a:t>');alert('XSS');//</a:t>
            </a:r>
            <a:r>
              <a:rPr lang="en-GB" sz="1400">
                <a:solidFill>
                  <a:srgbClr val="D1D5DB"/>
                </a:solidFill>
              </a:rPr>
              <a:t> will be executed within the context of the page, triggering an alert box with the message "XSS."</a:t>
            </a:r>
            <a:endParaRPr lang="en-US" sz="1400"/>
          </a:p>
        </p:txBody>
      </p:sp>
      <p:sp>
        <p:nvSpPr>
          <p:cNvPr id="3" name="Text Placeholder 2">
            <a:extLst>
              <a:ext uri="{FF2B5EF4-FFF2-40B4-BE49-F238E27FC236}">
                <a16:creationId xmlns:a16="http://schemas.microsoft.com/office/drawing/2014/main" id="{32A8398D-6BBA-64AC-8799-328546698E5A}"/>
              </a:ext>
            </a:extLst>
          </p:cNvPr>
          <p:cNvSpPr txBox="1">
            <a:spLocks/>
          </p:cNvSpPr>
          <p:nvPr/>
        </p:nvSpPr>
        <p:spPr>
          <a:xfrm>
            <a:off x="761490" y="1228642"/>
            <a:ext cx="7627486" cy="13019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400">
                <a:solidFill>
                  <a:srgbClr val="D1D5DB"/>
                </a:solidFill>
              </a:rPr>
              <a:t>An attacker can exploit this vulnerability by injecting a malicious script into the theme parameter. For example, instead of selecting one of the provided themes, an attacker can craft a URL with a malicious theme.</a:t>
            </a:r>
            <a:br>
              <a:rPr lang="en-GB" sz="1400">
                <a:solidFill>
                  <a:srgbClr val="D1D5DB"/>
                </a:solidFill>
              </a:rPr>
            </a:br>
            <a:endParaRPr lang="en-GB" sz="1400">
              <a:solidFill>
                <a:srgbClr val="D1D5DB"/>
              </a:solidFill>
            </a:endParaRPr>
          </a:p>
        </p:txBody>
      </p:sp>
    </p:spTree>
    <p:extLst>
      <p:ext uri="{BB962C8B-B14F-4D97-AF65-F5344CB8AC3E}">
        <p14:creationId xmlns:p14="http://schemas.microsoft.com/office/powerpoint/2010/main" val="356833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grpSp>
        <p:nvGrpSpPr>
          <p:cNvPr id="753" name="Google Shape;753;p51"/>
          <p:cNvGrpSpPr/>
          <p:nvPr/>
        </p:nvGrpSpPr>
        <p:grpSpPr>
          <a:xfrm>
            <a:off x="299286" y="189025"/>
            <a:ext cx="133205" cy="119344"/>
            <a:chOff x="222150" y="185025"/>
            <a:chExt cx="170100" cy="152400"/>
          </a:xfrm>
        </p:grpSpPr>
        <p:cxnSp>
          <p:nvCxnSpPr>
            <p:cNvPr id="754" name="Google Shape;754;p5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55" name="Google Shape;755;p5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56" name="Google Shape;756;p5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57" name="Google Shape;757;p51"/>
          <p:cNvGrpSpPr/>
          <p:nvPr/>
        </p:nvGrpSpPr>
        <p:grpSpPr>
          <a:xfrm>
            <a:off x="286625" y="3999999"/>
            <a:ext cx="145867" cy="958251"/>
            <a:chOff x="286625" y="3923799"/>
            <a:chExt cx="145867" cy="958251"/>
          </a:xfrm>
        </p:grpSpPr>
        <p:sp>
          <p:nvSpPr>
            <p:cNvPr id="758" name="Google Shape;758;p5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51"/>
            <p:cNvGrpSpPr/>
            <p:nvPr/>
          </p:nvGrpSpPr>
          <p:grpSpPr>
            <a:xfrm>
              <a:off x="298112" y="4342643"/>
              <a:ext cx="110182" cy="126862"/>
              <a:chOff x="281100" y="2027800"/>
              <a:chExt cx="140700" cy="162000"/>
            </a:xfrm>
          </p:grpSpPr>
          <p:sp>
            <p:nvSpPr>
              <p:cNvPr id="760" name="Google Shape;760;p5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1" name="Google Shape;761;p51"/>
              <p:cNvGrpSpPr/>
              <p:nvPr/>
            </p:nvGrpSpPr>
            <p:grpSpPr>
              <a:xfrm>
                <a:off x="308875" y="2088450"/>
                <a:ext cx="85200" cy="40700"/>
                <a:chOff x="308875" y="2087000"/>
                <a:chExt cx="85200" cy="40700"/>
              </a:xfrm>
            </p:grpSpPr>
            <p:cxnSp>
              <p:nvCxnSpPr>
                <p:cNvPr id="762" name="Google Shape;762;p5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63" name="Google Shape;763;p5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64" name="Google Shape;764;p51"/>
            <p:cNvGrpSpPr/>
            <p:nvPr/>
          </p:nvGrpSpPr>
          <p:grpSpPr>
            <a:xfrm>
              <a:off x="286625" y="3923799"/>
              <a:ext cx="133200" cy="133200"/>
              <a:chOff x="286625" y="3648899"/>
              <a:chExt cx="133200" cy="133200"/>
            </a:xfrm>
          </p:grpSpPr>
          <p:sp>
            <p:nvSpPr>
              <p:cNvPr id="765" name="Google Shape;765;p5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8" name="Google Shape;768;p51">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p>
            <a:r>
              <a:rPr lang="en-SG" sz="7200">
                <a:solidFill>
                  <a:srgbClr val="FF0000"/>
                </a:solidFill>
              </a:rPr>
              <a:t>&lt;Disclaimer!&gt;</a:t>
            </a:r>
            <a:endParaRPr sz="7200">
              <a:solidFill>
                <a:srgbClr val="FF0000"/>
              </a:solidFill>
            </a:endParaRPr>
          </a:p>
        </p:txBody>
      </p:sp>
      <p:sp>
        <p:nvSpPr>
          <p:cNvPr id="771" name="Google Shape;771;p51"/>
          <p:cNvSpPr txBox="1">
            <a:spLocks noGrp="1"/>
          </p:cNvSpPr>
          <p:nvPr>
            <p:ph type="subTitle" idx="1"/>
          </p:nvPr>
        </p:nvSpPr>
        <p:spPr>
          <a:xfrm>
            <a:off x="1797710" y="2544502"/>
            <a:ext cx="5422364" cy="891000"/>
          </a:xfrm>
          <a:prstGeom prst="rect">
            <a:avLst/>
          </a:prstGeom>
        </p:spPr>
        <p:txBody>
          <a:bodyPr spcFirstLastPara="1" wrap="square" lIns="91425" tIns="91425" rIns="91425" bIns="91425" anchor="ctr" anchorCtr="0">
            <a:noAutofit/>
          </a:bodyPr>
          <a:lstStyle/>
          <a:p>
            <a:r>
              <a:rPr lang="en-US">
                <a:solidFill>
                  <a:srgbClr val="FF0000"/>
                </a:solidFill>
              </a:rPr>
              <a:t>Please note that all content taught by </a:t>
            </a:r>
            <a:r>
              <a:rPr lang="en-US" err="1">
                <a:solidFill>
                  <a:srgbClr val="FF0000"/>
                </a:solidFill>
              </a:rPr>
              <a:t>NullSec</a:t>
            </a:r>
            <a:r>
              <a:rPr lang="en-US">
                <a:solidFill>
                  <a:srgbClr val="FF0000"/>
                </a:solidFill>
              </a:rPr>
              <a:t> is solely meant for educational purposes.</a:t>
            </a:r>
          </a:p>
        </p:txBody>
      </p:sp>
      <p:cxnSp>
        <p:nvCxnSpPr>
          <p:cNvPr id="772" name="Google Shape;772;p51">
            <a:hlinkClick r:id="" action="ppaction://hlinkshowjump?jump=nextslide"/>
          </p:cNvPr>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773" name="Google Shape;773;p51">
            <a:hlinkClick r:id="" action="ppaction://hlinkshowjump?jump=nextslide"/>
          </p:cNvPr>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sp>
        <p:nvSpPr>
          <p:cNvPr id="774" name="Google Shape;774;p51">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51"/>
          <p:cNvGrpSpPr/>
          <p:nvPr/>
        </p:nvGrpSpPr>
        <p:grpSpPr>
          <a:xfrm>
            <a:off x="4351569" y="3669202"/>
            <a:ext cx="440861" cy="441047"/>
            <a:chOff x="4351574" y="3669202"/>
            <a:chExt cx="440861" cy="441047"/>
          </a:xfrm>
        </p:grpSpPr>
        <p:sp>
          <p:nvSpPr>
            <p:cNvPr id="776" name="Google Shape;776;p51"/>
            <p:cNvSpPr/>
            <p:nvPr/>
          </p:nvSpPr>
          <p:spPr>
            <a:xfrm>
              <a:off x="4351574" y="3669202"/>
              <a:ext cx="440861" cy="441047"/>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1"/>
            <p:cNvSpPr/>
            <p:nvPr/>
          </p:nvSpPr>
          <p:spPr>
            <a:xfrm>
              <a:off x="4491563" y="3777150"/>
              <a:ext cx="160875" cy="225150"/>
            </a:xfrm>
            <a:custGeom>
              <a:avLst/>
              <a:gdLst/>
              <a:ahLst/>
              <a:cxnLst/>
              <a:rect l="l" t="t" r="r" b="b"/>
              <a:pathLst>
                <a:path w="6435" h="9006" extrusionOk="0">
                  <a:moveTo>
                    <a:pt x="3218" y="1"/>
                  </a:moveTo>
                  <a:cubicBezTo>
                    <a:pt x="2870" y="1"/>
                    <a:pt x="2589" y="282"/>
                    <a:pt x="2589" y="629"/>
                  </a:cubicBezTo>
                  <a:lnTo>
                    <a:pt x="2589" y="819"/>
                  </a:lnTo>
                  <a:cubicBezTo>
                    <a:pt x="2589" y="839"/>
                    <a:pt x="2599" y="860"/>
                    <a:pt x="2599" y="881"/>
                  </a:cubicBezTo>
                  <a:cubicBezTo>
                    <a:pt x="1582" y="1151"/>
                    <a:pt x="819" y="2077"/>
                    <a:pt x="819" y="3187"/>
                  </a:cubicBezTo>
                  <a:lnTo>
                    <a:pt x="819" y="5073"/>
                  </a:lnTo>
                  <a:cubicBezTo>
                    <a:pt x="319" y="5385"/>
                    <a:pt x="1" y="5948"/>
                    <a:pt x="1" y="6551"/>
                  </a:cubicBezTo>
                  <a:lnTo>
                    <a:pt x="1" y="7053"/>
                  </a:lnTo>
                  <a:cubicBezTo>
                    <a:pt x="1" y="7313"/>
                    <a:pt x="211" y="7523"/>
                    <a:pt x="472" y="7523"/>
                  </a:cubicBezTo>
                  <a:lnTo>
                    <a:pt x="5964" y="7523"/>
                  </a:lnTo>
                  <a:cubicBezTo>
                    <a:pt x="6225" y="7523"/>
                    <a:pt x="6434" y="7313"/>
                    <a:pt x="6434" y="7053"/>
                  </a:cubicBezTo>
                  <a:lnTo>
                    <a:pt x="6434" y="6551"/>
                  </a:lnTo>
                  <a:cubicBezTo>
                    <a:pt x="6434" y="5948"/>
                    <a:pt x="6118" y="5385"/>
                    <a:pt x="5616" y="5073"/>
                  </a:cubicBezTo>
                  <a:lnTo>
                    <a:pt x="5616" y="3187"/>
                  </a:lnTo>
                  <a:cubicBezTo>
                    <a:pt x="5616" y="2077"/>
                    <a:pt x="4854" y="1151"/>
                    <a:pt x="3836" y="881"/>
                  </a:cubicBezTo>
                  <a:cubicBezTo>
                    <a:pt x="3836" y="860"/>
                    <a:pt x="3847" y="839"/>
                    <a:pt x="3847" y="819"/>
                  </a:cubicBezTo>
                  <a:lnTo>
                    <a:pt x="3847" y="629"/>
                  </a:lnTo>
                  <a:cubicBezTo>
                    <a:pt x="3847" y="282"/>
                    <a:pt x="3565" y="1"/>
                    <a:pt x="3218" y="1"/>
                  </a:cubicBezTo>
                  <a:close/>
                  <a:moveTo>
                    <a:pt x="2118" y="7907"/>
                  </a:moveTo>
                  <a:cubicBezTo>
                    <a:pt x="2118" y="8515"/>
                    <a:pt x="2609" y="9006"/>
                    <a:pt x="3218" y="9006"/>
                  </a:cubicBezTo>
                  <a:cubicBezTo>
                    <a:pt x="3826" y="9006"/>
                    <a:pt x="4317" y="8515"/>
                    <a:pt x="4317" y="7907"/>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5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picture containing art, sketch, line, triangle&#10;&#10;Description automatically generated">
            <a:extLst>
              <a:ext uri="{FF2B5EF4-FFF2-40B4-BE49-F238E27FC236}">
                <a16:creationId xmlns:a16="http://schemas.microsoft.com/office/drawing/2014/main" id="{36D21880-B604-3350-89C8-9F608B772324}"/>
              </a:ext>
            </a:extLst>
          </p:cNvPr>
          <p:cNvPicPr>
            <a:picLocks noChangeAspect="1"/>
          </p:cNvPicPr>
          <p:nvPr/>
        </p:nvPicPr>
        <p:blipFill>
          <a:blip r:embed="rId3"/>
          <a:stretch>
            <a:fillRect/>
          </a:stretch>
        </p:blipFill>
        <p:spPr>
          <a:xfrm>
            <a:off x="8414801" y="4428639"/>
            <a:ext cx="645290" cy="645290"/>
          </a:xfrm>
          <a:prstGeom prst="rect">
            <a:avLst/>
          </a:prstGeom>
        </p:spPr>
      </p:pic>
    </p:spTree>
    <p:extLst>
      <p:ext uri="{BB962C8B-B14F-4D97-AF65-F5344CB8AC3E}">
        <p14:creationId xmlns:p14="http://schemas.microsoft.com/office/powerpoint/2010/main" val="184824067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73"/>
                                        </p:tgtEl>
                                        <p:attrNameLst>
                                          <p:attrName>style.visibility</p:attrName>
                                        </p:attrNameLst>
                                      </p:cBhvr>
                                      <p:to>
                                        <p:strVal val="visible"/>
                                      </p:to>
                                    </p:set>
                                    <p:animEffect transition="in" filter="fade">
                                      <p:cBhvr>
                                        <p:cTn id="7" dur="500"/>
                                        <p:tgtEl>
                                          <p:spTgt spid="77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70"/>
                                        </p:tgtEl>
                                        <p:attrNameLst>
                                          <p:attrName>style.visibility</p:attrName>
                                        </p:attrNameLst>
                                      </p:cBhvr>
                                      <p:to>
                                        <p:strVal val="visible"/>
                                      </p:to>
                                    </p:set>
                                    <p:animEffect transition="in" filter="fade">
                                      <p:cBhvr>
                                        <p:cTn id="11" dur="500"/>
                                        <p:tgtEl>
                                          <p:spTgt spid="770"/>
                                        </p:tgtEl>
                                      </p:cBhvr>
                                    </p:animEffect>
                                  </p:childTnLst>
                                </p:cTn>
                              </p:par>
                              <p:par>
                                <p:cTn id="12" presetID="10" presetClass="entr" presetSubtype="0" fill="hold" nodeType="withEffect">
                                  <p:stCondLst>
                                    <p:cond delay="0"/>
                                  </p:stCondLst>
                                  <p:childTnLst>
                                    <p:set>
                                      <p:cBhvr>
                                        <p:cTn id="13" dur="1" fill="hold">
                                          <p:stCondLst>
                                            <p:cond delay="0"/>
                                          </p:stCondLst>
                                        </p:cTn>
                                        <p:tgtEl>
                                          <p:spTgt spid="771"/>
                                        </p:tgtEl>
                                        <p:attrNameLst>
                                          <p:attrName>style.visibility</p:attrName>
                                        </p:attrNameLst>
                                      </p:cBhvr>
                                      <p:to>
                                        <p:strVal val="visible"/>
                                      </p:to>
                                    </p:set>
                                    <p:animEffect transition="in" filter="fade">
                                      <p:cBhvr>
                                        <p:cTn id="14" dur="500"/>
                                        <p:tgtEl>
                                          <p:spTgt spid="771"/>
                                        </p:tgtEl>
                                      </p:cBhvr>
                                    </p:animEffect>
                                  </p:childTnLst>
                                </p:cTn>
                              </p:par>
                              <p:par>
                                <p:cTn id="15" presetID="10" presetClass="entr" presetSubtype="0" fill="hold" nodeType="withEffect">
                                  <p:stCondLst>
                                    <p:cond delay="0"/>
                                  </p:stCondLst>
                                  <p:childTnLst>
                                    <p:set>
                                      <p:cBhvr>
                                        <p:cTn id="16" dur="1" fill="hold">
                                          <p:stCondLst>
                                            <p:cond delay="0"/>
                                          </p:stCondLst>
                                        </p:cTn>
                                        <p:tgtEl>
                                          <p:spTgt spid="775"/>
                                        </p:tgtEl>
                                        <p:attrNameLst>
                                          <p:attrName>style.visibility</p:attrName>
                                        </p:attrNameLst>
                                      </p:cBhvr>
                                      <p:to>
                                        <p:strVal val="visible"/>
                                      </p:to>
                                    </p:set>
                                    <p:animEffect transition="in" filter="fade">
                                      <p:cBhvr>
                                        <p:cTn id="17" dur="500"/>
                                        <p:tgtEl>
                                          <p:spTgt spid="77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772"/>
                                        </p:tgtEl>
                                        <p:attrNameLst>
                                          <p:attrName>style.visibility</p:attrName>
                                        </p:attrNameLst>
                                      </p:cBhvr>
                                      <p:to>
                                        <p:strVal val="visible"/>
                                      </p:to>
                                    </p:set>
                                    <p:animEffect transition="in" filter="fade">
                                      <p:cBhvr>
                                        <p:cTn id="21" dur="500"/>
                                        <p:tgtEl>
                                          <p:spTgt spid="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/XSS Injection Practice</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3" y="1218588"/>
            <a:ext cx="7701707" cy="28011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444500" indent="-285750">
              <a:buChar char="•"/>
            </a:pPr>
            <a:r>
              <a:rPr lang="en-GB" sz="1600"/>
              <a:t>Here's a series of questions with XSS </a:t>
            </a:r>
            <a:r>
              <a:rPr lang="en-GB" sz="1600" err="1"/>
              <a:t>vulnerabilties</a:t>
            </a:r>
            <a:r>
              <a:rPr lang="en-GB" sz="1600"/>
              <a:t> going from easy to hard, do question 0 and 1, if you can do the rest, feel free to go ahead!</a:t>
            </a:r>
            <a:br>
              <a:rPr lang="en-GB" sz="1600"/>
            </a:br>
            <a:endParaRPr lang="en-GB" sz="1600"/>
          </a:p>
          <a:p>
            <a:pPr marL="444500" indent="-285750">
              <a:buChar char="•"/>
            </a:pPr>
            <a:r>
              <a:rPr lang="en-GB" sz="1600"/>
              <a:t>Your goal is to make an alert pop up on the screen!</a:t>
            </a:r>
          </a:p>
          <a:p>
            <a:pPr marL="158750" indent="0">
              <a:buNone/>
            </a:pPr>
            <a:endParaRPr lang="en-GB" sz="1600"/>
          </a:p>
          <a:p>
            <a:pPr marL="444500" indent="-285750">
              <a:buChar char="•"/>
            </a:pPr>
            <a:r>
              <a:rPr lang="en-GB" sz="1600">
                <a:hlinkClick r:id="rId2"/>
              </a:rPr>
              <a:t>http://sudo.co.il/xss/</a:t>
            </a:r>
            <a:endParaRPr lang="en-GB" sz="1600"/>
          </a:p>
        </p:txBody>
      </p:sp>
    </p:spTree>
    <p:extLst>
      <p:ext uri="{BB962C8B-B14F-4D97-AF65-F5344CB8AC3E}">
        <p14:creationId xmlns:p14="http://schemas.microsoft.com/office/powerpoint/2010/main" val="253443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3" name="Subtitle 2">
            <a:extLst>
              <a:ext uri="{FF2B5EF4-FFF2-40B4-BE49-F238E27FC236}">
                <a16:creationId xmlns:a16="http://schemas.microsoft.com/office/drawing/2014/main" id="{E80CF0C8-2819-9791-7416-F323DA2F1E14}"/>
              </a:ext>
            </a:extLst>
          </p:cNvPr>
          <p:cNvSpPr>
            <a:spLocks noGrp="1"/>
          </p:cNvSpPr>
          <p:nvPr>
            <p:ph type="subTitle" idx="2"/>
          </p:nvPr>
        </p:nvSpPr>
        <p:spPr>
          <a:xfrm>
            <a:off x="4824827" y="1373375"/>
            <a:ext cx="3451572" cy="462000"/>
          </a:xfrm>
        </p:spPr>
        <p:txBody>
          <a:bodyPr/>
          <a:lstStyle/>
          <a:p>
            <a:r>
              <a:rPr lang="en-GB"/>
              <a:t>/Data Encoding</a:t>
            </a:r>
            <a:endParaRPr lang="en-SG"/>
          </a:p>
        </p:txBody>
      </p:sp>
      <p:grpSp>
        <p:nvGrpSpPr>
          <p:cNvPr id="1805" name="Google Shape;1805;p68"/>
          <p:cNvGrpSpPr/>
          <p:nvPr/>
        </p:nvGrpSpPr>
        <p:grpSpPr>
          <a:xfrm>
            <a:off x="299286" y="189025"/>
            <a:ext cx="133205" cy="119344"/>
            <a:chOff x="222150" y="185025"/>
            <a:chExt cx="170100" cy="152400"/>
          </a:xfrm>
        </p:grpSpPr>
        <p:cxnSp>
          <p:nvCxnSpPr>
            <p:cNvPr id="1806" name="Google Shape;1806;p6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807" name="Google Shape;1807;p6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808" name="Google Shape;1808;p6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809" name="Google Shape;1809;p68"/>
          <p:cNvGrpSpPr/>
          <p:nvPr/>
        </p:nvGrpSpPr>
        <p:grpSpPr>
          <a:xfrm>
            <a:off x="286625" y="3999999"/>
            <a:ext cx="145867" cy="958251"/>
            <a:chOff x="286625" y="3923799"/>
            <a:chExt cx="145867" cy="958251"/>
          </a:xfrm>
        </p:grpSpPr>
        <p:sp>
          <p:nvSpPr>
            <p:cNvPr id="1810" name="Google Shape;1810;p6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1" name="Google Shape;1811;p68"/>
            <p:cNvGrpSpPr/>
            <p:nvPr/>
          </p:nvGrpSpPr>
          <p:grpSpPr>
            <a:xfrm>
              <a:off x="298112" y="4342643"/>
              <a:ext cx="110182" cy="126862"/>
              <a:chOff x="281100" y="2027800"/>
              <a:chExt cx="140700" cy="162000"/>
            </a:xfrm>
          </p:grpSpPr>
          <p:sp>
            <p:nvSpPr>
              <p:cNvPr id="1812" name="Google Shape;1812;p6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68"/>
              <p:cNvGrpSpPr/>
              <p:nvPr/>
            </p:nvGrpSpPr>
            <p:grpSpPr>
              <a:xfrm>
                <a:off x="308875" y="2088450"/>
                <a:ext cx="85200" cy="40700"/>
                <a:chOff x="308875" y="2087000"/>
                <a:chExt cx="85200" cy="40700"/>
              </a:xfrm>
            </p:grpSpPr>
            <p:cxnSp>
              <p:nvCxnSpPr>
                <p:cNvPr id="1814" name="Google Shape;1814;p6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815" name="Google Shape;1815;p6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16" name="Google Shape;1816;p68"/>
            <p:cNvGrpSpPr/>
            <p:nvPr/>
          </p:nvGrpSpPr>
          <p:grpSpPr>
            <a:xfrm>
              <a:off x="286625" y="3923799"/>
              <a:ext cx="133200" cy="133200"/>
              <a:chOff x="286625" y="3648899"/>
              <a:chExt cx="133200" cy="133200"/>
            </a:xfrm>
          </p:grpSpPr>
          <p:sp>
            <p:nvSpPr>
              <p:cNvPr id="1817" name="Google Shape;1817;p6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0" name="Google Shape;1820;p68"/>
          <p:cNvSpPr txBox="1">
            <a:spLocks noGrp="1"/>
          </p:cNvSpPr>
          <p:nvPr>
            <p:ph type="subTitle" idx="3"/>
          </p:nvPr>
        </p:nvSpPr>
        <p:spPr>
          <a:xfrm>
            <a:off x="923925" y="1835375"/>
            <a:ext cx="3395250" cy="258346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t>Restricts resources (e.g., scripts, images, and files) that a page can load</a:t>
            </a:r>
          </a:p>
          <a:p>
            <a:pPr marL="285750" lvl="0" indent="-285750" algn="l" rtl="0">
              <a:spcBef>
                <a:spcPts val="0"/>
              </a:spcBef>
              <a:spcAft>
                <a:spcPts val="0"/>
              </a:spcAft>
              <a:buFont typeface="Arial" panose="020B0604020202020204" pitchFamily="34" charset="0"/>
              <a:buChar char="•"/>
            </a:pPr>
            <a:r>
              <a:rPr lang="en-GB"/>
              <a:t>Restricts whether a page can be framed (embedded) by other pages</a:t>
            </a:r>
            <a:endParaRPr/>
          </a:p>
        </p:txBody>
      </p:sp>
      <p:sp>
        <p:nvSpPr>
          <p:cNvPr id="1821" name="Google Shape;1821;p68"/>
          <p:cNvSpPr txBox="1">
            <a:spLocks noGrp="1"/>
          </p:cNvSpPr>
          <p:nvPr>
            <p:ph type="subTitle" idx="1"/>
          </p:nvPr>
        </p:nvSpPr>
        <p:spPr>
          <a:xfrm>
            <a:off x="923925" y="1373375"/>
            <a:ext cx="3395250" cy="4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/Content Security Policies</a:t>
            </a:r>
            <a:endParaRPr/>
          </a:p>
        </p:txBody>
      </p:sp>
      <p:sp>
        <p:nvSpPr>
          <p:cNvPr id="1822" name="Google Shape;1822;p68"/>
          <p:cNvSpPr txBox="1">
            <a:spLocks noGrp="1"/>
          </p:cNvSpPr>
          <p:nvPr>
            <p:ph type="subTitle" idx="4"/>
          </p:nvPr>
        </p:nvSpPr>
        <p:spPr>
          <a:xfrm>
            <a:off x="4824827" y="1835375"/>
            <a:ext cx="3451572" cy="263096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1"/>
              </a:buClr>
              <a:buFont typeface="Arial" panose="020B0604020202020204" pitchFamily="34" charset="0"/>
              <a:buChar char="•"/>
            </a:pPr>
            <a:r>
              <a:rPr lang="en"/>
              <a:t>Replaces special characters so that they do not get interpreted as active content</a:t>
            </a:r>
          </a:p>
          <a:p>
            <a:pPr marL="742950" lvl="1" indent="-285750" algn="l">
              <a:buClr>
                <a:schemeClr val="accent1"/>
              </a:buClr>
              <a:buFont typeface="Arial" panose="020B0604020202020204" pitchFamily="34" charset="0"/>
              <a:buChar char="•"/>
            </a:pPr>
            <a:r>
              <a:rPr lang="en"/>
              <a:t>&lt; </a:t>
            </a:r>
            <a:r>
              <a:rPr lang="en-SG"/>
              <a:t>becomes %3E in URLs</a:t>
            </a:r>
          </a:p>
        </p:txBody>
      </p:sp>
      <p:sp>
        <p:nvSpPr>
          <p:cNvPr id="1823" name="Google Shape;1823;p6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are XSS Attacks Stopped?</a:t>
            </a:r>
            <a:endParaRPr/>
          </a:p>
        </p:txBody>
      </p:sp>
      <p:sp>
        <p:nvSpPr>
          <p:cNvPr id="1855" name="Google Shape;1855;p68">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8">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8">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9" name="Google Shape;1859;p68"/>
          <p:cNvGrpSpPr/>
          <p:nvPr/>
        </p:nvGrpSpPr>
        <p:grpSpPr>
          <a:xfrm>
            <a:off x="7819199" y="752550"/>
            <a:ext cx="604800" cy="147600"/>
            <a:chOff x="7688649" y="828750"/>
            <a:chExt cx="604800" cy="147600"/>
          </a:xfrm>
        </p:grpSpPr>
        <p:sp>
          <p:nvSpPr>
            <p:cNvPr id="1860" name="Google Shape;1860;p68"/>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8"/>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8"/>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227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0"/>
                                        </p:tgtEl>
                                        <p:attrNameLst>
                                          <p:attrName>style.visibility</p:attrName>
                                        </p:attrNameLst>
                                      </p:cBhvr>
                                      <p:to>
                                        <p:strVal val="visible"/>
                                      </p:to>
                                    </p:set>
                                    <p:animEffect transition="in" filter="fade">
                                      <p:cBhvr>
                                        <p:cTn id="7" dur="1000"/>
                                        <p:tgtEl>
                                          <p:spTgt spid="1820"/>
                                        </p:tgtEl>
                                      </p:cBhvr>
                                    </p:animEffect>
                                  </p:childTnLst>
                                </p:cTn>
                              </p:par>
                              <p:par>
                                <p:cTn id="8" presetID="10" presetClass="entr" presetSubtype="0" fill="hold" nodeType="withEffect">
                                  <p:stCondLst>
                                    <p:cond delay="0"/>
                                  </p:stCondLst>
                                  <p:childTnLst>
                                    <p:set>
                                      <p:cBhvr>
                                        <p:cTn id="9" dur="1" fill="hold">
                                          <p:stCondLst>
                                            <p:cond delay="0"/>
                                          </p:stCondLst>
                                        </p:cTn>
                                        <p:tgtEl>
                                          <p:spTgt spid="1821"/>
                                        </p:tgtEl>
                                        <p:attrNameLst>
                                          <p:attrName>style.visibility</p:attrName>
                                        </p:attrNameLst>
                                      </p:cBhvr>
                                      <p:to>
                                        <p:strVal val="visible"/>
                                      </p:to>
                                    </p:set>
                                    <p:animEffect transition="in" filter="fade">
                                      <p:cBhvr>
                                        <p:cTn id="10" dur="1000"/>
                                        <p:tgtEl>
                                          <p:spTgt spid="1821"/>
                                        </p:tgtEl>
                                      </p:cBhvr>
                                    </p:animEffect>
                                  </p:childTnLst>
                                </p:cTn>
                              </p:par>
                              <p:par>
                                <p:cTn id="11" presetID="10" presetClass="entr" presetSubtype="0" fill="hold" nodeType="withEffect">
                                  <p:stCondLst>
                                    <p:cond delay="0"/>
                                  </p:stCondLst>
                                  <p:childTnLst>
                                    <p:set>
                                      <p:cBhvr>
                                        <p:cTn id="12" dur="1" fill="hold">
                                          <p:stCondLst>
                                            <p:cond delay="0"/>
                                          </p:stCondLst>
                                        </p:cTn>
                                        <p:tgtEl>
                                          <p:spTgt spid="1822"/>
                                        </p:tgtEl>
                                        <p:attrNameLst>
                                          <p:attrName>style.visibility</p:attrName>
                                        </p:attrNameLst>
                                      </p:cBhvr>
                                      <p:to>
                                        <p:strVal val="visible"/>
                                      </p:to>
                                    </p:set>
                                    <p:animEffect transition="in" filter="fade">
                                      <p:cBhvr>
                                        <p:cTn id="13" dur="1000"/>
                                        <p:tgtEl>
                                          <p:spTgt spid="1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/XSS Injection Practice – Question 0</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4" y="3274504"/>
            <a:ext cx="7701707" cy="1368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444500" indent="-285750">
              <a:buChar char="•"/>
            </a:pPr>
            <a:r>
              <a:rPr lang="en-GB" sz="1600"/>
              <a:t>Viewing the source code reveals that there isn't anything stopping us from just using the reflective XSS! </a:t>
            </a:r>
          </a:p>
        </p:txBody>
      </p:sp>
      <p:pic>
        <p:nvPicPr>
          <p:cNvPr id="3" name="Picture 4" descr="Graphical user interface, text, application, email&#10;&#10;Description automatically generated">
            <a:extLst>
              <a:ext uri="{FF2B5EF4-FFF2-40B4-BE49-F238E27FC236}">
                <a16:creationId xmlns:a16="http://schemas.microsoft.com/office/drawing/2014/main" id="{636DFC6E-8070-EDEA-9349-259EF4E38616}"/>
              </a:ext>
            </a:extLst>
          </p:cNvPr>
          <p:cNvPicPr>
            <a:picLocks noChangeAspect="1"/>
          </p:cNvPicPr>
          <p:nvPr/>
        </p:nvPicPr>
        <p:blipFill>
          <a:blip r:embed="rId2"/>
          <a:stretch>
            <a:fillRect/>
          </a:stretch>
        </p:blipFill>
        <p:spPr>
          <a:xfrm>
            <a:off x="1144485" y="1364609"/>
            <a:ext cx="4235037" cy="1731451"/>
          </a:xfrm>
          <a:prstGeom prst="rect">
            <a:avLst/>
          </a:prstGeom>
        </p:spPr>
      </p:pic>
    </p:spTree>
    <p:extLst>
      <p:ext uri="{BB962C8B-B14F-4D97-AF65-F5344CB8AC3E}">
        <p14:creationId xmlns:p14="http://schemas.microsoft.com/office/powerpoint/2010/main" val="1725085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/XSS Injection Practice – Question 0</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4" y="2747537"/>
            <a:ext cx="7701707" cy="1368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444500" indent="-285750">
              <a:buChar char="•"/>
            </a:pPr>
            <a:r>
              <a:rPr lang="en-GB" sz="1600"/>
              <a:t>Just by inputting </a:t>
            </a:r>
            <a:r>
              <a:rPr lang="en-GB" sz="1600" b="1">
                <a:solidFill>
                  <a:schemeClr val="accent2"/>
                </a:solidFill>
              </a:rPr>
              <a:t>&lt;script&gt;alert('XSS');&lt;script&gt; </a:t>
            </a:r>
            <a:r>
              <a:rPr lang="en-GB" sz="1600">
                <a:solidFill>
                  <a:schemeClr val="bg2"/>
                </a:solidFill>
              </a:rPr>
              <a:t>we are able to make the</a:t>
            </a:r>
            <a:r>
              <a:rPr lang="en-GB" sz="1600">
                <a:solidFill>
                  <a:schemeClr val="bg1"/>
                </a:solidFill>
              </a:rPr>
              <a:t> website pop up an alert! </a:t>
            </a:r>
            <a:endParaRPr lang="en-GB" sz="1600">
              <a:solidFill>
                <a:srgbClr val="E2E2E2"/>
              </a:solidFill>
            </a:endParaRPr>
          </a:p>
        </p:txBody>
      </p:sp>
      <p:pic>
        <p:nvPicPr>
          <p:cNvPr id="5" name="Picture 5" descr="Text&#10;&#10;Description automatically generated">
            <a:extLst>
              <a:ext uri="{FF2B5EF4-FFF2-40B4-BE49-F238E27FC236}">
                <a16:creationId xmlns:a16="http://schemas.microsoft.com/office/drawing/2014/main" id="{E2EC3CA2-74A3-D1D4-59C0-C467B29FD779}"/>
              </a:ext>
            </a:extLst>
          </p:cNvPr>
          <p:cNvPicPr>
            <a:picLocks noChangeAspect="1"/>
          </p:cNvPicPr>
          <p:nvPr/>
        </p:nvPicPr>
        <p:blipFill>
          <a:blip r:embed="rId2"/>
          <a:stretch>
            <a:fillRect/>
          </a:stretch>
        </p:blipFill>
        <p:spPr>
          <a:xfrm>
            <a:off x="1099952" y="1758986"/>
            <a:ext cx="2743200" cy="987228"/>
          </a:xfrm>
          <a:prstGeom prst="rect">
            <a:avLst/>
          </a:prstGeom>
        </p:spPr>
      </p:pic>
      <p:pic>
        <p:nvPicPr>
          <p:cNvPr id="6" name="Picture 6" descr="Shape, rectangle&#10;&#10;Description automatically generated">
            <a:extLst>
              <a:ext uri="{FF2B5EF4-FFF2-40B4-BE49-F238E27FC236}">
                <a16:creationId xmlns:a16="http://schemas.microsoft.com/office/drawing/2014/main" id="{256EF61E-64D1-502E-DA5A-C3AAF996CA00}"/>
              </a:ext>
            </a:extLst>
          </p:cNvPr>
          <p:cNvPicPr>
            <a:picLocks noChangeAspect="1"/>
          </p:cNvPicPr>
          <p:nvPr/>
        </p:nvPicPr>
        <p:blipFill>
          <a:blip r:embed="rId3"/>
          <a:stretch>
            <a:fillRect/>
          </a:stretch>
        </p:blipFill>
        <p:spPr>
          <a:xfrm>
            <a:off x="4736770" y="1617271"/>
            <a:ext cx="3277590" cy="1055420"/>
          </a:xfrm>
          <a:prstGeom prst="rect">
            <a:avLst/>
          </a:prstGeom>
        </p:spPr>
      </p:pic>
    </p:spTree>
    <p:extLst>
      <p:ext uri="{BB962C8B-B14F-4D97-AF65-F5344CB8AC3E}">
        <p14:creationId xmlns:p14="http://schemas.microsoft.com/office/powerpoint/2010/main" val="6232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/XSS Injection Practice – Question 1</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4" y="2977621"/>
            <a:ext cx="7701707" cy="1368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444500" indent="-285750">
              <a:buChar char="•"/>
            </a:pPr>
            <a:r>
              <a:rPr lang="en-GB" sz="1600"/>
              <a:t>However, trying the same thing on question 1 shows up that they have upped the ante, lets look at the source code!</a:t>
            </a:r>
            <a:endParaRPr lang="en-US"/>
          </a:p>
        </p:txBody>
      </p:sp>
      <p:pic>
        <p:nvPicPr>
          <p:cNvPr id="5" name="Picture 5" descr="Text&#10;&#10;Description automatically generated">
            <a:extLst>
              <a:ext uri="{FF2B5EF4-FFF2-40B4-BE49-F238E27FC236}">
                <a16:creationId xmlns:a16="http://schemas.microsoft.com/office/drawing/2014/main" id="{61006D60-55D5-A9F6-DFD8-562F91810694}"/>
              </a:ext>
            </a:extLst>
          </p:cNvPr>
          <p:cNvPicPr>
            <a:picLocks noChangeAspect="1"/>
          </p:cNvPicPr>
          <p:nvPr/>
        </p:nvPicPr>
        <p:blipFill>
          <a:blip r:embed="rId2"/>
          <a:stretch>
            <a:fillRect/>
          </a:stretch>
        </p:blipFill>
        <p:spPr>
          <a:xfrm>
            <a:off x="2198419" y="1824868"/>
            <a:ext cx="4747161" cy="1041017"/>
          </a:xfrm>
          <a:prstGeom prst="rect">
            <a:avLst/>
          </a:prstGeom>
        </p:spPr>
      </p:pic>
    </p:spTree>
    <p:extLst>
      <p:ext uri="{BB962C8B-B14F-4D97-AF65-F5344CB8AC3E}">
        <p14:creationId xmlns:p14="http://schemas.microsoft.com/office/powerpoint/2010/main" val="1968912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/XSS Injection Practice – Question 1</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4" y="3200283"/>
            <a:ext cx="7701707" cy="1368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444500" indent="-285750">
              <a:buChar char="•"/>
            </a:pPr>
            <a:r>
              <a:rPr lang="en-GB" sz="1600"/>
              <a:t>Looking at the source code... it seems like they have replaced the symbol "&lt;" with "&amp;</a:t>
            </a:r>
            <a:r>
              <a:rPr lang="en-GB" sz="1600" err="1"/>
              <a:t>lt</a:t>
            </a:r>
            <a:r>
              <a:rPr lang="en-GB" sz="1600"/>
              <a:t>;" which is the HTML code version. So what can we do?</a:t>
            </a:r>
          </a:p>
          <a:p>
            <a:pPr marL="444500" indent="-285750">
              <a:buChar char="•"/>
            </a:pPr>
            <a:endParaRPr lang="en-GB" sz="1600"/>
          </a:p>
        </p:txBody>
      </p:sp>
      <p:pic>
        <p:nvPicPr>
          <p:cNvPr id="3" name="Picture 5" descr="Graphical user interface, text, application, email&#10;&#10;Description automatically generated">
            <a:extLst>
              <a:ext uri="{FF2B5EF4-FFF2-40B4-BE49-F238E27FC236}">
                <a16:creationId xmlns:a16="http://schemas.microsoft.com/office/drawing/2014/main" id="{3B77BF63-AF28-66CA-24CF-5DC0E95ECA0E}"/>
              </a:ext>
            </a:extLst>
          </p:cNvPr>
          <p:cNvPicPr>
            <a:picLocks noChangeAspect="1"/>
          </p:cNvPicPr>
          <p:nvPr/>
        </p:nvPicPr>
        <p:blipFill>
          <a:blip r:embed="rId2"/>
          <a:stretch>
            <a:fillRect/>
          </a:stretch>
        </p:blipFill>
        <p:spPr>
          <a:xfrm>
            <a:off x="1708563" y="1321548"/>
            <a:ext cx="5726875" cy="1594911"/>
          </a:xfrm>
          <a:prstGeom prst="rect">
            <a:avLst/>
          </a:prstGeom>
        </p:spPr>
      </p:pic>
    </p:spTree>
    <p:extLst>
      <p:ext uri="{BB962C8B-B14F-4D97-AF65-F5344CB8AC3E}">
        <p14:creationId xmlns:p14="http://schemas.microsoft.com/office/powerpoint/2010/main" val="2784327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/XSS Injection Practice – Question 1</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4" y="3200283"/>
            <a:ext cx="7701707" cy="1368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444500" indent="-285750">
              <a:buChar char="•"/>
            </a:pPr>
            <a:r>
              <a:rPr lang="en-GB" sz="1600"/>
              <a:t>What if we tried to trick the website? Making it believe we have not sent anything.</a:t>
            </a:r>
          </a:p>
          <a:p>
            <a:pPr marL="444500" indent="-285750">
              <a:buChar char="•"/>
            </a:pPr>
            <a:r>
              <a:rPr lang="en-GB" sz="1600"/>
              <a:t>Take a look at the red underline. What if we inputted </a:t>
            </a:r>
            <a:r>
              <a:rPr lang="en-GB" sz="1600" b="1">
                <a:solidFill>
                  <a:schemeClr val="accent2"/>
                </a:solidFill>
              </a:rPr>
              <a:t>"&gt;</a:t>
            </a:r>
          </a:p>
          <a:p>
            <a:pPr marL="444500" indent="-285750">
              <a:buChar char="•"/>
            </a:pPr>
            <a:endParaRPr lang="en-GB" sz="1600"/>
          </a:p>
        </p:txBody>
      </p:sp>
      <p:pic>
        <p:nvPicPr>
          <p:cNvPr id="3" name="Picture 5" descr="Graphical user interface, text, application, email&#10;&#10;Description automatically generated">
            <a:extLst>
              <a:ext uri="{FF2B5EF4-FFF2-40B4-BE49-F238E27FC236}">
                <a16:creationId xmlns:a16="http://schemas.microsoft.com/office/drawing/2014/main" id="{3B77BF63-AF28-66CA-24CF-5DC0E95ECA0E}"/>
              </a:ext>
            </a:extLst>
          </p:cNvPr>
          <p:cNvPicPr>
            <a:picLocks noChangeAspect="1"/>
          </p:cNvPicPr>
          <p:nvPr/>
        </p:nvPicPr>
        <p:blipFill>
          <a:blip r:embed="rId2"/>
          <a:stretch>
            <a:fillRect/>
          </a:stretch>
        </p:blipFill>
        <p:spPr>
          <a:xfrm>
            <a:off x="1708563" y="1321548"/>
            <a:ext cx="5726875" cy="159491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46B3DEA-735F-94A1-7DEE-E5833BEC6B43}"/>
                  </a:ext>
                </a:extLst>
              </p14:cNvPr>
              <p14:cNvContentPartPr/>
              <p14:nvPr/>
            </p14:nvContentPartPr>
            <p14:xfrm>
              <a:off x="3755571" y="1959227"/>
              <a:ext cx="615006" cy="7623"/>
            </p14:xfrm>
          </p:contentPart>
        </mc:Choice>
        <mc:Fallback>
          <p:pic>
            <p:nvPicPr>
              <p:cNvPr id="5" name="Ink 4">
                <a:extLst>
                  <a:ext uri="{FF2B5EF4-FFF2-40B4-BE49-F238E27FC236}">
                    <a16:creationId xmlns:a16="http://schemas.microsoft.com/office/drawing/2014/main" id="{B46B3DEA-735F-94A1-7DEE-E5833BEC6B43}"/>
                  </a:ext>
                </a:extLst>
              </p:cNvPr>
              <p:cNvPicPr/>
              <p:nvPr/>
            </p:nvPicPr>
            <p:blipFill>
              <a:blip r:embed="rId4"/>
              <a:stretch>
                <a:fillRect/>
              </a:stretch>
            </p:blipFill>
            <p:spPr>
              <a:xfrm>
                <a:off x="3737578" y="1942655"/>
                <a:ext cx="650632" cy="40435"/>
              </a:xfrm>
              <a:prstGeom prst="rect">
                <a:avLst/>
              </a:prstGeom>
            </p:spPr>
          </p:pic>
        </mc:Fallback>
      </mc:AlternateContent>
    </p:spTree>
    <p:extLst>
      <p:ext uri="{BB962C8B-B14F-4D97-AF65-F5344CB8AC3E}">
        <p14:creationId xmlns:p14="http://schemas.microsoft.com/office/powerpoint/2010/main" val="804407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/XSS Injection Practice – Question 1</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4" y="3200283"/>
            <a:ext cx="7701707" cy="1368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444500" indent="-285750">
              <a:buChar char="•"/>
            </a:pPr>
            <a:r>
              <a:rPr lang="en-GB" sz="1600"/>
              <a:t>What if we tried to trick the website? Making it believe we have not sent anything.</a:t>
            </a:r>
          </a:p>
          <a:p>
            <a:pPr marL="444500" indent="-285750">
              <a:buChar char="•"/>
            </a:pPr>
            <a:r>
              <a:rPr lang="en-GB" sz="1600"/>
              <a:t>What if we inputted </a:t>
            </a:r>
            <a:r>
              <a:rPr lang="en-GB" sz="1600" b="1">
                <a:solidFill>
                  <a:schemeClr val="accent2"/>
                </a:solidFill>
              </a:rPr>
              <a:t>"&gt; </a:t>
            </a:r>
            <a:r>
              <a:rPr lang="en-GB" sz="1600">
                <a:solidFill>
                  <a:schemeClr val="bg2"/>
                </a:solidFill>
              </a:rPr>
              <a:t>If there is something on the website that’s converting the symbol. This will bypass it!</a:t>
            </a:r>
          </a:p>
          <a:p>
            <a:pPr marL="444500" indent="-285750">
              <a:buChar char="•"/>
            </a:pPr>
            <a:endParaRPr lang="en-GB" sz="1600"/>
          </a:p>
        </p:txBody>
      </p:sp>
      <p:pic>
        <p:nvPicPr>
          <p:cNvPr id="3" name="Picture 5" descr="Graphical user interface, text, application, email&#10;&#10;Description automatically generated">
            <a:extLst>
              <a:ext uri="{FF2B5EF4-FFF2-40B4-BE49-F238E27FC236}">
                <a16:creationId xmlns:a16="http://schemas.microsoft.com/office/drawing/2014/main" id="{3B77BF63-AF28-66CA-24CF-5DC0E95ECA0E}"/>
              </a:ext>
            </a:extLst>
          </p:cNvPr>
          <p:cNvPicPr>
            <a:picLocks noChangeAspect="1"/>
          </p:cNvPicPr>
          <p:nvPr/>
        </p:nvPicPr>
        <p:blipFill>
          <a:blip r:embed="rId2"/>
          <a:stretch>
            <a:fillRect/>
          </a:stretch>
        </p:blipFill>
        <p:spPr>
          <a:xfrm>
            <a:off x="1946069" y="1336392"/>
            <a:ext cx="5318661" cy="148358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46B3DEA-735F-94A1-7DEE-E5833BEC6B43}"/>
                  </a:ext>
                </a:extLst>
              </p14:cNvPr>
              <p14:cNvContentPartPr/>
              <p14:nvPr/>
            </p14:nvContentPartPr>
            <p14:xfrm>
              <a:off x="3755571" y="1959227"/>
              <a:ext cx="615006" cy="7623"/>
            </p14:xfrm>
          </p:contentPart>
        </mc:Choice>
        <mc:Fallback>
          <p:pic>
            <p:nvPicPr>
              <p:cNvPr id="5" name="Ink 4">
                <a:extLst>
                  <a:ext uri="{FF2B5EF4-FFF2-40B4-BE49-F238E27FC236}">
                    <a16:creationId xmlns:a16="http://schemas.microsoft.com/office/drawing/2014/main" id="{B46B3DEA-735F-94A1-7DEE-E5833BEC6B43}"/>
                  </a:ext>
                </a:extLst>
              </p:cNvPr>
              <p:cNvPicPr/>
              <p:nvPr/>
            </p:nvPicPr>
            <p:blipFill>
              <a:blip r:embed="rId4"/>
              <a:stretch>
                <a:fillRect/>
              </a:stretch>
            </p:blipFill>
            <p:spPr>
              <a:xfrm>
                <a:off x="3737578" y="1942655"/>
                <a:ext cx="650632" cy="40435"/>
              </a:xfrm>
              <a:prstGeom prst="rect">
                <a:avLst/>
              </a:prstGeom>
            </p:spPr>
          </p:pic>
        </mc:Fallback>
      </mc:AlternateContent>
    </p:spTree>
    <p:extLst>
      <p:ext uri="{BB962C8B-B14F-4D97-AF65-F5344CB8AC3E}">
        <p14:creationId xmlns:p14="http://schemas.microsoft.com/office/powerpoint/2010/main" val="2909282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/XSS Injection Practice – Question 1</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4" y="3200283"/>
            <a:ext cx="7701707" cy="1368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444500" indent="-285750">
              <a:buChar char="•"/>
            </a:pPr>
            <a:r>
              <a:rPr lang="en-GB" sz="1600"/>
              <a:t>What if we tried to trick the website? Making it believe we have not sent anything.</a:t>
            </a:r>
          </a:p>
          <a:p>
            <a:pPr marL="444500" indent="-285750">
              <a:buChar char="•"/>
            </a:pPr>
            <a:r>
              <a:rPr lang="en-GB" sz="1600"/>
              <a:t>What if we inputted </a:t>
            </a:r>
            <a:r>
              <a:rPr lang="en-GB" sz="1600" b="1">
                <a:solidFill>
                  <a:schemeClr val="accent2"/>
                </a:solidFill>
              </a:rPr>
              <a:t>"&gt; </a:t>
            </a:r>
            <a:r>
              <a:rPr lang="en-GB" sz="1600">
                <a:solidFill>
                  <a:schemeClr val="bg2"/>
                </a:solidFill>
              </a:rPr>
              <a:t>If there is something on the website that’s converting the symbol, this will bypass it!</a:t>
            </a:r>
          </a:p>
          <a:p>
            <a:pPr marL="444500" indent="-285750">
              <a:buChar char="•"/>
            </a:pPr>
            <a:endParaRPr lang="en-GB" sz="1600"/>
          </a:p>
        </p:txBody>
      </p:sp>
      <p:pic>
        <p:nvPicPr>
          <p:cNvPr id="3" name="Picture 5" descr="Graphical user interface, text, application, email&#10;&#10;Description automatically generated">
            <a:extLst>
              <a:ext uri="{FF2B5EF4-FFF2-40B4-BE49-F238E27FC236}">
                <a16:creationId xmlns:a16="http://schemas.microsoft.com/office/drawing/2014/main" id="{3B77BF63-AF28-66CA-24CF-5DC0E95ECA0E}"/>
              </a:ext>
            </a:extLst>
          </p:cNvPr>
          <p:cNvPicPr>
            <a:picLocks noChangeAspect="1"/>
          </p:cNvPicPr>
          <p:nvPr/>
        </p:nvPicPr>
        <p:blipFill>
          <a:blip r:embed="rId2"/>
          <a:stretch>
            <a:fillRect/>
          </a:stretch>
        </p:blipFill>
        <p:spPr>
          <a:xfrm>
            <a:off x="1946069" y="1336392"/>
            <a:ext cx="5318661" cy="148358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46B3DEA-735F-94A1-7DEE-E5833BEC6B43}"/>
                  </a:ext>
                </a:extLst>
              </p14:cNvPr>
              <p14:cNvContentPartPr/>
              <p14:nvPr/>
            </p14:nvContentPartPr>
            <p14:xfrm>
              <a:off x="3755571" y="1959227"/>
              <a:ext cx="615006" cy="7623"/>
            </p14:xfrm>
          </p:contentPart>
        </mc:Choice>
        <mc:Fallback>
          <p:pic>
            <p:nvPicPr>
              <p:cNvPr id="5" name="Ink 4">
                <a:extLst>
                  <a:ext uri="{FF2B5EF4-FFF2-40B4-BE49-F238E27FC236}">
                    <a16:creationId xmlns:a16="http://schemas.microsoft.com/office/drawing/2014/main" id="{B46B3DEA-735F-94A1-7DEE-E5833BEC6B43}"/>
                  </a:ext>
                </a:extLst>
              </p:cNvPr>
              <p:cNvPicPr/>
              <p:nvPr/>
            </p:nvPicPr>
            <p:blipFill>
              <a:blip r:embed="rId4"/>
              <a:stretch>
                <a:fillRect/>
              </a:stretch>
            </p:blipFill>
            <p:spPr>
              <a:xfrm>
                <a:off x="3737578" y="1942655"/>
                <a:ext cx="650632" cy="40435"/>
              </a:xfrm>
              <a:prstGeom prst="rect">
                <a:avLst/>
              </a:prstGeom>
            </p:spPr>
          </p:pic>
        </mc:Fallback>
      </mc:AlternateContent>
    </p:spTree>
    <p:extLst>
      <p:ext uri="{BB962C8B-B14F-4D97-AF65-F5344CB8AC3E}">
        <p14:creationId xmlns:p14="http://schemas.microsoft.com/office/powerpoint/2010/main" val="2535556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/XSS Injection Practice – Question 1</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4" y="3200283"/>
            <a:ext cx="7701707" cy="1368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444500" indent="-285750">
              <a:buChar char="•"/>
            </a:pPr>
            <a:r>
              <a:rPr lang="en-GB" sz="1600"/>
              <a:t>And just like that! Just by adding 2 symbols, we're once again able to make the alert pop up again! C:</a:t>
            </a:r>
          </a:p>
          <a:p>
            <a:pPr marL="444500" indent="-285750">
              <a:buChar char="•"/>
            </a:pPr>
            <a:endParaRPr lang="en-GB" sz="1600">
              <a:solidFill>
                <a:schemeClr val="bg2"/>
              </a:solidFill>
            </a:endParaRPr>
          </a:p>
          <a:p>
            <a:pPr marL="444500" indent="-285750">
              <a:buChar char="•"/>
            </a:pPr>
            <a:endParaRPr lang="en-GB" sz="1600"/>
          </a:p>
        </p:txBody>
      </p:sp>
      <p:pic>
        <p:nvPicPr>
          <p:cNvPr id="6" name="Picture 6" descr="Graphical user interface, text, application&#10;&#10;Description automatically generated">
            <a:extLst>
              <a:ext uri="{FF2B5EF4-FFF2-40B4-BE49-F238E27FC236}">
                <a16:creationId xmlns:a16="http://schemas.microsoft.com/office/drawing/2014/main" id="{70D5942C-EDAD-43FC-37C8-8EC2E8830ABF}"/>
              </a:ext>
            </a:extLst>
          </p:cNvPr>
          <p:cNvPicPr>
            <a:picLocks noChangeAspect="1"/>
          </p:cNvPicPr>
          <p:nvPr/>
        </p:nvPicPr>
        <p:blipFill>
          <a:blip r:embed="rId2"/>
          <a:stretch>
            <a:fillRect/>
          </a:stretch>
        </p:blipFill>
        <p:spPr>
          <a:xfrm>
            <a:off x="1359045" y="1698914"/>
            <a:ext cx="2581275" cy="914400"/>
          </a:xfrm>
          <a:prstGeom prst="rect">
            <a:avLst/>
          </a:prstGeom>
        </p:spPr>
      </p:pic>
      <p:pic>
        <p:nvPicPr>
          <p:cNvPr id="7" name="Picture 7" descr="Shape, rectangle&#10;&#10;Description automatically generated">
            <a:extLst>
              <a:ext uri="{FF2B5EF4-FFF2-40B4-BE49-F238E27FC236}">
                <a16:creationId xmlns:a16="http://schemas.microsoft.com/office/drawing/2014/main" id="{0186D746-C5DD-2C8E-91EC-A45F21AD5306}"/>
              </a:ext>
            </a:extLst>
          </p:cNvPr>
          <p:cNvPicPr>
            <a:picLocks noChangeAspect="1"/>
          </p:cNvPicPr>
          <p:nvPr/>
        </p:nvPicPr>
        <p:blipFill>
          <a:blip r:embed="rId3"/>
          <a:stretch>
            <a:fillRect/>
          </a:stretch>
        </p:blipFill>
        <p:spPr>
          <a:xfrm>
            <a:off x="5100452" y="1712533"/>
            <a:ext cx="2743200" cy="887163"/>
          </a:xfrm>
          <a:prstGeom prst="rect">
            <a:avLst/>
          </a:prstGeom>
        </p:spPr>
      </p:pic>
    </p:spTree>
    <p:extLst>
      <p:ext uri="{BB962C8B-B14F-4D97-AF65-F5344CB8AC3E}">
        <p14:creationId xmlns:p14="http://schemas.microsoft.com/office/powerpoint/2010/main" val="57922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4"/>
          <p:cNvSpPr txBox="1">
            <a:spLocks noGrp="1"/>
          </p:cNvSpPr>
          <p:nvPr>
            <p:ph type="title"/>
          </p:nvPr>
        </p:nvSpPr>
        <p:spPr>
          <a:xfrm>
            <a:off x="2045100" y="1412400"/>
            <a:ext cx="5978400" cy="367800"/>
          </a:xfrm>
          <a:prstGeom prst="rect">
            <a:avLst/>
          </a:prstGeom>
        </p:spPr>
        <p:txBody>
          <a:bodyPr spcFirstLastPara="1" wrap="square" lIns="91425" tIns="91425" rIns="91425" bIns="91425" anchor="ctr" anchorCtr="0">
            <a:noAutofit/>
          </a:bodyPr>
          <a:lstStyle/>
          <a:p>
            <a:r>
              <a:rPr lang="en"/>
              <a:t>/What Is It?</a:t>
            </a:r>
            <a:endParaRPr/>
          </a:p>
        </p:txBody>
      </p:sp>
      <p:sp>
        <p:nvSpPr>
          <p:cNvPr id="902" name="Google Shape;902;p54"/>
          <p:cNvSpPr txBox="1">
            <a:spLocks noGrp="1"/>
          </p:cNvSpPr>
          <p:nvPr>
            <p:ph type="title" idx="2"/>
          </p:nvPr>
        </p:nvSpPr>
        <p:spPr>
          <a:xfrm>
            <a:off x="1120500" y="1412391"/>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03" name="Google Shape;903;p54"/>
          <p:cNvSpPr txBox="1">
            <a:spLocks noGrp="1"/>
          </p:cNvSpPr>
          <p:nvPr>
            <p:ph type="subTitle" idx="1"/>
          </p:nvPr>
        </p:nvSpPr>
        <p:spPr>
          <a:xfrm>
            <a:off x="2200964" y="1780118"/>
            <a:ext cx="5978400" cy="268500"/>
          </a:xfrm>
          <a:prstGeom prst="rect">
            <a:avLst/>
          </a:prstGeom>
        </p:spPr>
        <p:txBody>
          <a:bodyPr spcFirstLastPara="1" wrap="square" lIns="91425" tIns="91425" rIns="91425" bIns="91425" anchor="ctr" anchorCtr="0">
            <a:noAutofit/>
          </a:bodyPr>
          <a:lstStyle/>
          <a:p>
            <a:pPr marL="0" lvl="0" indent="0"/>
            <a:r>
              <a:rPr lang="en-GB" sz="1200"/>
              <a:t>Exploitation in the web?</a:t>
            </a:r>
          </a:p>
        </p:txBody>
      </p:sp>
      <p:sp>
        <p:nvSpPr>
          <p:cNvPr id="904" name="Google Shape;904;p54"/>
          <p:cNvSpPr txBox="1">
            <a:spLocks noGrp="1"/>
          </p:cNvSpPr>
          <p:nvPr>
            <p:ph type="title" idx="6"/>
          </p:nvPr>
        </p:nvSpPr>
        <p:spPr>
          <a:xfrm>
            <a:off x="2045100" y="2959030"/>
            <a:ext cx="5978400" cy="367800"/>
          </a:xfrm>
          <a:prstGeom prst="rect">
            <a:avLst/>
          </a:prstGeom>
        </p:spPr>
        <p:txBody>
          <a:bodyPr spcFirstLastPara="1" wrap="square" lIns="91425" tIns="91425" rIns="91425" bIns="91425" anchor="ctr" anchorCtr="0">
            <a:noAutofit/>
          </a:bodyPr>
          <a:lstStyle/>
          <a:p>
            <a:r>
              <a:rPr lang="en"/>
              <a:t>/What's Frequently Used?</a:t>
            </a:r>
            <a:endParaRPr/>
          </a:p>
        </p:txBody>
      </p:sp>
      <p:sp>
        <p:nvSpPr>
          <p:cNvPr id="905" name="Google Shape;905;p54"/>
          <p:cNvSpPr txBox="1">
            <a:spLocks noGrp="1"/>
          </p:cNvSpPr>
          <p:nvPr>
            <p:ph type="title" idx="7"/>
          </p:nvPr>
        </p:nvSpPr>
        <p:spPr>
          <a:xfrm>
            <a:off x="1120500" y="2959015"/>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06" name="Google Shape;906;p54"/>
          <p:cNvSpPr txBox="1">
            <a:spLocks noGrp="1"/>
          </p:cNvSpPr>
          <p:nvPr>
            <p:ph type="subTitle" idx="8"/>
          </p:nvPr>
        </p:nvSpPr>
        <p:spPr>
          <a:xfrm>
            <a:off x="2200964" y="3386218"/>
            <a:ext cx="5978400" cy="268500"/>
          </a:xfrm>
          <a:prstGeom prst="rect">
            <a:avLst/>
          </a:prstGeom>
        </p:spPr>
        <p:txBody>
          <a:bodyPr spcFirstLastPara="1" wrap="square" lIns="91425" tIns="91425" rIns="91425" bIns="91425" anchor="ctr" anchorCtr="0">
            <a:noAutofit/>
          </a:bodyPr>
          <a:lstStyle/>
          <a:p>
            <a:pPr marL="0" indent="0"/>
            <a:r>
              <a:rPr lang="en-GB" sz="1200"/>
              <a:t>Getting to know the different tools used</a:t>
            </a:r>
          </a:p>
        </p:txBody>
      </p:sp>
      <p:sp>
        <p:nvSpPr>
          <p:cNvPr id="907" name="Google Shape;907;p54"/>
          <p:cNvSpPr/>
          <p:nvPr/>
        </p:nvSpPr>
        <p:spPr>
          <a:xfrm>
            <a:off x="2044554" y="1838442"/>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08" name="Google Shape;908;p54"/>
          <p:cNvSpPr/>
          <p:nvPr/>
        </p:nvSpPr>
        <p:spPr>
          <a:xfrm>
            <a:off x="2007443" y="3444544"/>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09" name="Google Shape;909;p54"/>
          <p:cNvSpPr txBox="1">
            <a:spLocks noGrp="1"/>
          </p:cNvSpPr>
          <p:nvPr>
            <p:ph type="title" idx="3"/>
          </p:nvPr>
        </p:nvSpPr>
        <p:spPr>
          <a:xfrm>
            <a:off x="2045100" y="2185666"/>
            <a:ext cx="5978400" cy="367800"/>
          </a:xfrm>
          <a:prstGeom prst="rect">
            <a:avLst/>
          </a:prstGeom>
        </p:spPr>
        <p:txBody>
          <a:bodyPr spcFirstLastPara="1" wrap="square" lIns="91425" tIns="91425" rIns="91425" bIns="91425" anchor="ctr" anchorCtr="0">
            <a:noAutofit/>
          </a:bodyPr>
          <a:lstStyle/>
          <a:p>
            <a:r>
              <a:rPr lang="en"/>
              <a:t>/What Are Some Common Attacks?</a:t>
            </a:r>
            <a:endParaRPr/>
          </a:p>
        </p:txBody>
      </p:sp>
      <p:sp>
        <p:nvSpPr>
          <p:cNvPr id="910" name="Google Shape;910;p54"/>
          <p:cNvSpPr txBox="1">
            <a:spLocks noGrp="1"/>
          </p:cNvSpPr>
          <p:nvPr>
            <p:ph type="title" idx="4"/>
          </p:nvPr>
        </p:nvSpPr>
        <p:spPr>
          <a:xfrm>
            <a:off x="1120500" y="2185666"/>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11" name="Google Shape;911;p54"/>
          <p:cNvSpPr txBox="1">
            <a:spLocks noGrp="1"/>
          </p:cNvSpPr>
          <p:nvPr>
            <p:ph type="subTitle" idx="5"/>
          </p:nvPr>
        </p:nvSpPr>
        <p:spPr>
          <a:xfrm>
            <a:off x="2200964" y="2628420"/>
            <a:ext cx="5978400" cy="268500"/>
          </a:xfrm>
          <a:prstGeom prst="rect">
            <a:avLst/>
          </a:prstGeom>
        </p:spPr>
        <p:txBody>
          <a:bodyPr spcFirstLastPara="1" wrap="square" lIns="91425" tIns="91425" rIns="91425" bIns="91425" anchor="ctr" anchorCtr="0">
            <a:noAutofit/>
          </a:bodyPr>
          <a:lstStyle/>
          <a:p>
            <a:pPr marL="0" indent="0"/>
            <a:r>
              <a:rPr lang="en-GB" sz="1200"/>
              <a:t>Learning the ways people have done it</a:t>
            </a:r>
          </a:p>
        </p:txBody>
      </p:sp>
      <p:sp>
        <p:nvSpPr>
          <p:cNvPr id="912" name="Google Shape;912;p54"/>
          <p:cNvSpPr txBox="1">
            <a:spLocks noGrp="1"/>
          </p:cNvSpPr>
          <p:nvPr>
            <p:ph type="title" idx="9"/>
          </p:nvPr>
        </p:nvSpPr>
        <p:spPr>
          <a:xfrm>
            <a:off x="2045100" y="3746516"/>
            <a:ext cx="5978400" cy="367800"/>
          </a:xfrm>
          <a:prstGeom prst="rect">
            <a:avLst/>
          </a:prstGeom>
        </p:spPr>
        <p:txBody>
          <a:bodyPr spcFirstLastPara="1" wrap="square" lIns="91425" tIns="91425" rIns="91425" bIns="91425" anchor="ctr" anchorCtr="0">
            <a:noAutofit/>
          </a:bodyPr>
          <a:lstStyle/>
          <a:p>
            <a:r>
              <a:rPr lang="en"/>
              <a:t>/Testing The Waters</a:t>
            </a:r>
            <a:endParaRPr/>
          </a:p>
        </p:txBody>
      </p:sp>
      <p:sp>
        <p:nvSpPr>
          <p:cNvPr id="913" name="Google Shape;913;p54"/>
          <p:cNvSpPr txBox="1">
            <a:spLocks noGrp="1"/>
          </p:cNvSpPr>
          <p:nvPr>
            <p:ph type="title" idx="13"/>
          </p:nvPr>
        </p:nvSpPr>
        <p:spPr>
          <a:xfrm>
            <a:off x="1120500" y="3746513"/>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14" name="Google Shape;914;p54"/>
          <p:cNvSpPr txBox="1">
            <a:spLocks noGrp="1"/>
          </p:cNvSpPr>
          <p:nvPr>
            <p:ph type="subTitle" idx="14"/>
          </p:nvPr>
        </p:nvSpPr>
        <p:spPr>
          <a:xfrm>
            <a:off x="2200964" y="4151445"/>
            <a:ext cx="5978400" cy="268500"/>
          </a:xfrm>
          <a:prstGeom prst="rect">
            <a:avLst/>
          </a:prstGeom>
        </p:spPr>
        <p:txBody>
          <a:bodyPr spcFirstLastPara="1" wrap="square" lIns="91425" tIns="91425" rIns="91425" bIns="91425" anchor="ctr" anchorCtr="0">
            <a:noAutofit/>
          </a:bodyPr>
          <a:lstStyle/>
          <a:p>
            <a:pPr marL="0" lvl="0" indent="0"/>
            <a:r>
              <a:rPr lang="en-GB" sz="1200"/>
              <a:t>Getting your hands dirty with different tools</a:t>
            </a:r>
          </a:p>
        </p:txBody>
      </p:sp>
      <p:sp>
        <p:nvSpPr>
          <p:cNvPr id="915" name="Google Shape;915;p5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r>
              <a:rPr lang="en"/>
              <a:t>/What Will We Cover</a:t>
            </a:r>
            <a:endParaRPr/>
          </a:p>
        </p:txBody>
      </p:sp>
      <p:grpSp>
        <p:nvGrpSpPr>
          <p:cNvPr id="917" name="Google Shape;917;p54"/>
          <p:cNvGrpSpPr/>
          <p:nvPr/>
        </p:nvGrpSpPr>
        <p:grpSpPr>
          <a:xfrm>
            <a:off x="299286" y="189025"/>
            <a:ext cx="133205" cy="119344"/>
            <a:chOff x="222150" y="185025"/>
            <a:chExt cx="170100" cy="152400"/>
          </a:xfrm>
        </p:grpSpPr>
        <p:cxnSp>
          <p:nvCxnSpPr>
            <p:cNvPr id="918" name="Google Shape;918;p5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19" name="Google Shape;919;p5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20" name="Google Shape;920;p5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21" name="Google Shape;921;p54"/>
          <p:cNvGrpSpPr/>
          <p:nvPr/>
        </p:nvGrpSpPr>
        <p:grpSpPr>
          <a:xfrm>
            <a:off x="286625" y="3999999"/>
            <a:ext cx="145867" cy="958251"/>
            <a:chOff x="286625" y="3923799"/>
            <a:chExt cx="145867" cy="958251"/>
          </a:xfrm>
        </p:grpSpPr>
        <p:sp>
          <p:nvSpPr>
            <p:cNvPr id="922" name="Google Shape;922;p5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54"/>
            <p:cNvGrpSpPr/>
            <p:nvPr/>
          </p:nvGrpSpPr>
          <p:grpSpPr>
            <a:xfrm>
              <a:off x="298112" y="4342643"/>
              <a:ext cx="110182" cy="126862"/>
              <a:chOff x="281100" y="2027800"/>
              <a:chExt cx="140700" cy="162000"/>
            </a:xfrm>
          </p:grpSpPr>
          <p:sp>
            <p:nvSpPr>
              <p:cNvPr id="924" name="Google Shape;924;p5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 name="Google Shape;925;p54"/>
              <p:cNvGrpSpPr/>
              <p:nvPr/>
            </p:nvGrpSpPr>
            <p:grpSpPr>
              <a:xfrm>
                <a:off x="308875" y="2088450"/>
                <a:ext cx="85200" cy="40700"/>
                <a:chOff x="308875" y="2087000"/>
                <a:chExt cx="85200" cy="40700"/>
              </a:xfrm>
            </p:grpSpPr>
            <p:cxnSp>
              <p:nvCxnSpPr>
                <p:cNvPr id="926" name="Google Shape;926;p5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27" name="Google Shape;927;p5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28" name="Google Shape;928;p54"/>
            <p:cNvGrpSpPr/>
            <p:nvPr/>
          </p:nvGrpSpPr>
          <p:grpSpPr>
            <a:xfrm>
              <a:off x="286625" y="3923799"/>
              <a:ext cx="133200" cy="133200"/>
              <a:chOff x="286625" y="3648899"/>
              <a:chExt cx="133200" cy="133200"/>
            </a:xfrm>
          </p:grpSpPr>
          <p:sp>
            <p:nvSpPr>
              <p:cNvPr id="929" name="Google Shape;929;p5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2" name="Google Shape;932;p54"/>
          <p:cNvSpPr/>
          <p:nvPr/>
        </p:nvSpPr>
        <p:spPr>
          <a:xfrm>
            <a:off x="2044554" y="2626649"/>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33" name="Google Shape;933;p54">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4">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4">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4">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54"/>
          <p:cNvGrpSpPr/>
          <p:nvPr/>
        </p:nvGrpSpPr>
        <p:grpSpPr>
          <a:xfrm>
            <a:off x="7819199" y="752550"/>
            <a:ext cx="604800" cy="147600"/>
            <a:chOff x="7688649" y="828750"/>
            <a:chExt cx="604800" cy="147600"/>
          </a:xfrm>
        </p:grpSpPr>
        <p:sp>
          <p:nvSpPr>
            <p:cNvPr id="938" name="Google Shape;938;p54"/>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4"/>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4"/>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54"/>
          <p:cNvSpPr/>
          <p:nvPr/>
        </p:nvSpPr>
        <p:spPr>
          <a:xfrm>
            <a:off x="2000022" y="4210472"/>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pic>
        <p:nvPicPr>
          <p:cNvPr id="4" name="Picture 3" descr="A picture containing art, sketch, line, triangle&#10;&#10;Description automatically generated">
            <a:extLst>
              <a:ext uri="{FF2B5EF4-FFF2-40B4-BE49-F238E27FC236}">
                <a16:creationId xmlns:a16="http://schemas.microsoft.com/office/drawing/2014/main" id="{12C3B36A-B081-CF91-483E-CE719AB7091C}"/>
              </a:ext>
            </a:extLst>
          </p:cNvPr>
          <p:cNvPicPr>
            <a:picLocks noChangeAspect="1"/>
          </p:cNvPicPr>
          <p:nvPr/>
        </p:nvPicPr>
        <p:blipFill>
          <a:blip r:embed="rId4"/>
          <a:stretch>
            <a:fillRect/>
          </a:stretch>
        </p:blipFill>
        <p:spPr>
          <a:xfrm>
            <a:off x="8414801" y="4428639"/>
            <a:ext cx="645290" cy="645290"/>
          </a:xfrm>
          <a:prstGeom prst="rect">
            <a:avLst/>
          </a:prstGeom>
        </p:spPr>
      </p:pic>
    </p:spTree>
    <p:extLst>
      <p:ext uri="{BB962C8B-B14F-4D97-AF65-F5344CB8AC3E}">
        <p14:creationId xmlns:p14="http://schemas.microsoft.com/office/powerpoint/2010/main" val="500274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3942-1A5D-E0E9-F072-CC337E41439A}"/>
              </a:ext>
            </a:extLst>
          </p:cNvPr>
          <p:cNvSpPr>
            <a:spLocks noGrp="1"/>
          </p:cNvSpPr>
          <p:nvPr>
            <p:ph type="title"/>
          </p:nvPr>
        </p:nvSpPr>
        <p:spPr/>
        <p:txBody>
          <a:bodyPr/>
          <a:lstStyle/>
          <a:p>
            <a:r>
              <a:rPr lang="en-GB"/>
              <a:t>SQL Injection</a:t>
            </a:r>
            <a:endParaRPr lang="en-SG"/>
          </a:p>
        </p:txBody>
      </p:sp>
      <p:sp>
        <p:nvSpPr>
          <p:cNvPr id="3" name="Title 2">
            <a:extLst>
              <a:ext uri="{FF2B5EF4-FFF2-40B4-BE49-F238E27FC236}">
                <a16:creationId xmlns:a16="http://schemas.microsoft.com/office/drawing/2014/main" id="{6160F766-666F-E6C7-7C86-5ED9E7D43530}"/>
              </a:ext>
            </a:extLst>
          </p:cNvPr>
          <p:cNvSpPr>
            <a:spLocks noGrp="1"/>
          </p:cNvSpPr>
          <p:nvPr>
            <p:ph type="title" idx="2"/>
          </p:nvPr>
        </p:nvSpPr>
        <p:spPr/>
        <p:txBody>
          <a:bodyPr/>
          <a:lstStyle/>
          <a:p>
            <a:r>
              <a:rPr lang="en-GB">
                <a:solidFill>
                  <a:schemeClr val="accent1"/>
                </a:solidFill>
              </a:rPr>
              <a:t>/02</a:t>
            </a:r>
            <a:endParaRPr lang="en-SG">
              <a:solidFill>
                <a:schemeClr val="accent1"/>
              </a:solidFill>
            </a:endParaRPr>
          </a:p>
        </p:txBody>
      </p:sp>
      <p:sp>
        <p:nvSpPr>
          <p:cNvPr id="4" name="Subtitle 3">
            <a:extLst>
              <a:ext uri="{FF2B5EF4-FFF2-40B4-BE49-F238E27FC236}">
                <a16:creationId xmlns:a16="http://schemas.microsoft.com/office/drawing/2014/main" id="{9C07FBE2-38FB-8A8D-D869-FEEEECCA1760}"/>
              </a:ext>
            </a:extLst>
          </p:cNvPr>
          <p:cNvSpPr>
            <a:spLocks noGrp="1"/>
          </p:cNvSpPr>
          <p:nvPr>
            <p:ph type="subTitle" idx="1"/>
          </p:nvPr>
        </p:nvSpPr>
        <p:spPr/>
        <p:txBody>
          <a:bodyPr/>
          <a:lstStyle/>
          <a:p>
            <a:pPr marL="0"/>
            <a:r>
              <a:rPr lang="en-GB"/>
              <a:t>Exploiting vulnerable servers to extract data with SQL</a:t>
            </a:r>
          </a:p>
        </p:txBody>
      </p:sp>
    </p:spTree>
    <p:extLst>
      <p:ext uri="{BB962C8B-B14F-4D97-AF65-F5344CB8AC3E}">
        <p14:creationId xmlns:p14="http://schemas.microsoft.com/office/powerpoint/2010/main" val="537825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559F-A369-007A-ADDC-9A990470B27A}"/>
              </a:ext>
            </a:extLst>
          </p:cNvPr>
          <p:cNvSpPr>
            <a:spLocks noGrp="1"/>
          </p:cNvSpPr>
          <p:nvPr>
            <p:ph type="title"/>
          </p:nvPr>
        </p:nvSpPr>
        <p:spPr/>
        <p:txBody>
          <a:bodyPr/>
          <a:lstStyle/>
          <a:p>
            <a:r>
              <a:rPr lang="en-GB"/>
              <a:t>/What's SQL?</a:t>
            </a:r>
            <a:endParaRPr lang="en-SG"/>
          </a:p>
        </p:txBody>
      </p:sp>
      <p:sp>
        <p:nvSpPr>
          <p:cNvPr id="3" name="Text Placeholder 2">
            <a:extLst>
              <a:ext uri="{FF2B5EF4-FFF2-40B4-BE49-F238E27FC236}">
                <a16:creationId xmlns:a16="http://schemas.microsoft.com/office/drawing/2014/main" id="{4B272DD7-6713-42FC-7A5F-35193A9D1FB6}"/>
              </a:ext>
            </a:extLst>
          </p:cNvPr>
          <p:cNvSpPr>
            <a:spLocks noGrp="1"/>
          </p:cNvSpPr>
          <p:nvPr>
            <p:ph type="body" idx="1"/>
          </p:nvPr>
        </p:nvSpPr>
        <p:spPr/>
        <p:txBody>
          <a:bodyPr anchor="t"/>
          <a:lstStyle/>
          <a:p>
            <a:pPr marL="158750" indent="0">
              <a:spcBef>
                <a:spcPts val="1200"/>
              </a:spcBef>
              <a:buNone/>
            </a:pPr>
            <a:r>
              <a:rPr lang="en-GB" sz="1400" b="1"/>
              <a:t>What’s SQL?</a:t>
            </a:r>
            <a:endParaRPr lang="en-GB" sz="1400"/>
          </a:p>
          <a:p>
            <a:pPr marL="444500" indent="-285750">
              <a:buFont typeface="Arial" panose="020B0604020202020204" pitchFamily="34" charset="0"/>
              <a:buChar char="•"/>
            </a:pPr>
            <a:r>
              <a:rPr lang="en-GB" sz="1400"/>
              <a:t>Structured Query Language — a standard language used to access and interact with databases (that support SQL)</a:t>
            </a:r>
          </a:p>
          <a:p>
            <a:pPr marL="444500" indent="-285750">
              <a:buClr>
                <a:srgbClr val="29283D"/>
              </a:buClr>
              <a:buFont typeface="Arial" panose="020B0604020202020204" pitchFamily="34" charset="0"/>
              <a:buChar char="•"/>
            </a:pPr>
            <a:r>
              <a:rPr lang="en-GB" sz="1100"/>
              <a:t>Fun fact: either pronounced ‘sequel’ (historically) or by its spelling (‘</a:t>
            </a:r>
            <a:r>
              <a:rPr lang="en-GB" sz="1100" err="1"/>
              <a:t>ess</a:t>
            </a:r>
            <a:r>
              <a:rPr lang="en-GB" sz="1100"/>
              <a:t>-</a:t>
            </a:r>
            <a:r>
              <a:rPr lang="en-GB" sz="1100" err="1"/>
              <a:t>kew</a:t>
            </a:r>
            <a:r>
              <a:rPr lang="en-GB" sz="1100"/>
              <a:t>-ell’) nowadays</a:t>
            </a:r>
          </a:p>
          <a:p>
            <a:pPr marL="444500" indent="-285750">
              <a:buFont typeface="Arial" panose="020B0604020202020204" pitchFamily="34" charset="0"/>
              <a:buChar char="•"/>
            </a:pPr>
            <a:endParaRPr lang="en-GB" sz="1200"/>
          </a:p>
          <a:p>
            <a:pPr marL="444500" indent="-285750">
              <a:buFont typeface="Arial" panose="020B0604020202020204" pitchFamily="34" charset="0"/>
              <a:buChar char="•"/>
            </a:pPr>
            <a:r>
              <a:rPr lang="en-GB" sz="1400"/>
              <a:t>SQL injection then is a form of vulnerability that allows attackers to </a:t>
            </a:r>
            <a:r>
              <a:rPr lang="en-GB" sz="1400" b="1"/>
              <a:t>access, modify, or delete data from an SQL database </a:t>
            </a:r>
            <a:r>
              <a:rPr lang="en-GB" sz="1400"/>
              <a:t>without authorisation</a:t>
            </a:r>
          </a:p>
          <a:p>
            <a:pPr marL="444500" indent="-285750">
              <a:buFont typeface="Arial" panose="020B0604020202020204" pitchFamily="34" charset="0"/>
              <a:buChar char="•"/>
            </a:pPr>
            <a:endParaRPr lang="en-GB" sz="1400"/>
          </a:p>
          <a:p>
            <a:pPr marL="158750" indent="0">
              <a:buNone/>
            </a:pPr>
            <a:r>
              <a:rPr lang="en-GB" sz="1400" b="1"/>
              <a:t>What’s the worst that could happen?</a:t>
            </a:r>
          </a:p>
          <a:p>
            <a:pPr marL="444500" indent="-285750">
              <a:buFont typeface="Arial" panose="020B0604020202020204" pitchFamily="34" charset="0"/>
              <a:buChar char="•"/>
            </a:pPr>
            <a:r>
              <a:rPr lang="en-SG" sz="1400"/>
              <a:t>Data theft</a:t>
            </a:r>
          </a:p>
          <a:p>
            <a:pPr marL="444500" indent="-285750">
              <a:buFont typeface="Arial" panose="020B0604020202020204" pitchFamily="34" charset="0"/>
              <a:buChar char="•"/>
            </a:pPr>
            <a:r>
              <a:rPr lang="en-SG" sz="1400"/>
              <a:t>Website defacements</a:t>
            </a:r>
          </a:p>
          <a:p>
            <a:pPr marL="444500" indent="-285750">
              <a:buFont typeface="Arial" panose="020B0604020202020204" pitchFamily="34" charset="0"/>
              <a:buChar char="•"/>
            </a:pPr>
            <a:r>
              <a:rPr lang="en-SG" sz="1400"/>
              <a:t>Losses in revenue</a:t>
            </a:r>
          </a:p>
        </p:txBody>
      </p:sp>
    </p:spTree>
    <p:extLst>
      <p:ext uri="{BB962C8B-B14F-4D97-AF65-F5344CB8AC3E}">
        <p14:creationId xmlns:p14="http://schemas.microsoft.com/office/powerpoint/2010/main" val="3431685328"/>
      </p:ext>
    </p:extLst>
  </p:cSld>
  <p:clrMapOvr>
    <a:masterClrMapping/>
  </p:clrMapOvr>
  <p:extLst>
    <p:ext uri="{6950BFC3-D8DA-4A85-94F7-54DA5524770B}">
      <p188:commentRel xmlns:p188="http://schemas.microsoft.com/office/powerpoint/2018/8/main" r:id="rId3"/>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559F-A369-007A-ADDC-9A990470B27A}"/>
              </a:ext>
            </a:extLst>
          </p:cNvPr>
          <p:cNvSpPr>
            <a:spLocks noGrp="1"/>
          </p:cNvSpPr>
          <p:nvPr>
            <p:ph type="title"/>
          </p:nvPr>
        </p:nvSpPr>
        <p:spPr/>
        <p:txBody>
          <a:bodyPr/>
          <a:lstStyle/>
          <a:p>
            <a:r>
              <a:rPr lang="en-GB"/>
              <a:t>/The SQL language</a:t>
            </a:r>
            <a:endParaRPr lang="en-SG"/>
          </a:p>
        </p:txBody>
      </p:sp>
      <p:sp>
        <p:nvSpPr>
          <p:cNvPr id="3" name="Text Placeholder 2">
            <a:extLst>
              <a:ext uri="{FF2B5EF4-FFF2-40B4-BE49-F238E27FC236}">
                <a16:creationId xmlns:a16="http://schemas.microsoft.com/office/drawing/2014/main" id="{4B272DD7-6713-42FC-7A5F-35193A9D1FB6}"/>
              </a:ext>
            </a:extLst>
          </p:cNvPr>
          <p:cNvSpPr>
            <a:spLocks noGrp="1"/>
          </p:cNvSpPr>
          <p:nvPr>
            <p:ph type="body" idx="1"/>
          </p:nvPr>
        </p:nvSpPr>
        <p:spPr/>
        <p:txBody>
          <a:bodyPr anchor="t"/>
          <a:lstStyle/>
          <a:p>
            <a:pPr marL="158750" indent="0">
              <a:spcBef>
                <a:spcPts val="1200"/>
              </a:spcBef>
              <a:buNone/>
            </a:pPr>
            <a:r>
              <a:rPr lang="en-GB" sz="1400"/>
              <a:t>There are generally four different important commands that can be run in SQL:</a:t>
            </a:r>
          </a:p>
          <a:p>
            <a:pPr marL="444500" indent="-285750">
              <a:spcBef>
                <a:spcPts val="1200"/>
              </a:spcBef>
              <a:buFont typeface="Arial" panose="020B0604020202020204" pitchFamily="34" charset="0"/>
              <a:buChar char="•"/>
            </a:pPr>
            <a:r>
              <a:rPr lang="en-GB" sz="1400"/>
              <a:t>Creating (using the </a:t>
            </a:r>
            <a:r>
              <a:rPr lang="en-GB" sz="1400" b="1"/>
              <a:t>CREATE</a:t>
            </a:r>
            <a:r>
              <a:rPr lang="en-GB" sz="1400"/>
              <a:t> keyword)</a:t>
            </a:r>
          </a:p>
          <a:p>
            <a:pPr marL="444500" indent="-285750">
              <a:buFont typeface="Arial" panose="020B0604020202020204" pitchFamily="34" charset="0"/>
              <a:buChar char="•"/>
            </a:pPr>
            <a:r>
              <a:rPr lang="en-GB" sz="1400"/>
              <a:t>Reading (using the </a:t>
            </a:r>
            <a:r>
              <a:rPr lang="en-GB" sz="1400" b="1"/>
              <a:t>SELECT</a:t>
            </a:r>
            <a:r>
              <a:rPr lang="en-GB" sz="1400"/>
              <a:t> and </a:t>
            </a:r>
            <a:r>
              <a:rPr lang="en-GB" sz="1400" b="1"/>
              <a:t>FROM</a:t>
            </a:r>
            <a:r>
              <a:rPr lang="en-GB" sz="1400"/>
              <a:t> keywords)</a:t>
            </a:r>
          </a:p>
          <a:p>
            <a:pPr marL="444500" indent="-285750">
              <a:buFont typeface="Arial" panose="020B0604020202020204" pitchFamily="34" charset="0"/>
              <a:buChar char="•"/>
            </a:pPr>
            <a:r>
              <a:rPr lang="en-GB" sz="1400"/>
              <a:t>Updating (using the </a:t>
            </a:r>
            <a:r>
              <a:rPr lang="en-GB" sz="1400" b="1"/>
              <a:t>UPDATE</a:t>
            </a:r>
            <a:r>
              <a:rPr lang="en-GB" sz="1400"/>
              <a:t> keyword)</a:t>
            </a:r>
          </a:p>
          <a:p>
            <a:pPr marL="444500" indent="-285750">
              <a:buFont typeface="Arial" panose="020B0604020202020204" pitchFamily="34" charset="0"/>
              <a:buChar char="•"/>
            </a:pPr>
            <a:r>
              <a:rPr lang="en-GB" sz="1400"/>
              <a:t>Deleting (using the </a:t>
            </a:r>
            <a:r>
              <a:rPr lang="en-GB" sz="1400" b="1"/>
              <a:t>DELETE</a:t>
            </a:r>
            <a:r>
              <a:rPr lang="en-GB" sz="1400"/>
              <a:t> keyword)</a:t>
            </a:r>
          </a:p>
          <a:p>
            <a:pPr marL="158750" indent="0">
              <a:spcBef>
                <a:spcPts val="1200"/>
              </a:spcBef>
              <a:buNone/>
            </a:pPr>
            <a:r>
              <a:rPr lang="en-SG" sz="1400"/>
              <a:t>SQL injection usually looks at when data is being </a:t>
            </a:r>
            <a:r>
              <a:rPr lang="en-SG" sz="1400" b="1"/>
              <a:t>read</a:t>
            </a:r>
            <a:r>
              <a:rPr lang="en-SG" sz="1400"/>
              <a:t>, so we try to exploit the SELECT...FROM commands!</a:t>
            </a:r>
          </a:p>
          <a:p>
            <a:pPr marL="158750" indent="0">
              <a:spcBef>
                <a:spcPts val="1200"/>
              </a:spcBef>
              <a:buNone/>
            </a:pPr>
            <a:r>
              <a:rPr lang="en-SG" sz="1400"/>
              <a:t>Good news: SQL commands are English-like too!</a:t>
            </a:r>
            <a:endParaRPr lang="en-GB" sz="1400"/>
          </a:p>
        </p:txBody>
      </p:sp>
    </p:spTree>
    <p:extLst>
      <p:ext uri="{BB962C8B-B14F-4D97-AF65-F5344CB8AC3E}">
        <p14:creationId xmlns:p14="http://schemas.microsoft.com/office/powerpoint/2010/main" val="2353532191"/>
      </p:ext>
    </p:extLst>
  </p:cSld>
  <p:clrMapOvr>
    <a:masterClrMapping/>
  </p:clrMapOvr>
  <p:extLst>
    <p:ext uri="{6950BFC3-D8DA-4A85-94F7-54DA5524770B}">
      <p188:commentRel xmlns:p188="http://schemas.microsoft.com/office/powerpoint/2018/8/main" r:id="rId3"/>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Arrow Connector 23">
            <a:extLst>
              <a:ext uri="{FF2B5EF4-FFF2-40B4-BE49-F238E27FC236}">
                <a16:creationId xmlns:a16="http://schemas.microsoft.com/office/drawing/2014/main" id="{EDCF9D3A-8BF2-4172-29BD-389E3FE66010}"/>
              </a:ext>
            </a:extLst>
          </p:cNvPr>
          <p:cNvCxnSpPr/>
          <p:nvPr/>
        </p:nvCxnSpPr>
        <p:spPr>
          <a:xfrm>
            <a:off x="6889323" y="2357577"/>
            <a:ext cx="0" cy="1454135"/>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A33348BB-1141-CA2D-E17D-6BA7CDDBE5BF}"/>
              </a:ext>
            </a:extLst>
          </p:cNvPr>
          <p:cNvSpPr/>
          <p:nvPr/>
        </p:nvSpPr>
        <p:spPr>
          <a:xfrm>
            <a:off x="5615828" y="1443520"/>
            <a:ext cx="2546990" cy="1649002"/>
          </a:xfrm>
          <a:prstGeom prst="roundRect">
            <a:avLst/>
          </a:prstGeom>
          <a:solidFill>
            <a:srgbClr val="1E1E2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D43559F-A369-007A-ADDC-9A990470B27A}"/>
              </a:ext>
            </a:extLst>
          </p:cNvPr>
          <p:cNvSpPr>
            <a:spLocks noGrp="1"/>
          </p:cNvSpPr>
          <p:nvPr>
            <p:ph type="title"/>
          </p:nvPr>
        </p:nvSpPr>
        <p:spPr/>
        <p:txBody>
          <a:bodyPr/>
          <a:lstStyle/>
          <a:p>
            <a:r>
              <a:rPr lang="en-GB"/>
              <a:t>/Database Management Systems</a:t>
            </a:r>
            <a:endParaRPr lang="en-SG"/>
          </a:p>
        </p:txBody>
      </p:sp>
      <p:sp>
        <p:nvSpPr>
          <p:cNvPr id="3" name="Text Placeholder 2">
            <a:extLst>
              <a:ext uri="{FF2B5EF4-FFF2-40B4-BE49-F238E27FC236}">
                <a16:creationId xmlns:a16="http://schemas.microsoft.com/office/drawing/2014/main" id="{4B272DD7-6713-42FC-7A5F-35193A9D1FB6}"/>
              </a:ext>
            </a:extLst>
          </p:cNvPr>
          <p:cNvSpPr>
            <a:spLocks noGrp="1"/>
          </p:cNvSpPr>
          <p:nvPr>
            <p:ph type="body" idx="1"/>
          </p:nvPr>
        </p:nvSpPr>
        <p:spPr>
          <a:xfrm>
            <a:off x="720000" y="1188900"/>
            <a:ext cx="4690629" cy="3380100"/>
          </a:xfrm>
        </p:spPr>
        <p:txBody>
          <a:bodyPr anchor="ctr"/>
          <a:lstStyle/>
          <a:p>
            <a:pPr marL="158750" indent="0">
              <a:buNone/>
            </a:pPr>
            <a:r>
              <a:rPr lang="en-GB" sz="1400"/>
              <a:t>In the real world, you interact with your databases through a </a:t>
            </a:r>
            <a:r>
              <a:rPr lang="en-GB" sz="1400" b="1"/>
              <a:t>Database Management System</a:t>
            </a:r>
            <a:r>
              <a:rPr lang="en-GB" sz="1400"/>
              <a:t> (DBMS). These allow you to create, maintain, and query databases.</a:t>
            </a:r>
          </a:p>
          <a:p>
            <a:pPr marL="158750" indent="0">
              <a:buNone/>
            </a:pPr>
            <a:endParaRPr lang="en-GB" sz="1200"/>
          </a:p>
          <a:p>
            <a:pPr marL="444500" indent="-285750">
              <a:buFont typeface="Arial" panose="020B0604020202020204" pitchFamily="34" charset="0"/>
              <a:buChar char="•"/>
            </a:pPr>
            <a:r>
              <a:rPr lang="en-GB" sz="1400"/>
              <a:t>Even though they're all different, they're connected using SQL!</a:t>
            </a:r>
            <a:endParaRPr lang="en-SG" sz="1400"/>
          </a:p>
        </p:txBody>
      </p:sp>
      <p:pic>
        <p:nvPicPr>
          <p:cNvPr id="9" name="Graphic 8">
            <a:extLst>
              <a:ext uri="{FF2B5EF4-FFF2-40B4-BE49-F238E27FC236}">
                <a16:creationId xmlns:a16="http://schemas.microsoft.com/office/drawing/2014/main" id="{8C2AAD7C-1FCC-9440-7385-0369D96D9B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2193" y="1538136"/>
            <a:ext cx="410400" cy="410400"/>
          </a:xfrm>
          <a:prstGeom prst="rect">
            <a:avLst/>
          </a:prstGeom>
        </p:spPr>
      </p:pic>
      <p:pic>
        <p:nvPicPr>
          <p:cNvPr id="11" name="Graphic 10">
            <a:extLst>
              <a:ext uri="{FF2B5EF4-FFF2-40B4-BE49-F238E27FC236}">
                <a16:creationId xmlns:a16="http://schemas.microsoft.com/office/drawing/2014/main" id="{724C9048-95DF-8318-C872-02D5898A32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36610" y="1538136"/>
            <a:ext cx="410400" cy="410400"/>
          </a:xfrm>
          <a:prstGeom prst="rect">
            <a:avLst/>
          </a:prstGeom>
        </p:spPr>
      </p:pic>
      <p:pic>
        <p:nvPicPr>
          <p:cNvPr id="13" name="Graphic 12">
            <a:extLst>
              <a:ext uri="{FF2B5EF4-FFF2-40B4-BE49-F238E27FC236}">
                <a16:creationId xmlns:a16="http://schemas.microsoft.com/office/drawing/2014/main" id="{D942B758-A471-3812-15B8-F0FF6A034D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19288" y="1538136"/>
            <a:ext cx="410400" cy="410400"/>
          </a:xfrm>
          <a:prstGeom prst="rect">
            <a:avLst/>
          </a:prstGeom>
        </p:spPr>
      </p:pic>
      <p:sp>
        <p:nvSpPr>
          <p:cNvPr id="14" name="TextBox 13">
            <a:extLst>
              <a:ext uri="{FF2B5EF4-FFF2-40B4-BE49-F238E27FC236}">
                <a16:creationId xmlns:a16="http://schemas.microsoft.com/office/drawing/2014/main" id="{15E5BD1F-156D-4BBC-4538-5A9D76E118D0}"/>
              </a:ext>
            </a:extLst>
          </p:cNvPr>
          <p:cNvSpPr txBox="1"/>
          <p:nvPr/>
        </p:nvSpPr>
        <p:spPr>
          <a:xfrm>
            <a:off x="5615828" y="1948536"/>
            <a:ext cx="817321" cy="215444"/>
          </a:xfrm>
          <a:prstGeom prst="rect">
            <a:avLst/>
          </a:prstGeom>
          <a:noFill/>
        </p:spPr>
        <p:txBody>
          <a:bodyPr wrap="square" rtlCol="0">
            <a:spAutoFit/>
          </a:bodyPr>
          <a:lstStyle/>
          <a:p>
            <a:pPr algn="ctr"/>
            <a:r>
              <a:rPr lang="en-GB" sz="800">
                <a:solidFill>
                  <a:schemeClr val="bg2"/>
                </a:solidFill>
                <a:latin typeface="Fira Code" panose="020B0809050000020004" pitchFamily="49" charset="0"/>
                <a:ea typeface="Fira Code" panose="020B0809050000020004" pitchFamily="49" charset="0"/>
                <a:cs typeface="Fira Code" panose="020B0809050000020004" pitchFamily="49" charset="0"/>
              </a:rPr>
              <a:t>Oracle</a:t>
            </a:r>
            <a:endParaRPr lang="en-SG" sz="80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5" name="TextBox 14">
            <a:extLst>
              <a:ext uri="{FF2B5EF4-FFF2-40B4-BE49-F238E27FC236}">
                <a16:creationId xmlns:a16="http://schemas.microsoft.com/office/drawing/2014/main" id="{AEBEC2CF-EC47-C5A0-32E0-889BB0725773}"/>
              </a:ext>
            </a:extLst>
          </p:cNvPr>
          <p:cNvSpPr txBox="1"/>
          <p:nvPr/>
        </p:nvSpPr>
        <p:spPr>
          <a:xfrm>
            <a:off x="6433150" y="1952703"/>
            <a:ext cx="817321" cy="338554"/>
          </a:xfrm>
          <a:prstGeom prst="rect">
            <a:avLst/>
          </a:prstGeom>
          <a:noFill/>
        </p:spPr>
        <p:txBody>
          <a:bodyPr wrap="square" rtlCol="0">
            <a:spAutoFit/>
          </a:bodyPr>
          <a:lstStyle/>
          <a:p>
            <a:pPr algn="ctr"/>
            <a:r>
              <a:rPr lang="en-GB" sz="800">
                <a:solidFill>
                  <a:schemeClr val="bg2"/>
                </a:solidFill>
                <a:latin typeface="Fira Code" panose="020B0809050000020004" pitchFamily="49" charset="0"/>
                <a:ea typeface="Fira Code" panose="020B0809050000020004" pitchFamily="49" charset="0"/>
                <a:cs typeface="Fira Code" panose="020B0809050000020004" pitchFamily="49" charset="0"/>
              </a:rPr>
              <a:t>Microsoft SQL Server</a:t>
            </a:r>
            <a:endParaRPr lang="en-SG" sz="80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6" name="TextBox 15">
            <a:extLst>
              <a:ext uri="{FF2B5EF4-FFF2-40B4-BE49-F238E27FC236}">
                <a16:creationId xmlns:a16="http://schemas.microsoft.com/office/drawing/2014/main" id="{26F7F88B-B229-5D9C-323B-7144228DC88C}"/>
              </a:ext>
            </a:extLst>
          </p:cNvPr>
          <p:cNvSpPr txBox="1"/>
          <p:nvPr/>
        </p:nvSpPr>
        <p:spPr>
          <a:xfrm>
            <a:off x="7248732" y="1948536"/>
            <a:ext cx="817321" cy="215444"/>
          </a:xfrm>
          <a:prstGeom prst="rect">
            <a:avLst/>
          </a:prstGeom>
          <a:noFill/>
        </p:spPr>
        <p:txBody>
          <a:bodyPr wrap="square" rtlCol="0">
            <a:spAutoFit/>
          </a:bodyPr>
          <a:lstStyle/>
          <a:p>
            <a:pPr algn="ctr"/>
            <a:r>
              <a:rPr lang="en-GB" sz="800">
                <a:solidFill>
                  <a:schemeClr val="bg2"/>
                </a:solidFill>
                <a:latin typeface="Fira Code" panose="020B0809050000020004" pitchFamily="49" charset="0"/>
                <a:ea typeface="Fira Code" panose="020B0809050000020004" pitchFamily="49" charset="0"/>
                <a:cs typeface="Fira Code" panose="020B0809050000020004" pitchFamily="49" charset="0"/>
              </a:rPr>
              <a:t>PostgreSQL</a:t>
            </a:r>
            <a:endParaRPr lang="en-SG" sz="80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5" name="Graphic 4">
            <a:extLst>
              <a:ext uri="{FF2B5EF4-FFF2-40B4-BE49-F238E27FC236}">
                <a16:creationId xmlns:a16="http://schemas.microsoft.com/office/drawing/2014/main" id="{3C03C4DF-9326-44E5-4CDC-3B3FAC3795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26211" y="2392498"/>
            <a:ext cx="410400" cy="410400"/>
          </a:xfrm>
          <a:prstGeom prst="rect">
            <a:avLst/>
          </a:prstGeom>
        </p:spPr>
      </p:pic>
      <p:pic>
        <p:nvPicPr>
          <p:cNvPr id="7" name="Graphic 6">
            <a:extLst>
              <a:ext uri="{FF2B5EF4-FFF2-40B4-BE49-F238E27FC236}">
                <a16:creationId xmlns:a16="http://schemas.microsoft.com/office/drawing/2014/main" id="{EFD704DF-0146-76C1-5866-A8674D5CC2E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41873" y="2392498"/>
            <a:ext cx="410400" cy="410400"/>
          </a:xfrm>
          <a:prstGeom prst="rect">
            <a:avLst/>
          </a:prstGeom>
        </p:spPr>
      </p:pic>
      <p:sp>
        <p:nvSpPr>
          <p:cNvPr id="17" name="TextBox 16">
            <a:extLst>
              <a:ext uri="{FF2B5EF4-FFF2-40B4-BE49-F238E27FC236}">
                <a16:creationId xmlns:a16="http://schemas.microsoft.com/office/drawing/2014/main" id="{ADAF5A73-3341-374C-BC30-55B4A222C484}"/>
              </a:ext>
            </a:extLst>
          </p:cNvPr>
          <p:cNvSpPr txBox="1"/>
          <p:nvPr/>
        </p:nvSpPr>
        <p:spPr>
          <a:xfrm>
            <a:off x="6022750" y="2808402"/>
            <a:ext cx="817321" cy="215444"/>
          </a:xfrm>
          <a:prstGeom prst="rect">
            <a:avLst/>
          </a:prstGeom>
          <a:noFill/>
        </p:spPr>
        <p:txBody>
          <a:bodyPr wrap="square" rtlCol="0">
            <a:spAutoFit/>
          </a:bodyPr>
          <a:lstStyle/>
          <a:p>
            <a:pPr algn="ctr"/>
            <a:r>
              <a:rPr lang="en-GB" sz="800">
                <a:solidFill>
                  <a:schemeClr val="bg2"/>
                </a:solidFill>
                <a:latin typeface="Fira Code" panose="020B0809050000020004" pitchFamily="49" charset="0"/>
                <a:ea typeface="Fira Code" panose="020B0809050000020004" pitchFamily="49" charset="0"/>
                <a:cs typeface="Fira Code" panose="020B0809050000020004" pitchFamily="49" charset="0"/>
              </a:rPr>
              <a:t>SQLite</a:t>
            </a:r>
            <a:endParaRPr lang="en-SG" sz="80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8" name="TextBox 17">
            <a:extLst>
              <a:ext uri="{FF2B5EF4-FFF2-40B4-BE49-F238E27FC236}">
                <a16:creationId xmlns:a16="http://schemas.microsoft.com/office/drawing/2014/main" id="{9641A332-5217-F60E-C2A1-2272F68BB10C}"/>
              </a:ext>
            </a:extLst>
          </p:cNvPr>
          <p:cNvSpPr txBox="1"/>
          <p:nvPr/>
        </p:nvSpPr>
        <p:spPr>
          <a:xfrm>
            <a:off x="6840071" y="2802898"/>
            <a:ext cx="817321" cy="215444"/>
          </a:xfrm>
          <a:prstGeom prst="rect">
            <a:avLst/>
          </a:prstGeom>
          <a:noFill/>
        </p:spPr>
        <p:txBody>
          <a:bodyPr wrap="square" rtlCol="0">
            <a:spAutoFit/>
          </a:bodyPr>
          <a:lstStyle/>
          <a:p>
            <a:pPr algn="ctr"/>
            <a:r>
              <a:rPr lang="en-GB" sz="800">
                <a:solidFill>
                  <a:schemeClr val="bg2"/>
                </a:solidFill>
                <a:latin typeface="Fira Code" panose="020B0809050000020004" pitchFamily="49" charset="0"/>
                <a:ea typeface="Fira Code" panose="020B0809050000020004" pitchFamily="49" charset="0"/>
                <a:cs typeface="Fira Code" panose="020B0809050000020004" pitchFamily="49" charset="0"/>
              </a:rPr>
              <a:t>MySQL</a:t>
            </a:r>
            <a:endParaRPr lang="en-SG" sz="80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2" name="TextBox 21">
            <a:extLst>
              <a:ext uri="{FF2B5EF4-FFF2-40B4-BE49-F238E27FC236}">
                <a16:creationId xmlns:a16="http://schemas.microsoft.com/office/drawing/2014/main" id="{7FF1B4A4-6B5B-B5BC-DA02-8CC8C8B189C2}"/>
              </a:ext>
            </a:extLst>
          </p:cNvPr>
          <p:cNvSpPr txBox="1"/>
          <p:nvPr/>
        </p:nvSpPr>
        <p:spPr>
          <a:xfrm>
            <a:off x="6480662" y="3165759"/>
            <a:ext cx="817321" cy="246221"/>
          </a:xfrm>
          <a:prstGeom prst="rect">
            <a:avLst/>
          </a:prstGeom>
          <a:solidFill>
            <a:srgbClr val="29283D"/>
          </a:solidFill>
        </p:spPr>
        <p:txBody>
          <a:bodyPr wrap="square" rtlCol="0">
            <a:spAutoFit/>
          </a:bodyPr>
          <a:lstStyle/>
          <a:p>
            <a:pPr algn="ctr"/>
            <a:r>
              <a:rPr lang="en-GB" sz="1000" err="1">
                <a:solidFill>
                  <a:schemeClr val="bg2"/>
                </a:solidFill>
                <a:latin typeface="Fira Code" panose="020B0809050000020004" pitchFamily="49" charset="0"/>
                <a:ea typeface="Fira Code" panose="020B0809050000020004" pitchFamily="49" charset="0"/>
                <a:cs typeface="Fira Code" panose="020B0809050000020004" pitchFamily="49" charset="0"/>
              </a:rPr>
              <a:t>DBMSes</a:t>
            </a:r>
            <a:endParaRPr lang="en-SG" sz="100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5" name="TextBox 24">
            <a:extLst>
              <a:ext uri="{FF2B5EF4-FFF2-40B4-BE49-F238E27FC236}">
                <a16:creationId xmlns:a16="http://schemas.microsoft.com/office/drawing/2014/main" id="{8DD9CE3C-8056-1D0E-4B26-9EA47F7D9EAA}"/>
              </a:ext>
            </a:extLst>
          </p:cNvPr>
          <p:cNvSpPr txBox="1"/>
          <p:nvPr/>
        </p:nvSpPr>
        <p:spPr>
          <a:xfrm>
            <a:off x="6480662" y="3866209"/>
            <a:ext cx="817321" cy="307777"/>
          </a:xfrm>
          <a:prstGeom prst="rect">
            <a:avLst/>
          </a:prstGeom>
          <a:noFill/>
        </p:spPr>
        <p:txBody>
          <a:bodyPr wrap="square" rtlCol="0">
            <a:spAutoFit/>
          </a:bodyPr>
          <a:lstStyle/>
          <a:p>
            <a:pPr algn="ctr"/>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SQL</a:t>
            </a:r>
            <a:endParaRPr lang="en-SG">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56803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CFE442F-9FC3-8EB2-C3E0-759F88990D0F}"/>
              </a:ext>
            </a:extLst>
          </p:cNvPr>
          <p:cNvSpPr>
            <a:spLocks noGrp="1"/>
          </p:cNvSpPr>
          <p:nvPr>
            <p:ph type="subTitle" idx="1"/>
          </p:nvPr>
        </p:nvSpPr>
        <p:spPr/>
        <p:txBody>
          <a:bodyPr/>
          <a:lstStyle/>
          <a:p>
            <a:pPr marL="0" indent="0"/>
            <a:r>
              <a:rPr lang="en-GB"/>
              <a:t>/Strings</a:t>
            </a:r>
            <a:endParaRPr lang="en-SG"/>
          </a:p>
        </p:txBody>
      </p:sp>
      <p:sp>
        <p:nvSpPr>
          <p:cNvPr id="9" name="Subtitle 8">
            <a:extLst>
              <a:ext uri="{FF2B5EF4-FFF2-40B4-BE49-F238E27FC236}">
                <a16:creationId xmlns:a16="http://schemas.microsoft.com/office/drawing/2014/main" id="{2F36D9A9-F88A-712C-C0A7-88ECA9666067}"/>
              </a:ext>
            </a:extLst>
          </p:cNvPr>
          <p:cNvSpPr>
            <a:spLocks noGrp="1"/>
          </p:cNvSpPr>
          <p:nvPr>
            <p:ph type="subTitle" idx="2"/>
          </p:nvPr>
        </p:nvSpPr>
        <p:spPr>
          <a:xfrm>
            <a:off x="5050200" y="2465650"/>
            <a:ext cx="2944500" cy="462000"/>
          </a:xfrm>
        </p:spPr>
        <p:txBody>
          <a:bodyPr/>
          <a:lstStyle/>
          <a:p>
            <a:pPr marL="0" indent="0"/>
            <a:r>
              <a:rPr lang="en-GB"/>
              <a:t>/Comments</a:t>
            </a:r>
            <a:endParaRPr lang="en-SG"/>
          </a:p>
        </p:txBody>
      </p:sp>
      <p:sp>
        <p:nvSpPr>
          <p:cNvPr id="4" name="Subtitle 3">
            <a:extLst>
              <a:ext uri="{FF2B5EF4-FFF2-40B4-BE49-F238E27FC236}">
                <a16:creationId xmlns:a16="http://schemas.microsoft.com/office/drawing/2014/main" id="{6E89671A-EB8C-78D4-3A6C-ABF6ED0DD3AC}"/>
              </a:ext>
            </a:extLst>
          </p:cNvPr>
          <p:cNvSpPr>
            <a:spLocks noGrp="1"/>
          </p:cNvSpPr>
          <p:nvPr>
            <p:ph type="subTitle" idx="3"/>
          </p:nvPr>
        </p:nvSpPr>
        <p:spPr/>
        <p:txBody>
          <a:bodyPr anchor="t"/>
          <a:lstStyle/>
          <a:p>
            <a:pPr marL="0" indent="0"/>
            <a:r>
              <a:rPr lang="en-GB"/>
              <a:t>Take note of the symbols strings can use, and that they must be closed by the same character!</a:t>
            </a:r>
            <a:endParaRPr lang="en-SG"/>
          </a:p>
        </p:txBody>
      </p:sp>
      <p:sp>
        <p:nvSpPr>
          <p:cNvPr id="10" name="Subtitle 9">
            <a:extLst>
              <a:ext uri="{FF2B5EF4-FFF2-40B4-BE49-F238E27FC236}">
                <a16:creationId xmlns:a16="http://schemas.microsoft.com/office/drawing/2014/main" id="{E1A3577A-5972-C3EB-5EFD-B433A743630F}"/>
              </a:ext>
            </a:extLst>
          </p:cNvPr>
          <p:cNvSpPr>
            <a:spLocks noGrp="1"/>
          </p:cNvSpPr>
          <p:nvPr>
            <p:ph type="subTitle" idx="4"/>
          </p:nvPr>
        </p:nvSpPr>
        <p:spPr/>
        <p:txBody>
          <a:bodyPr anchor="t"/>
          <a:lstStyle/>
          <a:p>
            <a:pPr marL="0" indent="0"/>
            <a:r>
              <a:rPr lang="en-GB"/>
              <a:t>Anything that comes after a comment symbol is ignored.</a:t>
            </a:r>
          </a:p>
          <a:p>
            <a:pPr marL="0" indent="0"/>
            <a:r>
              <a:rPr lang="en-GB" sz="1100"/>
              <a:t>*IMPORTANT: Not all </a:t>
            </a:r>
            <a:r>
              <a:rPr lang="en-GB" sz="1100" err="1"/>
              <a:t>DBMSes</a:t>
            </a:r>
            <a:r>
              <a:rPr lang="en-GB" sz="1100"/>
              <a:t> use the same symbol!</a:t>
            </a:r>
            <a:endParaRPr lang="en-SG" sz="1100"/>
          </a:p>
        </p:txBody>
      </p:sp>
      <p:sp>
        <p:nvSpPr>
          <p:cNvPr id="6" name="Title 5">
            <a:extLst>
              <a:ext uri="{FF2B5EF4-FFF2-40B4-BE49-F238E27FC236}">
                <a16:creationId xmlns:a16="http://schemas.microsoft.com/office/drawing/2014/main" id="{AD6168D8-68F5-EE14-300B-0755A0E3E693}"/>
              </a:ext>
            </a:extLst>
          </p:cNvPr>
          <p:cNvSpPr>
            <a:spLocks noGrp="1"/>
          </p:cNvSpPr>
          <p:nvPr>
            <p:ph type="title"/>
          </p:nvPr>
        </p:nvSpPr>
        <p:spPr/>
        <p:txBody>
          <a:bodyPr/>
          <a:lstStyle/>
          <a:p>
            <a:r>
              <a:rPr lang="en-GB"/>
              <a:t>/SQL Symbols</a:t>
            </a:r>
            <a:endParaRPr lang="en-SG"/>
          </a:p>
        </p:txBody>
      </p:sp>
      <p:sp>
        <p:nvSpPr>
          <p:cNvPr id="7" name="TextBox 6">
            <a:extLst>
              <a:ext uri="{FF2B5EF4-FFF2-40B4-BE49-F238E27FC236}">
                <a16:creationId xmlns:a16="http://schemas.microsoft.com/office/drawing/2014/main" id="{F162389E-3A07-1F1D-816D-D909861DCFD6}"/>
              </a:ext>
            </a:extLst>
          </p:cNvPr>
          <p:cNvSpPr txBox="1"/>
          <p:nvPr/>
        </p:nvSpPr>
        <p:spPr>
          <a:xfrm>
            <a:off x="1149299" y="1379924"/>
            <a:ext cx="2944499" cy="962224"/>
          </a:xfrm>
          <a:prstGeom prst="rect">
            <a:avLst/>
          </a:prstGeom>
          <a:noFill/>
          <a:ln w="19050">
            <a:solidFill>
              <a:schemeClr val="bg2"/>
            </a:solidFill>
          </a:ln>
        </p:spPr>
        <p:txBody>
          <a:bodyPr wrap="square" rtlCol="0" anchor="ctr">
            <a:noAutofit/>
          </a:bodyPr>
          <a:lstStyle/>
          <a:p>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"Hello, SQL!"</a:t>
            </a:r>
          </a:p>
          <a:p>
            <a:endParaRPr lang="en-GB">
              <a:solidFill>
                <a:schemeClr val="bg2"/>
              </a:solidFill>
              <a:latin typeface="Fira Code" panose="020B0809050000020004" pitchFamily="49" charset="0"/>
              <a:ea typeface="Fira Code" panose="020B0809050000020004" pitchFamily="49" charset="0"/>
              <a:cs typeface="Fira Code" panose="020B0809050000020004" pitchFamily="49" charset="0"/>
            </a:endParaRPr>
          </a:p>
          <a:p>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'Hello, SQL!'</a:t>
            </a:r>
            <a:endParaRPr lang="en-SG">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32" name="Google Shape;1331;p60">
            <a:extLst>
              <a:ext uri="{FF2B5EF4-FFF2-40B4-BE49-F238E27FC236}">
                <a16:creationId xmlns:a16="http://schemas.microsoft.com/office/drawing/2014/main" id="{4832FC68-842E-1E99-E402-7071125D037E}"/>
              </a:ext>
            </a:extLst>
          </p:cNvPr>
          <p:cNvGrpSpPr/>
          <p:nvPr/>
        </p:nvGrpSpPr>
        <p:grpSpPr>
          <a:xfrm>
            <a:off x="286625" y="3999999"/>
            <a:ext cx="145867" cy="958251"/>
            <a:chOff x="286625" y="3923799"/>
            <a:chExt cx="145867" cy="958251"/>
          </a:xfrm>
        </p:grpSpPr>
        <p:sp>
          <p:nvSpPr>
            <p:cNvPr id="33" name="Google Shape;1332;p60">
              <a:extLst>
                <a:ext uri="{FF2B5EF4-FFF2-40B4-BE49-F238E27FC236}">
                  <a16:creationId xmlns:a16="http://schemas.microsoft.com/office/drawing/2014/main" id="{B9F3C82A-3248-EDC1-0278-264C2D1471D4}"/>
                </a:ext>
              </a:extLst>
            </p:cNvPr>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1333;p60">
              <a:extLst>
                <a:ext uri="{FF2B5EF4-FFF2-40B4-BE49-F238E27FC236}">
                  <a16:creationId xmlns:a16="http://schemas.microsoft.com/office/drawing/2014/main" id="{3211BEA3-F23D-E64A-F259-1BDB808CB2EE}"/>
                </a:ext>
              </a:extLst>
            </p:cNvPr>
            <p:cNvGrpSpPr/>
            <p:nvPr/>
          </p:nvGrpSpPr>
          <p:grpSpPr>
            <a:xfrm>
              <a:off x="298112" y="4342643"/>
              <a:ext cx="110182" cy="126862"/>
              <a:chOff x="281100" y="2027800"/>
              <a:chExt cx="140700" cy="162000"/>
            </a:xfrm>
          </p:grpSpPr>
          <p:sp>
            <p:nvSpPr>
              <p:cNvPr id="38" name="Google Shape;1334;p60">
                <a:extLst>
                  <a:ext uri="{FF2B5EF4-FFF2-40B4-BE49-F238E27FC236}">
                    <a16:creationId xmlns:a16="http://schemas.microsoft.com/office/drawing/2014/main" id="{E526BC13-8902-F9B0-41B9-8444BFC636DE}"/>
                  </a:ext>
                </a:extLst>
              </p:cNvPr>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1335;p60">
                <a:extLst>
                  <a:ext uri="{FF2B5EF4-FFF2-40B4-BE49-F238E27FC236}">
                    <a16:creationId xmlns:a16="http://schemas.microsoft.com/office/drawing/2014/main" id="{4D45BE6B-44B5-59E2-686A-75DBCDD01950}"/>
                  </a:ext>
                </a:extLst>
              </p:cNvPr>
              <p:cNvGrpSpPr/>
              <p:nvPr/>
            </p:nvGrpSpPr>
            <p:grpSpPr>
              <a:xfrm>
                <a:off x="308875" y="2088450"/>
                <a:ext cx="85200" cy="40700"/>
                <a:chOff x="308875" y="2087000"/>
                <a:chExt cx="85200" cy="40700"/>
              </a:xfrm>
            </p:grpSpPr>
            <p:cxnSp>
              <p:nvCxnSpPr>
                <p:cNvPr id="40" name="Google Shape;1336;p60">
                  <a:extLst>
                    <a:ext uri="{FF2B5EF4-FFF2-40B4-BE49-F238E27FC236}">
                      <a16:creationId xmlns:a16="http://schemas.microsoft.com/office/drawing/2014/main" id="{46948AB9-14B3-6186-C683-831FF13BC054}"/>
                    </a:ext>
                  </a:extLst>
                </p:cNvPr>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1" name="Google Shape;1337;p60">
                  <a:extLst>
                    <a:ext uri="{FF2B5EF4-FFF2-40B4-BE49-F238E27FC236}">
                      <a16:creationId xmlns:a16="http://schemas.microsoft.com/office/drawing/2014/main" id="{D6D3F3B7-9DEA-59AF-2449-FDCDEFA1229F}"/>
                    </a:ext>
                  </a:extLst>
                </p:cNvPr>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5" name="Google Shape;1338;p60">
              <a:extLst>
                <a:ext uri="{FF2B5EF4-FFF2-40B4-BE49-F238E27FC236}">
                  <a16:creationId xmlns:a16="http://schemas.microsoft.com/office/drawing/2014/main" id="{18602352-82AF-2D8E-E42E-A617B3960778}"/>
                </a:ext>
              </a:extLst>
            </p:cNvPr>
            <p:cNvGrpSpPr/>
            <p:nvPr/>
          </p:nvGrpSpPr>
          <p:grpSpPr>
            <a:xfrm>
              <a:off x="286625" y="3923799"/>
              <a:ext cx="133200" cy="133200"/>
              <a:chOff x="286625" y="3648899"/>
              <a:chExt cx="133200" cy="133200"/>
            </a:xfrm>
          </p:grpSpPr>
          <p:sp>
            <p:nvSpPr>
              <p:cNvPr id="36" name="Google Shape;1339;p60">
                <a:extLst>
                  <a:ext uri="{FF2B5EF4-FFF2-40B4-BE49-F238E27FC236}">
                    <a16:creationId xmlns:a16="http://schemas.microsoft.com/office/drawing/2014/main" id="{4276F887-4E5E-10FD-AB94-81BAD7350EC8}"/>
                  </a:ext>
                </a:extLst>
              </p:cNvPr>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0;p60">
                <a:extLst>
                  <a:ext uri="{FF2B5EF4-FFF2-40B4-BE49-F238E27FC236}">
                    <a16:creationId xmlns:a16="http://schemas.microsoft.com/office/drawing/2014/main" id="{5A0F3F46-54FD-CE3B-47A7-F96203E8B9B8}"/>
                  </a:ext>
                </a:extLst>
              </p:cNvPr>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1394;p60">
            <a:hlinkClick r:id="" action="ppaction://noaction"/>
            <a:extLst>
              <a:ext uri="{FF2B5EF4-FFF2-40B4-BE49-F238E27FC236}">
                <a16:creationId xmlns:a16="http://schemas.microsoft.com/office/drawing/2014/main" id="{E32442FA-89A3-F276-4873-F5EE2EBD5091}"/>
              </a:ext>
            </a:extLst>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5;p60">
            <a:hlinkClick r:id="rId3" action="ppaction://hlinksldjump"/>
            <a:extLst>
              <a:ext uri="{FF2B5EF4-FFF2-40B4-BE49-F238E27FC236}">
                <a16:creationId xmlns:a16="http://schemas.microsoft.com/office/drawing/2014/main" id="{15AF6FCB-A705-1E52-5C0F-DA9A5FC42F9B}"/>
              </a:ext>
            </a:extLst>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96;p60">
            <a:hlinkClick r:id="" action="ppaction://noaction"/>
            <a:extLst>
              <a:ext uri="{FF2B5EF4-FFF2-40B4-BE49-F238E27FC236}">
                <a16:creationId xmlns:a16="http://schemas.microsoft.com/office/drawing/2014/main" id="{3EBDC7C5-89B6-60D5-CBE0-F26FB0246759}"/>
              </a:ext>
            </a:extLst>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1327;p60">
            <a:extLst>
              <a:ext uri="{FF2B5EF4-FFF2-40B4-BE49-F238E27FC236}">
                <a16:creationId xmlns:a16="http://schemas.microsoft.com/office/drawing/2014/main" id="{5520CD6A-595B-5D14-7AAF-C7B75C7B7399}"/>
              </a:ext>
            </a:extLst>
          </p:cNvPr>
          <p:cNvGrpSpPr/>
          <p:nvPr/>
        </p:nvGrpSpPr>
        <p:grpSpPr>
          <a:xfrm>
            <a:off x="299286" y="189025"/>
            <a:ext cx="133205" cy="119344"/>
            <a:chOff x="222150" y="185025"/>
            <a:chExt cx="170100" cy="152400"/>
          </a:xfrm>
        </p:grpSpPr>
        <p:cxnSp>
          <p:nvCxnSpPr>
            <p:cNvPr id="48" name="Google Shape;1328;p60">
              <a:extLst>
                <a:ext uri="{FF2B5EF4-FFF2-40B4-BE49-F238E27FC236}">
                  <a16:creationId xmlns:a16="http://schemas.microsoft.com/office/drawing/2014/main" id="{94F4E995-3C85-F45A-E8A5-140F2A2B4418}"/>
                </a:ext>
              </a:extLst>
            </p:cNvPr>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 name="Google Shape;1329;p60">
              <a:extLst>
                <a:ext uri="{FF2B5EF4-FFF2-40B4-BE49-F238E27FC236}">
                  <a16:creationId xmlns:a16="http://schemas.microsoft.com/office/drawing/2014/main" id="{F582B728-B314-787E-EF1B-90822A65A3A5}"/>
                </a:ext>
              </a:extLst>
            </p:cNvPr>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0" name="Google Shape;1330;p60">
              <a:extLst>
                <a:ext uri="{FF2B5EF4-FFF2-40B4-BE49-F238E27FC236}">
                  <a16:creationId xmlns:a16="http://schemas.microsoft.com/office/drawing/2014/main" id="{53293BBB-03EE-6D67-DEE4-241BB714466F}"/>
                </a:ext>
              </a:extLst>
            </p:cNvPr>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
        <p:nvSpPr>
          <p:cNvPr id="51" name="Google Shape;1393;p60">
            <a:hlinkClick r:id="" action="ppaction://noaction"/>
            <a:extLst>
              <a:ext uri="{FF2B5EF4-FFF2-40B4-BE49-F238E27FC236}">
                <a16:creationId xmlns:a16="http://schemas.microsoft.com/office/drawing/2014/main" id="{693FFE27-E429-C02D-681A-BE023653CE92}"/>
              </a:ext>
            </a:extLst>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1397;p60">
            <a:extLst>
              <a:ext uri="{FF2B5EF4-FFF2-40B4-BE49-F238E27FC236}">
                <a16:creationId xmlns:a16="http://schemas.microsoft.com/office/drawing/2014/main" id="{C281C489-E830-6217-CDA9-91A5307EE607}"/>
              </a:ext>
            </a:extLst>
          </p:cNvPr>
          <p:cNvGrpSpPr/>
          <p:nvPr/>
        </p:nvGrpSpPr>
        <p:grpSpPr>
          <a:xfrm>
            <a:off x="7819199" y="752550"/>
            <a:ext cx="604800" cy="147600"/>
            <a:chOff x="7688649" y="828750"/>
            <a:chExt cx="604800" cy="147600"/>
          </a:xfrm>
        </p:grpSpPr>
        <p:sp>
          <p:nvSpPr>
            <p:cNvPr id="53" name="Google Shape;1398;p60">
              <a:extLst>
                <a:ext uri="{FF2B5EF4-FFF2-40B4-BE49-F238E27FC236}">
                  <a16:creationId xmlns:a16="http://schemas.microsoft.com/office/drawing/2014/main" id="{A27A2A77-C72B-1734-11A0-C8CC94200CF8}"/>
                </a:ext>
              </a:extLst>
            </p:cNvPr>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99;p60">
              <a:extLst>
                <a:ext uri="{FF2B5EF4-FFF2-40B4-BE49-F238E27FC236}">
                  <a16:creationId xmlns:a16="http://schemas.microsoft.com/office/drawing/2014/main" id="{42A98284-36B1-3136-4205-F8F697C9DFAA}"/>
                </a:ext>
              </a:extLst>
            </p:cNvPr>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00;p60">
              <a:extLst>
                <a:ext uri="{FF2B5EF4-FFF2-40B4-BE49-F238E27FC236}">
                  <a16:creationId xmlns:a16="http://schemas.microsoft.com/office/drawing/2014/main" id="{F91E3D21-061E-17EF-904A-155137A56185}"/>
                </a:ext>
              </a:extLst>
            </p:cNvPr>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E8A9320E-B377-92C8-F83D-DC87AEFDFA01}"/>
              </a:ext>
            </a:extLst>
          </p:cNvPr>
          <p:cNvSpPr txBox="1"/>
          <p:nvPr/>
        </p:nvSpPr>
        <p:spPr>
          <a:xfrm>
            <a:off x="5022300" y="1379924"/>
            <a:ext cx="2944499" cy="962224"/>
          </a:xfrm>
          <a:prstGeom prst="rect">
            <a:avLst/>
          </a:prstGeom>
          <a:noFill/>
          <a:ln w="19050">
            <a:solidFill>
              <a:schemeClr val="bg2"/>
            </a:solidFill>
          </a:ln>
        </p:spPr>
        <p:txBody>
          <a:bodyPr wrap="square" rtlCol="0" anchor="ctr">
            <a:noAutofit/>
          </a:bodyPr>
          <a:lstStyle/>
          <a:p>
            <a:r>
              <a:rPr lang="en-GB" sz="1200">
                <a:solidFill>
                  <a:schemeClr val="bg2"/>
                </a:solidFill>
                <a:latin typeface="Fira Code" panose="020B0809050000020004" pitchFamily="49" charset="0"/>
                <a:ea typeface="Fira Code" panose="020B0809050000020004" pitchFamily="49" charset="0"/>
                <a:cs typeface="Fira Code" panose="020B0809050000020004" pitchFamily="49" charset="0"/>
              </a:rPr>
              <a:t>-- Hello, SQL!</a:t>
            </a:r>
          </a:p>
          <a:p>
            <a:endParaRPr lang="en-GB" sz="1200">
              <a:solidFill>
                <a:schemeClr val="bg2"/>
              </a:solidFill>
              <a:latin typeface="Fira Code" panose="020B0809050000020004" pitchFamily="49" charset="0"/>
              <a:ea typeface="Fira Code" panose="020B0809050000020004" pitchFamily="49" charset="0"/>
              <a:cs typeface="Fira Code" panose="020B0809050000020004" pitchFamily="49" charset="0"/>
            </a:endParaRPr>
          </a:p>
          <a:p>
            <a:r>
              <a:rPr lang="en-GB" sz="1200">
                <a:solidFill>
                  <a:schemeClr val="bg2"/>
                </a:solidFill>
                <a:latin typeface="Fira Code" panose="020B0809050000020004" pitchFamily="49" charset="0"/>
                <a:ea typeface="Fira Code" panose="020B0809050000020004" pitchFamily="49" charset="0"/>
                <a:cs typeface="Fira Code" panose="020B0809050000020004" pitchFamily="49" charset="0"/>
              </a:rPr>
              <a:t>SELECT * FROM users -- Hi!</a:t>
            </a:r>
            <a:endParaRPr lang="en-SG" sz="120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562038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grpSp>
        <p:nvGrpSpPr>
          <p:cNvPr id="1327" name="Google Shape;1327;p60"/>
          <p:cNvGrpSpPr/>
          <p:nvPr/>
        </p:nvGrpSpPr>
        <p:grpSpPr>
          <a:xfrm>
            <a:off x="299286" y="189025"/>
            <a:ext cx="133205" cy="119344"/>
            <a:chOff x="222150" y="185025"/>
            <a:chExt cx="170100" cy="152400"/>
          </a:xfrm>
        </p:grpSpPr>
        <p:cxnSp>
          <p:nvCxnSpPr>
            <p:cNvPr id="1328" name="Google Shape;1328;p6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329" name="Google Shape;1329;p6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330" name="Google Shape;1330;p6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331" name="Google Shape;1331;p60"/>
          <p:cNvGrpSpPr/>
          <p:nvPr/>
        </p:nvGrpSpPr>
        <p:grpSpPr>
          <a:xfrm>
            <a:off x="286625" y="3999999"/>
            <a:ext cx="145867" cy="958251"/>
            <a:chOff x="286625" y="3923799"/>
            <a:chExt cx="145867" cy="958251"/>
          </a:xfrm>
        </p:grpSpPr>
        <p:sp>
          <p:nvSpPr>
            <p:cNvPr id="1332" name="Google Shape;1332;p6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60"/>
            <p:cNvGrpSpPr/>
            <p:nvPr/>
          </p:nvGrpSpPr>
          <p:grpSpPr>
            <a:xfrm>
              <a:off x="298112" y="4342643"/>
              <a:ext cx="110182" cy="126862"/>
              <a:chOff x="281100" y="2027800"/>
              <a:chExt cx="140700" cy="162000"/>
            </a:xfrm>
          </p:grpSpPr>
          <p:sp>
            <p:nvSpPr>
              <p:cNvPr id="1334" name="Google Shape;1334;p6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5" name="Google Shape;1335;p60"/>
              <p:cNvGrpSpPr/>
              <p:nvPr/>
            </p:nvGrpSpPr>
            <p:grpSpPr>
              <a:xfrm>
                <a:off x="308875" y="2088450"/>
                <a:ext cx="85200" cy="40700"/>
                <a:chOff x="308875" y="2087000"/>
                <a:chExt cx="85200" cy="40700"/>
              </a:xfrm>
            </p:grpSpPr>
            <p:cxnSp>
              <p:nvCxnSpPr>
                <p:cNvPr id="1336" name="Google Shape;1336;p6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337" name="Google Shape;1337;p6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338" name="Google Shape;1338;p60"/>
            <p:cNvGrpSpPr/>
            <p:nvPr/>
          </p:nvGrpSpPr>
          <p:grpSpPr>
            <a:xfrm>
              <a:off x="286625" y="3923799"/>
              <a:ext cx="133200" cy="133200"/>
              <a:chOff x="286625" y="3648899"/>
              <a:chExt cx="133200" cy="133200"/>
            </a:xfrm>
          </p:grpSpPr>
          <p:sp>
            <p:nvSpPr>
              <p:cNvPr id="1339" name="Google Shape;1339;p6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2" name="Google Shape;1342;p60"/>
          <p:cNvSpPr txBox="1">
            <a:spLocks noGrp="1"/>
          </p:cNvSpPr>
          <p:nvPr>
            <p:ph type="title" idx="6"/>
          </p:nvPr>
        </p:nvSpPr>
        <p:spPr>
          <a:xfrm>
            <a:off x="720000" y="540000"/>
            <a:ext cx="49493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/SQL Commands for Reading</a:t>
            </a:r>
            <a:endParaRPr/>
          </a:p>
        </p:txBody>
      </p:sp>
      <p:sp>
        <p:nvSpPr>
          <p:cNvPr id="1343" name="Google Shape;1343;p60"/>
          <p:cNvSpPr txBox="1">
            <a:spLocks noGrp="1"/>
          </p:cNvSpPr>
          <p:nvPr>
            <p:ph type="title"/>
          </p:nvPr>
        </p:nvSpPr>
        <p:spPr>
          <a:xfrm>
            <a:off x="891995" y="2553274"/>
            <a:ext cx="2176200" cy="7139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/Selecting every column</a:t>
            </a:r>
            <a:endParaRPr/>
          </a:p>
        </p:txBody>
      </p:sp>
      <p:sp>
        <p:nvSpPr>
          <p:cNvPr id="1344" name="Google Shape;1344;p60"/>
          <p:cNvSpPr txBox="1">
            <a:spLocks noGrp="1"/>
          </p:cNvSpPr>
          <p:nvPr>
            <p:ph type="subTitle" idx="1"/>
          </p:nvPr>
        </p:nvSpPr>
        <p:spPr>
          <a:xfrm>
            <a:off x="891995" y="3267241"/>
            <a:ext cx="2176200" cy="12169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rows in </a:t>
            </a:r>
            <a:r>
              <a:rPr lang="en" i="1"/>
              <a:t>table</a:t>
            </a:r>
            <a:r>
              <a:rPr lang="en"/>
              <a:t> with all their columns will be returned.</a:t>
            </a:r>
            <a:endParaRPr/>
          </a:p>
        </p:txBody>
      </p:sp>
      <p:sp>
        <p:nvSpPr>
          <p:cNvPr id="1345" name="Google Shape;1345;p60"/>
          <p:cNvSpPr txBox="1">
            <a:spLocks noGrp="1"/>
          </p:cNvSpPr>
          <p:nvPr>
            <p:ph type="title" idx="2"/>
          </p:nvPr>
        </p:nvSpPr>
        <p:spPr>
          <a:xfrm>
            <a:off x="3483900" y="2553275"/>
            <a:ext cx="2176200" cy="7139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/Selecting certain columns</a:t>
            </a:r>
            <a:endParaRPr/>
          </a:p>
        </p:txBody>
      </p:sp>
      <p:sp>
        <p:nvSpPr>
          <p:cNvPr id="1346" name="Google Shape;1346;p60"/>
          <p:cNvSpPr txBox="1">
            <a:spLocks noGrp="1"/>
          </p:cNvSpPr>
          <p:nvPr>
            <p:ph type="subTitle" idx="3"/>
          </p:nvPr>
        </p:nvSpPr>
        <p:spPr>
          <a:xfrm>
            <a:off x="3488537" y="3267241"/>
            <a:ext cx="2176200" cy="1132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col1</a:t>
            </a:r>
            <a:r>
              <a:rPr lang="en"/>
              <a:t> and </a:t>
            </a:r>
            <a:r>
              <a:rPr lang="en" i="1"/>
              <a:t>col2</a:t>
            </a:r>
            <a:r>
              <a:rPr lang="en"/>
              <a:t> of all rows in </a:t>
            </a:r>
            <a:r>
              <a:rPr lang="en" i="1"/>
              <a:t>table</a:t>
            </a:r>
            <a:r>
              <a:rPr lang="en"/>
              <a:t> will be returned.</a:t>
            </a:r>
            <a:endParaRPr i="1"/>
          </a:p>
        </p:txBody>
      </p:sp>
      <p:sp>
        <p:nvSpPr>
          <p:cNvPr id="1347" name="Google Shape;1347;p60"/>
          <p:cNvSpPr txBox="1">
            <a:spLocks noGrp="1"/>
          </p:cNvSpPr>
          <p:nvPr>
            <p:ph type="title" idx="4"/>
          </p:nvPr>
        </p:nvSpPr>
        <p:spPr>
          <a:xfrm>
            <a:off x="6071355" y="2553300"/>
            <a:ext cx="2176200" cy="71396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/Filtering using WHERE</a:t>
            </a:r>
            <a:endParaRPr/>
          </a:p>
        </p:txBody>
      </p:sp>
      <p:sp>
        <p:nvSpPr>
          <p:cNvPr id="1348" name="Google Shape;1348;p60"/>
          <p:cNvSpPr txBox="1">
            <a:spLocks noGrp="1"/>
          </p:cNvSpPr>
          <p:nvPr>
            <p:ph type="subTitle" idx="5"/>
          </p:nvPr>
        </p:nvSpPr>
        <p:spPr>
          <a:xfrm>
            <a:off x="6075992" y="3267266"/>
            <a:ext cx="2176200" cy="1132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Either all columns or </a:t>
            </a:r>
            <a:r>
              <a:rPr lang="en-GB" i="1"/>
              <a:t>col1</a:t>
            </a:r>
            <a:r>
              <a:rPr lang="en-GB"/>
              <a:t> of rows that meet </a:t>
            </a:r>
            <a:r>
              <a:rPr lang="en-GB" i="1"/>
              <a:t>condition</a:t>
            </a:r>
            <a:r>
              <a:rPr lang="en-GB"/>
              <a:t> will be returned.</a:t>
            </a:r>
            <a:endParaRPr/>
          </a:p>
        </p:txBody>
      </p:sp>
      <p:sp>
        <p:nvSpPr>
          <p:cNvPr id="1393" name="Google Shape;1393;p60">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0">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0">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picture containing art, sketch, line, triangle&#10;&#10;Description automatically generated">
            <a:extLst>
              <a:ext uri="{FF2B5EF4-FFF2-40B4-BE49-F238E27FC236}">
                <a16:creationId xmlns:a16="http://schemas.microsoft.com/office/drawing/2014/main" id="{D7C41DE4-2B68-77A0-FAD4-46EED6169074}"/>
              </a:ext>
            </a:extLst>
          </p:cNvPr>
          <p:cNvPicPr>
            <a:picLocks noChangeAspect="1"/>
          </p:cNvPicPr>
          <p:nvPr/>
        </p:nvPicPr>
        <p:blipFill>
          <a:blip r:embed="rId4"/>
          <a:stretch>
            <a:fillRect/>
          </a:stretch>
        </p:blipFill>
        <p:spPr>
          <a:xfrm>
            <a:off x="8414801" y="4428639"/>
            <a:ext cx="645290" cy="645290"/>
          </a:xfrm>
          <a:prstGeom prst="rect">
            <a:avLst/>
          </a:prstGeom>
        </p:spPr>
      </p:pic>
      <p:sp>
        <p:nvSpPr>
          <p:cNvPr id="2" name="TextBox 1">
            <a:extLst>
              <a:ext uri="{FF2B5EF4-FFF2-40B4-BE49-F238E27FC236}">
                <a16:creationId xmlns:a16="http://schemas.microsoft.com/office/drawing/2014/main" id="{8C127387-9B09-41E3-4526-8A186E5E00FC}"/>
              </a:ext>
            </a:extLst>
          </p:cNvPr>
          <p:cNvSpPr txBox="1"/>
          <p:nvPr/>
        </p:nvSpPr>
        <p:spPr>
          <a:xfrm>
            <a:off x="891995" y="1336331"/>
            <a:ext cx="2176200" cy="1086027"/>
          </a:xfrm>
          <a:prstGeom prst="rect">
            <a:avLst/>
          </a:prstGeom>
          <a:noFill/>
          <a:ln w="19050">
            <a:solidFill>
              <a:schemeClr val="bg2"/>
            </a:solidFill>
          </a:ln>
        </p:spPr>
        <p:txBody>
          <a:bodyPr wrap="square" rtlCol="0" anchor="ctr">
            <a:noAutofit/>
          </a:bodyPr>
          <a:lstStyle/>
          <a:p>
            <a:pPr>
              <a:spcBef>
                <a:spcPts val="1200"/>
              </a:spcBef>
            </a:pPr>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SELECT *</a:t>
            </a:r>
          </a:p>
          <a:p>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FROM </a:t>
            </a:r>
            <a:r>
              <a:rPr lang="en-GB" i="1">
                <a:solidFill>
                  <a:schemeClr val="bg2"/>
                </a:solidFill>
                <a:latin typeface="Fira Code" panose="020B0809050000020004" pitchFamily="49" charset="0"/>
                <a:ea typeface="Fira Code" panose="020B0809050000020004" pitchFamily="49" charset="0"/>
                <a:cs typeface="Fira Code" panose="020B0809050000020004" pitchFamily="49" charset="0"/>
              </a:rPr>
              <a:t>table</a:t>
            </a:r>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a:t>
            </a:r>
            <a:endParaRPr lang="en-SG">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 name="TextBox 2">
            <a:extLst>
              <a:ext uri="{FF2B5EF4-FFF2-40B4-BE49-F238E27FC236}">
                <a16:creationId xmlns:a16="http://schemas.microsoft.com/office/drawing/2014/main" id="{C006801A-D043-C148-CF4E-186785FA1182}"/>
              </a:ext>
            </a:extLst>
          </p:cNvPr>
          <p:cNvSpPr txBox="1"/>
          <p:nvPr/>
        </p:nvSpPr>
        <p:spPr>
          <a:xfrm>
            <a:off x="3483900" y="1336331"/>
            <a:ext cx="2176200" cy="1086027"/>
          </a:xfrm>
          <a:prstGeom prst="rect">
            <a:avLst/>
          </a:prstGeom>
          <a:noFill/>
          <a:ln w="19050">
            <a:solidFill>
              <a:schemeClr val="bg2"/>
            </a:solidFill>
          </a:ln>
        </p:spPr>
        <p:txBody>
          <a:bodyPr wrap="square" rtlCol="0" anchor="ctr">
            <a:noAutofit/>
          </a:bodyPr>
          <a:lstStyle/>
          <a:p>
            <a:pPr>
              <a:spcBef>
                <a:spcPts val="1200"/>
              </a:spcBef>
            </a:pPr>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SELECT </a:t>
            </a:r>
            <a:r>
              <a:rPr lang="en-GB" i="1">
                <a:solidFill>
                  <a:schemeClr val="bg2"/>
                </a:solidFill>
                <a:latin typeface="Fira Code" panose="020B0809050000020004" pitchFamily="49" charset="0"/>
                <a:ea typeface="Fira Code" panose="020B0809050000020004" pitchFamily="49" charset="0"/>
                <a:cs typeface="Fira Code" panose="020B0809050000020004" pitchFamily="49" charset="0"/>
              </a:rPr>
              <a:t>col1, col2</a:t>
            </a:r>
            <a:endParaRPr lang="en-GB">
              <a:solidFill>
                <a:schemeClr val="bg2"/>
              </a:solidFill>
              <a:latin typeface="Fira Code" panose="020B0809050000020004" pitchFamily="49" charset="0"/>
              <a:ea typeface="Fira Code" panose="020B0809050000020004" pitchFamily="49" charset="0"/>
              <a:cs typeface="Fira Code" panose="020B0809050000020004" pitchFamily="49" charset="0"/>
            </a:endParaRPr>
          </a:p>
          <a:p>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FROM </a:t>
            </a:r>
            <a:r>
              <a:rPr lang="en-GB" i="1">
                <a:solidFill>
                  <a:schemeClr val="bg2"/>
                </a:solidFill>
                <a:latin typeface="Fira Code" panose="020B0809050000020004" pitchFamily="49" charset="0"/>
                <a:ea typeface="Fira Code" panose="020B0809050000020004" pitchFamily="49" charset="0"/>
                <a:cs typeface="Fira Code" panose="020B0809050000020004" pitchFamily="49" charset="0"/>
              </a:rPr>
              <a:t>table</a:t>
            </a:r>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a:t>
            </a:r>
            <a:endParaRPr lang="en-SG">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 name="TextBox 4">
            <a:extLst>
              <a:ext uri="{FF2B5EF4-FFF2-40B4-BE49-F238E27FC236}">
                <a16:creationId xmlns:a16="http://schemas.microsoft.com/office/drawing/2014/main" id="{47E5FB81-E2E7-7A35-C8BC-9CA0B44BC0EB}"/>
              </a:ext>
            </a:extLst>
          </p:cNvPr>
          <p:cNvSpPr txBox="1"/>
          <p:nvPr/>
        </p:nvSpPr>
        <p:spPr>
          <a:xfrm>
            <a:off x="6071355" y="1336331"/>
            <a:ext cx="2176200" cy="1086027"/>
          </a:xfrm>
          <a:prstGeom prst="rect">
            <a:avLst/>
          </a:prstGeom>
          <a:noFill/>
          <a:ln w="19050">
            <a:solidFill>
              <a:schemeClr val="bg2"/>
            </a:solidFill>
          </a:ln>
        </p:spPr>
        <p:txBody>
          <a:bodyPr wrap="square" rtlCol="0" anchor="ctr">
            <a:noAutofit/>
          </a:bodyPr>
          <a:lstStyle/>
          <a:p>
            <a:pPr>
              <a:spcBef>
                <a:spcPts val="1200"/>
              </a:spcBef>
            </a:pPr>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SELECT (</a:t>
            </a:r>
            <a:r>
              <a:rPr lang="en-GB" i="1">
                <a:solidFill>
                  <a:schemeClr val="bg2"/>
                </a:solidFill>
                <a:latin typeface="Fira Code" panose="020B0809050000020004" pitchFamily="49" charset="0"/>
                <a:ea typeface="Fira Code" panose="020B0809050000020004" pitchFamily="49" charset="0"/>
                <a:cs typeface="Fira Code" panose="020B0809050000020004" pitchFamily="49" charset="0"/>
              </a:rPr>
              <a:t>*</a:t>
            </a:r>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 | </a:t>
            </a:r>
            <a:r>
              <a:rPr lang="en-GB" i="1">
                <a:solidFill>
                  <a:schemeClr val="bg2"/>
                </a:solidFill>
                <a:latin typeface="Fira Code" panose="020B0809050000020004" pitchFamily="49" charset="0"/>
                <a:ea typeface="Fira Code" panose="020B0809050000020004" pitchFamily="49" charset="0"/>
                <a:cs typeface="Fira Code" panose="020B0809050000020004" pitchFamily="49" charset="0"/>
              </a:rPr>
              <a:t>col1</a:t>
            </a:r>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a:t>
            </a:r>
          </a:p>
          <a:p>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FROM </a:t>
            </a:r>
            <a:r>
              <a:rPr lang="en-GB" i="1">
                <a:solidFill>
                  <a:schemeClr val="bg2"/>
                </a:solidFill>
                <a:latin typeface="Fira Code" panose="020B0809050000020004" pitchFamily="49" charset="0"/>
                <a:ea typeface="Fira Code" panose="020B0809050000020004" pitchFamily="49" charset="0"/>
                <a:cs typeface="Fira Code" panose="020B0809050000020004" pitchFamily="49" charset="0"/>
              </a:rPr>
              <a:t>table</a:t>
            </a:r>
            <a:endParaRPr lang="en-GB">
              <a:solidFill>
                <a:schemeClr val="bg2"/>
              </a:solidFill>
              <a:latin typeface="Fira Code" panose="020B0809050000020004" pitchFamily="49" charset="0"/>
              <a:ea typeface="Fira Code" panose="020B0809050000020004" pitchFamily="49" charset="0"/>
              <a:cs typeface="Fira Code" panose="020B0809050000020004" pitchFamily="49" charset="0"/>
            </a:endParaRPr>
          </a:p>
          <a:p>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WHERE </a:t>
            </a:r>
            <a:r>
              <a:rPr lang="en-GB" i="1">
                <a:solidFill>
                  <a:schemeClr val="bg2"/>
                </a:solidFill>
                <a:latin typeface="Fira Code" panose="020B0809050000020004" pitchFamily="49" charset="0"/>
                <a:ea typeface="Fira Code" panose="020B0809050000020004" pitchFamily="49" charset="0"/>
                <a:cs typeface="Fira Code" panose="020B0809050000020004" pitchFamily="49" charset="0"/>
              </a:rPr>
              <a:t>condition</a:t>
            </a:r>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a:t>
            </a:r>
            <a:endParaRPr lang="en-SG">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037037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CFE442F-9FC3-8EB2-C3E0-759F88990D0F}"/>
              </a:ext>
            </a:extLst>
          </p:cNvPr>
          <p:cNvSpPr>
            <a:spLocks noGrp="1"/>
          </p:cNvSpPr>
          <p:nvPr>
            <p:ph type="subTitle" idx="1"/>
          </p:nvPr>
        </p:nvSpPr>
        <p:spPr/>
        <p:txBody>
          <a:bodyPr/>
          <a:lstStyle/>
          <a:p>
            <a:pPr marL="0" indent="0"/>
            <a:r>
              <a:rPr lang="en-GB"/>
              <a:t>/Combining with UNION</a:t>
            </a:r>
            <a:endParaRPr lang="en-SG"/>
          </a:p>
        </p:txBody>
      </p:sp>
      <p:sp>
        <p:nvSpPr>
          <p:cNvPr id="4" name="Subtitle 3">
            <a:extLst>
              <a:ext uri="{FF2B5EF4-FFF2-40B4-BE49-F238E27FC236}">
                <a16:creationId xmlns:a16="http://schemas.microsoft.com/office/drawing/2014/main" id="{6E89671A-EB8C-78D4-3A6C-ABF6ED0DD3AC}"/>
              </a:ext>
            </a:extLst>
          </p:cNvPr>
          <p:cNvSpPr>
            <a:spLocks noGrp="1"/>
          </p:cNvSpPr>
          <p:nvPr>
            <p:ph type="subTitle" idx="3"/>
          </p:nvPr>
        </p:nvSpPr>
        <p:spPr>
          <a:xfrm>
            <a:off x="1149298" y="2927650"/>
            <a:ext cx="2944500" cy="1278600"/>
          </a:xfrm>
        </p:spPr>
        <p:txBody>
          <a:bodyPr anchor="t"/>
          <a:lstStyle/>
          <a:p>
            <a:pPr marL="0" indent="0"/>
            <a:r>
              <a:rPr lang="en-GB"/>
              <a:t>All rows from table1 and table2 will be combined and returned.</a:t>
            </a:r>
            <a:endParaRPr lang="en-SG"/>
          </a:p>
        </p:txBody>
      </p:sp>
      <p:sp>
        <p:nvSpPr>
          <p:cNvPr id="5" name="Subtitle 4">
            <a:extLst>
              <a:ext uri="{FF2B5EF4-FFF2-40B4-BE49-F238E27FC236}">
                <a16:creationId xmlns:a16="http://schemas.microsoft.com/office/drawing/2014/main" id="{27C22E1C-1C94-6B07-67B1-F72F3B567515}"/>
              </a:ext>
            </a:extLst>
          </p:cNvPr>
          <p:cNvSpPr>
            <a:spLocks noGrp="1"/>
          </p:cNvSpPr>
          <p:nvPr>
            <p:ph type="subTitle" idx="4"/>
          </p:nvPr>
        </p:nvSpPr>
        <p:spPr>
          <a:xfrm>
            <a:off x="5050200" y="1379924"/>
            <a:ext cx="2944500" cy="2826326"/>
          </a:xfrm>
        </p:spPr>
        <p:txBody>
          <a:bodyPr anchor="t"/>
          <a:lstStyle/>
          <a:p>
            <a:pPr marL="0" indent="0"/>
            <a:r>
              <a:rPr lang="en-GB"/>
              <a:t>Two conditions to use UNION (and this is important!):</a:t>
            </a:r>
          </a:p>
          <a:p>
            <a:pPr marL="285750" indent="-285750">
              <a:buFont typeface="Arial" panose="020B0604020202020204" pitchFamily="34" charset="0"/>
              <a:buChar char="•"/>
            </a:pPr>
            <a:r>
              <a:rPr lang="en-GB"/>
              <a:t>Each query in the UNION must return the </a:t>
            </a:r>
            <a:r>
              <a:rPr lang="en-GB" b="1"/>
              <a:t>same number of columns</a:t>
            </a:r>
            <a:endParaRPr lang="en-GB"/>
          </a:p>
          <a:p>
            <a:pPr marL="285750" indent="-285750">
              <a:buFont typeface="Arial" panose="020B0604020202020204" pitchFamily="34" charset="0"/>
              <a:buChar char="•"/>
            </a:pPr>
            <a:r>
              <a:rPr lang="en-GB"/>
              <a:t>Each selected column </a:t>
            </a:r>
            <a:r>
              <a:rPr lang="en-GB" b="1"/>
              <a:t>must have the same data type</a:t>
            </a:r>
            <a:endParaRPr lang="en-SG"/>
          </a:p>
        </p:txBody>
      </p:sp>
      <p:sp>
        <p:nvSpPr>
          <p:cNvPr id="6" name="Title 5">
            <a:extLst>
              <a:ext uri="{FF2B5EF4-FFF2-40B4-BE49-F238E27FC236}">
                <a16:creationId xmlns:a16="http://schemas.microsoft.com/office/drawing/2014/main" id="{AD6168D8-68F5-EE14-300B-0755A0E3E693}"/>
              </a:ext>
            </a:extLst>
          </p:cNvPr>
          <p:cNvSpPr>
            <a:spLocks noGrp="1"/>
          </p:cNvSpPr>
          <p:nvPr>
            <p:ph type="title"/>
          </p:nvPr>
        </p:nvSpPr>
        <p:spPr/>
        <p:txBody>
          <a:bodyPr/>
          <a:lstStyle/>
          <a:p>
            <a:r>
              <a:rPr lang="en-GB"/>
              <a:t>/SQL Commands for Reading</a:t>
            </a:r>
            <a:endParaRPr lang="en-SG"/>
          </a:p>
        </p:txBody>
      </p:sp>
      <p:sp>
        <p:nvSpPr>
          <p:cNvPr id="7" name="TextBox 6">
            <a:extLst>
              <a:ext uri="{FF2B5EF4-FFF2-40B4-BE49-F238E27FC236}">
                <a16:creationId xmlns:a16="http://schemas.microsoft.com/office/drawing/2014/main" id="{F162389E-3A07-1F1D-816D-D909861DCFD6}"/>
              </a:ext>
            </a:extLst>
          </p:cNvPr>
          <p:cNvSpPr txBox="1"/>
          <p:nvPr/>
        </p:nvSpPr>
        <p:spPr>
          <a:xfrm>
            <a:off x="1149299" y="1379924"/>
            <a:ext cx="2944499" cy="962224"/>
          </a:xfrm>
          <a:prstGeom prst="rect">
            <a:avLst/>
          </a:prstGeom>
          <a:noFill/>
          <a:ln w="19050">
            <a:solidFill>
              <a:schemeClr val="bg2"/>
            </a:solidFill>
          </a:ln>
        </p:spPr>
        <p:txBody>
          <a:bodyPr wrap="square" rtlCol="0" anchor="ctr">
            <a:noAutofit/>
          </a:bodyPr>
          <a:lstStyle/>
          <a:p>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SELECT * FROM </a:t>
            </a:r>
            <a:r>
              <a:rPr lang="en-GB" i="1">
                <a:solidFill>
                  <a:schemeClr val="bg2"/>
                </a:solidFill>
                <a:latin typeface="Fira Code" panose="020B0809050000020004" pitchFamily="49" charset="0"/>
                <a:ea typeface="Fira Code" panose="020B0809050000020004" pitchFamily="49" charset="0"/>
                <a:cs typeface="Fira Code" panose="020B0809050000020004" pitchFamily="49" charset="0"/>
              </a:rPr>
              <a:t>table1</a:t>
            </a:r>
          </a:p>
          <a:p>
            <a:r>
              <a:rPr lang="en-GB" i="1">
                <a:solidFill>
                  <a:schemeClr val="bg2"/>
                </a:solidFill>
                <a:latin typeface="Fira Code" panose="020B0809050000020004" pitchFamily="49" charset="0"/>
                <a:ea typeface="Fira Code" panose="020B0809050000020004" pitchFamily="49" charset="0"/>
                <a:cs typeface="Fira Code" panose="020B0809050000020004" pitchFamily="49" charset="0"/>
              </a:rPr>
              <a:t>UNION</a:t>
            </a:r>
          </a:p>
          <a:p>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SELECT * FROM </a:t>
            </a:r>
            <a:r>
              <a:rPr lang="en-GB" i="1">
                <a:solidFill>
                  <a:schemeClr val="bg2"/>
                </a:solidFill>
                <a:latin typeface="Fira Code" panose="020B0809050000020004" pitchFamily="49" charset="0"/>
                <a:ea typeface="Fira Code" panose="020B0809050000020004" pitchFamily="49" charset="0"/>
                <a:cs typeface="Fira Code" panose="020B0809050000020004" pitchFamily="49" charset="0"/>
              </a:rPr>
              <a:t>table2</a:t>
            </a:r>
            <a:r>
              <a:rPr lang="en-GB">
                <a:solidFill>
                  <a:schemeClr val="bg2"/>
                </a:solidFill>
                <a:latin typeface="Fira Code" panose="020B0809050000020004" pitchFamily="49" charset="0"/>
                <a:ea typeface="Fira Code" panose="020B0809050000020004" pitchFamily="49" charset="0"/>
                <a:cs typeface="Fira Code" panose="020B0809050000020004" pitchFamily="49" charset="0"/>
              </a:rPr>
              <a:t>;</a:t>
            </a:r>
            <a:endParaRPr lang="en-SG">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32" name="Google Shape;1331;p60">
            <a:extLst>
              <a:ext uri="{FF2B5EF4-FFF2-40B4-BE49-F238E27FC236}">
                <a16:creationId xmlns:a16="http://schemas.microsoft.com/office/drawing/2014/main" id="{4832FC68-842E-1E99-E402-7071125D037E}"/>
              </a:ext>
            </a:extLst>
          </p:cNvPr>
          <p:cNvGrpSpPr/>
          <p:nvPr/>
        </p:nvGrpSpPr>
        <p:grpSpPr>
          <a:xfrm>
            <a:off x="286625" y="3999999"/>
            <a:ext cx="145867" cy="958251"/>
            <a:chOff x="286625" y="3923799"/>
            <a:chExt cx="145867" cy="958251"/>
          </a:xfrm>
        </p:grpSpPr>
        <p:sp>
          <p:nvSpPr>
            <p:cNvPr id="33" name="Google Shape;1332;p60">
              <a:extLst>
                <a:ext uri="{FF2B5EF4-FFF2-40B4-BE49-F238E27FC236}">
                  <a16:creationId xmlns:a16="http://schemas.microsoft.com/office/drawing/2014/main" id="{B9F3C82A-3248-EDC1-0278-264C2D1471D4}"/>
                </a:ext>
              </a:extLst>
            </p:cNvPr>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1333;p60">
              <a:extLst>
                <a:ext uri="{FF2B5EF4-FFF2-40B4-BE49-F238E27FC236}">
                  <a16:creationId xmlns:a16="http://schemas.microsoft.com/office/drawing/2014/main" id="{3211BEA3-F23D-E64A-F259-1BDB808CB2EE}"/>
                </a:ext>
              </a:extLst>
            </p:cNvPr>
            <p:cNvGrpSpPr/>
            <p:nvPr/>
          </p:nvGrpSpPr>
          <p:grpSpPr>
            <a:xfrm>
              <a:off x="298112" y="4342643"/>
              <a:ext cx="110182" cy="126862"/>
              <a:chOff x="281100" y="2027800"/>
              <a:chExt cx="140700" cy="162000"/>
            </a:xfrm>
          </p:grpSpPr>
          <p:sp>
            <p:nvSpPr>
              <p:cNvPr id="38" name="Google Shape;1334;p60">
                <a:extLst>
                  <a:ext uri="{FF2B5EF4-FFF2-40B4-BE49-F238E27FC236}">
                    <a16:creationId xmlns:a16="http://schemas.microsoft.com/office/drawing/2014/main" id="{E526BC13-8902-F9B0-41B9-8444BFC636DE}"/>
                  </a:ext>
                </a:extLst>
              </p:cNvPr>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1335;p60">
                <a:extLst>
                  <a:ext uri="{FF2B5EF4-FFF2-40B4-BE49-F238E27FC236}">
                    <a16:creationId xmlns:a16="http://schemas.microsoft.com/office/drawing/2014/main" id="{4D45BE6B-44B5-59E2-686A-75DBCDD01950}"/>
                  </a:ext>
                </a:extLst>
              </p:cNvPr>
              <p:cNvGrpSpPr/>
              <p:nvPr/>
            </p:nvGrpSpPr>
            <p:grpSpPr>
              <a:xfrm>
                <a:off x="308875" y="2088450"/>
                <a:ext cx="85200" cy="40700"/>
                <a:chOff x="308875" y="2087000"/>
                <a:chExt cx="85200" cy="40700"/>
              </a:xfrm>
            </p:grpSpPr>
            <p:cxnSp>
              <p:nvCxnSpPr>
                <p:cNvPr id="40" name="Google Shape;1336;p60">
                  <a:extLst>
                    <a:ext uri="{FF2B5EF4-FFF2-40B4-BE49-F238E27FC236}">
                      <a16:creationId xmlns:a16="http://schemas.microsoft.com/office/drawing/2014/main" id="{46948AB9-14B3-6186-C683-831FF13BC054}"/>
                    </a:ext>
                  </a:extLst>
                </p:cNvPr>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1" name="Google Shape;1337;p60">
                  <a:extLst>
                    <a:ext uri="{FF2B5EF4-FFF2-40B4-BE49-F238E27FC236}">
                      <a16:creationId xmlns:a16="http://schemas.microsoft.com/office/drawing/2014/main" id="{D6D3F3B7-9DEA-59AF-2449-FDCDEFA1229F}"/>
                    </a:ext>
                  </a:extLst>
                </p:cNvPr>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5" name="Google Shape;1338;p60">
              <a:extLst>
                <a:ext uri="{FF2B5EF4-FFF2-40B4-BE49-F238E27FC236}">
                  <a16:creationId xmlns:a16="http://schemas.microsoft.com/office/drawing/2014/main" id="{18602352-82AF-2D8E-E42E-A617B3960778}"/>
                </a:ext>
              </a:extLst>
            </p:cNvPr>
            <p:cNvGrpSpPr/>
            <p:nvPr/>
          </p:nvGrpSpPr>
          <p:grpSpPr>
            <a:xfrm>
              <a:off x="286625" y="3923799"/>
              <a:ext cx="133200" cy="133200"/>
              <a:chOff x="286625" y="3648899"/>
              <a:chExt cx="133200" cy="133200"/>
            </a:xfrm>
          </p:grpSpPr>
          <p:sp>
            <p:nvSpPr>
              <p:cNvPr id="36" name="Google Shape;1339;p60">
                <a:extLst>
                  <a:ext uri="{FF2B5EF4-FFF2-40B4-BE49-F238E27FC236}">
                    <a16:creationId xmlns:a16="http://schemas.microsoft.com/office/drawing/2014/main" id="{4276F887-4E5E-10FD-AB94-81BAD7350EC8}"/>
                  </a:ext>
                </a:extLst>
              </p:cNvPr>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0;p60">
                <a:extLst>
                  <a:ext uri="{FF2B5EF4-FFF2-40B4-BE49-F238E27FC236}">
                    <a16:creationId xmlns:a16="http://schemas.microsoft.com/office/drawing/2014/main" id="{5A0F3F46-54FD-CE3B-47A7-F96203E8B9B8}"/>
                  </a:ext>
                </a:extLst>
              </p:cNvPr>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1394;p60">
            <a:hlinkClick r:id="" action="ppaction://noaction"/>
            <a:extLst>
              <a:ext uri="{FF2B5EF4-FFF2-40B4-BE49-F238E27FC236}">
                <a16:creationId xmlns:a16="http://schemas.microsoft.com/office/drawing/2014/main" id="{E32442FA-89A3-F276-4873-F5EE2EBD5091}"/>
              </a:ext>
            </a:extLst>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5;p60">
            <a:hlinkClick r:id="rId3" action="ppaction://hlinksldjump"/>
            <a:extLst>
              <a:ext uri="{FF2B5EF4-FFF2-40B4-BE49-F238E27FC236}">
                <a16:creationId xmlns:a16="http://schemas.microsoft.com/office/drawing/2014/main" id="{15AF6FCB-A705-1E52-5C0F-DA9A5FC42F9B}"/>
              </a:ext>
            </a:extLst>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96;p60">
            <a:hlinkClick r:id="" action="ppaction://noaction"/>
            <a:extLst>
              <a:ext uri="{FF2B5EF4-FFF2-40B4-BE49-F238E27FC236}">
                <a16:creationId xmlns:a16="http://schemas.microsoft.com/office/drawing/2014/main" id="{3EBDC7C5-89B6-60D5-CBE0-F26FB0246759}"/>
              </a:ext>
            </a:extLst>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1327;p60">
            <a:extLst>
              <a:ext uri="{FF2B5EF4-FFF2-40B4-BE49-F238E27FC236}">
                <a16:creationId xmlns:a16="http://schemas.microsoft.com/office/drawing/2014/main" id="{5520CD6A-595B-5D14-7AAF-C7B75C7B7399}"/>
              </a:ext>
            </a:extLst>
          </p:cNvPr>
          <p:cNvGrpSpPr/>
          <p:nvPr/>
        </p:nvGrpSpPr>
        <p:grpSpPr>
          <a:xfrm>
            <a:off x="299286" y="189025"/>
            <a:ext cx="133205" cy="119344"/>
            <a:chOff x="222150" y="185025"/>
            <a:chExt cx="170100" cy="152400"/>
          </a:xfrm>
        </p:grpSpPr>
        <p:cxnSp>
          <p:nvCxnSpPr>
            <p:cNvPr id="48" name="Google Shape;1328;p60">
              <a:extLst>
                <a:ext uri="{FF2B5EF4-FFF2-40B4-BE49-F238E27FC236}">
                  <a16:creationId xmlns:a16="http://schemas.microsoft.com/office/drawing/2014/main" id="{94F4E995-3C85-F45A-E8A5-140F2A2B4418}"/>
                </a:ext>
              </a:extLst>
            </p:cNvPr>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 name="Google Shape;1329;p60">
              <a:extLst>
                <a:ext uri="{FF2B5EF4-FFF2-40B4-BE49-F238E27FC236}">
                  <a16:creationId xmlns:a16="http://schemas.microsoft.com/office/drawing/2014/main" id="{F582B728-B314-787E-EF1B-90822A65A3A5}"/>
                </a:ext>
              </a:extLst>
            </p:cNvPr>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0" name="Google Shape;1330;p60">
              <a:extLst>
                <a:ext uri="{FF2B5EF4-FFF2-40B4-BE49-F238E27FC236}">
                  <a16:creationId xmlns:a16="http://schemas.microsoft.com/office/drawing/2014/main" id="{53293BBB-03EE-6D67-DEE4-241BB714466F}"/>
                </a:ext>
              </a:extLst>
            </p:cNvPr>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
        <p:nvSpPr>
          <p:cNvPr id="51" name="Google Shape;1393;p60">
            <a:hlinkClick r:id="" action="ppaction://noaction"/>
            <a:extLst>
              <a:ext uri="{FF2B5EF4-FFF2-40B4-BE49-F238E27FC236}">
                <a16:creationId xmlns:a16="http://schemas.microsoft.com/office/drawing/2014/main" id="{693FFE27-E429-C02D-681A-BE023653CE92}"/>
              </a:ext>
            </a:extLst>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1397;p60">
            <a:extLst>
              <a:ext uri="{FF2B5EF4-FFF2-40B4-BE49-F238E27FC236}">
                <a16:creationId xmlns:a16="http://schemas.microsoft.com/office/drawing/2014/main" id="{C281C489-E830-6217-CDA9-91A5307EE607}"/>
              </a:ext>
            </a:extLst>
          </p:cNvPr>
          <p:cNvGrpSpPr/>
          <p:nvPr/>
        </p:nvGrpSpPr>
        <p:grpSpPr>
          <a:xfrm>
            <a:off x="7819199" y="752550"/>
            <a:ext cx="604800" cy="147600"/>
            <a:chOff x="7688649" y="828750"/>
            <a:chExt cx="604800" cy="147600"/>
          </a:xfrm>
        </p:grpSpPr>
        <p:sp>
          <p:nvSpPr>
            <p:cNvPr id="53" name="Google Shape;1398;p60">
              <a:extLst>
                <a:ext uri="{FF2B5EF4-FFF2-40B4-BE49-F238E27FC236}">
                  <a16:creationId xmlns:a16="http://schemas.microsoft.com/office/drawing/2014/main" id="{A27A2A77-C72B-1734-11A0-C8CC94200CF8}"/>
                </a:ext>
              </a:extLst>
            </p:cNvPr>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99;p60">
              <a:extLst>
                <a:ext uri="{FF2B5EF4-FFF2-40B4-BE49-F238E27FC236}">
                  <a16:creationId xmlns:a16="http://schemas.microsoft.com/office/drawing/2014/main" id="{42A98284-36B1-3136-4205-F8F697C9DFAA}"/>
                </a:ext>
              </a:extLst>
            </p:cNvPr>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00;p60">
              <a:extLst>
                <a:ext uri="{FF2B5EF4-FFF2-40B4-BE49-F238E27FC236}">
                  <a16:creationId xmlns:a16="http://schemas.microsoft.com/office/drawing/2014/main" id="{F91E3D21-061E-17EF-904A-155137A56185}"/>
                </a:ext>
              </a:extLst>
            </p:cNvPr>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4717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39F6-8F66-F9DC-0213-B912E3918F7F}"/>
              </a:ext>
            </a:extLst>
          </p:cNvPr>
          <p:cNvSpPr>
            <a:spLocks noGrp="1"/>
          </p:cNvSpPr>
          <p:nvPr>
            <p:ph type="title"/>
          </p:nvPr>
        </p:nvSpPr>
        <p:spPr/>
        <p:txBody>
          <a:bodyPr/>
          <a:lstStyle/>
          <a:p>
            <a:r>
              <a:rPr lang="en-GB"/>
              <a:t>/SQL Injection: In a Nutshell</a:t>
            </a:r>
            <a:endParaRPr lang="en-SG"/>
          </a:p>
        </p:txBody>
      </p:sp>
      <p:grpSp>
        <p:nvGrpSpPr>
          <p:cNvPr id="4" name="Google Shape;869;p53">
            <a:extLst>
              <a:ext uri="{FF2B5EF4-FFF2-40B4-BE49-F238E27FC236}">
                <a16:creationId xmlns:a16="http://schemas.microsoft.com/office/drawing/2014/main" id="{EFCD4EAD-9323-9245-102A-DE7DBAAC613A}"/>
              </a:ext>
            </a:extLst>
          </p:cNvPr>
          <p:cNvGrpSpPr/>
          <p:nvPr/>
        </p:nvGrpSpPr>
        <p:grpSpPr>
          <a:xfrm>
            <a:off x="299286" y="189025"/>
            <a:ext cx="133205" cy="119344"/>
            <a:chOff x="222150" y="185025"/>
            <a:chExt cx="170100" cy="152400"/>
          </a:xfrm>
        </p:grpSpPr>
        <p:cxnSp>
          <p:nvCxnSpPr>
            <p:cNvPr id="5" name="Google Shape;870;p53">
              <a:extLst>
                <a:ext uri="{FF2B5EF4-FFF2-40B4-BE49-F238E27FC236}">
                  <a16:creationId xmlns:a16="http://schemas.microsoft.com/office/drawing/2014/main" id="{14007356-1B96-0F1F-9FFE-CF2E8E6F41F9}"/>
                </a:ext>
              </a:extLst>
            </p:cNvPr>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 name="Google Shape;871;p53">
              <a:extLst>
                <a:ext uri="{FF2B5EF4-FFF2-40B4-BE49-F238E27FC236}">
                  <a16:creationId xmlns:a16="http://schemas.microsoft.com/office/drawing/2014/main" id="{3BEFE9D7-AB6F-36A9-82E7-6BFFE5C5BBB0}"/>
                </a:ext>
              </a:extLst>
            </p:cNvPr>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 name="Google Shape;872;p53">
              <a:extLst>
                <a:ext uri="{FF2B5EF4-FFF2-40B4-BE49-F238E27FC236}">
                  <a16:creationId xmlns:a16="http://schemas.microsoft.com/office/drawing/2014/main" id="{97A3700F-F514-F8AE-4FBF-11A3AFB83250}"/>
                </a:ext>
              </a:extLst>
            </p:cNvPr>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 name="Google Shape;873;p53">
            <a:extLst>
              <a:ext uri="{FF2B5EF4-FFF2-40B4-BE49-F238E27FC236}">
                <a16:creationId xmlns:a16="http://schemas.microsoft.com/office/drawing/2014/main" id="{4CA86F58-3C80-C4BE-BA66-CF7C9E3E8EA5}"/>
              </a:ext>
            </a:extLst>
          </p:cNvPr>
          <p:cNvGrpSpPr/>
          <p:nvPr/>
        </p:nvGrpSpPr>
        <p:grpSpPr>
          <a:xfrm>
            <a:off x="286625" y="3999999"/>
            <a:ext cx="145867" cy="958251"/>
            <a:chOff x="286625" y="3923799"/>
            <a:chExt cx="145867" cy="958251"/>
          </a:xfrm>
        </p:grpSpPr>
        <p:sp>
          <p:nvSpPr>
            <p:cNvPr id="9" name="Google Shape;874;p53">
              <a:extLst>
                <a:ext uri="{FF2B5EF4-FFF2-40B4-BE49-F238E27FC236}">
                  <a16:creationId xmlns:a16="http://schemas.microsoft.com/office/drawing/2014/main" id="{4097FBA6-D948-737D-6CE2-736028071411}"/>
                </a:ext>
              </a:extLst>
            </p:cNvPr>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75;p53">
              <a:extLst>
                <a:ext uri="{FF2B5EF4-FFF2-40B4-BE49-F238E27FC236}">
                  <a16:creationId xmlns:a16="http://schemas.microsoft.com/office/drawing/2014/main" id="{13F8BB4F-084E-15F5-865D-989A6E3E5FB8}"/>
                </a:ext>
              </a:extLst>
            </p:cNvPr>
            <p:cNvGrpSpPr/>
            <p:nvPr/>
          </p:nvGrpSpPr>
          <p:grpSpPr>
            <a:xfrm>
              <a:off x="298112" y="4342643"/>
              <a:ext cx="110182" cy="126862"/>
              <a:chOff x="281100" y="2027800"/>
              <a:chExt cx="140700" cy="162000"/>
            </a:xfrm>
          </p:grpSpPr>
          <p:sp>
            <p:nvSpPr>
              <p:cNvPr id="14" name="Google Shape;876;p53">
                <a:extLst>
                  <a:ext uri="{FF2B5EF4-FFF2-40B4-BE49-F238E27FC236}">
                    <a16:creationId xmlns:a16="http://schemas.microsoft.com/office/drawing/2014/main" id="{0C8597FE-CC0C-277B-1533-20468A91BAE8}"/>
                  </a:ext>
                </a:extLst>
              </p:cNvPr>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77;p53">
                <a:extLst>
                  <a:ext uri="{FF2B5EF4-FFF2-40B4-BE49-F238E27FC236}">
                    <a16:creationId xmlns:a16="http://schemas.microsoft.com/office/drawing/2014/main" id="{F13D26BD-51C0-2086-15DB-37CBC4D8ECBB}"/>
                  </a:ext>
                </a:extLst>
              </p:cNvPr>
              <p:cNvGrpSpPr/>
              <p:nvPr/>
            </p:nvGrpSpPr>
            <p:grpSpPr>
              <a:xfrm>
                <a:off x="308875" y="2088450"/>
                <a:ext cx="85200" cy="40700"/>
                <a:chOff x="308875" y="2087000"/>
                <a:chExt cx="85200" cy="40700"/>
              </a:xfrm>
            </p:grpSpPr>
            <p:cxnSp>
              <p:nvCxnSpPr>
                <p:cNvPr id="16" name="Google Shape;878;p53">
                  <a:extLst>
                    <a:ext uri="{FF2B5EF4-FFF2-40B4-BE49-F238E27FC236}">
                      <a16:creationId xmlns:a16="http://schemas.microsoft.com/office/drawing/2014/main" id="{FCD48B6B-392B-A629-7514-5600C38ED232}"/>
                    </a:ext>
                  </a:extLst>
                </p:cNvPr>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879;p53">
                  <a:extLst>
                    <a:ext uri="{FF2B5EF4-FFF2-40B4-BE49-F238E27FC236}">
                      <a16:creationId xmlns:a16="http://schemas.microsoft.com/office/drawing/2014/main" id="{A41DA98F-41DF-0F42-59FB-894813738A6B}"/>
                    </a:ext>
                  </a:extLst>
                </p:cNvPr>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 name="Google Shape;880;p53">
              <a:extLst>
                <a:ext uri="{FF2B5EF4-FFF2-40B4-BE49-F238E27FC236}">
                  <a16:creationId xmlns:a16="http://schemas.microsoft.com/office/drawing/2014/main" id="{6EBC4603-B212-A94B-1E49-555D96769DDC}"/>
                </a:ext>
              </a:extLst>
            </p:cNvPr>
            <p:cNvGrpSpPr/>
            <p:nvPr/>
          </p:nvGrpSpPr>
          <p:grpSpPr>
            <a:xfrm>
              <a:off x="286625" y="3923799"/>
              <a:ext cx="133200" cy="133200"/>
              <a:chOff x="286625" y="3648899"/>
              <a:chExt cx="133200" cy="133200"/>
            </a:xfrm>
          </p:grpSpPr>
          <p:sp>
            <p:nvSpPr>
              <p:cNvPr id="12" name="Google Shape;881;p53">
                <a:extLst>
                  <a:ext uri="{FF2B5EF4-FFF2-40B4-BE49-F238E27FC236}">
                    <a16:creationId xmlns:a16="http://schemas.microsoft.com/office/drawing/2014/main" id="{E314034A-A733-8162-12DC-EE8862446463}"/>
                  </a:ext>
                </a:extLst>
              </p:cNvPr>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2;p53">
                <a:extLst>
                  <a:ext uri="{FF2B5EF4-FFF2-40B4-BE49-F238E27FC236}">
                    <a16:creationId xmlns:a16="http://schemas.microsoft.com/office/drawing/2014/main" id="{3F4AC366-E0E5-15F9-5ECD-442FEEA6E036}"/>
                  </a:ext>
                </a:extLst>
              </p:cNvPr>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A1EA83BE-2D58-E4E0-8E04-5E9122044496}"/>
              </a:ext>
            </a:extLst>
          </p:cNvPr>
          <p:cNvGrpSpPr/>
          <p:nvPr/>
        </p:nvGrpSpPr>
        <p:grpSpPr>
          <a:xfrm>
            <a:off x="1262061" y="2907831"/>
            <a:ext cx="6619877" cy="1590379"/>
            <a:chOff x="1309686" y="2775618"/>
            <a:chExt cx="6619877" cy="1590379"/>
          </a:xfrm>
        </p:grpSpPr>
        <p:pic>
          <p:nvPicPr>
            <p:cNvPr id="19" name="Graphic 18" descr="Internet with solid fill">
              <a:extLst>
                <a:ext uri="{FF2B5EF4-FFF2-40B4-BE49-F238E27FC236}">
                  <a16:creationId xmlns:a16="http://schemas.microsoft.com/office/drawing/2014/main" id="{09CD903C-A22C-7B9C-0520-B08BA7699B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9686" y="2775618"/>
              <a:ext cx="1128714" cy="1128714"/>
            </a:xfrm>
            <a:prstGeom prst="rect">
              <a:avLst/>
            </a:prstGeom>
          </p:spPr>
        </p:pic>
        <p:pic>
          <p:nvPicPr>
            <p:cNvPr id="21" name="Graphic 20" descr="Server with solid fill">
              <a:extLst>
                <a:ext uri="{FF2B5EF4-FFF2-40B4-BE49-F238E27FC236}">
                  <a16:creationId xmlns:a16="http://schemas.microsoft.com/office/drawing/2014/main" id="{36E131C2-7D34-D718-00A5-D51487979F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55268" y="2775618"/>
              <a:ext cx="1128714" cy="1128714"/>
            </a:xfrm>
            <a:prstGeom prst="rect">
              <a:avLst/>
            </a:prstGeom>
          </p:spPr>
        </p:pic>
        <p:pic>
          <p:nvPicPr>
            <p:cNvPr id="23" name="Graphic 22" descr="Database with solid fill">
              <a:extLst>
                <a:ext uri="{FF2B5EF4-FFF2-40B4-BE49-F238E27FC236}">
                  <a16:creationId xmlns:a16="http://schemas.microsoft.com/office/drawing/2014/main" id="{C7939DB7-7E65-A5D8-7DA6-B132EDB328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0850" y="2775619"/>
              <a:ext cx="1128713" cy="1128713"/>
            </a:xfrm>
            <a:prstGeom prst="rect">
              <a:avLst/>
            </a:prstGeom>
          </p:spPr>
        </p:pic>
        <p:sp>
          <p:nvSpPr>
            <p:cNvPr id="25" name="TextBox 24">
              <a:extLst>
                <a:ext uri="{FF2B5EF4-FFF2-40B4-BE49-F238E27FC236}">
                  <a16:creationId xmlns:a16="http://schemas.microsoft.com/office/drawing/2014/main" id="{F7BF2B15-72F1-FDFD-5B4C-99E9D194BB6B}"/>
                </a:ext>
              </a:extLst>
            </p:cNvPr>
            <p:cNvSpPr txBox="1"/>
            <p:nvPr/>
          </p:nvSpPr>
          <p:spPr>
            <a:xfrm>
              <a:off x="1549274" y="3904332"/>
              <a:ext cx="649537" cy="276999"/>
            </a:xfrm>
            <a:prstGeom prst="rect">
              <a:avLst/>
            </a:prstGeom>
            <a:noFill/>
          </p:spPr>
          <p:txBody>
            <a:bodyPr wrap="none" rtlCol="0">
              <a:spAutoFit/>
            </a:bodyPr>
            <a:lstStyle/>
            <a:p>
              <a:pPr algn="ctr"/>
              <a:r>
                <a:rPr lang="en-GB" sz="1200">
                  <a:solidFill>
                    <a:schemeClr val="bg1"/>
                  </a:solidFill>
                  <a:latin typeface="Fira Code" panose="020B0809050000020004" pitchFamily="49" charset="0"/>
                  <a:ea typeface="Fira Code" panose="020B0809050000020004" pitchFamily="49" charset="0"/>
                  <a:cs typeface="Fira Code" panose="020B0809050000020004" pitchFamily="49" charset="0"/>
                </a:rPr>
                <a:t>Users</a:t>
              </a:r>
              <a:endPar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6" name="TextBox 25">
              <a:extLst>
                <a:ext uri="{FF2B5EF4-FFF2-40B4-BE49-F238E27FC236}">
                  <a16:creationId xmlns:a16="http://schemas.microsoft.com/office/drawing/2014/main" id="{51CDBA9D-69C9-EC25-978B-4AD837495BE2}"/>
                </a:ext>
              </a:extLst>
            </p:cNvPr>
            <p:cNvSpPr txBox="1"/>
            <p:nvPr/>
          </p:nvSpPr>
          <p:spPr>
            <a:xfrm>
              <a:off x="4248369" y="3904332"/>
              <a:ext cx="742512" cy="276999"/>
            </a:xfrm>
            <a:prstGeom prst="rect">
              <a:avLst/>
            </a:prstGeom>
            <a:noFill/>
          </p:spPr>
          <p:txBody>
            <a:bodyPr wrap="none" rtlCol="0">
              <a:spAutoFit/>
            </a:bodyPr>
            <a:lstStyle/>
            <a:p>
              <a:pPr algn="ctr"/>
              <a:r>
                <a:rPr lang="en-GB" sz="1200">
                  <a:solidFill>
                    <a:schemeClr val="bg1"/>
                  </a:solidFill>
                  <a:latin typeface="Fira Code" panose="020B0809050000020004" pitchFamily="49" charset="0"/>
                  <a:ea typeface="Fira Code" panose="020B0809050000020004" pitchFamily="49" charset="0"/>
                  <a:cs typeface="Fira Code" panose="020B0809050000020004" pitchFamily="49" charset="0"/>
                </a:rPr>
                <a:t>Server</a:t>
              </a:r>
              <a:endPar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7" name="TextBox 26">
              <a:extLst>
                <a:ext uri="{FF2B5EF4-FFF2-40B4-BE49-F238E27FC236}">
                  <a16:creationId xmlns:a16="http://schemas.microsoft.com/office/drawing/2014/main" id="{F88FE669-721D-6CA0-D2C5-DBB849D1C5CF}"/>
                </a:ext>
              </a:extLst>
            </p:cNvPr>
            <p:cNvSpPr txBox="1"/>
            <p:nvPr/>
          </p:nvSpPr>
          <p:spPr>
            <a:xfrm>
              <a:off x="6858005" y="3904332"/>
              <a:ext cx="1014408" cy="461665"/>
            </a:xfrm>
            <a:prstGeom prst="rect">
              <a:avLst/>
            </a:prstGeom>
            <a:noFill/>
          </p:spPr>
          <p:txBody>
            <a:bodyPr wrap="square" rtlCol="0">
              <a:spAutoFit/>
            </a:bodyPr>
            <a:lstStyle/>
            <a:p>
              <a:pPr algn="ctr"/>
              <a:r>
                <a:rPr lang="en-GB" sz="1200">
                  <a:solidFill>
                    <a:schemeClr val="bg1"/>
                  </a:solidFill>
                  <a:latin typeface="Fira Code" panose="020B0809050000020004" pitchFamily="49" charset="0"/>
                  <a:ea typeface="Fira Code" panose="020B0809050000020004" pitchFamily="49" charset="0"/>
                  <a:cs typeface="Fira Code" panose="020B0809050000020004" pitchFamily="49" charset="0"/>
                </a:rPr>
                <a:t>SQL Database</a:t>
              </a:r>
              <a:endParaRPr lang="en-SG" sz="120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29" name="Straight Arrow Connector 28">
              <a:extLst>
                <a:ext uri="{FF2B5EF4-FFF2-40B4-BE49-F238E27FC236}">
                  <a16:creationId xmlns:a16="http://schemas.microsoft.com/office/drawing/2014/main" id="{31B87830-188D-E731-BA83-E2DDB2A9DC67}"/>
                </a:ext>
              </a:extLst>
            </p:cNvPr>
            <p:cNvCxnSpPr>
              <a:cxnSpLocks/>
            </p:cNvCxnSpPr>
            <p:nvPr/>
          </p:nvCxnSpPr>
          <p:spPr>
            <a:xfrm>
              <a:off x="2438400" y="3220913"/>
              <a:ext cx="161686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E85E6DE-B4C0-73E7-99A2-27EDE3ECC06D}"/>
                </a:ext>
              </a:extLst>
            </p:cNvPr>
            <p:cNvCxnSpPr>
              <a:cxnSpLocks/>
            </p:cNvCxnSpPr>
            <p:nvPr/>
          </p:nvCxnSpPr>
          <p:spPr>
            <a:xfrm flipH="1">
              <a:off x="2438400" y="3374776"/>
              <a:ext cx="161686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51C0A2-0F47-4B27-8A6F-EEE281B2E96A}"/>
                </a:ext>
              </a:extLst>
            </p:cNvPr>
            <p:cNvCxnSpPr>
              <a:cxnSpLocks/>
            </p:cNvCxnSpPr>
            <p:nvPr/>
          </p:nvCxnSpPr>
          <p:spPr>
            <a:xfrm>
              <a:off x="5241137" y="3222376"/>
              <a:ext cx="161686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090CA6F-6DD1-FD37-05D4-689CAF1F1868}"/>
                </a:ext>
              </a:extLst>
            </p:cNvPr>
            <p:cNvCxnSpPr>
              <a:cxnSpLocks/>
            </p:cNvCxnSpPr>
            <p:nvPr/>
          </p:nvCxnSpPr>
          <p:spPr>
            <a:xfrm flipH="1">
              <a:off x="5241137" y="3376239"/>
              <a:ext cx="161686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FC3A6D9-08D0-A298-A7C7-479ACAD6E1A8}"/>
                </a:ext>
              </a:extLst>
            </p:cNvPr>
            <p:cNvSpPr txBox="1"/>
            <p:nvPr/>
          </p:nvSpPr>
          <p:spPr>
            <a:xfrm>
              <a:off x="2873974" y="2951634"/>
              <a:ext cx="745718" cy="253916"/>
            </a:xfrm>
            <a:prstGeom prst="rect">
              <a:avLst/>
            </a:prstGeom>
            <a:noFill/>
          </p:spPr>
          <p:txBody>
            <a:bodyPr wrap="none" rtlCol="0" anchor="b">
              <a:spAutoFit/>
            </a:bodyPr>
            <a:lstStyle/>
            <a:p>
              <a:pPr algn="ct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Request</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4" name="TextBox 33">
              <a:extLst>
                <a:ext uri="{FF2B5EF4-FFF2-40B4-BE49-F238E27FC236}">
                  <a16:creationId xmlns:a16="http://schemas.microsoft.com/office/drawing/2014/main" id="{AC0E4ECB-2A4A-C166-4F78-F49518D95C71}"/>
                </a:ext>
              </a:extLst>
            </p:cNvPr>
            <p:cNvSpPr txBox="1"/>
            <p:nvPr/>
          </p:nvSpPr>
          <p:spPr>
            <a:xfrm>
              <a:off x="5436264" y="2966997"/>
              <a:ext cx="1226618" cy="253916"/>
            </a:xfrm>
            <a:prstGeom prst="rect">
              <a:avLst/>
            </a:prstGeom>
            <a:noFill/>
          </p:spPr>
          <p:txBody>
            <a:bodyPr wrap="none" rtlCol="0" anchor="b">
              <a:spAutoFit/>
            </a:bodyPr>
            <a:lstStyle/>
            <a:p>
              <a:pPr algn="ct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SQL Statement</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5" name="TextBox 34">
              <a:extLst>
                <a:ext uri="{FF2B5EF4-FFF2-40B4-BE49-F238E27FC236}">
                  <a16:creationId xmlns:a16="http://schemas.microsoft.com/office/drawing/2014/main" id="{00C57896-DC28-E684-74AF-06AE9E7B2C41}"/>
                </a:ext>
              </a:extLst>
            </p:cNvPr>
            <p:cNvSpPr txBox="1"/>
            <p:nvPr/>
          </p:nvSpPr>
          <p:spPr>
            <a:xfrm>
              <a:off x="5796940" y="3374775"/>
              <a:ext cx="505267" cy="253916"/>
            </a:xfrm>
            <a:prstGeom prst="rect">
              <a:avLst/>
            </a:prstGeom>
            <a:noFill/>
          </p:spPr>
          <p:txBody>
            <a:bodyPr wrap="none" rtlCol="0" anchor="b">
              <a:spAutoFit/>
            </a:bodyPr>
            <a:lstStyle/>
            <a:p>
              <a:pPr algn="ct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Data</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6" name="TextBox 35">
              <a:extLst>
                <a:ext uri="{FF2B5EF4-FFF2-40B4-BE49-F238E27FC236}">
                  <a16:creationId xmlns:a16="http://schemas.microsoft.com/office/drawing/2014/main" id="{5170FCE2-3E70-87AF-19D3-DD3C3F73F667}"/>
                </a:ext>
              </a:extLst>
            </p:cNvPr>
            <p:cNvSpPr txBox="1"/>
            <p:nvPr/>
          </p:nvSpPr>
          <p:spPr>
            <a:xfrm>
              <a:off x="2997070" y="3374775"/>
              <a:ext cx="505267" cy="253916"/>
            </a:xfrm>
            <a:prstGeom prst="rect">
              <a:avLst/>
            </a:prstGeom>
            <a:noFill/>
          </p:spPr>
          <p:txBody>
            <a:bodyPr wrap="none" rtlCol="0" anchor="b">
              <a:spAutoFit/>
            </a:bodyPr>
            <a:lstStyle/>
            <a:p>
              <a:pPr algn="ct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Data</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grpSp>
      <p:sp>
        <p:nvSpPr>
          <p:cNvPr id="18" name="Text Placeholder 2">
            <a:extLst>
              <a:ext uri="{FF2B5EF4-FFF2-40B4-BE49-F238E27FC236}">
                <a16:creationId xmlns:a16="http://schemas.microsoft.com/office/drawing/2014/main" id="{988E9EDC-4D2D-89DB-35D6-FF32D9717B2B}"/>
              </a:ext>
            </a:extLst>
          </p:cNvPr>
          <p:cNvSpPr>
            <a:spLocks noGrp="1"/>
          </p:cNvSpPr>
          <p:nvPr>
            <p:ph type="body" idx="1"/>
          </p:nvPr>
        </p:nvSpPr>
        <p:spPr>
          <a:xfrm>
            <a:off x="720000" y="1188900"/>
            <a:ext cx="7704000" cy="1717468"/>
          </a:xfrm>
        </p:spPr>
        <p:txBody>
          <a:bodyPr anchor="ctr"/>
          <a:lstStyle/>
          <a:p>
            <a:pPr marL="158750" indent="0">
              <a:spcBef>
                <a:spcPts val="1200"/>
              </a:spcBef>
              <a:buNone/>
            </a:pPr>
            <a:r>
              <a:rPr lang="en-GB" sz="1400"/>
              <a:t>In SQL injection attacks, the </a:t>
            </a:r>
            <a:r>
              <a:rPr lang="en-GB" sz="1400" b="1"/>
              <a:t>web server is the weak point</a:t>
            </a:r>
            <a:r>
              <a:rPr lang="en-GB" sz="1400"/>
              <a:t>: if it does not validate the user's request, attackers can form specific requests that alters the SQL statement sent to the server!</a:t>
            </a:r>
          </a:p>
        </p:txBody>
      </p:sp>
      <p:pic>
        <p:nvPicPr>
          <p:cNvPr id="22" name="Graphic 21" descr="Warning with solid fill">
            <a:extLst>
              <a:ext uri="{FF2B5EF4-FFF2-40B4-BE49-F238E27FC236}">
                <a16:creationId xmlns:a16="http://schemas.microsoft.com/office/drawing/2014/main" id="{EABDFA88-45A3-35DC-5421-6A1CBD4240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72273" y="2826497"/>
            <a:ext cx="259346" cy="259346"/>
          </a:xfrm>
          <a:prstGeom prst="rect">
            <a:avLst/>
          </a:prstGeom>
        </p:spPr>
      </p:pic>
    </p:spTree>
    <p:extLst>
      <p:ext uri="{BB962C8B-B14F-4D97-AF65-F5344CB8AC3E}">
        <p14:creationId xmlns:p14="http://schemas.microsoft.com/office/powerpoint/2010/main" val="33748331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39F6-8F66-F9DC-0213-B912E3918F7F}"/>
              </a:ext>
            </a:extLst>
          </p:cNvPr>
          <p:cNvSpPr>
            <a:spLocks noGrp="1"/>
          </p:cNvSpPr>
          <p:nvPr>
            <p:ph type="title"/>
          </p:nvPr>
        </p:nvSpPr>
        <p:spPr/>
        <p:txBody>
          <a:bodyPr/>
          <a:lstStyle/>
          <a:p>
            <a:r>
              <a:rPr lang="en-GB"/>
              <a:t>/SQL Injection: In a Nutshell</a:t>
            </a:r>
            <a:endParaRPr lang="en-SG"/>
          </a:p>
        </p:txBody>
      </p:sp>
      <p:grpSp>
        <p:nvGrpSpPr>
          <p:cNvPr id="4" name="Google Shape;869;p53">
            <a:extLst>
              <a:ext uri="{FF2B5EF4-FFF2-40B4-BE49-F238E27FC236}">
                <a16:creationId xmlns:a16="http://schemas.microsoft.com/office/drawing/2014/main" id="{EFCD4EAD-9323-9245-102A-DE7DBAAC613A}"/>
              </a:ext>
            </a:extLst>
          </p:cNvPr>
          <p:cNvGrpSpPr/>
          <p:nvPr/>
        </p:nvGrpSpPr>
        <p:grpSpPr>
          <a:xfrm>
            <a:off x="299286" y="189025"/>
            <a:ext cx="133205" cy="119344"/>
            <a:chOff x="222150" y="185025"/>
            <a:chExt cx="170100" cy="152400"/>
          </a:xfrm>
        </p:grpSpPr>
        <p:cxnSp>
          <p:nvCxnSpPr>
            <p:cNvPr id="5" name="Google Shape;870;p53">
              <a:extLst>
                <a:ext uri="{FF2B5EF4-FFF2-40B4-BE49-F238E27FC236}">
                  <a16:creationId xmlns:a16="http://schemas.microsoft.com/office/drawing/2014/main" id="{14007356-1B96-0F1F-9FFE-CF2E8E6F41F9}"/>
                </a:ext>
              </a:extLst>
            </p:cNvPr>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 name="Google Shape;871;p53">
              <a:extLst>
                <a:ext uri="{FF2B5EF4-FFF2-40B4-BE49-F238E27FC236}">
                  <a16:creationId xmlns:a16="http://schemas.microsoft.com/office/drawing/2014/main" id="{3BEFE9D7-AB6F-36A9-82E7-6BFFE5C5BBB0}"/>
                </a:ext>
              </a:extLst>
            </p:cNvPr>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 name="Google Shape;872;p53">
              <a:extLst>
                <a:ext uri="{FF2B5EF4-FFF2-40B4-BE49-F238E27FC236}">
                  <a16:creationId xmlns:a16="http://schemas.microsoft.com/office/drawing/2014/main" id="{97A3700F-F514-F8AE-4FBF-11A3AFB83250}"/>
                </a:ext>
              </a:extLst>
            </p:cNvPr>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 name="Google Shape;873;p53">
            <a:extLst>
              <a:ext uri="{FF2B5EF4-FFF2-40B4-BE49-F238E27FC236}">
                <a16:creationId xmlns:a16="http://schemas.microsoft.com/office/drawing/2014/main" id="{4CA86F58-3C80-C4BE-BA66-CF7C9E3E8EA5}"/>
              </a:ext>
            </a:extLst>
          </p:cNvPr>
          <p:cNvGrpSpPr/>
          <p:nvPr/>
        </p:nvGrpSpPr>
        <p:grpSpPr>
          <a:xfrm>
            <a:off x="286625" y="3999999"/>
            <a:ext cx="145867" cy="958251"/>
            <a:chOff x="286625" y="3923799"/>
            <a:chExt cx="145867" cy="958251"/>
          </a:xfrm>
        </p:grpSpPr>
        <p:sp>
          <p:nvSpPr>
            <p:cNvPr id="9" name="Google Shape;874;p53">
              <a:extLst>
                <a:ext uri="{FF2B5EF4-FFF2-40B4-BE49-F238E27FC236}">
                  <a16:creationId xmlns:a16="http://schemas.microsoft.com/office/drawing/2014/main" id="{4097FBA6-D948-737D-6CE2-736028071411}"/>
                </a:ext>
              </a:extLst>
            </p:cNvPr>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75;p53">
              <a:extLst>
                <a:ext uri="{FF2B5EF4-FFF2-40B4-BE49-F238E27FC236}">
                  <a16:creationId xmlns:a16="http://schemas.microsoft.com/office/drawing/2014/main" id="{13F8BB4F-084E-15F5-865D-989A6E3E5FB8}"/>
                </a:ext>
              </a:extLst>
            </p:cNvPr>
            <p:cNvGrpSpPr/>
            <p:nvPr/>
          </p:nvGrpSpPr>
          <p:grpSpPr>
            <a:xfrm>
              <a:off x="298112" y="4342643"/>
              <a:ext cx="110182" cy="126862"/>
              <a:chOff x="281100" y="2027800"/>
              <a:chExt cx="140700" cy="162000"/>
            </a:xfrm>
          </p:grpSpPr>
          <p:sp>
            <p:nvSpPr>
              <p:cNvPr id="14" name="Google Shape;876;p53">
                <a:extLst>
                  <a:ext uri="{FF2B5EF4-FFF2-40B4-BE49-F238E27FC236}">
                    <a16:creationId xmlns:a16="http://schemas.microsoft.com/office/drawing/2014/main" id="{0C8597FE-CC0C-277B-1533-20468A91BAE8}"/>
                  </a:ext>
                </a:extLst>
              </p:cNvPr>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77;p53">
                <a:extLst>
                  <a:ext uri="{FF2B5EF4-FFF2-40B4-BE49-F238E27FC236}">
                    <a16:creationId xmlns:a16="http://schemas.microsoft.com/office/drawing/2014/main" id="{F13D26BD-51C0-2086-15DB-37CBC4D8ECBB}"/>
                  </a:ext>
                </a:extLst>
              </p:cNvPr>
              <p:cNvGrpSpPr/>
              <p:nvPr/>
            </p:nvGrpSpPr>
            <p:grpSpPr>
              <a:xfrm>
                <a:off x="308875" y="2088450"/>
                <a:ext cx="85200" cy="40700"/>
                <a:chOff x="308875" y="2087000"/>
                <a:chExt cx="85200" cy="40700"/>
              </a:xfrm>
            </p:grpSpPr>
            <p:cxnSp>
              <p:nvCxnSpPr>
                <p:cNvPr id="16" name="Google Shape;878;p53">
                  <a:extLst>
                    <a:ext uri="{FF2B5EF4-FFF2-40B4-BE49-F238E27FC236}">
                      <a16:creationId xmlns:a16="http://schemas.microsoft.com/office/drawing/2014/main" id="{FCD48B6B-392B-A629-7514-5600C38ED232}"/>
                    </a:ext>
                  </a:extLst>
                </p:cNvPr>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879;p53">
                  <a:extLst>
                    <a:ext uri="{FF2B5EF4-FFF2-40B4-BE49-F238E27FC236}">
                      <a16:creationId xmlns:a16="http://schemas.microsoft.com/office/drawing/2014/main" id="{A41DA98F-41DF-0F42-59FB-894813738A6B}"/>
                    </a:ext>
                  </a:extLst>
                </p:cNvPr>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 name="Google Shape;880;p53">
              <a:extLst>
                <a:ext uri="{FF2B5EF4-FFF2-40B4-BE49-F238E27FC236}">
                  <a16:creationId xmlns:a16="http://schemas.microsoft.com/office/drawing/2014/main" id="{6EBC4603-B212-A94B-1E49-555D96769DDC}"/>
                </a:ext>
              </a:extLst>
            </p:cNvPr>
            <p:cNvGrpSpPr/>
            <p:nvPr/>
          </p:nvGrpSpPr>
          <p:grpSpPr>
            <a:xfrm>
              <a:off x="286625" y="3923799"/>
              <a:ext cx="133200" cy="133200"/>
              <a:chOff x="286625" y="3648899"/>
              <a:chExt cx="133200" cy="133200"/>
            </a:xfrm>
          </p:grpSpPr>
          <p:sp>
            <p:nvSpPr>
              <p:cNvPr id="12" name="Google Shape;881;p53">
                <a:extLst>
                  <a:ext uri="{FF2B5EF4-FFF2-40B4-BE49-F238E27FC236}">
                    <a16:creationId xmlns:a16="http://schemas.microsoft.com/office/drawing/2014/main" id="{E314034A-A733-8162-12DC-EE8862446463}"/>
                  </a:ext>
                </a:extLst>
              </p:cNvPr>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2;p53">
                <a:extLst>
                  <a:ext uri="{FF2B5EF4-FFF2-40B4-BE49-F238E27FC236}">
                    <a16:creationId xmlns:a16="http://schemas.microsoft.com/office/drawing/2014/main" id="{3F4AC366-E0E5-15F9-5ECD-442FEEA6E036}"/>
                  </a:ext>
                </a:extLst>
              </p:cNvPr>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9" name="Graphic 18" descr="Internet with solid fill">
            <a:extLst>
              <a:ext uri="{FF2B5EF4-FFF2-40B4-BE49-F238E27FC236}">
                <a16:creationId xmlns:a16="http://schemas.microsoft.com/office/drawing/2014/main" id="{09CD903C-A22C-7B9C-0520-B08BA7699B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875" y="4100636"/>
            <a:ext cx="397574" cy="397574"/>
          </a:xfrm>
          <a:prstGeom prst="rect">
            <a:avLst/>
          </a:prstGeom>
        </p:spPr>
      </p:pic>
      <p:pic>
        <p:nvPicPr>
          <p:cNvPr id="20" name="Graphic 19">
            <a:extLst>
              <a:ext uri="{FF2B5EF4-FFF2-40B4-BE49-F238E27FC236}">
                <a16:creationId xmlns:a16="http://schemas.microsoft.com/office/drawing/2014/main" id="{946AC01C-EBC6-6F40-F3A1-3783718B630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841551" y="4066586"/>
            <a:ext cx="397574" cy="397574"/>
          </a:xfrm>
          <a:prstGeom prst="rect">
            <a:avLst/>
          </a:prstGeom>
        </p:spPr>
      </p:pic>
      <p:sp>
        <p:nvSpPr>
          <p:cNvPr id="24" name="TextBox 23">
            <a:extLst>
              <a:ext uri="{FF2B5EF4-FFF2-40B4-BE49-F238E27FC236}">
                <a16:creationId xmlns:a16="http://schemas.microsoft.com/office/drawing/2014/main" id="{9AA9F7A1-3B8E-8483-0703-2DE8BF2C0502}"/>
              </a:ext>
            </a:extLst>
          </p:cNvPr>
          <p:cNvSpPr txBox="1"/>
          <p:nvPr/>
        </p:nvSpPr>
        <p:spPr>
          <a:xfrm>
            <a:off x="5980182" y="3381691"/>
            <a:ext cx="721672" cy="307777"/>
          </a:xfrm>
          <a:prstGeom prst="rect">
            <a:avLst/>
          </a:prstGeom>
          <a:noFill/>
        </p:spPr>
        <p:txBody>
          <a:bodyPr wrap="none" rtlCol="0">
            <a:spAutoFit/>
          </a:bodyPr>
          <a:lstStyle/>
          <a:p>
            <a:pPr algn="ctr"/>
            <a:r>
              <a:rPr lang="en-GB">
                <a:solidFill>
                  <a:schemeClr val="accent1"/>
                </a:solidFill>
                <a:latin typeface="Fira Code" panose="020B0809050000020004" pitchFamily="49" charset="0"/>
                <a:ea typeface="Fira Code" panose="020B0809050000020004" pitchFamily="49" charset="0"/>
                <a:cs typeface="Fira Code" panose="020B0809050000020004" pitchFamily="49" charset="0"/>
              </a:rPr>
              <a:t>query</a:t>
            </a:r>
            <a:endParaRPr lang="en-SG">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40" name="Straight Arrow Connector 39">
            <a:extLst>
              <a:ext uri="{FF2B5EF4-FFF2-40B4-BE49-F238E27FC236}">
                <a16:creationId xmlns:a16="http://schemas.microsoft.com/office/drawing/2014/main" id="{AC0CF931-6DC8-A801-B7E0-D0ADB9C0E70B}"/>
              </a:ext>
            </a:extLst>
          </p:cNvPr>
          <p:cNvCxnSpPr/>
          <p:nvPr/>
        </p:nvCxnSpPr>
        <p:spPr>
          <a:xfrm>
            <a:off x="4128976" y="3564955"/>
            <a:ext cx="131445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09DFBA1C-9EB6-5210-1CF7-EE1DF66B2654}"/>
              </a:ext>
            </a:extLst>
          </p:cNvPr>
          <p:cNvSpPr>
            <a:spLocks noGrp="1"/>
          </p:cNvSpPr>
          <p:nvPr>
            <p:ph type="body" idx="1"/>
          </p:nvPr>
        </p:nvSpPr>
        <p:spPr>
          <a:xfrm>
            <a:off x="720000" y="1188900"/>
            <a:ext cx="7704000" cy="1717468"/>
          </a:xfrm>
        </p:spPr>
        <p:txBody>
          <a:bodyPr anchor="t"/>
          <a:lstStyle/>
          <a:p>
            <a:pPr>
              <a:spcBef>
                <a:spcPts val="1200"/>
              </a:spcBef>
            </a:pPr>
            <a:r>
              <a:rPr lang="en-GB" sz="1400"/>
              <a:t>The client displays a page that accepts an input from the user.</a:t>
            </a:r>
          </a:p>
          <a:p>
            <a:pPr>
              <a:spcBef>
                <a:spcPts val="1200"/>
              </a:spcBef>
            </a:pPr>
            <a:r>
              <a:rPr lang="en-GB" sz="1400"/>
              <a:t>The client then sends these inputs over to the server for it to use with the database.</a:t>
            </a:r>
          </a:p>
        </p:txBody>
      </p:sp>
      <p:grpSp>
        <p:nvGrpSpPr>
          <p:cNvPr id="32" name="Group 31">
            <a:extLst>
              <a:ext uri="{FF2B5EF4-FFF2-40B4-BE49-F238E27FC236}">
                <a16:creationId xmlns:a16="http://schemas.microsoft.com/office/drawing/2014/main" id="{2A50C093-A3D8-B827-2848-318A8E63FBE4}"/>
              </a:ext>
            </a:extLst>
          </p:cNvPr>
          <p:cNvGrpSpPr/>
          <p:nvPr/>
        </p:nvGrpSpPr>
        <p:grpSpPr>
          <a:xfrm>
            <a:off x="1481890" y="3021591"/>
            <a:ext cx="2110330" cy="1010945"/>
            <a:chOff x="1714511" y="2689434"/>
            <a:chExt cx="2110330" cy="1010945"/>
          </a:xfrm>
        </p:grpSpPr>
        <p:sp>
          <p:nvSpPr>
            <p:cNvPr id="23" name="Rectangle 22">
              <a:extLst>
                <a:ext uri="{FF2B5EF4-FFF2-40B4-BE49-F238E27FC236}">
                  <a16:creationId xmlns:a16="http://schemas.microsoft.com/office/drawing/2014/main" id="{F3E25AFE-96D3-C51A-80AA-C45D97B3DF19}"/>
                </a:ext>
              </a:extLst>
            </p:cNvPr>
            <p:cNvSpPr/>
            <p:nvPr/>
          </p:nvSpPr>
          <p:spPr>
            <a:xfrm>
              <a:off x="1714511" y="2693675"/>
              <a:ext cx="2110330" cy="1006704"/>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a:extLst>
                <a:ext uri="{FF2B5EF4-FFF2-40B4-BE49-F238E27FC236}">
                  <a16:creationId xmlns:a16="http://schemas.microsoft.com/office/drawing/2014/main" id="{9C49EC03-7108-22F0-DF6A-49CC4AC325F2}"/>
                </a:ext>
              </a:extLst>
            </p:cNvPr>
            <p:cNvSpPr txBox="1"/>
            <p:nvPr/>
          </p:nvSpPr>
          <p:spPr>
            <a:xfrm>
              <a:off x="1714511" y="2689434"/>
              <a:ext cx="2110330" cy="513640"/>
            </a:xfrm>
            <a:prstGeom prst="rect">
              <a:avLst/>
            </a:prstGeom>
            <a:noFill/>
          </p:spPr>
          <p:txBody>
            <a:bodyPr wrap="square" rtlCol="0" anchor="ctr">
              <a:noAutofit/>
            </a:bodyPr>
            <a:lstStyle/>
            <a:p>
              <a:pPr algn="ctr"/>
              <a:r>
                <a:rPr lang="en-GB">
                  <a:latin typeface="Oswald" panose="00000500000000000000" pitchFamily="2" charset="0"/>
                </a:rPr>
                <a:t>Search</a:t>
              </a:r>
              <a:endParaRPr lang="en-SG">
                <a:latin typeface="Oswald" panose="00000500000000000000" pitchFamily="2" charset="0"/>
              </a:endParaRPr>
            </a:p>
          </p:txBody>
        </p:sp>
        <p:grpSp>
          <p:nvGrpSpPr>
            <p:cNvPr id="31" name="Group 30">
              <a:extLst>
                <a:ext uri="{FF2B5EF4-FFF2-40B4-BE49-F238E27FC236}">
                  <a16:creationId xmlns:a16="http://schemas.microsoft.com/office/drawing/2014/main" id="{67732F0D-EE7A-C3C9-350E-16133786849D}"/>
                </a:ext>
              </a:extLst>
            </p:cNvPr>
            <p:cNvGrpSpPr/>
            <p:nvPr/>
          </p:nvGrpSpPr>
          <p:grpSpPr>
            <a:xfrm>
              <a:off x="1865710" y="3260926"/>
              <a:ext cx="1807932" cy="262022"/>
              <a:chOff x="1865710" y="3387451"/>
              <a:chExt cx="1807932" cy="262022"/>
            </a:xfrm>
          </p:grpSpPr>
          <p:sp>
            <p:nvSpPr>
              <p:cNvPr id="26" name="Rectangle 25">
                <a:extLst>
                  <a:ext uri="{FF2B5EF4-FFF2-40B4-BE49-F238E27FC236}">
                    <a16:creationId xmlns:a16="http://schemas.microsoft.com/office/drawing/2014/main" id="{39BF98C3-EF9D-FF6E-B48D-C5FF6E553283}"/>
                  </a:ext>
                </a:extLst>
              </p:cNvPr>
              <p:cNvSpPr/>
              <p:nvPr/>
            </p:nvSpPr>
            <p:spPr>
              <a:xfrm>
                <a:off x="1865710" y="3387451"/>
                <a:ext cx="1807932" cy="26202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DDB71C2C-EED0-CF1E-7F0F-D50B545544A6}"/>
                  </a:ext>
                </a:extLst>
              </p:cNvPr>
              <p:cNvSpPr/>
              <p:nvPr/>
            </p:nvSpPr>
            <p:spPr>
              <a:xfrm>
                <a:off x="3406174" y="3387451"/>
                <a:ext cx="262800" cy="26202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0" name="Graphic 29" descr="Magnifying glass with solid fill">
                <a:extLst>
                  <a:ext uri="{FF2B5EF4-FFF2-40B4-BE49-F238E27FC236}">
                    <a16:creationId xmlns:a16="http://schemas.microsoft.com/office/drawing/2014/main" id="{E1CA1C82-B4B1-71A1-DE13-624E9A41477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53230" y="3434118"/>
                <a:ext cx="168688" cy="168688"/>
              </a:xfrm>
              <a:prstGeom prst="rect">
                <a:avLst/>
              </a:prstGeom>
            </p:spPr>
          </p:pic>
        </p:grpSp>
      </p:grpSp>
    </p:spTree>
    <p:extLst>
      <p:ext uri="{BB962C8B-B14F-4D97-AF65-F5344CB8AC3E}">
        <p14:creationId xmlns:p14="http://schemas.microsoft.com/office/powerpoint/2010/main" val="1001144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39F6-8F66-F9DC-0213-B912E3918F7F}"/>
              </a:ext>
            </a:extLst>
          </p:cNvPr>
          <p:cNvSpPr>
            <a:spLocks noGrp="1"/>
          </p:cNvSpPr>
          <p:nvPr>
            <p:ph type="title"/>
          </p:nvPr>
        </p:nvSpPr>
        <p:spPr/>
        <p:txBody>
          <a:bodyPr/>
          <a:lstStyle/>
          <a:p>
            <a:r>
              <a:rPr lang="en-GB"/>
              <a:t>/SQL Injection: In a Nutshell</a:t>
            </a:r>
            <a:endParaRPr lang="en-SG"/>
          </a:p>
        </p:txBody>
      </p:sp>
      <p:grpSp>
        <p:nvGrpSpPr>
          <p:cNvPr id="4" name="Google Shape;869;p53">
            <a:extLst>
              <a:ext uri="{FF2B5EF4-FFF2-40B4-BE49-F238E27FC236}">
                <a16:creationId xmlns:a16="http://schemas.microsoft.com/office/drawing/2014/main" id="{EFCD4EAD-9323-9245-102A-DE7DBAAC613A}"/>
              </a:ext>
            </a:extLst>
          </p:cNvPr>
          <p:cNvGrpSpPr/>
          <p:nvPr/>
        </p:nvGrpSpPr>
        <p:grpSpPr>
          <a:xfrm>
            <a:off x="299286" y="189025"/>
            <a:ext cx="133205" cy="119344"/>
            <a:chOff x="222150" y="185025"/>
            <a:chExt cx="170100" cy="152400"/>
          </a:xfrm>
        </p:grpSpPr>
        <p:cxnSp>
          <p:nvCxnSpPr>
            <p:cNvPr id="5" name="Google Shape;870;p53">
              <a:extLst>
                <a:ext uri="{FF2B5EF4-FFF2-40B4-BE49-F238E27FC236}">
                  <a16:creationId xmlns:a16="http://schemas.microsoft.com/office/drawing/2014/main" id="{14007356-1B96-0F1F-9FFE-CF2E8E6F41F9}"/>
                </a:ext>
              </a:extLst>
            </p:cNvPr>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 name="Google Shape;871;p53">
              <a:extLst>
                <a:ext uri="{FF2B5EF4-FFF2-40B4-BE49-F238E27FC236}">
                  <a16:creationId xmlns:a16="http://schemas.microsoft.com/office/drawing/2014/main" id="{3BEFE9D7-AB6F-36A9-82E7-6BFFE5C5BBB0}"/>
                </a:ext>
              </a:extLst>
            </p:cNvPr>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 name="Google Shape;872;p53">
              <a:extLst>
                <a:ext uri="{FF2B5EF4-FFF2-40B4-BE49-F238E27FC236}">
                  <a16:creationId xmlns:a16="http://schemas.microsoft.com/office/drawing/2014/main" id="{97A3700F-F514-F8AE-4FBF-11A3AFB83250}"/>
                </a:ext>
              </a:extLst>
            </p:cNvPr>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 name="Google Shape;873;p53">
            <a:extLst>
              <a:ext uri="{FF2B5EF4-FFF2-40B4-BE49-F238E27FC236}">
                <a16:creationId xmlns:a16="http://schemas.microsoft.com/office/drawing/2014/main" id="{4CA86F58-3C80-C4BE-BA66-CF7C9E3E8EA5}"/>
              </a:ext>
            </a:extLst>
          </p:cNvPr>
          <p:cNvGrpSpPr/>
          <p:nvPr/>
        </p:nvGrpSpPr>
        <p:grpSpPr>
          <a:xfrm>
            <a:off x="286625" y="3999999"/>
            <a:ext cx="145867" cy="958251"/>
            <a:chOff x="286625" y="3923799"/>
            <a:chExt cx="145867" cy="958251"/>
          </a:xfrm>
        </p:grpSpPr>
        <p:sp>
          <p:nvSpPr>
            <p:cNvPr id="9" name="Google Shape;874;p53">
              <a:extLst>
                <a:ext uri="{FF2B5EF4-FFF2-40B4-BE49-F238E27FC236}">
                  <a16:creationId xmlns:a16="http://schemas.microsoft.com/office/drawing/2014/main" id="{4097FBA6-D948-737D-6CE2-736028071411}"/>
                </a:ext>
              </a:extLst>
            </p:cNvPr>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75;p53">
              <a:extLst>
                <a:ext uri="{FF2B5EF4-FFF2-40B4-BE49-F238E27FC236}">
                  <a16:creationId xmlns:a16="http://schemas.microsoft.com/office/drawing/2014/main" id="{13F8BB4F-084E-15F5-865D-989A6E3E5FB8}"/>
                </a:ext>
              </a:extLst>
            </p:cNvPr>
            <p:cNvGrpSpPr/>
            <p:nvPr/>
          </p:nvGrpSpPr>
          <p:grpSpPr>
            <a:xfrm>
              <a:off x="298112" y="4342643"/>
              <a:ext cx="110182" cy="126862"/>
              <a:chOff x="281100" y="2027800"/>
              <a:chExt cx="140700" cy="162000"/>
            </a:xfrm>
          </p:grpSpPr>
          <p:sp>
            <p:nvSpPr>
              <p:cNvPr id="14" name="Google Shape;876;p53">
                <a:extLst>
                  <a:ext uri="{FF2B5EF4-FFF2-40B4-BE49-F238E27FC236}">
                    <a16:creationId xmlns:a16="http://schemas.microsoft.com/office/drawing/2014/main" id="{0C8597FE-CC0C-277B-1533-20468A91BAE8}"/>
                  </a:ext>
                </a:extLst>
              </p:cNvPr>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77;p53">
                <a:extLst>
                  <a:ext uri="{FF2B5EF4-FFF2-40B4-BE49-F238E27FC236}">
                    <a16:creationId xmlns:a16="http://schemas.microsoft.com/office/drawing/2014/main" id="{F13D26BD-51C0-2086-15DB-37CBC4D8ECBB}"/>
                  </a:ext>
                </a:extLst>
              </p:cNvPr>
              <p:cNvGrpSpPr/>
              <p:nvPr/>
            </p:nvGrpSpPr>
            <p:grpSpPr>
              <a:xfrm>
                <a:off x="308875" y="2088450"/>
                <a:ext cx="85200" cy="40700"/>
                <a:chOff x="308875" y="2087000"/>
                <a:chExt cx="85200" cy="40700"/>
              </a:xfrm>
            </p:grpSpPr>
            <p:cxnSp>
              <p:nvCxnSpPr>
                <p:cNvPr id="16" name="Google Shape;878;p53">
                  <a:extLst>
                    <a:ext uri="{FF2B5EF4-FFF2-40B4-BE49-F238E27FC236}">
                      <a16:creationId xmlns:a16="http://schemas.microsoft.com/office/drawing/2014/main" id="{FCD48B6B-392B-A629-7514-5600C38ED232}"/>
                    </a:ext>
                  </a:extLst>
                </p:cNvPr>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879;p53">
                  <a:extLst>
                    <a:ext uri="{FF2B5EF4-FFF2-40B4-BE49-F238E27FC236}">
                      <a16:creationId xmlns:a16="http://schemas.microsoft.com/office/drawing/2014/main" id="{A41DA98F-41DF-0F42-59FB-894813738A6B}"/>
                    </a:ext>
                  </a:extLst>
                </p:cNvPr>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 name="Google Shape;880;p53">
              <a:extLst>
                <a:ext uri="{FF2B5EF4-FFF2-40B4-BE49-F238E27FC236}">
                  <a16:creationId xmlns:a16="http://schemas.microsoft.com/office/drawing/2014/main" id="{6EBC4603-B212-A94B-1E49-555D96769DDC}"/>
                </a:ext>
              </a:extLst>
            </p:cNvPr>
            <p:cNvGrpSpPr/>
            <p:nvPr/>
          </p:nvGrpSpPr>
          <p:grpSpPr>
            <a:xfrm>
              <a:off x="286625" y="3923799"/>
              <a:ext cx="133200" cy="133200"/>
              <a:chOff x="286625" y="3648899"/>
              <a:chExt cx="133200" cy="133200"/>
            </a:xfrm>
          </p:grpSpPr>
          <p:sp>
            <p:nvSpPr>
              <p:cNvPr id="12" name="Google Shape;881;p53">
                <a:extLst>
                  <a:ext uri="{FF2B5EF4-FFF2-40B4-BE49-F238E27FC236}">
                    <a16:creationId xmlns:a16="http://schemas.microsoft.com/office/drawing/2014/main" id="{E314034A-A733-8162-12DC-EE8862446463}"/>
                  </a:ext>
                </a:extLst>
              </p:cNvPr>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2;p53">
                <a:extLst>
                  <a:ext uri="{FF2B5EF4-FFF2-40B4-BE49-F238E27FC236}">
                    <a16:creationId xmlns:a16="http://schemas.microsoft.com/office/drawing/2014/main" id="{3F4AC366-E0E5-15F9-5ECD-442FEEA6E036}"/>
                  </a:ext>
                </a:extLst>
              </p:cNvPr>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 name="TextBox 37">
            <a:extLst>
              <a:ext uri="{FF2B5EF4-FFF2-40B4-BE49-F238E27FC236}">
                <a16:creationId xmlns:a16="http://schemas.microsoft.com/office/drawing/2014/main" id="{578DA44B-3FAE-0C77-CF98-96CB44E38601}"/>
              </a:ext>
            </a:extLst>
          </p:cNvPr>
          <p:cNvSpPr txBox="1"/>
          <p:nvPr/>
        </p:nvSpPr>
        <p:spPr>
          <a:xfrm>
            <a:off x="6901102" y="2982568"/>
            <a:ext cx="649538" cy="276999"/>
          </a:xfrm>
          <a:prstGeom prst="rect">
            <a:avLst/>
          </a:prstGeom>
          <a:noFill/>
        </p:spPr>
        <p:txBody>
          <a:bodyPr wrap="none" rtlCol="0">
            <a:spAutoFit/>
          </a:bodyPr>
          <a:lstStyle/>
          <a:p>
            <a:pPr algn="ctr"/>
            <a:r>
              <a:rPr lang="en-GB" sz="1200">
                <a:solidFill>
                  <a:schemeClr val="accent1"/>
                </a:solidFill>
                <a:latin typeface="Fira Code" panose="020B0809050000020004" pitchFamily="49" charset="0"/>
                <a:ea typeface="Fira Code" panose="020B0809050000020004" pitchFamily="49" charset="0"/>
                <a:cs typeface="Fira Code" panose="020B0809050000020004" pitchFamily="49" charset="0"/>
              </a:rPr>
              <a:t>query</a:t>
            </a:r>
            <a:endParaRPr lang="en-SG" sz="1200">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8" name="TextBox 17">
            <a:extLst>
              <a:ext uri="{FF2B5EF4-FFF2-40B4-BE49-F238E27FC236}">
                <a16:creationId xmlns:a16="http://schemas.microsoft.com/office/drawing/2014/main" id="{C3D211F8-EFDF-A778-9740-B6936A5FBCDD}"/>
              </a:ext>
            </a:extLst>
          </p:cNvPr>
          <p:cNvSpPr txBox="1"/>
          <p:nvPr/>
        </p:nvSpPr>
        <p:spPr>
          <a:xfrm>
            <a:off x="1332172" y="3370154"/>
            <a:ext cx="6479659" cy="338554"/>
          </a:xfrm>
          <a:prstGeom prst="rect">
            <a:avLst/>
          </a:prstGeom>
          <a:noFill/>
        </p:spPr>
        <p:txBody>
          <a:bodyPr wrap="none" rtlCol="0">
            <a:spAutoFit/>
          </a:bodyPr>
          <a:lstStyle/>
          <a:p>
            <a:pPr algn="ctr"/>
            <a:r>
              <a:rPr lang="en-GB" sz="1600">
                <a:solidFill>
                  <a:schemeClr val="tx2"/>
                </a:solidFill>
                <a:latin typeface="Fira Code" panose="020B0809050000020004" pitchFamily="49" charset="0"/>
                <a:ea typeface="Fira Code" panose="020B0809050000020004" pitchFamily="49" charset="0"/>
                <a:cs typeface="Fira Code" panose="020B0809050000020004" pitchFamily="49" charset="0"/>
              </a:rPr>
              <a:t>SELECT * FROM products WHERE </a:t>
            </a:r>
            <a:r>
              <a:rPr lang="en-GB" sz="1600" err="1">
                <a:solidFill>
                  <a:schemeClr val="tx2"/>
                </a:solidFill>
                <a:latin typeface="Fira Code" panose="020B0809050000020004" pitchFamily="49" charset="0"/>
                <a:ea typeface="Fira Code" panose="020B0809050000020004" pitchFamily="49" charset="0"/>
                <a:cs typeface="Fira Code" panose="020B0809050000020004" pitchFamily="49" charset="0"/>
              </a:rPr>
              <a:t>productCode</a:t>
            </a:r>
            <a:r>
              <a:rPr lang="en-GB" sz="1600">
                <a:solidFill>
                  <a:schemeClr val="tx2"/>
                </a:solidFill>
                <a:latin typeface="Fira Code" panose="020B0809050000020004" pitchFamily="49" charset="0"/>
                <a:ea typeface="Fira Code" panose="020B0809050000020004" pitchFamily="49" charset="0"/>
                <a:cs typeface="Fira Code" panose="020B0809050000020004" pitchFamily="49" charset="0"/>
              </a:rPr>
              <a:t> = "$</a:t>
            </a:r>
            <a:r>
              <a:rPr lang="en-GB" sz="1600">
                <a:solidFill>
                  <a:schemeClr val="accent1"/>
                </a:solidFill>
                <a:latin typeface="Fira Code" panose="020B0809050000020004" pitchFamily="49" charset="0"/>
                <a:ea typeface="Fira Code" panose="020B0809050000020004" pitchFamily="49" charset="0"/>
                <a:cs typeface="Fira Code" panose="020B0809050000020004" pitchFamily="49" charset="0"/>
              </a:rPr>
              <a:t>query</a:t>
            </a:r>
            <a:r>
              <a:rPr lang="en-GB" sz="1600">
                <a:solidFill>
                  <a:schemeClr val="tx2"/>
                </a:solidFill>
                <a:latin typeface="Fira Code" panose="020B0809050000020004" pitchFamily="49" charset="0"/>
                <a:ea typeface="Fira Code" panose="020B0809050000020004" pitchFamily="49" charset="0"/>
                <a:cs typeface="Fira Code" panose="020B0809050000020004" pitchFamily="49" charset="0"/>
              </a:rPr>
              <a:t>"</a:t>
            </a:r>
            <a:endParaRPr lang="en-SG" sz="1600">
              <a:solidFill>
                <a:schemeClr val="tx2"/>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22" name="Graphic 21">
            <a:extLst>
              <a:ext uri="{FF2B5EF4-FFF2-40B4-BE49-F238E27FC236}">
                <a16:creationId xmlns:a16="http://schemas.microsoft.com/office/drawing/2014/main" id="{C68ADAFD-D4EE-5857-3C77-3A0308B2247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8493" y="4100636"/>
            <a:ext cx="396000" cy="396000"/>
          </a:xfrm>
          <a:prstGeom prst="rect">
            <a:avLst/>
          </a:prstGeom>
        </p:spPr>
      </p:pic>
      <p:pic>
        <p:nvPicPr>
          <p:cNvPr id="25" name="Graphic 24">
            <a:extLst>
              <a:ext uri="{FF2B5EF4-FFF2-40B4-BE49-F238E27FC236}">
                <a16:creationId xmlns:a16="http://schemas.microsoft.com/office/drawing/2014/main" id="{D44AA7E3-9A3A-82B4-C705-911983CDEDD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839507" y="4100636"/>
            <a:ext cx="396000" cy="396000"/>
          </a:xfrm>
          <a:prstGeom prst="rect">
            <a:avLst/>
          </a:prstGeom>
        </p:spPr>
      </p:pic>
      <p:sp>
        <p:nvSpPr>
          <p:cNvPr id="26" name="Text Placeholder 2">
            <a:extLst>
              <a:ext uri="{FF2B5EF4-FFF2-40B4-BE49-F238E27FC236}">
                <a16:creationId xmlns:a16="http://schemas.microsoft.com/office/drawing/2014/main" id="{9CC0E59E-B8D0-0022-850D-4BCA0DC5BD81}"/>
              </a:ext>
            </a:extLst>
          </p:cNvPr>
          <p:cNvSpPr>
            <a:spLocks noGrp="1"/>
          </p:cNvSpPr>
          <p:nvPr>
            <p:ph type="body" idx="1"/>
          </p:nvPr>
        </p:nvSpPr>
        <p:spPr>
          <a:xfrm>
            <a:off x="720000" y="1188900"/>
            <a:ext cx="7704000" cy="1717468"/>
          </a:xfrm>
        </p:spPr>
        <p:txBody>
          <a:bodyPr anchor="t"/>
          <a:lstStyle/>
          <a:p>
            <a:pPr>
              <a:spcBef>
                <a:spcPts val="1200"/>
              </a:spcBef>
              <a:buFont typeface="+mj-lt"/>
              <a:buAutoNum type="arabicPeriod" startAt="3"/>
            </a:pPr>
            <a:r>
              <a:rPr lang="en-GB" sz="1400"/>
              <a:t>The server crafts an SQL statement that internally grabs data from the database.</a:t>
            </a:r>
          </a:p>
          <a:p>
            <a:pPr>
              <a:spcBef>
                <a:spcPts val="1200"/>
              </a:spcBef>
              <a:buAutoNum type="arabicPeriod" startAt="3"/>
            </a:pPr>
            <a:r>
              <a:rPr lang="en-GB" sz="1400"/>
              <a:t>SQL facilitates the fetching of data and returns it to the server.</a:t>
            </a:r>
          </a:p>
          <a:p>
            <a:pPr marL="158750" indent="0" algn="ctr">
              <a:spcBef>
                <a:spcPts val="2000"/>
              </a:spcBef>
              <a:buNone/>
            </a:pPr>
            <a:r>
              <a:rPr lang="en-GB" sz="1400" b="1"/>
              <a:t>What if the server doesn't check what users enter?</a:t>
            </a:r>
          </a:p>
        </p:txBody>
      </p:sp>
      <p:cxnSp>
        <p:nvCxnSpPr>
          <p:cNvPr id="19" name="Straight Arrow Connector 18">
            <a:extLst>
              <a:ext uri="{FF2B5EF4-FFF2-40B4-BE49-F238E27FC236}">
                <a16:creationId xmlns:a16="http://schemas.microsoft.com/office/drawing/2014/main" id="{0C1E0E20-35BC-DCC1-2CF7-6673DC9147CF}"/>
              </a:ext>
            </a:extLst>
          </p:cNvPr>
          <p:cNvCxnSpPr>
            <a:stCxn id="38" idx="2"/>
          </p:cNvCxnSpPr>
          <p:nvPr/>
        </p:nvCxnSpPr>
        <p:spPr>
          <a:xfrm>
            <a:off x="7225871" y="3259567"/>
            <a:ext cx="0" cy="162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7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grpSp>
        <p:nvGrpSpPr>
          <p:cNvPr id="1178" name="Google Shape;1178;p58"/>
          <p:cNvGrpSpPr/>
          <p:nvPr/>
        </p:nvGrpSpPr>
        <p:grpSpPr>
          <a:xfrm>
            <a:off x="299286" y="189025"/>
            <a:ext cx="133205" cy="119344"/>
            <a:chOff x="222150" y="185025"/>
            <a:chExt cx="170100" cy="152400"/>
          </a:xfrm>
        </p:grpSpPr>
        <p:cxnSp>
          <p:nvCxnSpPr>
            <p:cNvPr id="1179" name="Google Shape;1179;p5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80" name="Google Shape;1180;p5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181" name="Google Shape;1181;p5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182" name="Google Shape;1182;p58"/>
          <p:cNvGrpSpPr/>
          <p:nvPr/>
        </p:nvGrpSpPr>
        <p:grpSpPr>
          <a:xfrm>
            <a:off x="286625" y="3999999"/>
            <a:ext cx="145867" cy="958251"/>
            <a:chOff x="286625" y="3923799"/>
            <a:chExt cx="145867" cy="958251"/>
          </a:xfrm>
        </p:grpSpPr>
        <p:sp>
          <p:nvSpPr>
            <p:cNvPr id="1183" name="Google Shape;1183;p5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4" name="Google Shape;1184;p58"/>
            <p:cNvGrpSpPr/>
            <p:nvPr/>
          </p:nvGrpSpPr>
          <p:grpSpPr>
            <a:xfrm>
              <a:off x="298112" y="4342643"/>
              <a:ext cx="110182" cy="126862"/>
              <a:chOff x="281100" y="2027800"/>
              <a:chExt cx="140700" cy="162000"/>
            </a:xfrm>
          </p:grpSpPr>
          <p:sp>
            <p:nvSpPr>
              <p:cNvPr id="1185" name="Google Shape;1185;p5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186;p58"/>
              <p:cNvGrpSpPr/>
              <p:nvPr/>
            </p:nvGrpSpPr>
            <p:grpSpPr>
              <a:xfrm>
                <a:off x="308875" y="2088450"/>
                <a:ext cx="85200" cy="40700"/>
                <a:chOff x="308875" y="2087000"/>
                <a:chExt cx="85200" cy="40700"/>
              </a:xfrm>
            </p:grpSpPr>
            <p:cxnSp>
              <p:nvCxnSpPr>
                <p:cNvPr id="1187" name="Google Shape;1187;p5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188" name="Google Shape;1188;p5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89" name="Google Shape;1189;p58"/>
            <p:cNvGrpSpPr/>
            <p:nvPr/>
          </p:nvGrpSpPr>
          <p:grpSpPr>
            <a:xfrm>
              <a:off x="286625" y="3923799"/>
              <a:ext cx="133200" cy="133200"/>
              <a:chOff x="286625" y="3648899"/>
              <a:chExt cx="133200" cy="133200"/>
            </a:xfrm>
          </p:grpSpPr>
          <p:sp>
            <p:nvSpPr>
              <p:cNvPr id="1190" name="Google Shape;1190;p5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3" name="Google Shape;1193;p58"/>
          <p:cNvSpPr txBox="1">
            <a:spLocks noGrp="1"/>
          </p:cNvSpPr>
          <p:nvPr>
            <p:ph type="title"/>
          </p:nvPr>
        </p:nvSpPr>
        <p:spPr>
          <a:xfrm>
            <a:off x="4437900" y="1321100"/>
            <a:ext cx="3617700" cy="79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/What's a Vulnerability?</a:t>
            </a:r>
            <a:endParaRPr sz="2800"/>
          </a:p>
        </p:txBody>
      </p:sp>
      <p:sp>
        <p:nvSpPr>
          <p:cNvPr id="1194" name="Google Shape;1194;p58"/>
          <p:cNvSpPr txBox="1">
            <a:spLocks noGrp="1"/>
          </p:cNvSpPr>
          <p:nvPr>
            <p:ph type="subTitle" idx="1"/>
          </p:nvPr>
        </p:nvSpPr>
        <p:spPr>
          <a:xfrm>
            <a:off x="4437900" y="2183600"/>
            <a:ext cx="3617700" cy="1588500"/>
          </a:xfrm>
          <a:prstGeom prst="rect">
            <a:avLst/>
          </a:prstGeom>
        </p:spPr>
        <p:txBody>
          <a:bodyPr spcFirstLastPara="1" wrap="square" lIns="91425" tIns="91425" rIns="91425" bIns="91425" anchor="ctr" anchorCtr="0">
            <a:noAutofit/>
          </a:bodyPr>
          <a:lstStyle/>
          <a:p>
            <a:pPr marL="0" lvl="0" indent="0"/>
            <a:r>
              <a:rPr lang="en-GB"/>
              <a:t>A weakness in an information system, system security procedures, internal controls, or implementation that could be exploited or triggered by a threat source.</a:t>
            </a:r>
            <a:endParaRPr/>
          </a:p>
        </p:txBody>
      </p:sp>
      <p:cxnSp>
        <p:nvCxnSpPr>
          <p:cNvPr id="1195" name="Google Shape;1195;p58">
            <a:hlinkClick r:id="" action="ppaction://hlinkshowjump?jump=nextslide"/>
          </p:cNvPr>
          <p:cNvCxnSpPr/>
          <p:nvPr/>
        </p:nvCxnSpPr>
        <p:spPr>
          <a:xfrm>
            <a:off x="3558000" y="1207138"/>
            <a:ext cx="740100" cy="0"/>
          </a:xfrm>
          <a:prstGeom prst="straightConnector1">
            <a:avLst/>
          </a:prstGeom>
          <a:noFill/>
          <a:ln w="9525" cap="flat" cmpd="sng">
            <a:solidFill>
              <a:schemeClr val="dk2"/>
            </a:solidFill>
            <a:prstDash val="solid"/>
            <a:round/>
            <a:headEnd type="none" w="med" len="med"/>
            <a:tailEnd type="stealth" w="med" len="med"/>
          </a:ln>
        </p:spPr>
      </p:cxnSp>
      <p:grpSp>
        <p:nvGrpSpPr>
          <p:cNvPr id="1196" name="Google Shape;1196;p58"/>
          <p:cNvGrpSpPr/>
          <p:nvPr/>
        </p:nvGrpSpPr>
        <p:grpSpPr>
          <a:xfrm>
            <a:off x="1040525" y="1460963"/>
            <a:ext cx="2733635" cy="2486272"/>
            <a:chOff x="1040525" y="1460963"/>
            <a:chExt cx="2733635" cy="2486272"/>
          </a:xfrm>
        </p:grpSpPr>
        <p:grpSp>
          <p:nvGrpSpPr>
            <p:cNvPr id="1197" name="Google Shape;1197;p58"/>
            <p:cNvGrpSpPr/>
            <p:nvPr/>
          </p:nvGrpSpPr>
          <p:grpSpPr>
            <a:xfrm rot="5400000">
              <a:off x="1374423" y="1682353"/>
              <a:ext cx="2376289" cy="1933510"/>
              <a:chOff x="6007752" y="1813287"/>
              <a:chExt cx="2279633" cy="1173460"/>
            </a:xfrm>
          </p:grpSpPr>
          <p:sp>
            <p:nvSpPr>
              <p:cNvPr id="1198" name="Google Shape;1198;p58"/>
              <p:cNvSpPr/>
              <p:nvPr/>
            </p:nvSpPr>
            <p:spPr>
              <a:xfrm>
                <a:off x="6007752" y="1813287"/>
                <a:ext cx="790000" cy="555800"/>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8"/>
              <p:cNvSpPr/>
              <p:nvPr/>
            </p:nvSpPr>
            <p:spPr>
              <a:xfrm>
                <a:off x="6007752" y="2430831"/>
                <a:ext cx="1641713" cy="555916"/>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8"/>
              <p:cNvSpPr/>
              <p:nvPr/>
            </p:nvSpPr>
            <p:spPr>
              <a:xfrm>
                <a:off x="6859503" y="1813287"/>
                <a:ext cx="789971" cy="555800"/>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8"/>
              <p:cNvSpPr/>
              <p:nvPr/>
            </p:nvSpPr>
            <p:spPr>
              <a:xfrm>
                <a:off x="7728138" y="1813287"/>
                <a:ext cx="559247" cy="258120"/>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8"/>
              <p:cNvSpPr/>
              <p:nvPr/>
            </p:nvSpPr>
            <p:spPr>
              <a:xfrm>
                <a:off x="7728138" y="2131674"/>
                <a:ext cx="559247" cy="855073"/>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80DFFF"/>
                  </a:gs>
                  <a:gs pos="100000">
                    <a:srgbClr val="318FFA">
                      <a:alpha val="71764"/>
                    </a:srgbClr>
                  </a:gs>
                </a:gsLst>
                <a:lin ang="2698631" scaled="0"/>
              </a:gradFill>
              <a:ln>
                <a:noFill/>
              </a:ln>
              <a:effectLst>
                <a:outerShdw blurRad="57150" dist="19050" dir="540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3" name="Google Shape;1203;p58"/>
            <p:cNvSpPr/>
            <p:nvPr/>
          </p:nvSpPr>
          <p:spPr>
            <a:xfrm>
              <a:off x="1040525" y="1580625"/>
              <a:ext cx="1355700" cy="678900"/>
            </a:xfrm>
            <a:prstGeom prst="roundRect">
              <a:avLst>
                <a:gd name="adj" fmla="val 8585"/>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8"/>
            <p:cNvSpPr/>
            <p:nvPr/>
          </p:nvSpPr>
          <p:spPr>
            <a:xfrm>
              <a:off x="1214637" y="1670945"/>
              <a:ext cx="325435" cy="325864"/>
            </a:xfrm>
            <a:custGeom>
              <a:avLst/>
              <a:gdLst/>
              <a:ahLst/>
              <a:cxnLst/>
              <a:rect l="l" t="t" r="r" b="b"/>
              <a:pathLst>
                <a:path w="7589" h="7599" extrusionOk="0">
                  <a:moveTo>
                    <a:pt x="3794" y="0"/>
                  </a:moveTo>
                  <a:cubicBezTo>
                    <a:pt x="1697" y="0"/>
                    <a:pt x="0" y="1703"/>
                    <a:pt x="0" y="3800"/>
                  </a:cubicBezTo>
                  <a:cubicBezTo>
                    <a:pt x="0" y="4884"/>
                    <a:pt x="449" y="5861"/>
                    <a:pt x="1176" y="6550"/>
                  </a:cubicBezTo>
                  <a:cubicBezTo>
                    <a:pt x="1861" y="7200"/>
                    <a:pt x="2781" y="7599"/>
                    <a:pt x="3794" y="7599"/>
                  </a:cubicBezTo>
                  <a:cubicBezTo>
                    <a:pt x="4812" y="7599"/>
                    <a:pt x="5733" y="7200"/>
                    <a:pt x="6413" y="6550"/>
                  </a:cubicBezTo>
                  <a:cubicBezTo>
                    <a:pt x="7138" y="5856"/>
                    <a:pt x="7589" y="4884"/>
                    <a:pt x="7589" y="3800"/>
                  </a:cubicBezTo>
                  <a:cubicBezTo>
                    <a:pt x="7589" y="1703"/>
                    <a:pt x="5896" y="0"/>
                    <a:pt x="379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8"/>
            <p:cNvSpPr/>
            <p:nvPr/>
          </p:nvSpPr>
          <p:spPr>
            <a:xfrm>
              <a:off x="1324030" y="1718502"/>
              <a:ext cx="106649" cy="106820"/>
            </a:xfrm>
            <a:custGeom>
              <a:avLst/>
              <a:gdLst/>
              <a:ahLst/>
              <a:cxnLst/>
              <a:rect l="l" t="t" r="r" b="b"/>
              <a:pathLst>
                <a:path w="2487" h="2491" extrusionOk="0">
                  <a:moveTo>
                    <a:pt x="1243" y="1"/>
                  </a:moveTo>
                  <a:cubicBezTo>
                    <a:pt x="558" y="1"/>
                    <a:pt x="1" y="558"/>
                    <a:pt x="1" y="1243"/>
                  </a:cubicBezTo>
                  <a:cubicBezTo>
                    <a:pt x="1" y="1934"/>
                    <a:pt x="558" y="2491"/>
                    <a:pt x="1243" y="2491"/>
                  </a:cubicBezTo>
                  <a:cubicBezTo>
                    <a:pt x="1934" y="2491"/>
                    <a:pt x="2486" y="1934"/>
                    <a:pt x="2486" y="1243"/>
                  </a:cubicBezTo>
                  <a:cubicBezTo>
                    <a:pt x="2486" y="558"/>
                    <a:pt x="1934" y="1"/>
                    <a:pt x="1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8"/>
            <p:cNvSpPr/>
            <p:nvPr/>
          </p:nvSpPr>
          <p:spPr>
            <a:xfrm>
              <a:off x="1265024" y="1865463"/>
              <a:ext cx="224619" cy="131349"/>
            </a:xfrm>
            <a:custGeom>
              <a:avLst/>
              <a:gdLst/>
              <a:ahLst/>
              <a:cxnLst/>
              <a:rect l="l" t="t" r="r" b="b"/>
              <a:pathLst>
                <a:path w="5238" h="3063" extrusionOk="0">
                  <a:moveTo>
                    <a:pt x="2619" y="0"/>
                  </a:moveTo>
                  <a:cubicBezTo>
                    <a:pt x="1367" y="0"/>
                    <a:pt x="308" y="853"/>
                    <a:pt x="1" y="2014"/>
                  </a:cubicBezTo>
                  <a:cubicBezTo>
                    <a:pt x="686" y="2664"/>
                    <a:pt x="1606" y="3063"/>
                    <a:pt x="2619" y="3063"/>
                  </a:cubicBezTo>
                  <a:cubicBezTo>
                    <a:pt x="3637" y="3063"/>
                    <a:pt x="4558" y="2664"/>
                    <a:pt x="5238" y="2014"/>
                  </a:cubicBezTo>
                  <a:cubicBezTo>
                    <a:pt x="4931" y="853"/>
                    <a:pt x="3872" y="0"/>
                    <a:pt x="2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7" name="Google Shape;1207;p58"/>
            <p:cNvGrpSpPr/>
            <p:nvPr/>
          </p:nvGrpSpPr>
          <p:grpSpPr>
            <a:xfrm>
              <a:off x="1214633" y="2037681"/>
              <a:ext cx="1007698" cy="131347"/>
              <a:chOff x="1397158" y="2606681"/>
              <a:chExt cx="1007698" cy="131347"/>
            </a:xfrm>
          </p:grpSpPr>
          <p:sp>
            <p:nvSpPr>
              <p:cNvPr id="1208" name="Google Shape;1208;p58"/>
              <p:cNvSpPr/>
              <p:nvPr/>
            </p:nvSpPr>
            <p:spPr>
              <a:xfrm>
                <a:off x="1397158" y="2606681"/>
                <a:ext cx="144062" cy="131347"/>
              </a:xfrm>
              <a:custGeom>
                <a:avLst/>
                <a:gdLst/>
                <a:ahLst/>
                <a:cxnLst/>
                <a:rect l="l" t="t" r="r" b="b"/>
                <a:pathLst>
                  <a:path w="3923" h="3577" extrusionOk="0">
                    <a:moveTo>
                      <a:pt x="1962" y="1"/>
                    </a:moveTo>
                    <a:cubicBezTo>
                      <a:pt x="1836" y="1"/>
                      <a:pt x="1711" y="66"/>
                      <a:pt x="1647" y="196"/>
                    </a:cubicBezTo>
                    <a:lnTo>
                      <a:pt x="1345" y="816"/>
                    </a:lnTo>
                    <a:cubicBezTo>
                      <a:pt x="1295" y="918"/>
                      <a:pt x="1192" y="989"/>
                      <a:pt x="1080" y="1005"/>
                    </a:cubicBezTo>
                    <a:lnTo>
                      <a:pt x="399" y="1102"/>
                    </a:lnTo>
                    <a:cubicBezTo>
                      <a:pt x="113" y="1147"/>
                      <a:pt x="0" y="1501"/>
                      <a:pt x="205" y="1699"/>
                    </a:cubicBezTo>
                    <a:lnTo>
                      <a:pt x="696" y="2181"/>
                    </a:lnTo>
                    <a:cubicBezTo>
                      <a:pt x="783" y="2263"/>
                      <a:pt x="819" y="2374"/>
                      <a:pt x="798" y="2487"/>
                    </a:cubicBezTo>
                    <a:lnTo>
                      <a:pt x="681" y="3167"/>
                    </a:lnTo>
                    <a:cubicBezTo>
                      <a:pt x="644" y="3394"/>
                      <a:pt x="822" y="3576"/>
                      <a:pt x="1027" y="3576"/>
                    </a:cubicBezTo>
                    <a:cubicBezTo>
                      <a:pt x="1081" y="3576"/>
                      <a:pt x="1137" y="3563"/>
                      <a:pt x="1192" y="3535"/>
                    </a:cubicBezTo>
                    <a:lnTo>
                      <a:pt x="1801" y="3214"/>
                    </a:lnTo>
                    <a:cubicBezTo>
                      <a:pt x="1849" y="3188"/>
                      <a:pt x="1904" y="3175"/>
                      <a:pt x="1960" y="3175"/>
                    </a:cubicBezTo>
                    <a:cubicBezTo>
                      <a:pt x="2015" y="3175"/>
                      <a:pt x="2072" y="3188"/>
                      <a:pt x="2123" y="3214"/>
                    </a:cubicBezTo>
                    <a:lnTo>
                      <a:pt x="2731" y="3535"/>
                    </a:lnTo>
                    <a:cubicBezTo>
                      <a:pt x="2785" y="3563"/>
                      <a:pt x="2840" y="3576"/>
                      <a:pt x="2894" y="3576"/>
                    </a:cubicBezTo>
                    <a:cubicBezTo>
                      <a:pt x="3098" y="3576"/>
                      <a:pt x="3279" y="3394"/>
                      <a:pt x="3238" y="3167"/>
                    </a:cubicBezTo>
                    <a:lnTo>
                      <a:pt x="3125" y="2487"/>
                    </a:lnTo>
                    <a:cubicBezTo>
                      <a:pt x="3105" y="2374"/>
                      <a:pt x="3141" y="2263"/>
                      <a:pt x="3222" y="2181"/>
                    </a:cubicBezTo>
                    <a:lnTo>
                      <a:pt x="3713" y="1699"/>
                    </a:lnTo>
                    <a:cubicBezTo>
                      <a:pt x="3923" y="1501"/>
                      <a:pt x="3811" y="1147"/>
                      <a:pt x="3519" y="1102"/>
                    </a:cubicBezTo>
                    <a:lnTo>
                      <a:pt x="2844" y="1005"/>
                    </a:lnTo>
                    <a:cubicBezTo>
                      <a:pt x="2726" y="989"/>
                      <a:pt x="2629" y="918"/>
                      <a:pt x="2578" y="816"/>
                    </a:cubicBezTo>
                    <a:lnTo>
                      <a:pt x="2277" y="196"/>
                    </a:lnTo>
                    <a:cubicBezTo>
                      <a:pt x="2212" y="66"/>
                      <a:pt x="2087" y="1"/>
                      <a:pt x="1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8"/>
              <p:cNvSpPr/>
              <p:nvPr/>
            </p:nvSpPr>
            <p:spPr>
              <a:xfrm>
                <a:off x="1613003" y="2606681"/>
                <a:ext cx="144062" cy="131347"/>
              </a:xfrm>
              <a:custGeom>
                <a:avLst/>
                <a:gdLst/>
                <a:ahLst/>
                <a:cxnLst/>
                <a:rect l="l" t="t" r="r" b="b"/>
                <a:pathLst>
                  <a:path w="3923" h="3577" extrusionOk="0">
                    <a:moveTo>
                      <a:pt x="1961" y="1"/>
                    </a:moveTo>
                    <a:cubicBezTo>
                      <a:pt x="1836" y="1"/>
                      <a:pt x="1711" y="66"/>
                      <a:pt x="1646" y="196"/>
                    </a:cubicBezTo>
                    <a:lnTo>
                      <a:pt x="1345" y="816"/>
                    </a:lnTo>
                    <a:cubicBezTo>
                      <a:pt x="1294" y="918"/>
                      <a:pt x="1192" y="989"/>
                      <a:pt x="1079" y="1005"/>
                    </a:cubicBezTo>
                    <a:lnTo>
                      <a:pt x="399" y="1102"/>
                    </a:lnTo>
                    <a:cubicBezTo>
                      <a:pt x="112" y="1147"/>
                      <a:pt x="0" y="1501"/>
                      <a:pt x="204" y="1699"/>
                    </a:cubicBezTo>
                    <a:lnTo>
                      <a:pt x="701" y="2181"/>
                    </a:lnTo>
                    <a:cubicBezTo>
                      <a:pt x="782" y="2263"/>
                      <a:pt x="818" y="2374"/>
                      <a:pt x="798" y="2487"/>
                    </a:cubicBezTo>
                    <a:lnTo>
                      <a:pt x="685" y="3167"/>
                    </a:lnTo>
                    <a:cubicBezTo>
                      <a:pt x="644" y="3394"/>
                      <a:pt x="825" y="3576"/>
                      <a:pt x="1029" y="3576"/>
                    </a:cubicBezTo>
                    <a:cubicBezTo>
                      <a:pt x="1083" y="3576"/>
                      <a:pt x="1138" y="3563"/>
                      <a:pt x="1192" y="3535"/>
                    </a:cubicBezTo>
                    <a:lnTo>
                      <a:pt x="1800" y="3214"/>
                    </a:lnTo>
                    <a:cubicBezTo>
                      <a:pt x="1851" y="3188"/>
                      <a:pt x="1906" y="3175"/>
                      <a:pt x="1961" y="3175"/>
                    </a:cubicBezTo>
                    <a:cubicBezTo>
                      <a:pt x="2016" y="3175"/>
                      <a:pt x="2071" y="3188"/>
                      <a:pt x="2122" y="3214"/>
                    </a:cubicBezTo>
                    <a:lnTo>
                      <a:pt x="2731" y="3535"/>
                    </a:lnTo>
                    <a:cubicBezTo>
                      <a:pt x="2784" y="3563"/>
                      <a:pt x="2840" y="3576"/>
                      <a:pt x="2894" y="3576"/>
                    </a:cubicBezTo>
                    <a:cubicBezTo>
                      <a:pt x="3097" y="3576"/>
                      <a:pt x="3277" y="3394"/>
                      <a:pt x="3237" y="3167"/>
                    </a:cubicBezTo>
                    <a:lnTo>
                      <a:pt x="3125" y="2487"/>
                    </a:lnTo>
                    <a:cubicBezTo>
                      <a:pt x="3104" y="2374"/>
                      <a:pt x="3140" y="2263"/>
                      <a:pt x="3222" y="2181"/>
                    </a:cubicBezTo>
                    <a:lnTo>
                      <a:pt x="3718" y="1699"/>
                    </a:lnTo>
                    <a:cubicBezTo>
                      <a:pt x="3923" y="1501"/>
                      <a:pt x="3810" y="1147"/>
                      <a:pt x="3524" y="1102"/>
                    </a:cubicBezTo>
                    <a:lnTo>
                      <a:pt x="2843" y="1005"/>
                    </a:lnTo>
                    <a:cubicBezTo>
                      <a:pt x="2726" y="989"/>
                      <a:pt x="2628" y="918"/>
                      <a:pt x="2578" y="816"/>
                    </a:cubicBezTo>
                    <a:lnTo>
                      <a:pt x="2276" y="196"/>
                    </a:lnTo>
                    <a:cubicBezTo>
                      <a:pt x="2212" y="66"/>
                      <a:pt x="2087" y="1"/>
                      <a:pt x="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8"/>
              <p:cNvSpPr/>
              <p:nvPr/>
            </p:nvSpPr>
            <p:spPr>
              <a:xfrm>
                <a:off x="1828847" y="2606681"/>
                <a:ext cx="144062" cy="131347"/>
              </a:xfrm>
              <a:custGeom>
                <a:avLst/>
                <a:gdLst/>
                <a:ahLst/>
                <a:cxnLst/>
                <a:rect l="l" t="t" r="r" b="b"/>
                <a:pathLst>
                  <a:path w="3923" h="3577" extrusionOk="0">
                    <a:moveTo>
                      <a:pt x="1963" y="1"/>
                    </a:moveTo>
                    <a:cubicBezTo>
                      <a:pt x="1839" y="1"/>
                      <a:pt x="1713" y="66"/>
                      <a:pt x="1647" y="196"/>
                    </a:cubicBezTo>
                    <a:lnTo>
                      <a:pt x="1345" y="816"/>
                    </a:lnTo>
                    <a:cubicBezTo>
                      <a:pt x="1294" y="918"/>
                      <a:pt x="1197" y="989"/>
                      <a:pt x="1084" y="1005"/>
                    </a:cubicBezTo>
                    <a:lnTo>
                      <a:pt x="404" y="1102"/>
                    </a:lnTo>
                    <a:cubicBezTo>
                      <a:pt x="118" y="1147"/>
                      <a:pt x="0" y="1501"/>
                      <a:pt x="210" y="1699"/>
                    </a:cubicBezTo>
                    <a:lnTo>
                      <a:pt x="701" y="2181"/>
                    </a:lnTo>
                    <a:cubicBezTo>
                      <a:pt x="783" y="2263"/>
                      <a:pt x="819" y="2374"/>
                      <a:pt x="803" y="2487"/>
                    </a:cubicBezTo>
                    <a:lnTo>
                      <a:pt x="685" y="3167"/>
                    </a:lnTo>
                    <a:cubicBezTo>
                      <a:pt x="645" y="3394"/>
                      <a:pt x="826" y="3576"/>
                      <a:pt x="1029" y="3576"/>
                    </a:cubicBezTo>
                    <a:cubicBezTo>
                      <a:pt x="1083" y="3576"/>
                      <a:pt x="1138" y="3563"/>
                      <a:pt x="1192" y="3535"/>
                    </a:cubicBezTo>
                    <a:lnTo>
                      <a:pt x="1801" y="3214"/>
                    </a:lnTo>
                    <a:cubicBezTo>
                      <a:pt x="1852" y="3188"/>
                      <a:pt x="1908" y="3175"/>
                      <a:pt x="1964" y="3175"/>
                    </a:cubicBezTo>
                    <a:cubicBezTo>
                      <a:pt x="2020" y="3175"/>
                      <a:pt x="2076" y="3188"/>
                      <a:pt x="2127" y="3214"/>
                    </a:cubicBezTo>
                    <a:lnTo>
                      <a:pt x="2731" y="3535"/>
                    </a:lnTo>
                    <a:cubicBezTo>
                      <a:pt x="2786" y="3563"/>
                      <a:pt x="2842" y="3576"/>
                      <a:pt x="2896" y="3576"/>
                    </a:cubicBezTo>
                    <a:cubicBezTo>
                      <a:pt x="3101" y="3576"/>
                      <a:pt x="3279" y="3394"/>
                      <a:pt x="3243" y="3167"/>
                    </a:cubicBezTo>
                    <a:lnTo>
                      <a:pt x="3125" y="2487"/>
                    </a:lnTo>
                    <a:cubicBezTo>
                      <a:pt x="3104" y="2374"/>
                      <a:pt x="3146" y="2263"/>
                      <a:pt x="3227" y="2181"/>
                    </a:cubicBezTo>
                    <a:lnTo>
                      <a:pt x="3718" y="1699"/>
                    </a:lnTo>
                    <a:cubicBezTo>
                      <a:pt x="3923" y="1501"/>
                      <a:pt x="3810" y="1147"/>
                      <a:pt x="3524" y="1102"/>
                    </a:cubicBezTo>
                    <a:lnTo>
                      <a:pt x="2844" y="1005"/>
                    </a:lnTo>
                    <a:cubicBezTo>
                      <a:pt x="2731" y="989"/>
                      <a:pt x="2634" y="918"/>
                      <a:pt x="2582" y="816"/>
                    </a:cubicBezTo>
                    <a:lnTo>
                      <a:pt x="2276" y="196"/>
                    </a:lnTo>
                    <a:cubicBezTo>
                      <a:pt x="2212" y="66"/>
                      <a:pt x="2088" y="1"/>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8"/>
              <p:cNvSpPr/>
              <p:nvPr/>
            </p:nvSpPr>
            <p:spPr>
              <a:xfrm>
                <a:off x="2044692" y="2606681"/>
                <a:ext cx="144283" cy="131347"/>
              </a:xfrm>
              <a:custGeom>
                <a:avLst/>
                <a:gdLst/>
                <a:ahLst/>
                <a:cxnLst/>
                <a:rect l="l" t="t" r="r" b="b"/>
                <a:pathLst>
                  <a:path w="3929" h="3577" extrusionOk="0">
                    <a:moveTo>
                      <a:pt x="1965" y="1"/>
                    </a:moveTo>
                    <a:cubicBezTo>
                      <a:pt x="1841" y="1"/>
                      <a:pt x="1717" y="66"/>
                      <a:pt x="1653" y="196"/>
                    </a:cubicBezTo>
                    <a:lnTo>
                      <a:pt x="1346" y="816"/>
                    </a:lnTo>
                    <a:cubicBezTo>
                      <a:pt x="1296" y="918"/>
                      <a:pt x="1198" y="989"/>
                      <a:pt x="1086" y="1005"/>
                    </a:cubicBezTo>
                    <a:lnTo>
                      <a:pt x="406" y="1102"/>
                    </a:lnTo>
                    <a:cubicBezTo>
                      <a:pt x="119" y="1147"/>
                      <a:pt x="1" y="1501"/>
                      <a:pt x="211" y="1699"/>
                    </a:cubicBezTo>
                    <a:lnTo>
                      <a:pt x="702" y="2181"/>
                    </a:lnTo>
                    <a:cubicBezTo>
                      <a:pt x="784" y="2263"/>
                      <a:pt x="820" y="2374"/>
                      <a:pt x="805" y="2487"/>
                    </a:cubicBezTo>
                    <a:lnTo>
                      <a:pt x="687" y="3167"/>
                    </a:lnTo>
                    <a:cubicBezTo>
                      <a:pt x="646" y="3394"/>
                      <a:pt x="827" y="3576"/>
                      <a:pt x="1030" y="3576"/>
                    </a:cubicBezTo>
                    <a:cubicBezTo>
                      <a:pt x="1084" y="3576"/>
                      <a:pt x="1139" y="3563"/>
                      <a:pt x="1193" y="3535"/>
                    </a:cubicBezTo>
                    <a:lnTo>
                      <a:pt x="1801" y="3214"/>
                    </a:lnTo>
                    <a:cubicBezTo>
                      <a:pt x="1852" y="3188"/>
                      <a:pt x="1909" y="3175"/>
                      <a:pt x="1965" y="3175"/>
                    </a:cubicBezTo>
                    <a:cubicBezTo>
                      <a:pt x="2021" y="3175"/>
                      <a:pt x="2078" y="3188"/>
                      <a:pt x="2129" y="3214"/>
                    </a:cubicBezTo>
                    <a:lnTo>
                      <a:pt x="2738" y="3535"/>
                    </a:lnTo>
                    <a:cubicBezTo>
                      <a:pt x="2791" y="3563"/>
                      <a:pt x="2847" y="3576"/>
                      <a:pt x="2900" y="3576"/>
                    </a:cubicBezTo>
                    <a:cubicBezTo>
                      <a:pt x="3102" y="3576"/>
                      <a:pt x="3280" y="3394"/>
                      <a:pt x="3244" y="3167"/>
                    </a:cubicBezTo>
                    <a:lnTo>
                      <a:pt x="3126" y="2487"/>
                    </a:lnTo>
                    <a:cubicBezTo>
                      <a:pt x="3106" y="2374"/>
                      <a:pt x="3147" y="2263"/>
                      <a:pt x="3229" y="2181"/>
                    </a:cubicBezTo>
                    <a:lnTo>
                      <a:pt x="3720" y="1699"/>
                    </a:lnTo>
                    <a:cubicBezTo>
                      <a:pt x="3928" y="1501"/>
                      <a:pt x="3812" y="1147"/>
                      <a:pt x="3525" y="1102"/>
                    </a:cubicBezTo>
                    <a:lnTo>
                      <a:pt x="2845" y="1005"/>
                    </a:lnTo>
                    <a:cubicBezTo>
                      <a:pt x="2732" y="989"/>
                      <a:pt x="2635" y="918"/>
                      <a:pt x="2585" y="816"/>
                    </a:cubicBezTo>
                    <a:lnTo>
                      <a:pt x="2278" y="196"/>
                    </a:lnTo>
                    <a:cubicBezTo>
                      <a:pt x="2213" y="66"/>
                      <a:pt x="2089" y="1"/>
                      <a:pt x="1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8"/>
              <p:cNvSpPr/>
              <p:nvPr/>
            </p:nvSpPr>
            <p:spPr>
              <a:xfrm>
                <a:off x="2260757" y="2606681"/>
                <a:ext cx="144099" cy="131347"/>
              </a:xfrm>
              <a:custGeom>
                <a:avLst/>
                <a:gdLst/>
                <a:ahLst/>
                <a:cxnLst/>
                <a:rect l="l" t="t" r="r" b="b"/>
                <a:pathLst>
                  <a:path w="3924" h="3577" extrusionOk="0">
                    <a:moveTo>
                      <a:pt x="1960" y="1"/>
                    </a:moveTo>
                    <a:cubicBezTo>
                      <a:pt x="1835" y="1"/>
                      <a:pt x="1711" y="66"/>
                      <a:pt x="1647" y="196"/>
                    </a:cubicBezTo>
                    <a:lnTo>
                      <a:pt x="1340" y="816"/>
                    </a:lnTo>
                    <a:cubicBezTo>
                      <a:pt x="1290" y="918"/>
                      <a:pt x="1193" y="989"/>
                      <a:pt x="1080" y="1005"/>
                    </a:cubicBezTo>
                    <a:lnTo>
                      <a:pt x="400" y="1102"/>
                    </a:lnTo>
                    <a:cubicBezTo>
                      <a:pt x="113" y="1147"/>
                      <a:pt x="1" y="1501"/>
                      <a:pt x="205" y="1699"/>
                    </a:cubicBezTo>
                    <a:lnTo>
                      <a:pt x="696" y="2181"/>
                    </a:lnTo>
                    <a:cubicBezTo>
                      <a:pt x="778" y="2263"/>
                      <a:pt x="818" y="2374"/>
                      <a:pt x="799" y="2487"/>
                    </a:cubicBezTo>
                    <a:lnTo>
                      <a:pt x="681" y="3167"/>
                    </a:lnTo>
                    <a:cubicBezTo>
                      <a:pt x="644" y="3394"/>
                      <a:pt x="822" y="3576"/>
                      <a:pt x="1027" y="3576"/>
                    </a:cubicBezTo>
                    <a:cubicBezTo>
                      <a:pt x="1082" y="3576"/>
                      <a:pt x="1138" y="3563"/>
                      <a:pt x="1193" y="3535"/>
                    </a:cubicBezTo>
                    <a:lnTo>
                      <a:pt x="1795" y="3214"/>
                    </a:lnTo>
                    <a:cubicBezTo>
                      <a:pt x="1847" y="3188"/>
                      <a:pt x="1903" y="3175"/>
                      <a:pt x="1960" y="3175"/>
                    </a:cubicBezTo>
                    <a:cubicBezTo>
                      <a:pt x="2016" y="3175"/>
                      <a:pt x="2072" y="3188"/>
                      <a:pt x="2123" y="3214"/>
                    </a:cubicBezTo>
                    <a:lnTo>
                      <a:pt x="2732" y="3535"/>
                    </a:lnTo>
                    <a:cubicBezTo>
                      <a:pt x="2785" y="3563"/>
                      <a:pt x="2841" y="3576"/>
                      <a:pt x="2894" y="3576"/>
                    </a:cubicBezTo>
                    <a:cubicBezTo>
                      <a:pt x="3098" y="3576"/>
                      <a:pt x="3278" y="3394"/>
                      <a:pt x="3237" y="3167"/>
                    </a:cubicBezTo>
                    <a:lnTo>
                      <a:pt x="3119" y="2487"/>
                    </a:lnTo>
                    <a:cubicBezTo>
                      <a:pt x="3105" y="2374"/>
                      <a:pt x="3140" y="2263"/>
                      <a:pt x="3223" y="2181"/>
                    </a:cubicBezTo>
                    <a:lnTo>
                      <a:pt x="3714" y="1699"/>
                    </a:lnTo>
                    <a:cubicBezTo>
                      <a:pt x="3923" y="1501"/>
                      <a:pt x="3806" y="1147"/>
                      <a:pt x="3518" y="1102"/>
                    </a:cubicBezTo>
                    <a:lnTo>
                      <a:pt x="2838" y="1005"/>
                    </a:lnTo>
                    <a:cubicBezTo>
                      <a:pt x="2727" y="989"/>
                      <a:pt x="2629" y="918"/>
                      <a:pt x="2578" y="816"/>
                    </a:cubicBezTo>
                    <a:lnTo>
                      <a:pt x="2276" y="196"/>
                    </a:lnTo>
                    <a:cubicBezTo>
                      <a:pt x="2210" y="66"/>
                      <a:pt x="2085" y="1"/>
                      <a:pt x="1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3" name="Google Shape;1213;p58"/>
            <p:cNvSpPr/>
            <p:nvPr/>
          </p:nvSpPr>
          <p:spPr>
            <a:xfrm>
              <a:off x="1646325" y="1726150"/>
              <a:ext cx="576015" cy="38928"/>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8"/>
            <p:cNvSpPr/>
            <p:nvPr/>
          </p:nvSpPr>
          <p:spPr>
            <a:xfrm>
              <a:off x="1646325" y="1814558"/>
              <a:ext cx="576015" cy="38868"/>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8"/>
            <p:cNvSpPr/>
            <p:nvPr/>
          </p:nvSpPr>
          <p:spPr>
            <a:xfrm>
              <a:off x="1646325" y="1902726"/>
              <a:ext cx="481479" cy="38898"/>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6" name="Google Shape;1216;p58"/>
            <p:cNvGrpSpPr/>
            <p:nvPr/>
          </p:nvGrpSpPr>
          <p:grpSpPr>
            <a:xfrm>
              <a:off x="1884725" y="2724775"/>
              <a:ext cx="1355700" cy="262500"/>
              <a:chOff x="1884725" y="2724775"/>
              <a:chExt cx="1355700" cy="262500"/>
            </a:xfrm>
          </p:grpSpPr>
          <p:sp>
            <p:nvSpPr>
              <p:cNvPr id="1217" name="Google Shape;1217;p58"/>
              <p:cNvSpPr/>
              <p:nvPr/>
            </p:nvSpPr>
            <p:spPr>
              <a:xfrm>
                <a:off x="1884725" y="2724775"/>
                <a:ext cx="1355700" cy="262500"/>
              </a:xfrm>
              <a:prstGeom prst="roundRect">
                <a:avLst>
                  <a:gd name="adj" fmla="val 23686"/>
                </a:avLst>
              </a:prstGeom>
              <a:gradFill>
                <a:gsLst>
                  <a:gs pos="0">
                    <a:schemeClr val="lt1"/>
                  </a:gs>
                  <a:gs pos="100000">
                    <a:schemeClr val="dk2"/>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8"/>
              <p:cNvSpPr/>
              <p:nvPr/>
            </p:nvSpPr>
            <p:spPr>
              <a:xfrm>
                <a:off x="2176700" y="2836550"/>
                <a:ext cx="964615" cy="38924"/>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8"/>
              <p:cNvSpPr/>
              <p:nvPr/>
            </p:nvSpPr>
            <p:spPr>
              <a:xfrm>
                <a:off x="2176700" y="2836550"/>
                <a:ext cx="463839" cy="38924"/>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8"/>
              <p:cNvSpPr/>
              <p:nvPr/>
            </p:nvSpPr>
            <p:spPr>
              <a:xfrm>
                <a:off x="1983825" y="2792040"/>
                <a:ext cx="133214" cy="127937"/>
              </a:xfrm>
              <a:custGeom>
                <a:avLst/>
                <a:gdLst/>
                <a:ahLst/>
                <a:cxnLst/>
                <a:rect l="l" t="t" r="r" b="b"/>
                <a:pathLst>
                  <a:path w="9517" h="9140" extrusionOk="0">
                    <a:moveTo>
                      <a:pt x="2167" y="1"/>
                    </a:moveTo>
                    <a:lnTo>
                      <a:pt x="2167" y="4844"/>
                    </a:lnTo>
                    <a:lnTo>
                      <a:pt x="0" y="4844"/>
                    </a:lnTo>
                    <a:lnTo>
                      <a:pt x="2167" y="6803"/>
                    </a:lnTo>
                    <a:lnTo>
                      <a:pt x="4761" y="9139"/>
                    </a:lnTo>
                    <a:lnTo>
                      <a:pt x="9517" y="4844"/>
                    </a:lnTo>
                    <a:lnTo>
                      <a:pt x="7348" y="4844"/>
                    </a:lnTo>
                    <a:lnTo>
                      <a:pt x="7348" y="1"/>
                    </a:lnTo>
                    <a:close/>
                  </a:path>
                </a:pathLst>
              </a:custGeom>
              <a:gradFill>
                <a:gsLst>
                  <a:gs pos="0">
                    <a:srgbClr val="E9A984"/>
                  </a:gs>
                  <a:gs pos="100000">
                    <a:srgbClr val="E57C85"/>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58"/>
            <p:cNvGrpSpPr/>
            <p:nvPr/>
          </p:nvGrpSpPr>
          <p:grpSpPr>
            <a:xfrm>
              <a:off x="1251920" y="3452543"/>
              <a:ext cx="694832" cy="494692"/>
              <a:chOff x="3336290" y="764021"/>
              <a:chExt cx="810300" cy="576900"/>
            </a:xfrm>
          </p:grpSpPr>
          <p:sp>
            <p:nvSpPr>
              <p:cNvPr id="1222" name="Google Shape;1222;p58"/>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8"/>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8"/>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58"/>
            <p:cNvGrpSpPr/>
            <p:nvPr/>
          </p:nvGrpSpPr>
          <p:grpSpPr>
            <a:xfrm>
              <a:off x="2895002" y="3452544"/>
              <a:ext cx="767672" cy="251306"/>
              <a:chOff x="6394925" y="2541508"/>
              <a:chExt cx="736800" cy="241200"/>
            </a:xfrm>
          </p:grpSpPr>
          <p:sp>
            <p:nvSpPr>
              <p:cNvPr id="1226" name="Google Shape;1226;p58"/>
              <p:cNvSpPr/>
              <p:nvPr/>
            </p:nvSpPr>
            <p:spPr>
              <a:xfrm rot="-5400000">
                <a:off x="6642725" y="2293708"/>
                <a:ext cx="241200" cy="736800"/>
              </a:xfrm>
              <a:prstGeom prst="roundRect">
                <a:avLst>
                  <a:gd name="adj" fmla="val 7267"/>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8"/>
              <p:cNvSpPr/>
              <p:nvPr/>
            </p:nvSpPr>
            <p:spPr>
              <a:xfrm rot="-5400000">
                <a:off x="6465199"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8"/>
              <p:cNvSpPr/>
              <p:nvPr/>
            </p:nvSpPr>
            <p:spPr>
              <a:xfrm rot="-5400000">
                <a:off x="6686966"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8"/>
              <p:cNvSpPr/>
              <p:nvPr/>
            </p:nvSpPr>
            <p:spPr>
              <a:xfrm rot="-5400000">
                <a:off x="6908732" y="2584700"/>
                <a:ext cx="152700" cy="154800"/>
              </a:xfrm>
              <a:prstGeom prst="roundRect">
                <a:avLst>
                  <a:gd name="adj" fmla="val 7267"/>
                </a:avLst>
              </a:prstGeom>
              <a:solidFill>
                <a:srgbClr val="29283D"/>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58"/>
            <p:cNvSpPr/>
            <p:nvPr/>
          </p:nvSpPr>
          <p:spPr>
            <a:xfrm>
              <a:off x="3333299" y="1699552"/>
              <a:ext cx="440861" cy="441047"/>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8"/>
            <p:cNvSpPr/>
            <p:nvPr/>
          </p:nvSpPr>
          <p:spPr>
            <a:xfrm>
              <a:off x="3435392" y="1812376"/>
              <a:ext cx="236675" cy="215400"/>
            </a:xfrm>
            <a:custGeom>
              <a:avLst/>
              <a:gdLst/>
              <a:ahLst/>
              <a:cxnLst/>
              <a:rect l="l" t="t" r="r" b="b"/>
              <a:pathLst>
                <a:path w="9467" h="8616" extrusionOk="0">
                  <a:moveTo>
                    <a:pt x="4733" y="1"/>
                  </a:moveTo>
                  <a:cubicBezTo>
                    <a:pt x="4606" y="1"/>
                    <a:pt x="4480" y="48"/>
                    <a:pt x="4383" y="142"/>
                  </a:cubicBezTo>
                  <a:lnTo>
                    <a:pt x="210" y="4131"/>
                  </a:lnTo>
                  <a:cubicBezTo>
                    <a:pt x="10" y="4325"/>
                    <a:pt x="0" y="4648"/>
                    <a:pt x="194" y="4847"/>
                  </a:cubicBezTo>
                  <a:cubicBezTo>
                    <a:pt x="295" y="4952"/>
                    <a:pt x="429" y="5005"/>
                    <a:pt x="564" y="5005"/>
                  </a:cubicBezTo>
                  <a:cubicBezTo>
                    <a:pt x="690" y="5005"/>
                    <a:pt x="817" y="4959"/>
                    <a:pt x="916" y="4867"/>
                  </a:cubicBezTo>
                  <a:lnTo>
                    <a:pt x="4730" y="1211"/>
                  </a:lnTo>
                  <a:lnTo>
                    <a:pt x="8551" y="4867"/>
                  </a:lnTo>
                  <a:cubicBezTo>
                    <a:pt x="8648" y="4959"/>
                    <a:pt x="8776" y="5005"/>
                    <a:pt x="8903" y="5005"/>
                  </a:cubicBezTo>
                  <a:cubicBezTo>
                    <a:pt x="9037" y="5005"/>
                    <a:pt x="9170" y="4955"/>
                    <a:pt x="9271" y="4847"/>
                  </a:cubicBezTo>
                  <a:cubicBezTo>
                    <a:pt x="9467" y="4648"/>
                    <a:pt x="9456" y="4325"/>
                    <a:pt x="9257" y="4131"/>
                  </a:cubicBezTo>
                  <a:lnTo>
                    <a:pt x="5084" y="142"/>
                  </a:lnTo>
                  <a:cubicBezTo>
                    <a:pt x="4986" y="48"/>
                    <a:pt x="4860" y="1"/>
                    <a:pt x="4733" y="1"/>
                  </a:cubicBezTo>
                  <a:close/>
                  <a:moveTo>
                    <a:pt x="4730" y="2203"/>
                  </a:moveTo>
                  <a:lnTo>
                    <a:pt x="1355" y="5434"/>
                  </a:lnTo>
                  <a:lnTo>
                    <a:pt x="1355" y="8616"/>
                  </a:lnTo>
                  <a:lnTo>
                    <a:pt x="3928" y="8616"/>
                  </a:lnTo>
                  <a:lnTo>
                    <a:pt x="3928" y="6529"/>
                  </a:lnTo>
                  <a:lnTo>
                    <a:pt x="5539" y="6529"/>
                  </a:lnTo>
                  <a:lnTo>
                    <a:pt x="5539" y="8616"/>
                  </a:lnTo>
                  <a:lnTo>
                    <a:pt x="8106" y="8616"/>
                  </a:lnTo>
                  <a:lnTo>
                    <a:pt x="8106" y="5434"/>
                  </a:lnTo>
                  <a:lnTo>
                    <a:pt x="4730" y="2203"/>
                  </a:lnTo>
                  <a:close/>
                </a:path>
              </a:pathLst>
            </a:cu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8"/>
            <p:cNvSpPr/>
            <p:nvPr/>
          </p:nvSpPr>
          <p:spPr>
            <a:xfrm>
              <a:off x="3118883" y="1853125"/>
              <a:ext cx="133828" cy="133884"/>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8"/>
            <p:cNvSpPr/>
            <p:nvPr/>
          </p:nvSpPr>
          <p:spPr>
            <a:xfrm>
              <a:off x="2904474" y="1853125"/>
              <a:ext cx="133828" cy="133884"/>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4" name="Google Shape;1234;p58">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8">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8">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picture containing art, sketch, line, triangle&#10;&#10;Description automatically generated">
            <a:extLst>
              <a:ext uri="{FF2B5EF4-FFF2-40B4-BE49-F238E27FC236}">
                <a16:creationId xmlns:a16="http://schemas.microsoft.com/office/drawing/2014/main" id="{9243021B-A7F4-ADCB-2EFD-88B71883FBA2}"/>
              </a:ext>
            </a:extLst>
          </p:cNvPr>
          <p:cNvPicPr>
            <a:picLocks noChangeAspect="1"/>
          </p:cNvPicPr>
          <p:nvPr/>
        </p:nvPicPr>
        <p:blipFill>
          <a:blip r:embed="rId5"/>
          <a:stretch>
            <a:fillRect/>
          </a:stretch>
        </p:blipFill>
        <p:spPr>
          <a:xfrm>
            <a:off x="8414801" y="4428639"/>
            <a:ext cx="645290" cy="645290"/>
          </a:xfrm>
          <a:prstGeom prst="rect">
            <a:avLst/>
          </a:prstGeom>
        </p:spPr>
      </p:pic>
    </p:spTree>
    <p:extLst>
      <p:ext uri="{BB962C8B-B14F-4D97-AF65-F5344CB8AC3E}">
        <p14:creationId xmlns:p14="http://schemas.microsoft.com/office/powerpoint/2010/main" val="1001671250"/>
      </p:ext>
    </p:extLst>
  </p:cSld>
  <p:clrMapOvr>
    <a:masterClrMapping/>
  </p:clrMapOvr>
  <p:extLst>
    <p:ext uri="{6950BFC3-D8DA-4A85-94F7-54DA5524770B}">
      <p188:commentRel xmlns:p188="http://schemas.microsoft.com/office/powerpoint/2018/8/main" r:id="rId3"/>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39F6-8F66-F9DC-0213-B912E3918F7F}"/>
              </a:ext>
            </a:extLst>
          </p:cNvPr>
          <p:cNvSpPr>
            <a:spLocks noGrp="1"/>
          </p:cNvSpPr>
          <p:nvPr>
            <p:ph type="title"/>
          </p:nvPr>
        </p:nvSpPr>
        <p:spPr/>
        <p:txBody>
          <a:bodyPr/>
          <a:lstStyle/>
          <a:p>
            <a:r>
              <a:rPr lang="en-GB"/>
              <a:t>/SQL Injection: In a Nutshell</a:t>
            </a:r>
            <a:endParaRPr lang="en-SG"/>
          </a:p>
        </p:txBody>
      </p:sp>
      <p:grpSp>
        <p:nvGrpSpPr>
          <p:cNvPr id="4" name="Google Shape;869;p53">
            <a:extLst>
              <a:ext uri="{FF2B5EF4-FFF2-40B4-BE49-F238E27FC236}">
                <a16:creationId xmlns:a16="http://schemas.microsoft.com/office/drawing/2014/main" id="{EFCD4EAD-9323-9245-102A-DE7DBAAC613A}"/>
              </a:ext>
            </a:extLst>
          </p:cNvPr>
          <p:cNvGrpSpPr/>
          <p:nvPr/>
        </p:nvGrpSpPr>
        <p:grpSpPr>
          <a:xfrm>
            <a:off x="299286" y="189025"/>
            <a:ext cx="133205" cy="119344"/>
            <a:chOff x="222150" y="185025"/>
            <a:chExt cx="170100" cy="152400"/>
          </a:xfrm>
        </p:grpSpPr>
        <p:cxnSp>
          <p:nvCxnSpPr>
            <p:cNvPr id="5" name="Google Shape;870;p53">
              <a:extLst>
                <a:ext uri="{FF2B5EF4-FFF2-40B4-BE49-F238E27FC236}">
                  <a16:creationId xmlns:a16="http://schemas.microsoft.com/office/drawing/2014/main" id="{14007356-1B96-0F1F-9FFE-CF2E8E6F41F9}"/>
                </a:ext>
              </a:extLst>
            </p:cNvPr>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 name="Google Shape;871;p53">
              <a:extLst>
                <a:ext uri="{FF2B5EF4-FFF2-40B4-BE49-F238E27FC236}">
                  <a16:creationId xmlns:a16="http://schemas.microsoft.com/office/drawing/2014/main" id="{3BEFE9D7-AB6F-36A9-82E7-6BFFE5C5BBB0}"/>
                </a:ext>
              </a:extLst>
            </p:cNvPr>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 name="Google Shape;872;p53">
              <a:extLst>
                <a:ext uri="{FF2B5EF4-FFF2-40B4-BE49-F238E27FC236}">
                  <a16:creationId xmlns:a16="http://schemas.microsoft.com/office/drawing/2014/main" id="{97A3700F-F514-F8AE-4FBF-11A3AFB83250}"/>
                </a:ext>
              </a:extLst>
            </p:cNvPr>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 name="Google Shape;873;p53">
            <a:extLst>
              <a:ext uri="{FF2B5EF4-FFF2-40B4-BE49-F238E27FC236}">
                <a16:creationId xmlns:a16="http://schemas.microsoft.com/office/drawing/2014/main" id="{4CA86F58-3C80-C4BE-BA66-CF7C9E3E8EA5}"/>
              </a:ext>
            </a:extLst>
          </p:cNvPr>
          <p:cNvGrpSpPr/>
          <p:nvPr/>
        </p:nvGrpSpPr>
        <p:grpSpPr>
          <a:xfrm>
            <a:off x="286625" y="3999999"/>
            <a:ext cx="145867" cy="958251"/>
            <a:chOff x="286625" y="3923799"/>
            <a:chExt cx="145867" cy="958251"/>
          </a:xfrm>
        </p:grpSpPr>
        <p:sp>
          <p:nvSpPr>
            <p:cNvPr id="9" name="Google Shape;874;p53">
              <a:extLst>
                <a:ext uri="{FF2B5EF4-FFF2-40B4-BE49-F238E27FC236}">
                  <a16:creationId xmlns:a16="http://schemas.microsoft.com/office/drawing/2014/main" id="{4097FBA6-D948-737D-6CE2-736028071411}"/>
                </a:ext>
              </a:extLst>
            </p:cNvPr>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75;p53">
              <a:extLst>
                <a:ext uri="{FF2B5EF4-FFF2-40B4-BE49-F238E27FC236}">
                  <a16:creationId xmlns:a16="http://schemas.microsoft.com/office/drawing/2014/main" id="{13F8BB4F-084E-15F5-865D-989A6E3E5FB8}"/>
                </a:ext>
              </a:extLst>
            </p:cNvPr>
            <p:cNvGrpSpPr/>
            <p:nvPr/>
          </p:nvGrpSpPr>
          <p:grpSpPr>
            <a:xfrm>
              <a:off x="298112" y="4342643"/>
              <a:ext cx="110182" cy="126862"/>
              <a:chOff x="281100" y="2027800"/>
              <a:chExt cx="140700" cy="162000"/>
            </a:xfrm>
          </p:grpSpPr>
          <p:sp>
            <p:nvSpPr>
              <p:cNvPr id="14" name="Google Shape;876;p53">
                <a:extLst>
                  <a:ext uri="{FF2B5EF4-FFF2-40B4-BE49-F238E27FC236}">
                    <a16:creationId xmlns:a16="http://schemas.microsoft.com/office/drawing/2014/main" id="{0C8597FE-CC0C-277B-1533-20468A91BAE8}"/>
                  </a:ext>
                </a:extLst>
              </p:cNvPr>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77;p53">
                <a:extLst>
                  <a:ext uri="{FF2B5EF4-FFF2-40B4-BE49-F238E27FC236}">
                    <a16:creationId xmlns:a16="http://schemas.microsoft.com/office/drawing/2014/main" id="{F13D26BD-51C0-2086-15DB-37CBC4D8ECBB}"/>
                  </a:ext>
                </a:extLst>
              </p:cNvPr>
              <p:cNvGrpSpPr/>
              <p:nvPr/>
            </p:nvGrpSpPr>
            <p:grpSpPr>
              <a:xfrm>
                <a:off x="308875" y="2088450"/>
                <a:ext cx="85200" cy="40700"/>
                <a:chOff x="308875" y="2087000"/>
                <a:chExt cx="85200" cy="40700"/>
              </a:xfrm>
            </p:grpSpPr>
            <p:cxnSp>
              <p:nvCxnSpPr>
                <p:cNvPr id="16" name="Google Shape;878;p53">
                  <a:extLst>
                    <a:ext uri="{FF2B5EF4-FFF2-40B4-BE49-F238E27FC236}">
                      <a16:creationId xmlns:a16="http://schemas.microsoft.com/office/drawing/2014/main" id="{FCD48B6B-392B-A629-7514-5600C38ED232}"/>
                    </a:ext>
                  </a:extLst>
                </p:cNvPr>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879;p53">
                  <a:extLst>
                    <a:ext uri="{FF2B5EF4-FFF2-40B4-BE49-F238E27FC236}">
                      <a16:creationId xmlns:a16="http://schemas.microsoft.com/office/drawing/2014/main" id="{A41DA98F-41DF-0F42-59FB-894813738A6B}"/>
                    </a:ext>
                  </a:extLst>
                </p:cNvPr>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 name="Google Shape;880;p53">
              <a:extLst>
                <a:ext uri="{FF2B5EF4-FFF2-40B4-BE49-F238E27FC236}">
                  <a16:creationId xmlns:a16="http://schemas.microsoft.com/office/drawing/2014/main" id="{6EBC4603-B212-A94B-1E49-555D96769DDC}"/>
                </a:ext>
              </a:extLst>
            </p:cNvPr>
            <p:cNvGrpSpPr/>
            <p:nvPr/>
          </p:nvGrpSpPr>
          <p:grpSpPr>
            <a:xfrm>
              <a:off x="286625" y="3923799"/>
              <a:ext cx="133200" cy="133200"/>
              <a:chOff x="286625" y="3648899"/>
              <a:chExt cx="133200" cy="133200"/>
            </a:xfrm>
          </p:grpSpPr>
          <p:sp>
            <p:nvSpPr>
              <p:cNvPr id="12" name="Google Shape;881;p53">
                <a:extLst>
                  <a:ext uri="{FF2B5EF4-FFF2-40B4-BE49-F238E27FC236}">
                    <a16:creationId xmlns:a16="http://schemas.microsoft.com/office/drawing/2014/main" id="{E314034A-A733-8162-12DC-EE8862446463}"/>
                  </a:ext>
                </a:extLst>
              </p:cNvPr>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2;p53">
                <a:extLst>
                  <a:ext uri="{FF2B5EF4-FFF2-40B4-BE49-F238E27FC236}">
                    <a16:creationId xmlns:a16="http://schemas.microsoft.com/office/drawing/2014/main" id="{3F4AC366-E0E5-15F9-5ECD-442FEEA6E036}"/>
                  </a:ext>
                </a:extLst>
              </p:cNvPr>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TextBox 23">
            <a:extLst>
              <a:ext uri="{FF2B5EF4-FFF2-40B4-BE49-F238E27FC236}">
                <a16:creationId xmlns:a16="http://schemas.microsoft.com/office/drawing/2014/main" id="{9AA9F7A1-3B8E-8483-0703-2DE8BF2C0502}"/>
              </a:ext>
            </a:extLst>
          </p:cNvPr>
          <p:cNvSpPr txBox="1"/>
          <p:nvPr/>
        </p:nvSpPr>
        <p:spPr>
          <a:xfrm>
            <a:off x="6484763" y="1653805"/>
            <a:ext cx="1393330" cy="276999"/>
          </a:xfrm>
          <a:prstGeom prst="rect">
            <a:avLst/>
          </a:prstGeom>
          <a:noFill/>
        </p:spPr>
        <p:txBody>
          <a:bodyPr wrap="none" rtlCol="0">
            <a:spAutoFit/>
          </a:bodyPr>
          <a:lstStyle/>
          <a:p>
            <a:pPr algn="ctr"/>
            <a:r>
              <a:rPr lang="en-GB" sz="1200">
                <a:solidFill>
                  <a:schemeClr val="accent1"/>
                </a:solidFill>
                <a:latin typeface="Fira Code" panose="020B0809050000020004" pitchFamily="49" charset="0"/>
                <a:ea typeface="Fira Code" panose="020B0809050000020004" pitchFamily="49" charset="0"/>
                <a:cs typeface="Fira Code" panose="020B0809050000020004" pitchFamily="49" charset="0"/>
              </a:rPr>
              <a:t>query = PA001</a:t>
            </a:r>
            <a:endParaRPr lang="en-SG" sz="1200">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8" name="TextBox 17">
            <a:extLst>
              <a:ext uri="{FF2B5EF4-FFF2-40B4-BE49-F238E27FC236}">
                <a16:creationId xmlns:a16="http://schemas.microsoft.com/office/drawing/2014/main" id="{C3D211F8-EFDF-A778-9740-B6936A5FBCDD}"/>
              </a:ext>
            </a:extLst>
          </p:cNvPr>
          <p:cNvSpPr txBox="1"/>
          <p:nvPr/>
        </p:nvSpPr>
        <p:spPr>
          <a:xfrm>
            <a:off x="1393890" y="1925933"/>
            <a:ext cx="6356227" cy="338554"/>
          </a:xfrm>
          <a:prstGeom prst="rect">
            <a:avLst/>
          </a:prstGeom>
          <a:noFill/>
        </p:spPr>
        <p:txBody>
          <a:bodyPr wrap="none" rtlCol="0">
            <a:spAutoFit/>
          </a:bodyPr>
          <a:lstStyle/>
          <a:p>
            <a:pPr algn="ctr"/>
            <a:r>
              <a:rPr lang="en-GB" sz="1600">
                <a:solidFill>
                  <a:schemeClr val="tx2"/>
                </a:solidFill>
                <a:latin typeface="Fira Code" panose="020B0809050000020004" pitchFamily="49" charset="0"/>
                <a:ea typeface="Fira Code" panose="020B0809050000020004" pitchFamily="49" charset="0"/>
                <a:cs typeface="Fira Code" panose="020B0809050000020004" pitchFamily="49" charset="0"/>
              </a:rPr>
              <a:t>SELECT * FROM products WHERE </a:t>
            </a:r>
            <a:r>
              <a:rPr lang="en-GB" sz="1600" err="1">
                <a:solidFill>
                  <a:schemeClr val="tx2"/>
                </a:solidFill>
                <a:latin typeface="Fira Code" panose="020B0809050000020004" pitchFamily="49" charset="0"/>
                <a:ea typeface="Fira Code" panose="020B0809050000020004" pitchFamily="49" charset="0"/>
                <a:cs typeface="Fira Code" panose="020B0809050000020004" pitchFamily="49" charset="0"/>
              </a:rPr>
              <a:t>productCode</a:t>
            </a:r>
            <a:r>
              <a:rPr lang="en-GB" sz="1600">
                <a:solidFill>
                  <a:schemeClr val="tx2"/>
                </a:solidFill>
                <a:latin typeface="Fira Code" panose="020B0809050000020004" pitchFamily="49" charset="0"/>
                <a:ea typeface="Fira Code" panose="020B0809050000020004" pitchFamily="49" charset="0"/>
                <a:cs typeface="Fira Code" panose="020B0809050000020004" pitchFamily="49" charset="0"/>
              </a:rPr>
              <a:t> = "</a:t>
            </a:r>
            <a:r>
              <a:rPr lang="en-GB" sz="1600" u="sng">
                <a:solidFill>
                  <a:schemeClr val="accent1"/>
                </a:solidFill>
                <a:latin typeface="Fira Code" panose="020B0809050000020004" pitchFamily="49" charset="0"/>
                <a:ea typeface="Fira Code" panose="020B0809050000020004" pitchFamily="49" charset="0"/>
                <a:cs typeface="Fira Code" panose="020B0809050000020004" pitchFamily="49" charset="0"/>
              </a:rPr>
              <a:t>PA001</a:t>
            </a:r>
            <a:r>
              <a:rPr lang="en-GB" sz="1600">
                <a:solidFill>
                  <a:schemeClr val="tx2"/>
                </a:solidFill>
                <a:latin typeface="Fira Code" panose="020B0809050000020004" pitchFamily="49" charset="0"/>
                <a:ea typeface="Fira Code" panose="020B0809050000020004" pitchFamily="49" charset="0"/>
                <a:cs typeface="Fira Code" panose="020B0809050000020004" pitchFamily="49" charset="0"/>
              </a:rPr>
              <a:t>"</a:t>
            </a:r>
            <a:endParaRPr lang="en-SG" sz="1600">
              <a:solidFill>
                <a:schemeClr val="tx2"/>
              </a:solidFill>
              <a:latin typeface="Fira Code" panose="020B0809050000020004" pitchFamily="49" charset="0"/>
              <a:ea typeface="Fira Code" panose="020B0809050000020004" pitchFamily="49" charset="0"/>
              <a:cs typeface="Fira Code" panose="020B0809050000020004" pitchFamily="49" charset="0"/>
            </a:endParaRPr>
          </a:p>
        </p:txBody>
      </p:sp>
      <p:graphicFrame>
        <p:nvGraphicFramePr>
          <p:cNvPr id="3" name="Table 21">
            <a:extLst>
              <a:ext uri="{FF2B5EF4-FFF2-40B4-BE49-F238E27FC236}">
                <a16:creationId xmlns:a16="http://schemas.microsoft.com/office/drawing/2014/main" id="{05B54C30-B1F3-EB2A-82A7-75DB5DA5B6DC}"/>
              </a:ext>
            </a:extLst>
          </p:cNvPr>
          <p:cNvGraphicFramePr>
            <a:graphicFrameLocks noGrp="1"/>
          </p:cNvGraphicFramePr>
          <p:nvPr>
            <p:extLst>
              <p:ext uri="{D42A27DB-BD31-4B8C-83A1-F6EECF244321}">
                <p14:modId xmlns:p14="http://schemas.microsoft.com/office/powerpoint/2010/main" val="3216063172"/>
              </p:ext>
            </p:extLst>
          </p:nvPr>
        </p:nvGraphicFramePr>
        <p:xfrm>
          <a:off x="1190626" y="2354455"/>
          <a:ext cx="6762748" cy="716280"/>
        </p:xfrm>
        <a:graphic>
          <a:graphicData uri="http://schemas.openxmlformats.org/drawingml/2006/table">
            <a:tbl>
              <a:tblPr firstRow="1" bandRow="1">
                <a:tableStyleId>{1F13CD41-7BF2-4B03-8D49-311C53817702}</a:tableStyleId>
              </a:tblPr>
              <a:tblGrid>
                <a:gridCol w="1690687">
                  <a:extLst>
                    <a:ext uri="{9D8B030D-6E8A-4147-A177-3AD203B41FA5}">
                      <a16:colId xmlns:a16="http://schemas.microsoft.com/office/drawing/2014/main" val="2266702164"/>
                    </a:ext>
                  </a:extLst>
                </a:gridCol>
                <a:gridCol w="1690687">
                  <a:extLst>
                    <a:ext uri="{9D8B030D-6E8A-4147-A177-3AD203B41FA5}">
                      <a16:colId xmlns:a16="http://schemas.microsoft.com/office/drawing/2014/main" val="338697519"/>
                    </a:ext>
                  </a:extLst>
                </a:gridCol>
                <a:gridCol w="1690687">
                  <a:extLst>
                    <a:ext uri="{9D8B030D-6E8A-4147-A177-3AD203B41FA5}">
                      <a16:colId xmlns:a16="http://schemas.microsoft.com/office/drawing/2014/main" val="1383029266"/>
                    </a:ext>
                  </a:extLst>
                </a:gridCol>
                <a:gridCol w="1690687">
                  <a:extLst>
                    <a:ext uri="{9D8B030D-6E8A-4147-A177-3AD203B41FA5}">
                      <a16:colId xmlns:a16="http://schemas.microsoft.com/office/drawing/2014/main" val="4249289604"/>
                    </a:ext>
                  </a:extLst>
                </a:gridCol>
              </a:tblGrid>
              <a:tr h="304800">
                <a:tc>
                  <a:txBody>
                    <a:bodyPr/>
                    <a:lstStyle/>
                    <a:p>
                      <a:r>
                        <a:rPr lang="en-GB" sz="1050" b="1" err="1">
                          <a:solidFill>
                            <a:schemeClr val="bg1"/>
                          </a:solidFill>
                          <a:latin typeface="Fira Code" panose="020B0809050000020004" pitchFamily="49" charset="0"/>
                          <a:ea typeface="Fira Code" panose="020B0809050000020004" pitchFamily="49" charset="0"/>
                          <a:cs typeface="Fira Code" panose="020B0809050000020004" pitchFamily="49" charset="0"/>
                        </a:rPr>
                        <a:t>productCode</a:t>
                      </a:r>
                      <a:endParaRPr lang="en-SG" sz="1050" b="1">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b="1">
                          <a:solidFill>
                            <a:schemeClr val="bg1"/>
                          </a:solidFill>
                          <a:latin typeface="Fira Code" panose="020B0809050000020004" pitchFamily="49" charset="0"/>
                          <a:ea typeface="Fira Code" panose="020B0809050000020004" pitchFamily="49" charset="0"/>
                          <a:cs typeface="Fira Code" panose="020B0809050000020004" pitchFamily="49" charset="0"/>
                        </a:rPr>
                        <a:t>Name</a:t>
                      </a:r>
                      <a:endParaRPr lang="en-SG" sz="1050" b="1">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b="1">
                          <a:solidFill>
                            <a:schemeClr val="bg1"/>
                          </a:solidFill>
                          <a:latin typeface="Fira Code" panose="020B0809050000020004" pitchFamily="49" charset="0"/>
                          <a:ea typeface="Fira Code" panose="020B0809050000020004" pitchFamily="49" charset="0"/>
                          <a:cs typeface="Fira Code" panose="020B0809050000020004" pitchFamily="49" charset="0"/>
                        </a:rPr>
                        <a:t>variant</a:t>
                      </a:r>
                      <a:endParaRPr lang="en-SG" sz="1050" b="1">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b="1">
                          <a:solidFill>
                            <a:schemeClr val="bg1"/>
                          </a:solidFill>
                          <a:latin typeface="Fira Code" panose="020B0809050000020004" pitchFamily="49" charset="0"/>
                          <a:ea typeface="Fira Code" panose="020B0809050000020004" pitchFamily="49" charset="0"/>
                          <a:cs typeface="Fira Code" panose="020B0809050000020004" pitchFamily="49" charset="0"/>
                        </a:rPr>
                        <a:t>price</a:t>
                      </a:r>
                      <a:endParaRPr lang="en-SG" sz="1050" b="1">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4976307"/>
                  </a:ext>
                </a:extLst>
              </a:tr>
              <a:tr h="304800">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PA001</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err="1">
                          <a:solidFill>
                            <a:schemeClr val="bg1"/>
                          </a:solidFill>
                          <a:latin typeface="Fira Code" panose="020B0809050000020004" pitchFamily="49" charset="0"/>
                          <a:ea typeface="Fira Code" panose="020B0809050000020004" pitchFamily="49" charset="0"/>
                          <a:cs typeface="Fira Code" panose="020B0809050000020004" pitchFamily="49" charset="0"/>
                        </a:rPr>
                        <a:t>NullSec</a:t>
                      </a: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 sticker, circular</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Light</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15.0</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8923624"/>
                  </a:ext>
                </a:extLst>
              </a:tr>
            </a:tbl>
          </a:graphicData>
        </a:graphic>
      </p:graphicFrame>
      <p:pic>
        <p:nvPicPr>
          <p:cNvPr id="21" name="Graphic 20">
            <a:extLst>
              <a:ext uri="{FF2B5EF4-FFF2-40B4-BE49-F238E27FC236}">
                <a16:creationId xmlns:a16="http://schemas.microsoft.com/office/drawing/2014/main" id="{3D96DB17-27D8-3C6F-E7B8-04AA427A35F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8493" y="4100636"/>
            <a:ext cx="396000" cy="396000"/>
          </a:xfrm>
          <a:prstGeom prst="rect">
            <a:avLst/>
          </a:prstGeom>
        </p:spPr>
      </p:pic>
      <p:pic>
        <p:nvPicPr>
          <p:cNvPr id="22" name="Graphic 21">
            <a:extLst>
              <a:ext uri="{FF2B5EF4-FFF2-40B4-BE49-F238E27FC236}">
                <a16:creationId xmlns:a16="http://schemas.microsoft.com/office/drawing/2014/main" id="{FF999FBC-993C-D1A3-10F5-342FA2B7F29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839507" y="4100636"/>
            <a:ext cx="396000" cy="396000"/>
          </a:xfrm>
          <a:prstGeom prst="rect">
            <a:avLst/>
          </a:prstGeom>
        </p:spPr>
      </p:pic>
    </p:spTree>
    <p:extLst>
      <p:ext uri="{BB962C8B-B14F-4D97-AF65-F5344CB8AC3E}">
        <p14:creationId xmlns:p14="http://schemas.microsoft.com/office/powerpoint/2010/main" val="1144894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39F6-8F66-F9DC-0213-B912E3918F7F}"/>
              </a:ext>
            </a:extLst>
          </p:cNvPr>
          <p:cNvSpPr>
            <a:spLocks noGrp="1"/>
          </p:cNvSpPr>
          <p:nvPr>
            <p:ph type="title"/>
          </p:nvPr>
        </p:nvSpPr>
        <p:spPr/>
        <p:txBody>
          <a:bodyPr/>
          <a:lstStyle/>
          <a:p>
            <a:r>
              <a:rPr lang="en-GB"/>
              <a:t>/SQL Injection: In a Nutshell</a:t>
            </a:r>
            <a:endParaRPr lang="en-SG"/>
          </a:p>
        </p:txBody>
      </p:sp>
      <p:grpSp>
        <p:nvGrpSpPr>
          <p:cNvPr id="4" name="Google Shape;869;p53">
            <a:extLst>
              <a:ext uri="{FF2B5EF4-FFF2-40B4-BE49-F238E27FC236}">
                <a16:creationId xmlns:a16="http://schemas.microsoft.com/office/drawing/2014/main" id="{EFCD4EAD-9323-9245-102A-DE7DBAAC613A}"/>
              </a:ext>
            </a:extLst>
          </p:cNvPr>
          <p:cNvGrpSpPr/>
          <p:nvPr/>
        </p:nvGrpSpPr>
        <p:grpSpPr>
          <a:xfrm>
            <a:off x="299286" y="189025"/>
            <a:ext cx="133205" cy="119344"/>
            <a:chOff x="222150" y="185025"/>
            <a:chExt cx="170100" cy="152400"/>
          </a:xfrm>
        </p:grpSpPr>
        <p:cxnSp>
          <p:nvCxnSpPr>
            <p:cNvPr id="5" name="Google Shape;870;p53">
              <a:extLst>
                <a:ext uri="{FF2B5EF4-FFF2-40B4-BE49-F238E27FC236}">
                  <a16:creationId xmlns:a16="http://schemas.microsoft.com/office/drawing/2014/main" id="{14007356-1B96-0F1F-9FFE-CF2E8E6F41F9}"/>
                </a:ext>
              </a:extLst>
            </p:cNvPr>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 name="Google Shape;871;p53">
              <a:extLst>
                <a:ext uri="{FF2B5EF4-FFF2-40B4-BE49-F238E27FC236}">
                  <a16:creationId xmlns:a16="http://schemas.microsoft.com/office/drawing/2014/main" id="{3BEFE9D7-AB6F-36A9-82E7-6BFFE5C5BBB0}"/>
                </a:ext>
              </a:extLst>
            </p:cNvPr>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 name="Google Shape;872;p53">
              <a:extLst>
                <a:ext uri="{FF2B5EF4-FFF2-40B4-BE49-F238E27FC236}">
                  <a16:creationId xmlns:a16="http://schemas.microsoft.com/office/drawing/2014/main" id="{97A3700F-F514-F8AE-4FBF-11A3AFB83250}"/>
                </a:ext>
              </a:extLst>
            </p:cNvPr>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 name="Google Shape;873;p53">
            <a:extLst>
              <a:ext uri="{FF2B5EF4-FFF2-40B4-BE49-F238E27FC236}">
                <a16:creationId xmlns:a16="http://schemas.microsoft.com/office/drawing/2014/main" id="{4CA86F58-3C80-C4BE-BA66-CF7C9E3E8EA5}"/>
              </a:ext>
            </a:extLst>
          </p:cNvPr>
          <p:cNvGrpSpPr/>
          <p:nvPr/>
        </p:nvGrpSpPr>
        <p:grpSpPr>
          <a:xfrm>
            <a:off x="286625" y="3999999"/>
            <a:ext cx="145867" cy="958251"/>
            <a:chOff x="286625" y="3923799"/>
            <a:chExt cx="145867" cy="958251"/>
          </a:xfrm>
        </p:grpSpPr>
        <p:sp>
          <p:nvSpPr>
            <p:cNvPr id="9" name="Google Shape;874;p53">
              <a:extLst>
                <a:ext uri="{FF2B5EF4-FFF2-40B4-BE49-F238E27FC236}">
                  <a16:creationId xmlns:a16="http://schemas.microsoft.com/office/drawing/2014/main" id="{4097FBA6-D948-737D-6CE2-736028071411}"/>
                </a:ext>
              </a:extLst>
            </p:cNvPr>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75;p53">
              <a:extLst>
                <a:ext uri="{FF2B5EF4-FFF2-40B4-BE49-F238E27FC236}">
                  <a16:creationId xmlns:a16="http://schemas.microsoft.com/office/drawing/2014/main" id="{13F8BB4F-084E-15F5-865D-989A6E3E5FB8}"/>
                </a:ext>
              </a:extLst>
            </p:cNvPr>
            <p:cNvGrpSpPr/>
            <p:nvPr/>
          </p:nvGrpSpPr>
          <p:grpSpPr>
            <a:xfrm>
              <a:off x="298112" y="4342643"/>
              <a:ext cx="110182" cy="126862"/>
              <a:chOff x="281100" y="2027800"/>
              <a:chExt cx="140700" cy="162000"/>
            </a:xfrm>
          </p:grpSpPr>
          <p:sp>
            <p:nvSpPr>
              <p:cNvPr id="14" name="Google Shape;876;p53">
                <a:extLst>
                  <a:ext uri="{FF2B5EF4-FFF2-40B4-BE49-F238E27FC236}">
                    <a16:creationId xmlns:a16="http://schemas.microsoft.com/office/drawing/2014/main" id="{0C8597FE-CC0C-277B-1533-20468A91BAE8}"/>
                  </a:ext>
                </a:extLst>
              </p:cNvPr>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77;p53">
                <a:extLst>
                  <a:ext uri="{FF2B5EF4-FFF2-40B4-BE49-F238E27FC236}">
                    <a16:creationId xmlns:a16="http://schemas.microsoft.com/office/drawing/2014/main" id="{F13D26BD-51C0-2086-15DB-37CBC4D8ECBB}"/>
                  </a:ext>
                </a:extLst>
              </p:cNvPr>
              <p:cNvGrpSpPr/>
              <p:nvPr/>
            </p:nvGrpSpPr>
            <p:grpSpPr>
              <a:xfrm>
                <a:off x="308875" y="2088450"/>
                <a:ext cx="85200" cy="40700"/>
                <a:chOff x="308875" y="2087000"/>
                <a:chExt cx="85200" cy="40700"/>
              </a:xfrm>
            </p:grpSpPr>
            <p:cxnSp>
              <p:nvCxnSpPr>
                <p:cNvPr id="16" name="Google Shape;878;p53">
                  <a:extLst>
                    <a:ext uri="{FF2B5EF4-FFF2-40B4-BE49-F238E27FC236}">
                      <a16:creationId xmlns:a16="http://schemas.microsoft.com/office/drawing/2014/main" id="{FCD48B6B-392B-A629-7514-5600C38ED232}"/>
                    </a:ext>
                  </a:extLst>
                </p:cNvPr>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879;p53">
                  <a:extLst>
                    <a:ext uri="{FF2B5EF4-FFF2-40B4-BE49-F238E27FC236}">
                      <a16:creationId xmlns:a16="http://schemas.microsoft.com/office/drawing/2014/main" id="{A41DA98F-41DF-0F42-59FB-894813738A6B}"/>
                    </a:ext>
                  </a:extLst>
                </p:cNvPr>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 name="Google Shape;880;p53">
              <a:extLst>
                <a:ext uri="{FF2B5EF4-FFF2-40B4-BE49-F238E27FC236}">
                  <a16:creationId xmlns:a16="http://schemas.microsoft.com/office/drawing/2014/main" id="{6EBC4603-B212-A94B-1E49-555D96769DDC}"/>
                </a:ext>
              </a:extLst>
            </p:cNvPr>
            <p:cNvGrpSpPr/>
            <p:nvPr/>
          </p:nvGrpSpPr>
          <p:grpSpPr>
            <a:xfrm>
              <a:off x="286625" y="3923799"/>
              <a:ext cx="133200" cy="133200"/>
              <a:chOff x="286625" y="3648899"/>
              <a:chExt cx="133200" cy="133200"/>
            </a:xfrm>
          </p:grpSpPr>
          <p:sp>
            <p:nvSpPr>
              <p:cNvPr id="12" name="Google Shape;881;p53">
                <a:extLst>
                  <a:ext uri="{FF2B5EF4-FFF2-40B4-BE49-F238E27FC236}">
                    <a16:creationId xmlns:a16="http://schemas.microsoft.com/office/drawing/2014/main" id="{E314034A-A733-8162-12DC-EE8862446463}"/>
                  </a:ext>
                </a:extLst>
              </p:cNvPr>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2;p53">
                <a:extLst>
                  <a:ext uri="{FF2B5EF4-FFF2-40B4-BE49-F238E27FC236}">
                    <a16:creationId xmlns:a16="http://schemas.microsoft.com/office/drawing/2014/main" id="{3F4AC366-E0E5-15F9-5ECD-442FEEA6E036}"/>
                  </a:ext>
                </a:extLst>
              </p:cNvPr>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TextBox 23">
            <a:extLst>
              <a:ext uri="{FF2B5EF4-FFF2-40B4-BE49-F238E27FC236}">
                <a16:creationId xmlns:a16="http://schemas.microsoft.com/office/drawing/2014/main" id="{9AA9F7A1-3B8E-8483-0703-2DE8BF2C0502}"/>
              </a:ext>
            </a:extLst>
          </p:cNvPr>
          <p:cNvSpPr txBox="1"/>
          <p:nvPr/>
        </p:nvSpPr>
        <p:spPr>
          <a:xfrm>
            <a:off x="6066383" y="1653805"/>
            <a:ext cx="2230098" cy="276999"/>
          </a:xfrm>
          <a:prstGeom prst="rect">
            <a:avLst/>
          </a:prstGeom>
          <a:noFill/>
        </p:spPr>
        <p:txBody>
          <a:bodyPr wrap="none" lIns="91440" tIns="45720" rIns="91440" bIns="45720" rtlCol="0" anchor="t">
            <a:spAutoFit/>
          </a:bodyPr>
          <a:lstStyle/>
          <a:p>
            <a:pPr algn="ctr"/>
            <a:r>
              <a:rPr lang="en-GB" sz="1200">
                <a:solidFill>
                  <a:schemeClr val="accent1"/>
                </a:solidFill>
                <a:latin typeface="Fira Code"/>
                <a:ea typeface="Fira Code"/>
                <a:cs typeface="Fira Code"/>
              </a:rPr>
              <a:t>query = " OR 1 = 1 -- </a:t>
            </a:r>
            <a:endParaRPr lang="en-SG" sz="1200">
              <a:solidFill>
                <a:schemeClr val="accent1"/>
              </a:solidFill>
              <a:latin typeface="Fira Code"/>
              <a:ea typeface="Fira Code"/>
              <a:cs typeface="Fira Code"/>
            </a:endParaRPr>
          </a:p>
        </p:txBody>
      </p:sp>
      <p:sp>
        <p:nvSpPr>
          <p:cNvPr id="18" name="TextBox 17">
            <a:extLst>
              <a:ext uri="{FF2B5EF4-FFF2-40B4-BE49-F238E27FC236}">
                <a16:creationId xmlns:a16="http://schemas.microsoft.com/office/drawing/2014/main" id="{C3D211F8-EFDF-A778-9740-B6936A5FBCDD}"/>
              </a:ext>
            </a:extLst>
          </p:cNvPr>
          <p:cNvSpPr txBox="1"/>
          <p:nvPr/>
        </p:nvSpPr>
        <p:spPr>
          <a:xfrm>
            <a:off x="838450" y="1925933"/>
            <a:ext cx="7467109" cy="338554"/>
          </a:xfrm>
          <a:prstGeom prst="rect">
            <a:avLst/>
          </a:prstGeom>
          <a:noFill/>
        </p:spPr>
        <p:txBody>
          <a:bodyPr wrap="none" lIns="91440" tIns="45720" rIns="91440" bIns="45720" rtlCol="0" anchor="t">
            <a:spAutoFit/>
          </a:bodyPr>
          <a:lstStyle/>
          <a:p>
            <a:pPr algn="ctr"/>
            <a:r>
              <a:rPr lang="en-GB" sz="1600">
                <a:solidFill>
                  <a:schemeClr val="tx2"/>
                </a:solidFill>
                <a:latin typeface="Fira Code"/>
                <a:ea typeface="Fira Code"/>
                <a:cs typeface="Fira Code"/>
              </a:rPr>
              <a:t>SELECT * FROM products WHERE </a:t>
            </a:r>
            <a:r>
              <a:rPr lang="en-GB" sz="1600" err="1">
                <a:solidFill>
                  <a:schemeClr val="tx2"/>
                </a:solidFill>
                <a:latin typeface="Fira Code"/>
                <a:ea typeface="Fira Code"/>
                <a:cs typeface="Fira Code"/>
              </a:rPr>
              <a:t>productCode</a:t>
            </a:r>
            <a:r>
              <a:rPr lang="en-GB" sz="1600">
                <a:solidFill>
                  <a:schemeClr val="tx2"/>
                </a:solidFill>
                <a:latin typeface="Fira Code"/>
                <a:ea typeface="Fira Code"/>
                <a:cs typeface="Fira Code"/>
              </a:rPr>
              <a:t> = "</a:t>
            </a:r>
            <a:r>
              <a:rPr lang="en-GB" sz="1600" u="sng">
                <a:solidFill>
                  <a:schemeClr val="accent1"/>
                </a:solidFill>
                <a:latin typeface="Fira Code"/>
                <a:ea typeface="Fira Code"/>
                <a:cs typeface="Fira Code"/>
              </a:rPr>
              <a:t>" OR 1 = 1 -- </a:t>
            </a:r>
            <a:r>
              <a:rPr lang="en-GB" sz="1600">
                <a:solidFill>
                  <a:schemeClr val="tx2"/>
                </a:solidFill>
                <a:latin typeface="Fira Code"/>
                <a:ea typeface="Fira Code"/>
                <a:cs typeface="Fira Code"/>
              </a:rPr>
              <a:t>"</a:t>
            </a:r>
            <a:endParaRPr lang="en-SG" sz="1600">
              <a:solidFill>
                <a:schemeClr val="tx2"/>
              </a:solidFill>
              <a:latin typeface="Fira Code"/>
              <a:ea typeface="Fira Code"/>
              <a:cs typeface="Fira Code"/>
            </a:endParaRPr>
          </a:p>
        </p:txBody>
      </p:sp>
      <p:graphicFrame>
        <p:nvGraphicFramePr>
          <p:cNvPr id="3" name="Table 21">
            <a:extLst>
              <a:ext uri="{FF2B5EF4-FFF2-40B4-BE49-F238E27FC236}">
                <a16:creationId xmlns:a16="http://schemas.microsoft.com/office/drawing/2014/main" id="{05B54C30-B1F3-EB2A-82A7-75DB5DA5B6DC}"/>
              </a:ext>
            </a:extLst>
          </p:cNvPr>
          <p:cNvGraphicFramePr>
            <a:graphicFrameLocks noGrp="1"/>
          </p:cNvGraphicFramePr>
          <p:nvPr>
            <p:extLst>
              <p:ext uri="{D42A27DB-BD31-4B8C-83A1-F6EECF244321}">
                <p14:modId xmlns:p14="http://schemas.microsoft.com/office/powerpoint/2010/main" val="4016796655"/>
              </p:ext>
            </p:extLst>
          </p:nvPr>
        </p:nvGraphicFramePr>
        <p:xfrm>
          <a:off x="1190626" y="2354455"/>
          <a:ext cx="6762748" cy="1432560"/>
        </p:xfrm>
        <a:graphic>
          <a:graphicData uri="http://schemas.openxmlformats.org/drawingml/2006/table">
            <a:tbl>
              <a:tblPr firstRow="1" bandRow="1">
                <a:tableStyleId>{1F13CD41-7BF2-4B03-8D49-311C53817702}</a:tableStyleId>
              </a:tblPr>
              <a:tblGrid>
                <a:gridCol w="1690687">
                  <a:extLst>
                    <a:ext uri="{9D8B030D-6E8A-4147-A177-3AD203B41FA5}">
                      <a16:colId xmlns:a16="http://schemas.microsoft.com/office/drawing/2014/main" val="2266702164"/>
                    </a:ext>
                  </a:extLst>
                </a:gridCol>
                <a:gridCol w="1690687">
                  <a:extLst>
                    <a:ext uri="{9D8B030D-6E8A-4147-A177-3AD203B41FA5}">
                      <a16:colId xmlns:a16="http://schemas.microsoft.com/office/drawing/2014/main" val="338697519"/>
                    </a:ext>
                  </a:extLst>
                </a:gridCol>
                <a:gridCol w="1690687">
                  <a:extLst>
                    <a:ext uri="{9D8B030D-6E8A-4147-A177-3AD203B41FA5}">
                      <a16:colId xmlns:a16="http://schemas.microsoft.com/office/drawing/2014/main" val="1383029266"/>
                    </a:ext>
                  </a:extLst>
                </a:gridCol>
                <a:gridCol w="1690687">
                  <a:extLst>
                    <a:ext uri="{9D8B030D-6E8A-4147-A177-3AD203B41FA5}">
                      <a16:colId xmlns:a16="http://schemas.microsoft.com/office/drawing/2014/main" val="4249289604"/>
                    </a:ext>
                  </a:extLst>
                </a:gridCol>
              </a:tblGrid>
              <a:tr h="304800">
                <a:tc>
                  <a:txBody>
                    <a:bodyPr/>
                    <a:lstStyle/>
                    <a:p>
                      <a:r>
                        <a:rPr lang="en-GB" sz="1050" b="1" err="1">
                          <a:solidFill>
                            <a:schemeClr val="bg1"/>
                          </a:solidFill>
                          <a:latin typeface="Fira Code" panose="020B0809050000020004" pitchFamily="49" charset="0"/>
                          <a:ea typeface="Fira Code" panose="020B0809050000020004" pitchFamily="49" charset="0"/>
                          <a:cs typeface="Fira Code" panose="020B0809050000020004" pitchFamily="49" charset="0"/>
                        </a:rPr>
                        <a:t>productCode</a:t>
                      </a:r>
                      <a:endParaRPr lang="en-SG" sz="1050" b="1">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b="1">
                          <a:solidFill>
                            <a:schemeClr val="bg1"/>
                          </a:solidFill>
                          <a:latin typeface="Fira Code" panose="020B0809050000020004" pitchFamily="49" charset="0"/>
                          <a:ea typeface="Fira Code" panose="020B0809050000020004" pitchFamily="49" charset="0"/>
                          <a:cs typeface="Fira Code" panose="020B0809050000020004" pitchFamily="49" charset="0"/>
                        </a:rPr>
                        <a:t>Name</a:t>
                      </a:r>
                      <a:endParaRPr lang="en-SG" sz="1050" b="1">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b="1">
                          <a:solidFill>
                            <a:schemeClr val="bg1"/>
                          </a:solidFill>
                          <a:latin typeface="Fira Code" panose="020B0809050000020004" pitchFamily="49" charset="0"/>
                          <a:ea typeface="Fira Code" panose="020B0809050000020004" pitchFamily="49" charset="0"/>
                          <a:cs typeface="Fira Code" panose="020B0809050000020004" pitchFamily="49" charset="0"/>
                        </a:rPr>
                        <a:t>variant</a:t>
                      </a:r>
                      <a:endParaRPr lang="en-SG" sz="1050" b="1">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b="1">
                          <a:solidFill>
                            <a:schemeClr val="bg1"/>
                          </a:solidFill>
                          <a:latin typeface="Fira Code" panose="020B0809050000020004" pitchFamily="49" charset="0"/>
                          <a:ea typeface="Fira Code" panose="020B0809050000020004" pitchFamily="49" charset="0"/>
                          <a:cs typeface="Fira Code" panose="020B0809050000020004" pitchFamily="49" charset="0"/>
                        </a:rPr>
                        <a:t>price</a:t>
                      </a:r>
                      <a:endParaRPr lang="en-SG" sz="1050" b="1">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4976307"/>
                  </a:ext>
                </a:extLst>
              </a:tr>
              <a:tr h="304800">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PA001</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err="1">
                          <a:solidFill>
                            <a:schemeClr val="bg1"/>
                          </a:solidFill>
                          <a:latin typeface="Fira Code" panose="020B0809050000020004" pitchFamily="49" charset="0"/>
                          <a:ea typeface="Fira Code" panose="020B0809050000020004" pitchFamily="49" charset="0"/>
                          <a:cs typeface="Fira Code" panose="020B0809050000020004" pitchFamily="49" charset="0"/>
                        </a:rPr>
                        <a:t>NullSec</a:t>
                      </a:r>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 sticker, circular</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Light</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15.0</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8923624"/>
                  </a:ext>
                </a:extLst>
              </a:tr>
              <a:tr h="304800">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NA001</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Internal product</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i="1">
                          <a:solidFill>
                            <a:schemeClr val="bg1"/>
                          </a:solidFill>
                          <a:latin typeface="Fira Code" panose="020B0809050000020004" pitchFamily="49" charset="0"/>
                          <a:ea typeface="Fira Code" panose="020B0809050000020004" pitchFamily="49" charset="0"/>
                          <a:cs typeface="Fira Code" panose="020B0809050000020004" pitchFamily="49" charset="0"/>
                        </a:rPr>
                        <a:t>NULL</a:t>
                      </a:r>
                      <a:endParaRPr lang="en-SG" sz="1050" i="1">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3499.0</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4814777"/>
                  </a:ext>
                </a:extLst>
              </a:tr>
              <a:tr h="304800">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PA002</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Basically everything</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Oh no</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050">
                          <a:solidFill>
                            <a:schemeClr val="bg1"/>
                          </a:solidFill>
                          <a:latin typeface="Fira Code" panose="020B0809050000020004" pitchFamily="49" charset="0"/>
                          <a:ea typeface="Fira Code" panose="020B0809050000020004" pitchFamily="49" charset="0"/>
                          <a:cs typeface="Fira Code" panose="020B0809050000020004" pitchFamily="49" charset="0"/>
                        </a:rPr>
                        <a:t>0.0</a:t>
                      </a:r>
                      <a:endParaRPr lang="en-SG" sz="1050">
                        <a:solidFill>
                          <a:schemeClr val="bg1"/>
                        </a:solidFill>
                        <a:latin typeface="Fira Code" panose="020B0809050000020004" pitchFamily="49" charset="0"/>
                        <a:ea typeface="Fira Code" panose="020B0809050000020004" pitchFamily="49" charset="0"/>
                        <a:cs typeface="Fira Code" panose="020B0809050000020004" pitchFamily="49"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2031065"/>
                  </a:ext>
                </a:extLst>
              </a:tr>
            </a:tbl>
          </a:graphicData>
        </a:graphic>
      </p:graphicFrame>
      <p:sp>
        <p:nvSpPr>
          <p:cNvPr id="21" name="TextBox 20">
            <a:extLst>
              <a:ext uri="{FF2B5EF4-FFF2-40B4-BE49-F238E27FC236}">
                <a16:creationId xmlns:a16="http://schemas.microsoft.com/office/drawing/2014/main" id="{F5507D18-E7D3-9B85-6F0F-D20D2CC791E3}"/>
              </a:ext>
            </a:extLst>
          </p:cNvPr>
          <p:cNvSpPr txBox="1"/>
          <p:nvPr/>
        </p:nvSpPr>
        <p:spPr>
          <a:xfrm>
            <a:off x="6488728" y="1202668"/>
            <a:ext cx="1514005" cy="461665"/>
          </a:xfrm>
          <a:prstGeom prst="rect">
            <a:avLst/>
          </a:prstGeom>
          <a:noFill/>
        </p:spPr>
        <p:txBody>
          <a:bodyPr wrap="square" rtlCol="0">
            <a:spAutoFit/>
          </a:bodyPr>
          <a:lstStyle/>
          <a:p>
            <a:pPr algn="ctr"/>
            <a:r>
              <a:rPr lang="en-GB" sz="800">
                <a:solidFill>
                  <a:schemeClr val="bg2"/>
                </a:solidFill>
                <a:latin typeface="Fira Code" panose="020B0809050000020004" pitchFamily="49" charset="0"/>
                <a:ea typeface="Fira Code" panose="020B0809050000020004" pitchFamily="49" charset="0"/>
                <a:cs typeface="Fira Code" panose="020B0809050000020004" pitchFamily="49" charset="0"/>
              </a:rPr>
              <a:t>The server is tricked into revealing everything!</a:t>
            </a:r>
            <a:endParaRPr lang="en-SG" sz="80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22" name="Graphic 21">
            <a:extLst>
              <a:ext uri="{FF2B5EF4-FFF2-40B4-BE49-F238E27FC236}">
                <a16:creationId xmlns:a16="http://schemas.microsoft.com/office/drawing/2014/main" id="{EF4002C2-B1F3-9141-760D-86EA7C6A9CC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08493" y="4100636"/>
            <a:ext cx="396000" cy="396000"/>
          </a:xfrm>
          <a:prstGeom prst="rect">
            <a:avLst/>
          </a:prstGeom>
        </p:spPr>
      </p:pic>
      <p:pic>
        <p:nvPicPr>
          <p:cNvPr id="23" name="Graphic 22">
            <a:extLst>
              <a:ext uri="{FF2B5EF4-FFF2-40B4-BE49-F238E27FC236}">
                <a16:creationId xmlns:a16="http://schemas.microsoft.com/office/drawing/2014/main" id="{F786CFAC-4094-A296-E863-8CD5023B4119}"/>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839507" y="4100636"/>
            <a:ext cx="396000" cy="396000"/>
          </a:xfrm>
          <a:prstGeom prst="rect">
            <a:avLst/>
          </a:prstGeom>
        </p:spPr>
      </p:pic>
    </p:spTree>
    <p:extLst>
      <p:ext uri="{BB962C8B-B14F-4D97-AF65-F5344CB8AC3E}">
        <p14:creationId xmlns:p14="http://schemas.microsoft.com/office/powerpoint/2010/main" val="2846138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559F-A369-007A-ADDC-9A990470B27A}"/>
              </a:ext>
            </a:extLst>
          </p:cNvPr>
          <p:cNvSpPr>
            <a:spLocks noGrp="1"/>
          </p:cNvSpPr>
          <p:nvPr>
            <p:ph type="title"/>
          </p:nvPr>
        </p:nvSpPr>
        <p:spPr/>
        <p:txBody>
          <a:bodyPr/>
          <a:lstStyle/>
          <a:p>
            <a:r>
              <a:rPr lang="en-GB"/>
              <a:t>/</a:t>
            </a:r>
            <a:r>
              <a:rPr lang="en-GB" err="1"/>
              <a:t>SQLMap</a:t>
            </a:r>
            <a:endParaRPr lang="en-SG"/>
          </a:p>
        </p:txBody>
      </p:sp>
      <p:sp>
        <p:nvSpPr>
          <p:cNvPr id="3" name="Text Placeholder 2">
            <a:extLst>
              <a:ext uri="{FF2B5EF4-FFF2-40B4-BE49-F238E27FC236}">
                <a16:creationId xmlns:a16="http://schemas.microsoft.com/office/drawing/2014/main" id="{4B272DD7-6713-42FC-7A5F-35193A9D1FB6}"/>
              </a:ext>
            </a:extLst>
          </p:cNvPr>
          <p:cNvSpPr>
            <a:spLocks noGrp="1"/>
          </p:cNvSpPr>
          <p:nvPr>
            <p:ph type="body" idx="1"/>
          </p:nvPr>
        </p:nvSpPr>
        <p:spPr>
          <a:xfrm>
            <a:off x="719999" y="1188900"/>
            <a:ext cx="4332713" cy="3380100"/>
          </a:xfrm>
        </p:spPr>
        <p:txBody>
          <a:bodyPr anchor="t"/>
          <a:lstStyle/>
          <a:p>
            <a:pPr marL="158750" indent="0">
              <a:spcBef>
                <a:spcPts val="1200"/>
              </a:spcBef>
              <a:buNone/>
            </a:pPr>
            <a:r>
              <a:rPr lang="en-GB" sz="1400" err="1"/>
              <a:t>SQLMap</a:t>
            </a:r>
            <a:r>
              <a:rPr lang="en-GB" sz="1400"/>
              <a:t> is a pen-testing tool that </a:t>
            </a:r>
            <a:r>
              <a:rPr lang="en-GB" sz="1400" b="1"/>
              <a:t>detects and exploits</a:t>
            </a:r>
            <a:r>
              <a:rPr lang="en-GB" sz="1400"/>
              <a:t> SQL injection. It can:</a:t>
            </a:r>
          </a:p>
          <a:p>
            <a:pPr marL="444500" indent="-285750">
              <a:spcBef>
                <a:spcPts val="1200"/>
              </a:spcBef>
              <a:buFont typeface="Arial" panose="020B0604020202020204" pitchFamily="34" charset="0"/>
              <a:buChar char="•"/>
            </a:pPr>
            <a:r>
              <a:rPr lang="en-GB" sz="1400"/>
              <a:t>Detect the DBMS used for a particular database and vulnerabilities</a:t>
            </a:r>
          </a:p>
          <a:p>
            <a:pPr marL="444500" indent="-285750">
              <a:spcBef>
                <a:spcPts val="1200"/>
              </a:spcBef>
              <a:buFont typeface="Arial" panose="020B0604020202020204" pitchFamily="34" charset="0"/>
              <a:buChar char="•"/>
            </a:pPr>
            <a:r>
              <a:rPr lang="en-GB" sz="1400"/>
              <a:t>Retrieve tables and data within the database</a:t>
            </a:r>
            <a:endParaRPr lang="en-SG" sz="1400"/>
          </a:p>
        </p:txBody>
      </p:sp>
      <p:pic>
        <p:nvPicPr>
          <p:cNvPr id="5" name="Picture 4" descr="A screenshot of a computer program&#10;&#10;Description automatically generated with medium confidence">
            <a:extLst>
              <a:ext uri="{FF2B5EF4-FFF2-40B4-BE49-F238E27FC236}">
                <a16:creationId xmlns:a16="http://schemas.microsoft.com/office/drawing/2014/main" id="{04DEE44E-8D43-C196-E41A-B1EF1D3553EF}"/>
              </a:ext>
            </a:extLst>
          </p:cNvPr>
          <p:cNvPicPr>
            <a:picLocks noChangeAspect="1"/>
          </p:cNvPicPr>
          <p:nvPr/>
        </p:nvPicPr>
        <p:blipFill>
          <a:blip r:embed="rId4"/>
          <a:stretch>
            <a:fillRect/>
          </a:stretch>
        </p:blipFill>
        <p:spPr>
          <a:xfrm>
            <a:off x="5256677" y="1722887"/>
            <a:ext cx="2912562" cy="2312126"/>
          </a:xfrm>
          <a:prstGeom prst="rect">
            <a:avLst/>
          </a:prstGeom>
        </p:spPr>
      </p:pic>
    </p:spTree>
    <p:extLst>
      <p:ext uri="{BB962C8B-B14F-4D97-AF65-F5344CB8AC3E}">
        <p14:creationId xmlns:p14="http://schemas.microsoft.com/office/powerpoint/2010/main" val="685943162"/>
      </p:ext>
    </p:extLst>
  </p:cSld>
  <p:clrMapOvr>
    <a:masterClrMapping/>
  </p:clrMapOvr>
  <p:extLst>
    <p:ext uri="{6950BFC3-D8DA-4A85-94F7-54DA5524770B}">
      <p188:commentRel xmlns:p188="http://schemas.microsoft.com/office/powerpoint/2018/8/main" r:id="rId3"/>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A02D-96A4-1F80-A583-4D5CBD0CAA90}"/>
              </a:ext>
            </a:extLst>
          </p:cNvPr>
          <p:cNvSpPr>
            <a:spLocks noGrp="1"/>
          </p:cNvSpPr>
          <p:nvPr>
            <p:ph type="title"/>
          </p:nvPr>
        </p:nvSpPr>
        <p:spPr/>
        <p:txBody>
          <a:bodyPr/>
          <a:lstStyle/>
          <a:p>
            <a:r>
              <a:rPr lang="en-GB"/>
              <a:t>/Give It a Try!</a:t>
            </a:r>
            <a:endParaRPr lang="en-SG"/>
          </a:p>
        </p:txBody>
      </p:sp>
      <p:sp>
        <p:nvSpPr>
          <p:cNvPr id="3" name="Text Placeholder 2">
            <a:extLst>
              <a:ext uri="{FF2B5EF4-FFF2-40B4-BE49-F238E27FC236}">
                <a16:creationId xmlns:a16="http://schemas.microsoft.com/office/drawing/2014/main" id="{49DBEF88-E5BF-E64B-AA8B-15B8C1FE7F56}"/>
              </a:ext>
            </a:extLst>
          </p:cNvPr>
          <p:cNvSpPr>
            <a:spLocks noGrp="1"/>
          </p:cNvSpPr>
          <p:nvPr>
            <p:ph type="body" idx="1"/>
          </p:nvPr>
        </p:nvSpPr>
        <p:spPr/>
        <p:txBody>
          <a:bodyPr anchor="t"/>
          <a:lstStyle/>
          <a:p>
            <a:pPr marL="444500" indent="-285750">
              <a:spcBef>
                <a:spcPts val="1200"/>
              </a:spcBef>
              <a:buFont typeface="Arial" panose="020B0604020202020204" pitchFamily="34" charset="0"/>
              <a:buChar char="•"/>
            </a:pPr>
            <a:r>
              <a:rPr lang="en-GB" sz="1600"/>
              <a:t>Here's a helpful resource with a bunch of </a:t>
            </a:r>
            <a:r>
              <a:rPr lang="en-GB" sz="1600" b="1"/>
              <a:t>payloads</a:t>
            </a:r>
            <a:r>
              <a:rPr lang="en-GB" sz="1600"/>
              <a:t> to try: </a:t>
            </a:r>
            <a:r>
              <a:rPr lang="en-GB" sz="1600">
                <a:hlinkClick r:id="rId3"/>
              </a:rPr>
              <a:t>https://github.com/payloadbox/sql-injection-payload-list</a:t>
            </a:r>
            <a:endParaRPr lang="en-GB" sz="1600"/>
          </a:p>
          <a:p>
            <a:pPr marL="444500" indent="-285750">
              <a:spcBef>
                <a:spcPts val="1200"/>
              </a:spcBef>
              <a:buFont typeface="Arial" panose="020B0604020202020204" pitchFamily="34" charset="0"/>
              <a:buChar char="•"/>
            </a:pPr>
            <a:r>
              <a:rPr lang="en-GB" sz="1600"/>
              <a:t>Try seeing if you can inject your way through </a:t>
            </a:r>
            <a:r>
              <a:rPr lang="en-GB" sz="1600">
                <a:hlinkClick r:id="rId4"/>
              </a:rPr>
              <a:t>http://demo.testfire.net/login.jsp</a:t>
            </a:r>
            <a:r>
              <a:rPr lang="en-SG" sz="1600"/>
              <a:t>!</a:t>
            </a:r>
            <a:endParaRPr lang="en-GB" sz="1600"/>
          </a:p>
        </p:txBody>
      </p:sp>
    </p:spTree>
    <p:extLst>
      <p:ext uri="{BB962C8B-B14F-4D97-AF65-F5344CB8AC3E}">
        <p14:creationId xmlns:p14="http://schemas.microsoft.com/office/powerpoint/2010/main" val="2837664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3" name="Subtitle 2">
            <a:extLst>
              <a:ext uri="{FF2B5EF4-FFF2-40B4-BE49-F238E27FC236}">
                <a16:creationId xmlns:a16="http://schemas.microsoft.com/office/drawing/2014/main" id="{E80CF0C8-2819-9791-7416-F323DA2F1E14}"/>
              </a:ext>
            </a:extLst>
          </p:cNvPr>
          <p:cNvSpPr>
            <a:spLocks noGrp="1"/>
          </p:cNvSpPr>
          <p:nvPr>
            <p:ph type="subTitle" idx="2"/>
          </p:nvPr>
        </p:nvSpPr>
        <p:spPr>
          <a:xfrm>
            <a:off x="4824827" y="1373375"/>
            <a:ext cx="3451572" cy="462000"/>
          </a:xfrm>
        </p:spPr>
        <p:txBody>
          <a:bodyPr/>
          <a:lstStyle/>
          <a:p>
            <a:r>
              <a:rPr lang="en-GB"/>
              <a:t>/Firewalls</a:t>
            </a:r>
            <a:endParaRPr lang="en-SG"/>
          </a:p>
        </p:txBody>
      </p:sp>
      <p:grpSp>
        <p:nvGrpSpPr>
          <p:cNvPr id="1805" name="Google Shape;1805;p68"/>
          <p:cNvGrpSpPr/>
          <p:nvPr/>
        </p:nvGrpSpPr>
        <p:grpSpPr>
          <a:xfrm>
            <a:off x="299286" y="189025"/>
            <a:ext cx="133205" cy="119344"/>
            <a:chOff x="222150" y="185025"/>
            <a:chExt cx="170100" cy="152400"/>
          </a:xfrm>
        </p:grpSpPr>
        <p:cxnSp>
          <p:nvCxnSpPr>
            <p:cNvPr id="1806" name="Google Shape;1806;p6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807" name="Google Shape;1807;p6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808" name="Google Shape;1808;p6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809" name="Google Shape;1809;p68"/>
          <p:cNvGrpSpPr/>
          <p:nvPr/>
        </p:nvGrpSpPr>
        <p:grpSpPr>
          <a:xfrm>
            <a:off x="286625" y="3999999"/>
            <a:ext cx="145867" cy="958251"/>
            <a:chOff x="286625" y="3923799"/>
            <a:chExt cx="145867" cy="958251"/>
          </a:xfrm>
        </p:grpSpPr>
        <p:sp>
          <p:nvSpPr>
            <p:cNvPr id="1810" name="Google Shape;1810;p6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1" name="Google Shape;1811;p68"/>
            <p:cNvGrpSpPr/>
            <p:nvPr/>
          </p:nvGrpSpPr>
          <p:grpSpPr>
            <a:xfrm>
              <a:off x="298112" y="4342643"/>
              <a:ext cx="110182" cy="126862"/>
              <a:chOff x="281100" y="2027800"/>
              <a:chExt cx="140700" cy="162000"/>
            </a:xfrm>
          </p:grpSpPr>
          <p:sp>
            <p:nvSpPr>
              <p:cNvPr id="1812" name="Google Shape;1812;p6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68"/>
              <p:cNvGrpSpPr/>
              <p:nvPr/>
            </p:nvGrpSpPr>
            <p:grpSpPr>
              <a:xfrm>
                <a:off x="308875" y="2088450"/>
                <a:ext cx="85200" cy="40700"/>
                <a:chOff x="308875" y="2087000"/>
                <a:chExt cx="85200" cy="40700"/>
              </a:xfrm>
            </p:grpSpPr>
            <p:cxnSp>
              <p:nvCxnSpPr>
                <p:cNvPr id="1814" name="Google Shape;1814;p6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815" name="Google Shape;1815;p6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16" name="Google Shape;1816;p68"/>
            <p:cNvGrpSpPr/>
            <p:nvPr/>
          </p:nvGrpSpPr>
          <p:grpSpPr>
            <a:xfrm>
              <a:off x="286625" y="3923799"/>
              <a:ext cx="133200" cy="133200"/>
              <a:chOff x="286625" y="3648899"/>
              <a:chExt cx="133200" cy="133200"/>
            </a:xfrm>
          </p:grpSpPr>
          <p:sp>
            <p:nvSpPr>
              <p:cNvPr id="1817" name="Google Shape;1817;p6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0" name="Google Shape;1820;p68"/>
          <p:cNvSpPr txBox="1">
            <a:spLocks noGrp="1"/>
          </p:cNvSpPr>
          <p:nvPr>
            <p:ph type="subTitle" idx="3"/>
          </p:nvPr>
        </p:nvSpPr>
        <p:spPr>
          <a:xfrm>
            <a:off x="923925" y="1835375"/>
            <a:ext cx="3395250" cy="25834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Cleaning up user-provided inputs to prevent execution of unintended code through:</a:t>
            </a:r>
          </a:p>
          <a:p>
            <a:pPr marL="0" indent="0"/>
            <a:endParaRPr lang="en-GB"/>
          </a:p>
          <a:p>
            <a:pPr marL="285750" lvl="0" indent="-285750">
              <a:buClr>
                <a:schemeClr val="accent1"/>
              </a:buClr>
              <a:buFont typeface="Arial" panose="020B0604020202020204" pitchFamily="34" charset="0"/>
              <a:buChar char="•"/>
            </a:pPr>
            <a:r>
              <a:rPr lang="en-GB"/>
              <a:t>Escaping/Replacing characters (' → \')</a:t>
            </a:r>
          </a:p>
          <a:p>
            <a:pPr marL="285750" lvl="0" indent="-285750" algn="l" rtl="0">
              <a:spcBef>
                <a:spcPts val="0"/>
              </a:spcBef>
              <a:spcAft>
                <a:spcPts val="0"/>
              </a:spcAft>
              <a:buClr>
                <a:schemeClr val="accent1"/>
              </a:buClr>
              <a:buFont typeface="Arial" panose="020B0604020202020204" pitchFamily="34" charset="0"/>
              <a:buChar char="•"/>
            </a:pPr>
            <a:r>
              <a:rPr lang="en-GB"/>
              <a:t>Removing characters or keywords</a:t>
            </a:r>
          </a:p>
          <a:p>
            <a:pPr marL="285750" lvl="0" indent="-285750" algn="l" rtl="0">
              <a:spcBef>
                <a:spcPts val="0"/>
              </a:spcBef>
              <a:spcAft>
                <a:spcPts val="0"/>
              </a:spcAft>
              <a:buFont typeface="Arial" panose="020B0604020202020204" pitchFamily="34" charset="0"/>
              <a:buChar char="•"/>
            </a:pPr>
            <a:endParaRPr/>
          </a:p>
        </p:txBody>
      </p:sp>
      <p:sp>
        <p:nvSpPr>
          <p:cNvPr id="1821" name="Google Shape;1821;p68"/>
          <p:cNvSpPr txBox="1">
            <a:spLocks noGrp="1"/>
          </p:cNvSpPr>
          <p:nvPr>
            <p:ph type="subTitle" idx="1"/>
          </p:nvPr>
        </p:nvSpPr>
        <p:spPr>
          <a:xfrm>
            <a:off x="923925" y="1373375"/>
            <a:ext cx="3395250" cy="4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/Sanitisation</a:t>
            </a:r>
            <a:endParaRPr/>
          </a:p>
        </p:txBody>
      </p:sp>
      <p:sp>
        <p:nvSpPr>
          <p:cNvPr id="1822" name="Google Shape;1822;p68"/>
          <p:cNvSpPr txBox="1">
            <a:spLocks noGrp="1"/>
          </p:cNvSpPr>
          <p:nvPr>
            <p:ph type="subTitle" idx="4"/>
          </p:nvPr>
        </p:nvSpPr>
        <p:spPr>
          <a:xfrm>
            <a:off x="4824827" y="1835375"/>
            <a:ext cx="3451572" cy="263096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1"/>
              </a:buClr>
              <a:buFont typeface="Arial" panose="020B0604020202020204" pitchFamily="34" charset="0"/>
              <a:buChar char="•"/>
            </a:pPr>
            <a:r>
              <a:rPr lang="en"/>
              <a:t>Rule-based blocking (blocking unused SQL keywords)</a:t>
            </a:r>
          </a:p>
          <a:p>
            <a:pPr marL="285750" lvl="0" indent="-285750" algn="l" rtl="0">
              <a:spcBef>
                <a:spcPts val="0"/>
              </a:spcBef>
              <a:spcAft>
                <a:spcPts val="0"/>
              </a:spcAft>
              <a:buClr>
                <a:schemeClr val="accent1"/>
              </a:buClr>
              <a:buFont typeface="Arial" panose="020B0604020202020204" pitchFamily="34" charset="0"/>
              <a:buChar char="•"/>
            </a:pPr>
            <a:r>
              <a:rPr lang="en"/>
              <a:t>Inspecting and intercepting suspicious requests</a:t>
            </a:r>
          </a:p>
          <a:p>
            <a:pPr marL="285750" lvl="0" indent="-285750" algn="l" rtl="0">
              <a:spcBef>
                <a:spcPts val="0"/>
              </a:spcBef>
              <a:spcAft>
                <a:spcPts val="0"/>
              </a:spcAft>
              <a:buClr>
                <a:schemeClr val="accent1"/>
              </a:buClr>
              <a:buFont typeface="Arial" panose="020B0604020202020204" pitchFamily="34" charset="0"/>
              <a:buChar char="•"/>
            </a:pPr>
            <a:r>
              <a:rPr lang="en"/>
              <a:t>Rate-limit sources making too many attempts</a:t>
            </a:r>
          </a:p>
        </p:txBody>
      </p:sp>
      <p:sp>
        <p:nvSpPr>
          <p:cNvPr id="1823" name="Google Shape;1823;p6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are Injections Stopped?</a:t>
            </a:r>
            <a:endParaRPr/>
          </a:p>
        </p:txBody>
      </p:sp>
      <p:sp>
        <p:nvSpPr>
          <p:cNvPr id="1855" name="Google Shape;1855;p68">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8">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8">
            <a:hlinkClick r:id="rId4"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9" name="Google Shape;1859;p68"/>
          <p:cNvGrpSpPr/>
          <p:nvPr/>
        </p:nvGrpSpPr>
        <p:grpSpPr>
          <a:xfrm>
            <a:off x="7819199" y="752550"/>
            <a:ext cx="604800" cy="147600"/>
            <a:chOff x="7688649" y="828750"/>
            <a:chExt cx="604800" cy="147600"/>
          </a:xfrm>
        </p:grpSpPr>
        <p:sp>
          <p:nvSpPr>
            <p:cNvPr id="1860" name="Google Shape;1860;p68"/>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8"/>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8"/>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60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0"/>
                                        </p:tgtEl>
                                        <p:attrNameLst>
                                          <p:attrName>style.visibility</p:attrName>
                                        </p:attrNameLst>
                                      </p:cBhvr>
                                      <p:to>
                                        <p:strVal val="visible"/>
                                      </p:to>
                                    </p:set>
                                    <p:animEffect transition="in" filter="fade">
                                      <p:cBhvr>
                                        <p:cTn id="7" dur="1000"/>
                                        <p:tgtEl>
                                          <p:spTgt spid="1820"/>
                                        </p:tgtEl>
                                      </p:cBhvr>
                                    </p:animEffect>
                                  </p:childTnLst>
                                </p:cTn>
                              </p:par>
                              <p:par>
                                <p:cTn id="8" presetID="10" presetClass="entr" presetSubtype="0" fill="hold" nodeType="withEffect">
                                  <p:stCondLst>
                                    <p:cond delay="0"/>
                                  </p:stCondLst>
                                  <p:childTnLst>
                                    <p:set>
                                      <p:cBhvr>
                                        <p:cTn id="9" dur="1" fill="hold">
                                          <p:stCondLst>
                                            <p:cond delay="0"/>
                                          </p:stCondLst>
                                        </p:cTn>
                                        <p:tgtEl>
                                          <p:spTgt spid="1821"/>
                                        </p:tgtEl>
                                        <p:attrNameLst>
                                          <p:attrName>style.visibility</p:attrName>
                                        </p:attrNameLst>
                                      </p:cBhvr>
                                      <p:to>
                                        <p:strVal val="visible"/>
                                      </p:to>
                                    </p:set>
                                    <p:animEffect transition="in" filter="fade">
                                      <p:cBhvr>
                                        <p:cTn id="10" dur="1000"/>
                                        <p:tgtEl>
                                          <p:spTgt spid="1821"/>
                                        </p:tgtEl>
                                      </p:cBhvr>
                                    </p:animEffect>
                                  </p:childTnLst>
                                </p:cTn>
                              </p:par>
                              <p:par>
                                <p:cTn id="11" presetID="10" presetClass="entr" presetSubtype="0" fill="hold" nodeType="withEffect">
                                  <p:stCondLst>
                                    <p:cond delay="0"/>
                                  </p:stCondLst>
                                  <p:childTnLst>
                                    <p:set>
                                      <p:cBhvr>
                                        <p:cTn id="12" dur="1" fill="hold">
                                          <p:stCondLst>
                                            <p:cond delay="0"/>
                                          </p:stCondLst>
                                        </p:cTn>
                                        <p:tgtEl>
                                          <p:spTgt spid="1822"/>
                                        </p:tgtEl>
                                        <p:attrNameLst>
                                          <p:attrName>style.visibility</p:attrName>
                                        </p:attrNameLst>
                                      </p:cBhvr>
                                      <p:to>
                                        <p:strVal val="visible"/>
                                      </p:to>
                                    </p:set>
                                    <p:animEffect transition="in" filter="fade">
                                      <p:cBhvr>
                                        <p:cTn id="13" dur="1000"/>
                                        <p:tgtEl>
                                          <p:spTgt spid="1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/SQL Injection Practice</a:t>
            </a:r>
            <a:endParaRPr lang="en-SG"/>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722293" y="1188900"/>
            <a:ext cx="7701707" cy="3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444500" indent="-285750">
              <a:buChar char="•"/>
            </a:pPr>
            <a:r>
              <a:rPr lang="en-GB" sz="1600"/>
              <a:t>Here's a website with obvious security vulnerabilities, see if you can use SQL Injection!</a:t>
            </a:r>
          </a:p>
          <a:p>
            <a:pPr marL="158750" indent="0">
              <a:buNone/>
            </a:pPr>
            <a:endParaRPr lang="en-GB" sz="1600"/>
          </a:p>
          <a:p>
            <a:pPr marL="444500" indent="-285750">
              <a:buChar char="•"/>
            </a:pPr>
            <a:r>
              <a:rPr lang="en-GB" sz="1600">
                <a:hlinkClick r:id="rId2"/>
              </a:rPr>
              <a:t>http://demo.testfire.net/</a:t>
            </a:r>
            <a:endParaRPr lang="en-GB" sz="1600"/>
          </a:p>
        </p:txBody>
      </p:sp>
    </p:spTree>
    <p:extLst>
      <p:ext uri="{BB962C8B-B14F-4D97-AF65-F5344CB8AC3E}">
        <p14:creationId xmlns:p14="http://schemas.microsoft.com/office/powerpoint/2010/main" val="3998415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3942-1A5D-E0E9-F072-CC337E41439A}"/>
              </a:ext>
            </a:extLst>
          </p:cNvPr>
          <p:cNvSpPr>
            <a:spLocks noGrp="1"/>
          </p:cNvSpPr>
          <p:nvPr>
            <p:ph type="title"/>
          </p:nvPr>
        </p:nvSpPr>
        <p:spPr>
          <a:xfrm>
            <a:off x="948599" y="1893800"/>
            <a:ext cx="5682137" cy="1499100"/>
          </a:xfrm>
        </p:spPr>
        <p:txBody>
          <a:bodyPr/>
          <a:lstStyle/>
          <a:p>
            <a:r>
              <a:rPr lang="en-GB"/>
              <a:t>Directory Traversal</a:t>
            </a:r>
            <a:endParaRPr lang="en-SG"/>
          </a:p>
        </p:txBody>
      </p:sp>
      <p:sp>
        <p:nvSpPr>
          <p:cNvPr id="3" name="Title 2">
            <a:extLst>
              <a:ext uri="{FF2B5EF4-FFF2-40B4-BE49-F238E27FC236}">
                <a16:creationId xmlns:a16="http://schemas.microsoft.com/office/drawing/2014/main" id="{6160F766-666F-E6C7-7C86-5ED9E7D43530}"/>
              </a:ext>
            </a:extLst>
          </p:cNvPr>
          <p:cNvSpPr>
            <a:spLocks noGrp="1"/>
          </p:cNvSpPr>
          <p:nvPr>
            <p:ph type="title" idx="2"/>
          </p:nvPr>
        </p:nvSpPr>
        <p:spPr/>
        <p:txBody>
          <a:bodyPr/>
          <a:lstStyle/>
          <a:p>
            <a:r>
              <a:rPr lang="en-GB">
                <a:solidFill>
                  <a:schemeClr val="accent2"/>
                </a:solidFill>
              </a:rPr>
              <a:t>/03</a:t>
            </a:r>
            <a:endParaRPr lang="en-SG">
              <a:solidFill>
                <a:schemeClr val="accent2"/>
              </a:solidFill>
            </a:endParaRPr>
          </a:p>
        </p:txBody>
      </p:sp>
      <p:sp>
        <p:nvSpPr>
          <p:cNvPr id="4" name="Subtitle 3">
            <a:extLst>
              <a:ext uri="{FF2B5EF4-FFF2-40B4-BE49-F238E27FC236}">
                <a16:creationId xmlns:a16="http://schemas.microsoft.com/office/drawing/2014/main" id="{9C07FBE2-38FB-8A8D-D869-FEEEECCA1760}"/>
              </a:ext>
            </a:extLst>
          </p:cNvPr>
          <p:cNvSpPr>
            <a:spLocks noGrp="1"/>
          </p:cNvSpPr>
          <p:nvPr>
            <p:ph type="subTitle" idx="1"/>
          </p:nvPr>
        </p:nvSpPr>
        <p:spPr/>
        <p:txBody>
          <a:bodyPr/>
          <a:lstStyle/>
          <a:p>
            <a:pPr marL="0" lvl="0" indent="0" algn="l" rtl="0">
              <a:spcBef>
                <a:spcPts val="0"/>
              </a:spcBef>
              <a:spcAft>
                <a:spcPts val="0"/>
              </a:spcAft>
              <a:buNone/>
            </a:pPr>
            <a:r>
              <a:rPr lang="en-GB" sz="1600"/>
              <a:t>Accessing files and content located somewhere in the server</a:t>
            </a:r>
          </a:p>
        </p:txBody>
      </p:sp>
    </p:spTree>
    <p:extLst>
      <p:ext uri="{BB962C8B-B14F-4D97-AF65-F5344CB8AC3E}">
        <p14:creationId xmlns:p14="http://schemas.microsoft.com/office/powerpoint/2010/main" val="111858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559F-A369-007A-ADDC-9A990470B27A}"/>
              </a:ext>
            </a:extLst>
          </p:cNvPr>
          <p:cNvSpPr>
            <a:spLocks noGrp="1"/>
          </p:cNvSpPr>
          <p:nvPr>
            <p:ph type="title"/>
          </p:nvPr>
        </p:nvSpPr>
        <p:spPr/>
        <p:txBody>
          <a:bodyPr/>
          <a:lstStyle/>
          <a:p>
            <a:r>
              <a:rPr lang="en-GB"/>
              <a:t>/Uniform Resource Locators</a:t>
            </a:r>
            <a:endParaRPr lang="en-SG"/>
          </a:p>
        </p:txBody>
      </p:sp>
      <p:grpSp>
        <p:nvGrpSpPr>
          <p:cNvPr id="3" name="Group 2">
            <a:extLst>
              <a:ext uri="{FF2B5EF4-FFF2-40B4-BE49-F238E27FC236}">
                <a16:creationId xmlns:a16="http://schemas.microsoft.com/office/drawing/2014/main" id="{52356C5E-2C46-A571-FEA9-1CB029AE30B2}"/>
              </a:ext>
            </a:extLst>
          </p:cNvPr>
          <p:cNvGrpSpPr/>
          <p:nvPr/>
        </p:nvGrpSpPr>
        <p:grpSpPr>
          <a:xfrm>
            <a:off x="1393886" y="2385745"/>
            <a:ext cx="6356227" cy="1646040"/>
            <a:chOff x="1357310" y="2505923"/>
            <a:chExt cx="6356227" cy="1646040"/>
          </a:xfrm>
        </p:grpSpPr>
        <p:sp>
          <p:nvSpPr>
            <p:cNvPr id="4" name="TextBox 3">
              <a:extLst>
                <a:ext uri="{FF2B5EF4-FFF2-40B4-BE49-F238E27FC236}">
                  <a16:creationId xmlns:a16="http://schemas.microsoft.com/office/drawing/2014/main" id="{81B5C45F-D060-EA06-7F42-CFBFD8BD1E3D}"/>
                </a:ext>
              </a:extLst>
            </p:cNvPr>
            <p:cNvSpPr txBox="1"/>
            <p:nvPr/>
          </p:nvSpPr>
          <p:spPr>
            <a:xfrm>
              <a:off x="1357310" y="2505923"/>
              <a:ext cx="6356227" cy="338554"/>
            </a:xfrm>
            <a:prstGeom prst="rect">
              <a:avLst/>
            </a:prstGeom>
            <a:noFill/>
          </p:spPr>
          <p:txBody>
            <a:bodyPr wrap="none" rtlCol="0">
              <a:spAutoFit/>
            </a:bodyPr>
            <a:lstStyle/>
            <a:p>
              <a:pPr algn="ctr"/>
              <a:r>
                <a:rPr lang="en-GB" sz="1600">
                  <a:solidFill>
                    <a:schemeClr val="tx2"/>
                  </a:solidFill>
                  <a:latin typeface="Fira Code" panose="020B0809050000020004" pitchFamily="49" charset="0"/>
                  <a:ea typeface="Fira Code" panose="020B0809050000020004" pitchFamily="49" charset="0"/>
                  <a:cs typeface="Fira Code" panose="020B0809050000020004" pitchFamily="49" charset="0"/>
                </a:rPr>
                <a:t>https://</a:t>
              </a:r>
              <a:r>
                <a:rPr lang="en-GB" sz="1600">
                  <a:solidFill>
                    <a:schemeClr val="accent1"/>
                  </a:solidFill>
                  <a:latin typeface="Fira Code" panose="020B0809050000020004" pitchFamily="49" charset="0"/>
                  <a:ea typeface="Fira Code" panose="020B0809050000020004" pitchFamily="49" charset="0"/>
                  <a:cs typeface="Fira Code" panose="020B0809050000020004" pitchFamily="49" charset="0"/>
                </a:rPr>
                <a:t>www.</a:t>
              </a:r>
              <a:r>
                <a:rPr lang="en-GB" sz="1600">
                  <a:solidFill>
                    <a:schemeClr val="accent2"/>
                  </a:solidFill>
                  <a:latin typeface="Fira Code" panose="020B0809050000020004" pitchFamily="49" charset="0"/>
                  <a:ea typeface="Fira Code" panose="020B0809050000020004" pitchFamily="49" charset="0"/>
                  <a:cs typeface="Fira Code" panose="020B0809050000020004" pitchFamily="49" charset="0"/>
                </a:rPr>
                <a:t>example.</a:t>
              </a:r>
              <a:r>
                <a:rPr lang="en-GB" sz="1600">
                  <a:solidFill>
                    <a:schemeClr val="accent3"/>
                  </a:solidFill>
                  <a:latin typeface="Fira Code" panose="020B0809050000020004" pitchFamily="49" charset="0"/>
                  <a:ea typeface="Fira Code" panose="020B0809050000020004" pitchFamily="49" charset="0"/>
                  <a:cs typeface="Fira Code" panose="020B0809050000020004" pitchFamily="49" charset="0"/>
                </a:rPr>
                <a:t>com</a:t>
              </a:r>
              <a:r>
                <a:rPr lang="en-GB" sz="1600">
                  <a:solidFill>
                    <a:srgbClr val="FF0000"/>
                  </a:solidFill>
                  <a:latin typeface="Fira Code" panose="020B0809050000020004" pitchFamily="49" charset="0"/>
                  <a:ea typeface="Fira Code" panose="020B0809050000020004" pitchFamily="49" charset="0"/>
                  <a:cs typeface="Fira Code" panose="020B0809050000020004" pitchFamily="49" charset="0"/>
                </a:rPr>
                <a:t>:443</a:t>
              </a:r>
              <a:r>
                <a:rPr lang="en-GB" sz="1600">
                  <a:solidFill>
                    <a:schemeClr val="accent4"/>
                  </a:solidFill>
                  <a:latin typeface="Fira Code" panose="020B0809050000020004" pitchFamily="49" charset="0"/>
                  <a:ea typeface="Fira Code" panose="020B0809050000020004" pitchFamily="49" charset="0"/>
                  <a:cs typeface="Fira Code" panose="020B0809050000020004" pitchFamily="49" charset="0"/>
                </a:rPr>
                <a:t>/info</a:t>
              </a:r>
              <a:r>
                <a:rPr lang="en-GB" sz="1600">
                  <a:solidFill>
                    <a:schemeClr val="tx1">
                      <a:lumMod val="50000"/>
                      <a:lumOff val="50000"/>
                    </a:schemeClr>
                  </a:solidFill>
                  <a:latin typeface="Fira Code" panose="020B0809050000020004" pitchFamily="49" charset="0"/>
                  <a:ea typeface="Fira Code" panose="020B0809050000020004" pitchFamily="49" charset="0"/>
                  <a:cs typeface="Fira Code" panose="020B0809050000020004" pitchFamily="49" charset="0"/>
                </a:rPr>
                <a:t>#about</a:t>
              </a:r>
              <a:r>
                <a:rPr lang="en-GB" sz="1600">
                  <a:solidFill>
                    <a:schemeClr val="accent6">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?q=some-text</a:t>
              </a:r>
              <a:endParaRPr lang="en-SG" sz="1600" u="sng">
                <a:solidFill>
                  <a:schemeClr val="accent6">
                    <a:lumMod val="60000"/>
                    <a:lumOff val="40000"/>
                  </a:schemeClr>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 name="TextBox 4">
              <a:extLst>
                <a:ext uri="{FF2B5EF4-FFF2-40B4-BE49-F238E27FC236}">
                  <a16:creationId xmlns:a16="http://schemas.microsoft.com/office/drawing/2014/main" id="{D075E8B7-E9F3-8DA8-AD5D-FDEDD0321A15}"/>
                </a:ext>
              </a:extLst>
            </p:cNvPr>
            <p:cNvSpPr txBox="1"/>
            <p:nvPr/>
          </p:nvSpPr>
          <p:spPr>
            <a:xfrm>
              <a:off x="1357310" y="2920855"/>
              <a:ext cx="1043876" cy="307777"/>
            </a:xfrm>
            <a:prstGeom prst="rect">
              <a:avLst/>
            </a:prstGeom>
            <a:noFill/>
          </p:spPr>
          <p:txBody>
            <a:bodyPr wrap="none" rtlCol="0">
              <a:spAutoFit/>
            </a:bodyPr>
            <a:lstStyle/>
            <a:p>
              <a:pPr algn="ctr"/>
              <a:r>
                <a:rPr lang="en-GB">
                  <a:solidFill>
                    <a:schemeClr val="tx2"/>
                  </a:solidFill>
                  <a:latin typeface="Fira Code" panose="020B0809050000020004" pitchFamily="49" charset="0"/>
                  <a:ea typeface="Fira Code" panose="020B0809050000020004" pitchFamily="49" charset="0"/>
                  <a:cs typeface="Fira Code" panose="020B0809050000020004" pitchFamily="49" charset="0"/>
                </a:rPr>
                <a:t>Protocol</a:t>
              </a:r>
              <a:endParaRPr lang="en-SG">
                <a:solidFill>
                  <a:schemeClr val="tx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52299AD8-A6A4-A8FA-9517-47E239E7DC51}"/>
                </a:ext>
              </a:extLst>
            </p:cNvPr>
            <p:cNvSpPr txBox="1"/>
            <p:nvPr/>
          </p:nvSpPr>
          <p:spPr>
            <a:xfrm>
              <a:off x="2074026" y="3228632"/>
              <a:ext cx="1151277" cy="307777"/>
            </a:xfrm>
            <a:prstGeom prst="rect">
              <a:avLst/>
            </a:prstGeom>
            <a:noFill/>
          </p:spPr>
          <p:txBody>
            <a:bodyPr wrap="none" rtlCol="0">
              <a:spAutoFit/>
            </a:bodyPr>
            <a:lstStyle/>
            <a:p>
              <a:pPr algn="ctr"/>
              <a:r>
                <a:rPr lang="en-GB">
                  <a:solidFill>
                    <a:schemeClr val="accent1"/>
                  </a:solidFill>
                  <a:latin typeface="Fira Code" panose="020B0809050000020004" pitchFamily="49" charset="0"/>
                  <a:ea typeface="Fira Code" panose="020B0809050000020004" pitchFamily="49" charset="0"/>
                  <a:cs typeface="Fira Code" panose="020B0809050000020004" pitchFamily="49" charset="0"/>
                </a:rPr>
                <a:t>Subdomain</a:t>
              </a:r>
              <a:endParaRPr lang="en-SG">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EDEA87F6-B9A0-ED0B-1E89-72213B611976}"/>
                </a:ext>
              </a:extLst>
            </p:cNvPr>
            <p:cNvSpPr txBox="1"/>
            <p:nvPr/>
          </p:nvSpPr>
          <p:spPr>
            <a:xfrm>
              <a:off x="2931820" y="3536409"/>
              <a:ext cx="829073" cy="307777"/>
            </a:xfrm>
            <a:prstGeom prst="rect">
              <a:avLst/>
            </a:prstGeom>
            <a:noFill/>
          </p:spPr>
          <p:txBody>
            <a:bodyPr wrap="none" rtlCol="0">
              <a:spAutoFit/>
            </a:bodyPr>
            <a:lstStyle/>
            <a:p>
              <a:pPr algn="ctr"/>
              <a:r>
                <a:rPr lang="en-GB">
                  <a:solidFill>
                    <a:schemeClr val="accent2"/>
                  </a:solidFill>
                  <a:latin typeface="Fira Code" panose="020B0809050000020004" pitchFamily="49" charset="0"/>
                  <a:ea typeface="Fira Code" panose="020B0809050000020004" pitchFamily="49" charset="0"/>
                  <a:cs typeface="Fira Code" panose="020B0809050000020004" pitchFamily="49" charset="0"/>
                </a:rPr>
                <a:t>Domain</a:t>
              </a:r>
              <a:endParaRPr lang="en-SG">
                <a:solidFill>
                  <a:schemeClr val="accent2"/>
                </a:solidFill>
                <a:latin typeface="Fira Code" panose="020B0809050000020004" pitchFamily="49" charset="0"/>
                <a:ea typeface="Fira Code" panose="020B0809050000020004" pitchFamily="49" charset="0"/>
                <a:cs typeface="Fira Code" panose="020B0809050000020004" pitchFamily="49" charset="0"/>
              </a:endParaRPr>
            </a:p>
          </p:txBody>
        </p:sp>
        <p:sp>
          <p:nvSpPr>
            <p:cNvPr id="8" name="TextBox 7">
              <a:extLst>
                <a:ext uri="{FF2B5EF4-FFF2-40B4-BE49-F238E27FC236}">
                  <a16:creationId xmlns:a16="http://schemas.microsoft.com/office/drawing/2014/main" id="{8DB0A586-E0BC-0D33-839D-A0DBD4FC41AF}"/>
                </a:ext>
              </a:extLst>
            </p:cNvPr>
            <p:cNvSpPr txBox="1"/>
            <p:nvPr/>
          </p:nvSpPr>
          <p:spPr>
            <a:xfrm>
              <a:off x="3167822" y="3844186"/>
              <a:ext cx="1903085" cy="307777"/>
            </a:xfrm>
            <a:prstGeom prst="rect">
              <a:avLst/>
            </a:prstGeom>
            <a:noFill/>
          </p:spPr>
          <p:txBody>
            <a:bodyPr wrap="none" rtlCol="0">
              <a:spAutoFit/>
            </a:bodyPr>
            <a:lstStyle/>
            <a:p>
              <a:pPr algn="ctr"/>
              <a:r>
                <a:rPr lang="en-GB">
                  <a:solidFill>
                    <a:schemeClr val="accent3"/>
                  </a:solidFill>
                  <a:latin typeface="Fira Code" panose="020B0809050000020004" pitchFamily="49" charset="0"/>
                  <a:ea typeface="Fira Code" panose="020B0809050000020004" pitchFamily="49" charset="0"/>
                  <a:cs typeface="Fira Code" panose="020B0809050000020004" pitchFamily="49" charset="0"/>
                </a:rPr>
                <a:t>Top-level domain</a:t>
              </a:r>
              <a:endParaRPr lang="en-SG">
                <a:solidFill>
                  <a:schemeClr val="accent3"/>
                </a:solidFill>
                <a:latin typeface="Fira Code" panose="020B0809050000020004" pitchFamily="49" charset="0"/>
                <a:ea typeface="Fira Code" panose="020B0809050000020004" pitchFamily="49" charset="0"/>
                <a:cs typeface="Fira Code" panose="020B0809050000020004" pitchFamily="49" charset="0"/>
              </a:endParaRPr>
            </a:p>
          </p:txBody>
        </p:sp>
        <p:sp>
          <p:nvSpPr>
            <p:cNvPr id="9" name="TextBox 8">
              <a:extLst>
                <a:ext uri="{FF2B5EF4-FFF2-40B4-BE49-F238E27FC236}">
                  <a16:creationId xmlns:a16="http://schemas.microsoft.com/office/drawing/2014/main" id="{E81584DB-6D82-F504-80BA-EFDE8EC0CF0C}"/>
                </a:ext>
              </a:extLst>
            </p:cNvPr>
            <p:cNvSpPr txBox="1"/>
            <p:nvPr/>
          </p:nvSpPr>
          <p:spPr>
            <a:xfrm>
              <a:off x="4232147" y="2920855"/>
              <a:ext cx="614271" cy="307777"/>
            </a:xfrm>
            <a:prstGeom prst="rect">
              <a:avLst/>
            </a:prstGeom>
            <a:noFill/>
          </p:spPr>
          <p:txBody>
            <a:bodyPr wrap="none" rtlCol="0">
              <a:spAutoFit/>
            </a:bodyPr>
            <a:lstStyle/>
            <a:p>
              <a:r>
                <a:rPr lang="en-GB">
                  <a:solidFill>
                    <a:srgbClr val="FF0000"/>
                  </a:solidFill>
                  <a:latin typeface="Fira Code" panose="020B0809050000020004" pitchFamily="49" charset="0"/>
                  <a:ea typeface="Fira Code" panose="020B0809050000020004" pitchFamily="49" charset="0"/>
                  <a:cs typeface="Fira Code" panose="020B0809050000020004" pitchFamily="49" charset="0"/>
                </a:rPr>
                <a:t>Port</a:t>
              </a:r>
              <a:endParaRPr lang="en-SG">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11" name="Straight Arrow Connector 10">
              <a:extLst>
                <a:ext uri="{FF2B5EF4-FFF2-40B4-BE49-F238E27FC236}">
                  <a16:creationId xmlns:a16="http://schemas.microsoft.com/office/drawing/2014/main" id="{3B317F7F-0396-5019-4D88-A313E9FC76D2}"/>
                </a:ext>
              </a:extLst>
            </p:cNvPr>
            <p:cNvCxnSpPr>
              <a:stCxn id="5" idx="0"/>
            </p:cNvCxnSpPr>
            <p:nvPr/>
          </p:nvCxnSpPr>
          <p:spPr>
            <a:xfrm flipV="1">
              <a:off x="1879248" y="2795451"/>
              <a:ext cx="0" cy="12540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F423BF5-3E60-B568-6A18-CFAAAA46F941}"/>
                </a:ext>
              </a:extLst>
            </p:cNvPr>
            <p:cNvCxnSpPr>
              <a:stCxn id="6" idx="0"/>
            </p:cNvCxnSpPr>
            <p:nvPr/>
          </p:nvCxnSpPr>
          <p:spPr>
            <a:xfrm flipH="1" flipV="1">
              <a:off x="2649664" y="2805901"/>
              <a:ext cx="1" cy="422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BC0C07-70B4-503A-9D7E-F0569100380C}"/>
                </a:ext>
              </a:extLst>
            </p:cNvPr>
            <p:cNvCxnSpPr>
              <a:stCxn id="7" idx="0"/>
            </p:cNvCxnSpPr>
            <p:nvPr/>
          </p:nvCxnSpPr>
          <p:spPr>
            <a:xfrm flipH="1" flipV="1">
              <a:off x="3346356" y="2825189"/>
              <a:ext cx="1" cy="71122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E85A279-FC77-7D44-3A79-A42A29C5BF88}"/>
                </a:ext>
              </a:extLst>
            </p:cNvPr>
            <p:cNvCxnSpPr>
              <a:stCxn id="8" idx="0"/>
            </p:cNvCxnSpPr>
            <p:nvPr/>
          </p:nvCxnSpPr>
          <p:spPr>
            <a:xfrm flipH="1" flipV="1">
              <a:off x="4119364" y="2805901"/>
              <a:ext cx="1" cy="103828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4FC03BA-8C41-85C7-3770-B3DEB7D4C6FE}"/>
                </a:ext>
              </a:extLst>
            </p:cNvPr>
            <p:cNvCxnSpPr/>
            <p:nvPr/>
          </p:nvCxnSpPr>
          <p:spPr>
            <a:xfrm flipV="1">
              <a:off x="4566772" y="2806773"/>
              <a:ext cx="0" cy="1254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B3C7F02-7FA4-2107-410C-69EA184BB2D2}"/>
                </a:ext>
              </a:extLst>
            </p:cNvPr>
            <p:cNvSpPr txBox="1"/>
            <p:nvPr/>
          </p:nvSpPr>
          <p:spPr>
            <a:xfrm>
              <a:off x="4763771" y="3183905"/>
              <a:ext cx="614271" cy="307777"/>
            </a:xfrm>
            <a:prstGeom prst="rect">
              <a:avLst/>
            </a:prstGeom>
            <a:noFill/>
          </p:spPr>
          <p:txBody>
            <a:bodyPr wrap="none" rtlCol="0">
              <a:spAutoFit/>
            </a:bodyPr>
            <a:lstStyle/>
            <a:p>
              <a:pPr algn="ctr"/>
              <a:r>
                <a:rPr lang="en-GB">
                  <a:solidFill>
                    <a:schemeClr val="accent4"/>
                  </a:solidFill>
                  <a:latin typeface="Fira Code" panose="020B0809050000020004" pitchFamily="49" charset="0"/>
                  <a:ea typeface="Fira Code" panose="020B0809050000020004" pitchFamily="49" charset="0"/>
                  <a:cs typeface="Fira Code" panose="020B0809050000020004" pitchFamily="49" charset="0"/>
                </a:rPr>
                <a:t>Path</a:t>
              </a:r>
              <a:endParaRPr lang="en-SG">
                <a:solidFill>
                  <a:schemeClr val="accent4"/>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27" name="Straight Arrow Connector 26">
              <a:extLst>
                <a:ext uri="{FF2B5EF4-FFF2-40B4-BE49-F238E27FC236}">
                  <a16:creationId xmlns:a16="http://schemas.microsoft.com/office/drawing/2014/main" id="{8BEA2617-3440-49D0-8B74-4F2EA7A5CA8A}"/>
                </a:ext>
              </a:extLst>
            </p:cNvPr>
            <p:cNvCxnSpPr>
              <a:stCxn id="25" idx="0"/>
            </p:cNvCxnSpPr>
            <p:nvPr/>
          </p:nvCxnSpPr>
          <p:spPr>
            <a:xfrm flipH="1" flipV="1">
              <a:off x="5070906" y="2795451"/>
              <a:ext cx="1" cy="388454"/>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F3039A2-2EC8-1C00-370A-20F83DE0EA6A}"/>
                </a:ext>
              </a:extLst>
            </p:cNvPr>
            <p:cNvSpPr txBox="1"/>
            <p:nvPr/>
          </p:nvSpPr>
          <p:spPr>
            <a:xfrm>
              <a:off x="5230592" y="3486350"/>
              <a:ext cx="1043877" cy="307777"/>
            </a:xfrm>
            <a:prstGeom prst="rect">
              <a:avLst/>
            </a:prstGeom>
            <a:noFill/>
          </p:spPr>
          <p:txBody>
            <a:bodyPr wrap="none" rtlCol="0">
              <a:spAutoFit/>
            </a:bodyPr>
            <a:lstStyle/>
            <a:p>
              <a:pPr algn="ctr"/>
              <a:r>
                <a:rPr lang="en-GB">
                  <a:solidFill>
                    <a:schemeClr val="tx1">
                      <a:lumMod val="50000"/>
                      <a:lumOff val="50000"/>
                    </a:schemeClr>
                  </a:solidFill>
                  <a:latin typeface="Fira Code" panose="020B0809050000020004" pitchFamily="49" charset="0"/>
                  <a:ea typeface="Fira Code" panose="020B0809050000020004" pitchFamily="49" charset="0"/>
                  <a:cs typeface="Fira Code" panose="020B0809050000020004" pitchFamily="49" charset="0"/>
                </a:rPr>
                <a:t>Fragment</a:t>
              </a:r>
              <a:endParaRPr lang="en-SG">
                <a:solidFill>
                  <a:schemeClr val="tx1">
                    <a:lumMod val="50000"/>
                    <a:lumOff val="50000"/>
                  </a:schemeClr>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30" name="Straight Arrow Connector 29">
              <a:extLst>
                <a:ext uri="{FF2B5EF4-FFF2-40B4-BE49-F238E27FC236}">
                  <a16:creationId xmlns:a16="http://schemas.microsoft.com/office/drawing/2014/main" id="{2FFCB1BC-E526-BAAA-9421-4973BE124672}"/>
                </a:ext>
              </a:extLst>
            </p:cNvPr>
            <p:cNvCxnSpPr>
              <a:stCxn id="28" idx="0"/>
            </p:cNvCxnSpPr>
            <p:nvPr/>
          </p:nvCxnSpPr>
          <p:spPr>
            <a:xfrm flipH="1" flipV="1">
              <a:off x="5752530" y="2795451"/>
              <a:ext cx="1" cy="69089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4C4CA21-D067-C01F-025B-20BD04709D84}"/>
                </a:ext>
              </a:extLst>
            </p:cNvPr>
            <p:cNvSpPr txBox="1"/>
            <p:nvPr/>
          </p:nvSpPr>
          <p:spPr>
            <a:xfrm>
              <a:off x="6127020" y="3795107"/>
              <a:ext cx="1473481" cy="307777"/>
            </a:xfrm>
            <a:prstGeom prst="rect">
              <a:avLst/>
            </a:prstGeom>
            <a:noFill/>
          </p:spPr>
          <p:txBody>
            <a:bodyPr wrap="none" rtlCol="0">
              <a:spAutoFit/>
            </a:bodyPr>
            <a:lstStyle/>
            <a:p>
              <a:pPr algn="ctr"/>
              <a:r>
                <a:rPr lang="en-GB">
                  <a:solidFill>
                    <a:schemeClr val="accent6">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Query string</a:t>
              </a:r>
              <a:endParaRPr lang="en-SG">
                <a:solidFill>
                  <a:schemeClr val="accent6">
                    <a:lumMod val="60000"/>
                    <a:lumOff val="40000"/>
                  </a:schemeClr>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33" name="Straight Arrow Connector 32">
              <a:extLst>
                <a:ext uri="{FF2B5EF4-FFF2-40B4-BE49-F238E27FC236}">
                  <a16:creationId xmlns:a16="http://schemas.microsoft.com/office/drawing/2014/main" id="{503599D4-CF64-DABD-25C7-D532ADA89FA7}"/>
                </a:ext>
              </a:extLst>
            </p:cNvPr>
            <p:cNvCxnSpPr>
              <a:stCxn id="31" idx="0"/>
            </p:cNvCxnSpPr>
            <p:nvPr/>
          </p:nvCxnSpPr>
          <p:spPr>
            <a:xfrm flipH="1" flipV="1">
              <a:off x="6863760" y="2795451"/>
              <a:ext cx="1" cy="999656"/>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 Placeholder 2">
            <a:extLst>
              <a:ext uri="{FF2B5EF4-FFF2-40B4-BE49-F238E27FC236}">
                <a16:creationId xmlns:a16="http://schemas.microsoft.com/office/drawing/2014/main" id="{0C29FF91-3FC3-82FA-D114-425305C28572}"/>
              </a:ext>
            </a:extLst>
          </p:cNvPr>
          <p:cNvSpPr>
            <a:spLocks noGrp="1"/>
          </p:cNvSpPr>
          <p:nvPr>
            <p:ph type="body" idx="1"/>
          </p:nvPr>
        </p:nvSpPr>
        <p:spPr>
          <a:xfrm>
            <a:off x="720000" y="1188900"/>
            <a:ext cx="7704000" cy="1717468"/>
          </a:xfrm>
        </p:spPr>
        <p:txBody>
          <a:bodyPr anchor="t"/>
          <a:lstStyle/>
          <a:p>
            <a:pPr marL="158750" indent="0">
              <a:spcBef>
                <a:spcPts val="1200"/>
              </a:spcBef>
              <a:buNone/>
            </a:pPr>
            <a:r>
              <a:rPr lang="en-GB" sz="1400"/>
              <a:t>URLs are abundant today and are used as a guide by browsers to find resources across the web. For the next part, we'll need to know a bit about what makes up a URL!</a:t>
            </a:r>
            <a:endParaRPr lang="en-GB" sz="1200"/>
          </a:p>
        </p:txBody>
      </p:sp>
    </p:spTree>
    <p:extLst>
      <p:ext uri="{BB962C8B-B14F-4D97-AF65-F5344CB8AC3E}">
        <p14:creationId xmlns:p14="http://schemas.microsoft.com/office/powerpoint/2010/main" val="2314233157"/>
      </p:ext>
    </p:extLst>
  </p:cSld>
  <p:clrMapOvr>
    <a:masterClrMapping/>
  </p:clrMapOvr>
  <p:extLst>
    <p:ext uri="{6950BFC3-D8DA-4A85-94F7-54DA5524770B}">
      <p188:commentRel xmlns:p188="http://schemas.microsoft.com/office/powerpoint/2018/8/main" r:id="rId2"/>
    </p:ext>
  </p:extLs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559F-A369-007A-ADDC-9A990470B27A}"/>
              </a:ext>
            </a:extLst>
          </p:cNvPr>
          <p:cNvSpPr>
            <a:spLocks noGrp="1"/>
          </p:cNvSpPr>
          <p:nvPr>
            <p:ph type="title"/>
          </p:nvPr>
        </p:nvSpPr>
        <p:spPr/>
        <p:txBody>
          <a:bodyPr/>
          <a:lstStyle/>
          <a:p>
            <a:r>
              <a:rPr lang="en-GB"/>
              <a:t>/Directory Traversal</a:t>
            </a:r>
            <a:endParaRPr lang="en-SG"/>
          </a:p>
        </p:txBody>
      </p:sp>
      <p:sp>
        <p:nvSpPr>
          <p:cNvPr id="3" name="Text Placeholder 2">
            <a:extLst>
              <a:ext uri="{FF2B5EF4-FFF2-40B4-BE49-F238E27FC236}">
                <a16:creationId xmlns:a16="http://schemas.microsoft.com/office/drawing/2014/main" id="{4B272DD7-6713-42FC-7A5F-35193A9D1FB6}"/>
              </a:ext>
            </a:extLst>
          </p:cNvPr>
          <p:cNvSpPr>
            <a:spLocks noGrp="1"/>
          </p:cNvSpPr>
          <p:nvPr>
            <p:ph type="body" idx="1"/>
          </p:nvPr>
        </p:nvSpPr>
        <p:spPr/>
        <p:txBody>
          <a:bodyPr anchor="t"/>
          <a:lstStyle/>
          <a:p>
            <a:pPr marL="158750" indent="0">
              <a:spcBef>
                <a:spcPts val="1200"/>
              </a:spcBef>
              <a:buNone/>
            </a:pPr>
            <a:r>
              <a:rPr lang="en-GB" sz="1400" b="1"/>
              <a:t>Huh?</a:t>
            </a:r>
            <a:endParaRPr lang="en-GB" sz="1400"/>
          </a:p>
          <a:p>
            <a:pPr marL="444500" indent="-285750">
              <a:buFont typeface="Arial" panose="020B0604020202020204" pitchFamily="34" charset="0"/>
              <a:buChar char="•"/>
            </a:pPr>
            <a:r>
              <a:rPr lang="en-GB" sz="1400"/>
              <a:t>Servers are essentially computers with operating systems that make some files and/or folders available to the public on the internet</a:t>
            </a:r>
          </a:p>
          <a:p>
            <a:pPr marL="444500" indent="-285750">
              <a:buFont typeface="Arial" panose="020B0604020202020204" pitchFamily="34" charset="0"/>
              <a:buChar char="•"/>
            </a:pPr>
            <a:r>
              <a:rPr lang="en-GB" sz="1400"/>
              <a:t>If a server is not properly protected, attackers can access other files and/or folders in the server!</a:t>
            </a:r>
          </a:p>
          <a:p>
            <a:pPr marL="444500" indent="-285750">
              <a:buFont typeface="Arial" panose="020B0604020202020204" pitchFamily="34" charset="0"/>
              <a:buChar char="•"/>
            </a:pPr>
            <a:endParaRPr lang="en-GB" sz="1400"/>
          </a:p>
          <a:p>
            <a:pPr marL="158750" indent="0">
              <a:buNone/>
            </a:pPr>
            <a:r>
              <a:rPr lang="en-GB" sz="1400" b="1"/>
              <a:t>What’s the worst that could happen?</a:t>
            </a:r>
          </a:p>
          <a:p>
            <a:pPr marL="444500" indent="-285750">
              <a:buFont typeface="Arial" panose="020B0604020202020204" pitchFamily="34" charset="0"/>
              <a:buChar char="•"/>
            </a:pPr>
            <a:r>
              <a:rPr lang="en-SG" sz="1400"/>
              <a:t>Data theft</a:t>
            </a:r>
          </a:p>
          <a:p>
            <a:pPr marL="444500" indent="-285750">
              <a:buFont typeface="Arial" panose="020B0604020202020204" pitchFamily="34" charset="0"/>
              <a:buChar char="•"/>
            </a:pPr>
            <a:r>
              <a:rPr lang="en-SG" sz="1400"/>
              <a:t>Website defacements</a:t>
            </a:r>
          </a:p>
          <a:p>
            <a:pPr marL="444500" indent="-285750">
              <a:buFont typeface="Arial" panose="020B0604020202020204" pitchFamily="34" charset="0"/>
              <a:buChar char="•"/>
            </a:pPr>
            <a:r>
              <a:rPr lang="en-SG" sz="1400"/>
              <a:t>Losses in revenue</a:t>
            </a:r>
          </a:p>
        </p:txBody>
      </p:sp>
    </p:spTree>
    <p:extLst>
      <p:ext uri="{BB962C8B-B14F-4D97-AF65-F5344CB8AC3E}">
        <p14:creationId xmlns:p14="http://schemas.microsoft.com/office/powerpoint/2010/main" val="4268741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grpSp>
        <p:nvGrpSpPr>
          <p:cNvPr id="1805" name="Google Shape;1805;p68"/>
          <p:cNvGrpSpPr/>
          <p:nvPr/>
        </p:nvGrpSpPr>
        <p:grpSpPr>
          <a:xfrm>
            <a:off x="299286" y="189025"/>
            <a:ext cx="133205" cy="119344"/>
            <a:chOff x="222150" y="185025"/>
            <a:chExt cx="170100" cy="152400"/>
          </a:xfrm>
        </p:grpSpPr>
        <p:cxnSp>
          <p:nvCxnSpPr>
            <p:cNvPr id="1806" name="Google Shape;1806;p6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807" name="Google Shape;1807;p6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808" name="Google Shape;1808;p6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809" name="Google Shape;1809;p68"/>
          <p:cNvGrpSpPr/>
          <p:nvPr/>
        </p:nvGrpSpPr>
        <p:grpSpPr>
          <a:xfrm>
            <a:off x="286625" y="3999999"/>
            <a:ext cx="145867" cy="958251"/>
            <a:chOff x="286625" y="3923799"/>
            <a:chExt cx="145867" cy="958251"/>
          </a:xfrm>
        </p:grpSpPr>
        <p:sp>
          <p:nvSpPr>
            <p:cNvPr id="1810" name="Google Shape;1810;p6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1" name="Google Shape;1811;p68"/>
            <p:cNvGrpSpPr/>
            <p:nvPr/>
          </p:nvGrpSpPr>
          <p:grpSpPr>
            <a:xfrm>
              <a:off x="298112" y="4342643"/>
              <a:ext cx="110182" cy="126862"/>
              <a:chOff x="281100" y="2027800"/>
              <a:chExt cx="140700" cy="162000"/>
            </a:xfrm>
          </p:grpSpPr>
          <p:sp>
            <p:nvSpPr>
              <p:cNvPr id="1812" name="Google Shape;1812;p6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68"/>
              <p:cNvGrpSpPr/>
              <p:nvPr/>
            </p:nvGrpSpPr>
            <p:grpSpPr>
              <a:xfrm>
                <a:off x="308875" y="2088450"/>
                <a:ext cx="85200" cy="40700"/>
                <a:chOff x="308875" y="2087000"/>
                <a:chExt cx="85200" cy="40700"/>
              </a:xfrm>
            </p:grpSpPr>
            <p:cxnSp>
              <p:nvCxnSpPr>
                <p:cNvPr id="1814" name="Google Shape;1814;p6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815" name="Google Shape;1815;p6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16" name="Google Shape;1816;p68"/>
            <p:cNvGrpSpPr/>
            <p:nvPr/>
          </p:nvGrpSpPr>
          <p:grpSpPr>
            <a:xfrm>
              <a:off x="286625" y="3923799"/>
              <a:ext cx="133200" cy="133200"/>
              <a:chOff x="286625" y="3648899"/>
              <a:chExt cx="133200" cy="133200"/>
            </a:xfrm>
          </p:grpSpPr>
          <p:sp>
            <p:nvSpPr>
              <p:cNvPr id="1817" name="Google Shape;1817;p6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0" name="Google Shape;1820;p68"/>
          <p:cNvSpPr txBox="1">
            <a:spLocks noGrp="1"/>
          </p:cNvSpPr>
          <p:nvPr>
            <p:ph type="subTitle" idx="3"/>
          </p:nvPr>
        </p:nvSpPr>
        <p:spPr>
          <a:xfrm>
            <a:off x="1149300" y="2927650"/>
            <a:ext cx="2944500" cy="12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accent1"/>
                </a:solidFill>
              </a:rPr>
              <a:t>a-file</a:t>
            </a:r>
            <a:r>
              <a:rPr lang="en-GB"/>
              <a:t> from </a:t>
            </a:r>
            <a:r>
              <a:rPr lang="en-GB">
                <a:solidFill>
                  <a:schemeClr val="tx2"/>
                </a:solidFill>
              </a:rPr>
              <a:t>some-file</a:t>
            </a:r>
            <a:r>
              <a:rPr lang="en-GB"/>
              <a:t>:</a:t>
            </a:r>
          </a:p>
          <a:p>
            <a:pPr marL="0" lvl="0" indent="0" algn="l" rtl="0">
              <a:spcBef>
                <a:spcPts val="0"/>
              </a:spcBef>
              <a:spcAft>
                <a:spcPts val="0"/>
              </a:spcAft>
              <a:buNone/>
            </a:pPr>
            <a:r>
              <a:rPr lang="en-GB">
                <a:solidFill>
                  <a:schemeClr val="accent1"/>
                </a:solidFill>
              </a:rPr>
              <a:t>/</a:t>
            </a:r>
            <a:r>
              <a:rPr lang="en-GB" err="1">
                <a:solidFill>
                  <a:schemeClr val="accent1"/>
                </a:solidFill>
              </a:rPr>
              <a:t>dirA</a:t>
            </a:r>
            <a:r>
              <a:rPr lang="en-GB">
                <a:solidFill>
                  <a:schemeClr val="accent1"/>
                </a:solidFill>
              </a:rPr>
              <a:t>/a-file</a:t>
            </a:r>
          </a:p>
          <a:p>
            <a:pPr marL="0" lvl="0" indent="0" algn="l" rtl="0">
              <a:spcBef>
                <a:spcPts val="0"/>
              </a:spcBef>
              <a:spcAft>
                <a:spcPts val="0"/>
              </a:spcAft>
              <a:buNone/>
            </a:pPr>
            <a:endParaRPr lang="en-GB"/>
          </a:p>
          <a:p>
            <a:pPr marL="0" lvl="0" indent="0" algn="l" rtl="0">
              <a:spcBef>
                <a:spcPts val="0"/>
              </a:spcBef>
              <a:spcAft>
                <a:spcPts val="0"/>
              </a:spcAft>
              <a:buNone/>
            </a:pPr>
            <a:r>
              <a:rPr lang="en-GB">
                <a:solidFill>
                  <a:schemeClr val="accent3"/>
                </a:solidFill>
              </a:rPr>
              <a:t>my-file</a:t>
            </a:r>
            <a:r>
              <a:rPr lang="en-GB"/>
              <a:t> from </a:t>
            </a:r>
            <a:r>
              <a:rPr lang="en-GB">
                <a:solidFill>
                  <a:schemeClr val="tx2"/>
                </a:solidFill>
              </a:rPr>
              <a:t>some-file</a:t>
            </a:r>
            <a:r>
              <a:rPr lang="en-GB"/>
              <a:t>:</a:t>
            </a:r>
          </a:p>
          <a:p>
            <a:pPr marL="0" lvl="0" indent="0" algn="l" rtl="0">
              <a:spcBef>
                <a:spcPts val="0"/>
              </a:spcBef>
              <a:spcAft>
                <a:spcPts val="0"/>
              </a:spcAft>
              <a:buNone/>
            </a:pPr>
            <a:r>
              <a:rPr lang="en-GB">
                <a:solidFill>
                  <a:schemeClr val="accent3"/>
                </a:solidFill>
              </a:rPr>
              <a:t>/</a:t>
            </a:r>
            <a:r>
              <a:rPr lang="en-GB" err="1">
                <a:solidFill>
                  <a:schemeClr val="accent3"/>
                </a:solidFill>
              </a:rPr>
              <a:t>dirB</a:t>
            </a:r>
            <a:r>
              <a:rPr lang="en-GB">
                <a:solidFill>
                  <a:schemeClr val="accent3"/>
                </a:solidFill>
              </a:rPr>
              <a:t>/my-file</a:t>
            </a:r>
            <a:endParaRPr>
              <a:solidFill>
                <a:schemeClr val="accent3"/>
              </a:solidFill>
            </a:endParaRPr>
          </a:p>
        </p:txBody>
      </p:sp>
      <p:sp>
        <p:nvSpPr>
          <p:cNvPr id="1822" name="Google Shape;1822;p68"/>
          <p:cNvSpPr txBox="1">
            <a:spLocks noGrp="1"/>
          </p:cNvSpPr>
          <p:nvPr>
            <p:ph type="subTitle" idx="4"/>
          </p:nvPr>
        </p:nvSpPr>
        <p:spPr>
          <a:xfrm>
            <a:off x="5050200" y="2927650"/>
            <a:ext cx="2944500" cy="1278600"/>
          </a:xfrm>
          <a:prstGeom prst="rect">
            <a:avLst/>
          </a:prstGeom>
        </p:spPr>
        <p:txBody>
          <a:bodyPr spcFirstLastPara="1" wrap="square" lIns="91425" tIns="91425" rIns="91425" bIns="91425" anchor="ctr" anchorCtr="0">
            <a:noAutofit/>
          </a:bodyPr>
          <a:lstStyle/>
          <a:p>
            <a:pPr marL="0" lvl="0" indent="0"/>
            <a:r>
              <a:rPr lang="en-GB">
                <a:solidFill>
                  <a:schemeClr val="accent1"/>
                </a:solidFill>
              </a:rPr>
              <a:t>a-file</a:t>
            </a:r>
            <a:r>
              <a:rPr lang="en-GB"/>
              <a:t> from </a:t>
            </a:r>
            <a:r>
              <a:rPr lang="en-GB">
                <a:solidFill>
                  <a:schemeClr val="tx2"/>
                </a:solidFill>
              </a:rPr>
              <a:t>some-file</a:t>
            </a:r>
            <a:r>
              <a:rPr lang="en-GB"/>
              <a:t>:</a:t>
            </a:r>
          </a:p>
          <a:p>
            <a:pPr marL="0" lvl="0" indent="0"/>
            <a:r>
              <a:rPr lang="en-GB">
                <a:solidFill>
                  <a:schemeClr val="accent1"/>
                </a:solidFill>
              </a:rPr>
              <a:t>../../</a:t>
            </a:r>
            <a:r>
              <a:rPr lang="en-GB" err="1">
                <a:solidFill>
                  <a:schemeClr val="accent1"/>
                </a:solidFill>
              </a:rPr>
              <a:t>dirA</a:t>
            </a:r>
            <a:r>
              <a:rPr lang="en-GB">
                <a:solidFill>
                  <a:schemeClr val="accent1"/>
                </a:solidFill>
              </a:rPr>
              <a:t>/a-file</a:t>
            </a:r>
          </a:p>
          <a:p>
            <a:pPr marL="0" lvl="0" indent="0"/>
            <a:endParaRPr lang="en-GB"/>
          </a:p>
          <a:p>
            <a:pPr marL="0" lvl="0" indent="0"/>
            <a:r>
              <a:rPr lang="en-GB">
                <a:solidFill>
                  <a:schemeClr val="accent3"/>
                </a:solidFill>
              </a:rPr>
              <a:t>my-file</a:t>
            </a:r>
            <a:r>
              <a:rPr lang="en-GB"/>
              <a:t> from </a:t>
            </a:r>
            <a:r>
              <a:rPr lang="en-GB">
                <a:solidFill>
                  <a:schemeClr val="tx2"/>
                </a:solidFill>
              </a:rPr>
              <a:t>some-file</a:t>
            </a:r>
            <a:r>
              <a:rPr lang="en-GB"/>
              <a:t>:</a:t>
            </a:r>
          </a:p>
          <a:p>
            <a:pPr marL="0" lvl="0" indent="0"/>
            <a:r>
              <a:rPr lang="en-GB">
                <a:solidFill>
                  <a:schemeClr val="accent3"/>
                </a:solidFill>
              </a:rPr>
              <a:t>../my-file</a:t>
            </a:r>
          </a:p>
        </p:txBody>
      </p:sp>
      <p:sp>
        <p:nvSpPr>
          <p:cNvPr id="1823" name="Google Shape;1823;p6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/Absolute and Relative paths</a:t>
            </a:r>
            <a:endParaRPr/>
          </a:p>
        </p:txBody>
      </p:sp>
      <p:sp>
        <p:nvSpPr>
          <p:cNvPr id="1855" name="Google Shape;1855;p68">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8">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8">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9" name="Google Shape;1859;p68"/>
          <p:cNvGrpSpPr/>
          <p:nvPr/>
        </p:nvGrpSpPr>
        <p:grpSpPr>
          <a:xfrm>
            <a:off x="7819199" y="752550"/>
            <a:ext cx="604800" cy="147600"/>
            <a:chOff x="7688649" y="828750"/>
            <a:chExt cx="604800" cy="147600"/>
          </a:xfrm>
        </p:grpSpPr>
        <p:sp>
          <p:nvSpPr>
            <p:cNvPr id="1860" name="Google Shape;1860;p68"/>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8"/>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8"/>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3B617F75-4D63-34D2-34E5-80E5292CA13B}"/>
              </a:ext>
            </a:extLst>
          </p:cNvPr>
          <p:cNvSpPr txBox="1"/>
          <p:nvPr/>
        </p:nvSpPr>
        <p:spPr>
          <a:xfrm>
            <a:off x="1149300" y="1396580"/>
            <a:ext cx="2944500" cy="1446550"/>
          </a:xfrm>
          <a:prstGeom prst="rect">
            <a:avLst/>
          </a:prstGeom>
          <a:noFill/>
        </p:spPr>
        <p:txBody>
          <a:bodyPr wrap="square">
            <a:spAutoFit/>
          </a:bodyPr>
          <a:lstStyle/>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a:t>
            </a:r>
            <a:r>
              <a:rPr lang="en-SG" sz="1100" err="1">
                <a:solidFill>
                  <a:schemeClr val="bg2"/>
                </a:solidFill>
                <a:latin typeface="Fira Code" panose="020B0809050000020004" pitchFamily="49" charset="0"/>
                <a:ea typeface="Fira Code" panose="020B0809050000020004" pitchFamily="49" charset="0"/>
                <a:cs typeface="Fira Code" panose="020B0809050000020004" pitchFamily="49" charset="0"/>
              </a:rPr>
              <a:t>dirA</a:t>
            </a:r>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 </a:t>
            </a:r>
            <a:r>
              <a:rPr lang="en-SG" sz="1100">
                <a:solidFill>
                  <a:schemeClr val="accent1"/>
                </a:solidFill>
                <a:latin typeface="Fira Code" panose="020B0809050000020004" pitchFamily="49" charset="0"/>
                <a:ea typeface="Fira Code" panose="020B0809050000020004" pitchFamily="49" charset="0"/>
                <a:cs typeface="Fira Code" panose="020B0809050000020004" pitchFamily="49" charset="0"/>
              </a:rPr>
              <a:t>a-file</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a:t>
            </a:r>
            <a:r>
              <a:rPr lang="en-SG" sz="1100" err="1">
                <a:solidFill>
                  <a:schemeClr val="bg2"/>
                </a:solidFill>
                <a:latin typeface="Fira Code" panose="020B0809050000020004" pitchFamily="49" charset="0"/>
                <a:ea typeface="Fira Code" panose="020B0809050000020004" pitchFamily="49" charset="0"/>
                <a:cs typeface="Fira Code" panose="020B0809050000020004" pitchFamily="49" charset="0"/>
              </a:rPr>
              <a:t>dirB</a:t>
            </a:r>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 </a:t>
            </a:r>
            <a:r>
              <a:rPr lang="en-SG" sz="1100">
                <a:solidFill>
                  <a:schemeClr val="accent3"/>
                </a:solidFill>
                <a:latin typeface="Fira Code" panose="020B0809050000020004" pitchFamily="49" charset="0"/>
                <a:ea typeface="Fira Code" panose="020B0809050000020004" pitchFamily="49" charset="0"/>
                <a:cs typeface="Fira Code" panose="020B0809050000020004" pitchFamily="49" charset="0"/>
              </a:rPr>
              <a:t>my-file</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 another-file</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 </a:t>
            </a:r>
            <a:r>
              <a:rPr lang="en-SG" sz="1100" err="1">
                <a:solidFill>
                  <a:schemeClr val="bg2"/>
                </a:solidFill>
                <a:latin typeface="Fira Code" panose="020B0809050000020004" pitchFamily="49" charset="0"/>
                <a:ea typeface="Fira Code" panose="020B0809050000020004" pitchFamily="49" charset="0"/>
                <a:cs typeface="Fira Code" panose="020B0809050000020004" pitchFamily="49" charset="0"/>
              </a:rPr>
              <a:t>dirB</a:t>
            </a:r>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-A/</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 </a:t>
            </a:r>
            <a:r>
              <a:rPr lang="en-SG" sz="1100">
                <a:solidFill>
                  <a:schemeClr val="tx2"/>
                </a:solidFill>
                <a:latin typeface="Fira Code" panose="020B0809050000020004" pitchFamily="49" charset="0"/>
                <a:ea typeface="Fira Code" panose="020B0809050000020004" pitchFamily="49" charset="0"/>
                <a:cs typeface="Fira Code" panose="020B0809050000020004" pitchFamily="49" charset="0"/>
              </a:rPr>
              <a:t>some-file</a:t>
            </a:r>
          </a:p>
        </p:txBody>
      </p:sp>
      <p:sp>
        <p:nvSpPr>
          <p:cNvPr id="14" name="TextBox 13">
            <a:extLst>
              <a:ext uri="{FF2B5EF4-FFF2-40B4-BE49-F238E27FC236}">
                <a16:creationId xmlns:a16="http://schemas.microsoft.com/office/drawing/2014/main" id="{5CA6FED0-DC55-0629-8F58-190004387B4E}"/>
              </a:ext>
            </a:extLst>
          </p:cNvPr>
          <p:cNvSpPr txBox="1"/>
          <p:nvPr/>
        </p:nvSpPr>
        <p:spPr>
          <a:xfrm>
            <a:off x="5050199" y="1396580"/>
            <a:ext cx="2997599" cy="1446550"/>
          </a:xfrm>
          <a:prstGeom prst="rect">
            <a:avLst/>
          </a:prstGeom>
          <a:noFill/>
        </p:spPr>
        <p:txBody>
          <a:bodyPr wrap="square">
            <a:spAutoFit/>
          </a:bodyPr>
          <a:lstStyle/>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a:t>
            </a:r>
            <a:r>
              <a:rPr lang="en-SG" sz="1100" err="1">
                <a:solidFill>
                  <a:schemeClr val="bg2"/>
                </a:solidFill>
                <a:latin typeface="Fira Code" panose="020B0809050000020004" pitchFamily="49" charset="0"/>
                <a:ea typeface="Fira Code" panose="020B0809050000020004" pitchFamily="49" charset="0"/>
                <a:cs typeface="Fira Code" panose="020B0809050000020004" pitchFamily="49" charset="0"/>
              </a:rPr>
              <a:t>dirA</a:t>
            </a:r>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 </a:t>
            </a:r>
            <a:r>
              <a:rPr lang="en-SG" sz="1100">
                <a:solidFill>
                  <a:schemeClr val="accent1"/>
                </a:solidFill>
                <a:latin typeface="Fira Code" panose="020B0809050000020004" pitchFamily="49" charset="0"/>
                <a:ea typeface="Fira Code" panose="020B0809050000020004" pitchFamily="49" charset="0"/>
                <a:cs typeface="Fira Code" panose="020B0809050000020004" pitchFamily="49" charset="0"/>
              </a:rPr>
              <a:t>a-file</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a:t>
            </a:r>
            <a:r>
              <a:rPr lang="en-SG" sz="1100" err="1">
                <a:solidFill>
                  <a:schemeClr val="bg2"/>
                </a:solidFill>
                <a:latin typeface="Fira Code" panose="020B0809050000020004" pitchFamily="49" charset="0"/>
                <a:ea typeface="Fira Code" panose="020B0809050000020004" pitchFamily="49" charset="0"/>
                <a:cs typeface="Fira Code" panose="020B0809050000020004" pitchFamily="49" charset="0"/>
              </a:rPr>
              <a:t>dirB</a:t>
            </a:r>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 </a:t>
            </a:r>
            <a:r>
              <a:rPr lang="en-SG" sz="1100">
                <a:solidFill>
                  <a:schemeClr val="accent3"/>
                </a:solidFill>
                <a:latin typeface="Fira Code" panose="020B0809050000020004" pitchFamily="49" charset="0"/>
                <a:ea typeface="Fira Code" panose="020B0809050000020004" pitchFamily="49" charset="0"/>
                <a:cs typeface="Fira Code" panose="020B0809050000020004" pitchFamily="49" charset="0"/>
              </a:rPr>
              <a:t>my-file</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 another-file</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 </a:t>
            </a:r>
            <a:r>
              <a:rPr lang="en-SG" sz="1100" err="1">
                <a:solidFill>
                  <a:schemeClr val="bg2"/>
                </a:solidFill>
                <a:latin typeface="Fira Code" panose="020B0809050000020004" pitchFamily="49" charset="0"/>
                <a:ea typeface="Fira Code" panose="020B0809050000020004" pitchFamily="49" charset="0"/>
                <a:cs typeface="Fira Code" panose="020B0809050000020004" pitchFamily="49" charset="0"/>
              </a:rPr>
              <a:t>dirB</a:t>
            </a:r>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-A/</a:t>
            </a:r>
          </a:p>
          <a:p>
            <a:r>
              <a:rPr lang="en-SG" sz="1100">
                <a:solidFill>
                  <a:schemeClr val="bg2"/>
                </a:solidFill>
                <a:latin typeface="Fira Code" panose="020B0809050000020004" pitchFamily="49" charset="0"/>
                <a:ea typeface="Fira Code" panose="020B0809050000020004" pitchFamily="49" charset="0"/>
                <a:cs typeface="Fira Code" panose="020B0809050000020004" pitchFamily="49" charset="0"/>
              </a:rPr>
              <a:t>        └── </a:t>
            </a:r>
            <a:r>
              <a:rPr lang="en-SG" sz="1100">
                <a:solidFill>
                  <a:schemeClr val="tx2"/>
                </a:solidFill>
                <a:latin typeface="Fira Code" panose="020B0809050000020004" pitchFamily="49" charset="0"/>
                <a:ea typeface="Fira Code" panose="020B0809050000020004" pitchFamily="49" charset="0"/>
                <a:cs typeface="Fira Code" panose="020B0809050000020004" pitchFamily="49" charset="0"/>
              </a:rPr>
              <a:t>some-file</a:t>
            </a:r>
          </a:p>
        </p:txBody>
      </p:sp>
    </p:spTree>
    <p:extLst>
      <p:ext uri="{BB962C8B-B14F-4D97-AF65-F5344CB8AC3E}">
        <p14:creationId xmlns:p14="http://schemas.microsoft.com/office/powerpoint/2010/main" val="414234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0"/>
                                        </p:tgtEl>
                                        <p:attrNameLst>
                                          <p:attrName>style.visibility</p:attrName>
                                        </p:attrNameLst>
                                      </p:cBhvr>
                                      <p:to>
                                        <p:strVal val="visible"/>
                                      </p:to>
                                    </p:set>
                                    <p:animEffect transition="in" filter="fade">
                                      <p:cBhvr>
                                        <p:cTn id="7" dur="1000"/>
                                        <p:tgtEl>
                                          <p:spTgt spid="1820"/>
                                        </p:tgtEl>
                                      </p:cBhvr>
                                    </p:animEffect>
                                  </p:childTnLst>
                                </p:cTn>
                              </p:par>
                              <p:par>
                                <p:cTn id="8" presetID="10" presetClass="entr" presetSubtype="0" fill="hold" nodeType="withEffect">
                                  <p:stCondLst>
                                    <p:cond delay="0"/>
                                  </p:stCondLst>
                                  <p:childTnLst>
                                    <p:set>
                                      <p:cBhvr>
                                        <p:cTn id="9" dur="1" fill="hold">
                                          <p:stCondLst>
                                            <p:cond delay="0"/>
                                          </p:stCondLst>
                                        </p:cTn>
                                        <p:tgtEl>
                                          <p:spTgt spid="1822"/>
                                        </p:tgtEl>
                                        <p:attrNameLst>
                                          <p:attrName>style.visibility</p:attrName>
                                        </p:attrNameLst>
                                      </p:cBhvr>
                                      <p:to>
                                        <p:strVal val="visible"/>
                                      </p:to>
                                    </p:set>
                                    <p:animEffect transition="in" filter="fade">
                                      <p:cBhvr>
                                        <p:cTn id="10" dur="1000"/>
                                        <p:tgtEl>
                                          <p:spTgt spid="1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grpSp>
        <p:nvGrpSpPr>
          <p:cNvPr id="1801" name="Google Shape;1801;p68"/>
          <p:cNvGrpSpPr/>
          <p:nvPr/>
        </p:nvGrpSpPr>
        <p:grpSpPr>
          <a:xfrm>
            <a:off x="1225496" y="1519877"/>
            <a:ext cx="737100" cy="737100"/>
            <a:chOff x="991075" y="1881675"/>
            <a:chExt cx="737100" cy="737100"/>
          </a:xfrm>
        </p:grpSpPr>
        <p:sp>
          <p:nvSpPr>
            <p:cNvPr id="1802" name="Google Shape;1802;p68"/>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8"/>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4" name="Google Shape;1804;p68"/>
          <p:cNvSpPr txBox="1">
            <a:spLocks noGrp="1"/>
          </p:cNvSpPr>
          <p:nvPr>
            <p:ph type="subTitle" idx="2"/>
          </p:nvPr>
        </p:nvSpPr>
        <p:spPr>
          <a:xfrm>
            <a:off x="5126400" y="2558050"/>
            <a:ext cx="2944500" cy="277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a:t>/Server</a:t>
            </a:r>
            <a:endParaRPr/>
          </a:p>
        </p:txBody>
      </p:sp>
      <p:grpSp>
        <p:nvGrpSpPr>
          <p:cNvPr id="1805" name="Google Shape;1805;p68"/>
          <p:cNvGrpSpPr/>
          <p:nvPr/>
        </p:nvGrpSpPr>
        <p:grpSpPr>
          <a:xfrm>
            <a:off x="299286" y="189025"/>
            <a:ext cx="133205" cy="119344"/>
            <a:chOff x="222150" y="185025"/>
            <a:chExt cx="170100" cy="152400"/>
          </a:xfrm>
        </p:grpSpPr>
        <p:cxnSp>
          <p:nvCxnSpPr>
            <p:cNvPr id="1806" name="Google Shape;1806;p6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807" name="Google Shape;1807;p6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808" name="Google Shape;1808;p6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809" name="Google Shape;1809;p68"/>
          <p:cNvGrpSpPr/>
          <p:nvPr/>
        </p:nvGrpSpPr>
        <p:grpSpPr>
          <a:xfrm>
            <a:off x="286625" y="3999999"/>
            <a:ext cx="145867" cy="958251"/>
            <a:chOff x="286625" y="3923799"/>
            <a:chExt cx="145867" cy="958251"/>
          </a:xfrm>
        </p:grpSpPr>
        <p:sp>
          <p:nvSpPr>
            <p:cNvPr id="1810" name="Google Shape;1810;p6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1" name="Google Shape;1811;p68"/>
            <p:cNvGrpSpPr/>
            <p:nvPr/>
          </p:nvGrpSpPr>
          <p:grpSpPr>
            <a:xfrm>
              <a:off x="298112" y="4342643"/>
              <a:ext cx="110182" cy="126862"/>
              <a:chOff x="281100" y="2027800"/>
              <a:chExt cx="140700" cy="162000"/>
            </a:xfrm>
          </p:grpSpPr>
          <p:sp>
            <p:nvSpPr>
              <p:cNvPr id="1812" name="Google Shape;1812;p6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68"/>
              <p:cNvGrpSpPr/>
              <p:nvPr/>
            </p:nvGrpSpPr>
            <p:grpSpPr>
              <a:xfrm>
                <a:off x="308875" y="2088450"/>
                <a:ext cx="85200" cy="40700"/>
                <a:chOff x="308875" y="2087000"/>
                <a:chExt cx="85200" cy="40700"/>
              </a:xfrm>
            </p:grpSpPr>
            <p:cxnSp>
              <p:nvCxnSpPr>
                <p:cNvPr id="1814" name="Google Shape;1814;p6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815" name="Google Shape;1815;p6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16" name="Google Shape;1816;p68"/>
            <p:cNvGrpSpPr/>
            <p:nvPr/>
          </p:nvGrpSpPr>
          <p:grpSpPr>
            <a:xfrm>
              <a:off x="286625" y="3923799"/>
              <a:ext cx="133200" cy="133200"/>
              <a:chOff x="286625" y="3648899"/>
              <a:chExt cx="133200" cy="133200"/>
            </a:xfrm>
          </p:grpSpPr>
          <p:sp>
            <p:nvSpPr>
              <p:cNvPr id="1817" name="Google Shape;1817;p6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0" name="Google Shape;1820;p68"/>
          <p:cNvSpPr txBox="1">
            <a:spLocks noGrp="1"/>
          </p:cNvSpPr>
          <p:nvPr>
            <p:ph type="subTitle" idx="3"/>
          </p:nvPr>
        </p:nvSpPr>
        <p:spPr>
          <a:xfrm>
            <a:off x="1149300" y="2927650"/>
            <a:ext cx="2944500" cy="12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machine/software application that accesses a cloud over a network connection, perhaps on behalf of a consumer.</a:t>
            </a:r>
            <a:endParaRPr/>
          </a:p>
        </p:txBody>
      </p:sp>
      <p:sp>
        <p:nvSpPr>
          <p:cNvPr id="1821" name="Google Shape;1821;p68"/>
          <p:cNvSpPr txBox="1">
            <a:spLocks noGrp="1"/>
          </p:cNvSpPr>
          <p:nvPr>
            <p:ph type="subTitle" idx="1"/>
          </p:nvPr>
        </p:nvSpPr>
        <p:spPr>
          <a:xfrm>
            <a:off x="1149300" y="2465950"/>
            <a:ext cx="2944500" cy="4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/Client</a:t>
            </a:r>
            <a:endParaRPr/>
          </a:p>
        </p:txBody>
      </p:sp>
      <p:sp>
        <p:nvSpPr>
          <p:cNvPr id="1822" name="Google Shape;1822;p68"/>
          <p:cNvSpPr txBox="1">
            <a:spLocks noGrp="1"/>
          </p:cNvSpPr>
          <p:nvPr>
            <p:ph type="subTitle" idx="4"/>
          </p:nvPr>
        </p:nvSpPr>
        <p:spPr>
          <a:xfrm>
            <a:off x="5050200" y="2927650"/>
            <a:ext cx="2944500" cy="12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computer/device on a network that manages network resources (e.g., files, databases, printers, and databases).</a:t>
            </a:r>
            <a:endParaRPr/>
          </a:p>
        </p:txBody>
      </p:sp>
      <p:sp>
        <p:nvSpPr>
          <p:cNvPr id="1823" name="Google Shape;1823;p6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r>
              <a:rPr lang="en"/>
              <a:t>/The Web: Clients and Servers</a:t>
            </a:r>
            <a:endParaRPr/>
          </a:p>
        </p:txBody>
      </p:sp>
      <p:grpSp>
        <p:nvGrpSpPr>
          <p:cNvPr id="1829" name="Google Shape;1829;p68"/>
          <p:cNvGrpSpPr/>
          <p:nvPr/>
        </p:nvGrpSpPr>
        <p:grpSpPr>
          <a:xfrm>
            <a:off x="5126408" y="1519877"/>
            <a:ext cx="737100" cy="737100"/>
            <a:chOff x="991075" y="1881675"/>
            <a:chExt cx="737100" cy="737100"/>
          </a:xfrm>
        </p:grpSpPr>
        <p:sp>
          <p:nvSpPr>
            <p:cNvPr id="1830" name="Google Shape;1830;p68"/>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8"/>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2" name="Google Shape;1832;p68"/>
          <p:cNvGrpSpPr/>
          <p:nvPr/>
        </p:nvGrpSpPr>
        <p:grpSpPr>
          <a:xfrm>
            <a:off x="5290441" y="1703152"/>
            <a:ext cx="409009" cy="370569"/>
            <a:chOff x="1351729" y="2565031"/>
            <a:chExt cx="409009" cy="370569"/>
          </a:xfrm>
        </p:grpSpPr>
        <p:sp>
          <p:nvSpPr>
            <p:cNvPr id="1833" name="Google Shape;1833;p68"/>
            <p:cNvSpPr/>
            <p:nvPr/>
          </p:nvSpPr>
          <p:spPr>
            <a:xfrm>
              <a:off x="1545275" y="2565031"/>
              <a:ext cx="123963" cy="190922"/>
            </a:xfrm>
            <a:custGeom>
              <a:avLst/>
              <a:gdLst/>
              <a:ahLst/>
              <a:cxnLst/>
              <a:rect l="l" t="t" r="r" b="b"/>
              <a:pathLst>
                <a:path w="4334" h="6675" extrusionOk="0">
                  <a:moveTo>
                    <a:pt x="3476" y="0"/>
                  </a:moveTo>
                  <a:lnTo>
                    <a:pt x="3476" y="1159"/>
                  </a:lnTo>
                  <a:cubicBezTo>
                    <a:pt x="3476" y="1947"/>
                    <a:pt x="2897" y="2526"/>
                    <a:pt x="2109" y="2526"/>
                  </a:cubicBezTo>
                  <a:cubicBezTo>
                    <a:pt x="950" y="2526"/>
                    <a:pt x="0" y="3477"/>
                    <a:pt x="0" y="4728"/>
                  </a:cubicBezTo>
                  <a:lnTo>
                    <a:pt x="0" y="6675"/>
                  </a:lnTo>
                  <a:lnTo>
                    <a:pt x="765" y="6675"/>
                  </a:lnTo>
                  <a:lnTo>
                    <a:pt x="765" y="4728"/>
                  </a:lnTo>
                  <a:cubicBezTo>
                    <a:pt x="765" y="3963"/>
                    <a:pt x="1437" y="3384"/>
                    <a:pt x="2109" y="3384"/>
                  </a:cubicBezTo>
                  <a:cubicBezTo>
                    <a:pt x="3361" y="3384"/>
                    <a:pt x="4334" y="2411"/>
                    <a:pt x="4334" y="1159"/>
                  </a:cubicBezTo>
                  <a:lnTo>
                    <a:pt x="4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8"/>
            <p:cNvSpPr/>
            <p:nvPr/>
          </p:nvSpPr>
          <p:spPr>
            <a:xfrm>
              <a:off x="1539297" y="2730749"/>
              <a:ext cx="221441" cy="204851"/>
            </a:xfrm>
            <a:custGeom>
              <a:avLst/>
              <a:gdLst/>
              <a:ahLst/>
              <a:cxnLst/>
              <a:rect l="l" t="t" r="r" b="b"/>
              <a:pathLst>
                <a:path w="7742" h="7162" extrusionOk="0">
                  <a:moveTo>
                    <a:pt x="580" y="0"/>
                  </a:moveTo>
                  <a:lnTo>
                    <a:pt x="1" y="3569"/>
                  </a:lnTo>
                  <a:lnTo>
                    <a:pt x="580" y="7161"/>
                  </a:lnTo>
                  <a:lnTo>
                    <a:pt x="7741" y="7161"/>
                  </a:lnTo>
                  <a:lnTo>
                    <a:pt x="7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8"/>
            <p:cNvSpPr/>
            <p:nvPr/>
          </p:nvSpPr>
          <p:spPr>
            <a:xfrm>
              <a:off x="1351729" y="2730749"/>
              <a:ext cx="204165" cy="204851"/>
            </a:xfrm>
            <a:custGeom>
              <a:avLst/>
              <a:gdLst/>
              <a:ahLst/>
              <a:cxnLst/>
              <a:rect l="l" t="t" r="r" b="b"/>
              <a:pathLst>
                <a:path w="7138" h="7162" extrusionOk="0">
                  <a:moveTo>
                    <a:pt x="0" y="0"/>
                  </a:moveTo>
                  <a:lnTo>
                    <a:pt x="0" y="7161"/>
                  </a:lnTo>
                  <a:lnTo>
                    <a:pt x="7138" y="7161"/>
                  </a:lnTo>
                  <a:lnTo>
                    <a:pt x="71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8"/>
            <p:cNvSpPr/>
            <p:nvPr/>
          </p:nvSpPr>
          <p:spPr>
            <a:xfrm>
              <a:off x="1390169" y="2769848"/>
              <a:ext cx="27859" cy="24541"/>
            </a:xfrm>
            <a:custGeom>
              <a:avLst/>
              <a:gdLst/>
              <a:ahLst/>
              <a:cxnLst/>
              <a:rect l="l" t="t" r="r" b="b"/>
              <a:pathLst>
                <a:path w="974" h="858" extrusionOk="0">
                  <a:moveTo>
                    <a:pt x="0" y="0"/>
                  </a:moveTo>
                  <a:lnTo>
                    <a:pt x="0" y="858"/>
                  </a:lnTo>
                  <a:lnTo>
                    <a:pt x="974" y="858"/>
                  </a:lnTo>
                  <a:lnTo>
                    <a:pt x="9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8"/>
            <p:cNvSpPr/>
            <p:nvPr/>
          </p:nvSpPr>
          <p:spPr>
            <a:xfrm>
              <a:off x="1442538" y="2769848"/>
              <a:ext cx="25199" cy="24541"/>
            </a:xfrm>
            <a:custGeom>
              <a:avLst/>
              <a:gdLst/>
              <a:ahLst/>
              <a:cxnLst/>
              <a:rect l="l" t="t" r="r" b="b"/>
              <a:pathLst>
                <a:path w="881" h="858" extrusionOk="0">
                  <a:moveTo>
                    <a:pt x="0" y="0"/>
                  </a:moveTo>
                  <a:lnTo>
                    <a:pt x="0" y="858"/>
                  </a:lnTo>
                  <a:lnTo>
                    <a:pt x="881" y="858"/>
                  </a:lnTo>
                  <a:lnTo>
                    <a:pt x="8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8"/>
            <p:cNvSpPr/>
            <p:nvPr/>
          </p:nvSpPr>
          <p:spPr>
            <a:xfrm>
              <a:off x="1492248" y="2769848"/>
              <a:ext cx="25199" cy="24541"/>
            </a:xfrm>
            <a:custGeom>
              <a:avLst/>
              <a:gdLst/>
              <a:ahLst/>
              <a:cxnLst/>
              <a:rect l="l" t="t" r="r" b="b"/>
              <a:pathLst>
                <a:path w="881" h="858" extrusionOk="0">
                  <a:moveTo>
                    <a:pt x="0" y="0"/>
                  </a:moveTo>
                  <a:lnTo>
                    <a:pt x="0" y="858"/>
                  </a:lnTo>
                  <a:lnTo>
                    <a:pt x="881" y="858"/>
                  </a:lnTo>
                  <a:lnTo>
                    <a:pt x="8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8"/>
            <p:cNvSpPr/>
            <p:nvPr/>
          </p:nvSpPr>
          <p:spPr>
            <a:xfrm>
              <a:off x="1541957" y="2769848"/>
              <a:ext cx="27859" cy="24541"/>
            </a:xfrm>
            <a:custGeom>
              <a:avLst/>
              <a:gdLst/>
              <a:ahLst/>
              <a:cxnLst/>
              <a:rect l="l" t="t" r="r" b="b"/>
              <a:pathLst>
                <a:path w="974" h="858" extrusionOk="0">
                  <a:moveTo>
                    <a:pt x="0" y="0"/>
                  </a:moveTo>
                  <a:lnTo>
                    <a:pt x="0" y="858"/>
                  </a:lnTo>
                  <a:lnTo>
                    <a:pt x="974" y="858"/>
                  </a:lnTo>
                  <a:lnTo>
                    <a:pt x="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8"/>
            <p:cNvSpPr/>
            <p:nvPr/>
          </p:nvSpPr>
          <p:spPr>
            <a:xfrm>
              <a:off x="1594984" y="2769848"/>
              <a:ext cx="24541" cy="24541"/>
            </a:xfrm>
            <a:custGeom>
              <a:avLst/>
              <a:gdLst/>
              <a:ahLst/>
              <a:cxnLst/>
              <a:rect l="l" t="t" r="r" b="b"/>
              <a:pathLst>
                <a:path w="858" h="858" extrusionOk="0">
                  <a:moveTo>
                    <a:pt x="0" y="0"/>
                  </a:moveTo>
                  <a:lnTo>
                    <a:pt x="0" y="858"/>
                  </a:lnTo>
                  <a:lnTo>
                    <a:pt x="858" y="858"/>
                  </a:lnTo>
                  <a:lnTo>
                    <a:pt x="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8"/>
            <p:cNvSpPr/>
            <p:nvPr/>
          </p:nvSpPr>
          <p:spPr>
            <a:xfrm>
              <a:off x="1644693" y="2769848"/>
              <a:ext cx="24541" cy="24541"/>
            </a:xfrm>
            <a:custGeom>
              <a:avLst/>
              <a:gdLst/>
              <a:ahLst/>
              <a:cxnLst/>
              <a:rect l="l" t="t" r="r" b="b"/>
              <a:pathLst>
                <a:path w="858" h="858" extrusionOk="0">
                  <a:moveTo>
                    <a:pt x="0" y="0"/>
                  </a:moveTo>
                  <a:lnTo>
                    <a:pt x="0" y="858"/>
                  </a:lnTo>
                  <a:lnTo>
                    <a:pt x="858" y="858"/>
                  </a:lnTo>
                  <a:lnTo>
                    <a:pt x="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8"/>
            <p:cNvSpPr/>
            <p:nvPr/>
          </p:nvSpPr>
          <p:spPr>
            <a:xfrm>
              <a:off x="1694402" y="2769848"/>
              <a:ext cx="27201" cy="24541"/>
            </a:xfrm>
            <a:custGeom>
              <a:avLst/>
              <a:gdLst/>
              <a:ahLst/>
              <a:cxnLst/>
              <a:rect l="l" t="t" r="r" b="b"/>
              <a:pathLst>
                <a:path w="951" h="858" extrusionOk="0">
                  <a:moveTo>
                    <a:pt x="1" y="0"/>
                  </a:moveTo>
                  <a:lnTo>
                    <a:pt x="1" y="858"/>
                  </a:lnTo>
                  <a:lnTo>
                    <a:pt x="951" y="858"/>
                  </a:lnTo>
                  <a:lnTo>
                    <a:pt x="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8"/>
            <p:cNvSpPr/>
            <p:nvPr/>
          </p:nvSpPr>
          <p:spPr>
            <a:xfrm>
              <a:off x="1390169" y="2822217"/>
              <a:ext cx="27859" cy="21910"/>
            </a:xfrm>
            <a:custGeom>
              <a:avLst/>
              <a:gdLst/>
              <a:ahLst/>
              <a:cxnLst/>
              <a:rect l="l" t="t" r="r" b="b"/>
              <a:pathLst>
                <a:path w="974" h="766" extrusionOk="0">
                  <a:moveTo>
                    <a:pt x="0" y="0"/>
                  </a:moveTo>
                  <a:lnTo>
                    <a:pt x="0" y="765"/>
                  </a:lnTo>
                  <a:lnTo>
                    <a:pt x="974" y="765"/>
                  </a:lnTo>
                  <a:lnTo>
                    <a:pt x="9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8"/>
            <p:cNvSpPr/>
            <p:nvPr/>
          </p:nvSpPr>
          <p:spPr>
            <a:xfrm>
              <a:off x="1442538" y="2822217"/>
              <a:ext cx="25199" cy="21910"/>
            </a:xfrm>
            <a:custGeom>
              <a:avLst/>
              <a:gdLst/>
              <a:ahLst/>
              <a:cxnLst/>
              <a:rect l="l" t="t" r="r" b="b"/>
              <a:pathLst>
                <a:path w="881" h="766" extrusionOk="0">
                  <a:moveTo>
                    <a:pt x="0" y="0"/>
                  </a:moveTo>
                  <a:lnTo>
                    <a:pt x="0" y="765"/>
                  </a:lnTo>
                  <a:lnTo>
                    <a:pt x="881" y="765"/>
                  </a:lnTo>
                  <a:lnTo>
                    <a:pt x="8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8"/>
            <p:cNvSpPr/>
            <p:nvPr/>
          </p:nvSpPr>
          <p:spPr>
            <a:xfrm>
              <a:off x="1492248" y="2822217"/>
              <a:ext cx="25199" cy="21910"/>
            </a:xfrm>
            <a:custGeom>
              <a:avLst/>
              <a:gdLst/>
              <a:ahLst/>
              <a:cxnLst/>
              <a:rect l="l" t="t" r="r" b="b"/>
              <a:pathLst>
                <a:path w="881" h="766" extrusionOk="0">
                  <a:moveTo>
                    <a:pt x="0" y="0"/>
                  </a:moveTo>
                  <a:lnTo>
                    <a:pt x="0" y="765"/>
                  </a:lnTo>
                  <a:lnTo>
                    <a:pt x="881" y="765"/>
                  </a:lnTo>
                  <a:lnTo>
                    <a:pt x="8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8"/>
            <p:cNvSpPr/>
            <p:nvPr/>
          </p:nvSpPr>
          <p:spPr>
            <a:xfrm>
              <a:off x="1541957" y="2822217"/>
              <a:ext cx="27859" cy="21910"/>
            </a:xfrm>
            <a:custGeom>
              <a:avLst/>
              <a:gdLst/>
              <a:ahLst/>
              <a:cxnLst/>
              <a:rect l="l" t="t" r="r" b="b"/>
              <a:pathLst>
                <a:path w="974" h="766" extrusionOk="0">
                  <a:moveTo>
                    <a:pt x="0" y="0"/>
                  </a:moveTo>
                  <a:lnTo>
                    <a:pt x="0" y="765"/>
                  </a:lnTo>
                  <a:lnTo>
                    <a:pt x="974" y="765"/>
                  </a:lnTo>
                  <a:lnTo>
                    <a:pt x="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8"/>
            <p:cNvSpPr/>
            <p:nvPr/>
          </p:nvSpPr>
          <p:spPr>
            <a:xfrm>
              <a:off x="1594984" y="2822217"/>
              <a:ext cx="24541" cy="21910"/>
            </a:xfrm>
            <a:custGeom>
              <a:avLst/>
              <a:gdLst/>
              <a:ahLst/>
              <a:cxnLst/>
              <a:rect l="l" t="t" r="r" b="b"/>
              <a:pathLst>
                <a:path w="858" h="766" extrusionOk="0">
                  <a:moveTo>
                    <a:pt x="0" y="0"/>
                  </a:moveTo>
                  <a:lnTo>
                    <a:pt x="0" y="765"/>
                  </a:lnTo>
                  <a:lnTo>
                    <a:pt x="858" y="765"/>
                  </a:lnTo>
                  <a:lnTo>
                    <a:pt x="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8"/>
            <p:cNvSpPr/>
            <p:nvPr/>
          </p:nvSpPr>
          <p:spPr>
            <a:xfrm>
              <a:off x="1644693" y="2822217"/>
              <a:ext cx="24541" cy="21910"/>
            </a:xfrm>
            <a:custGeom>
              <a:avLst/>
              <a:gdLst/>
              <a:ahLst/>
              <a:cxnLst/>
              <a:rect l="l" t="t" r="r" b="b"/>
              <a:pathLst>
                <a:path w="858" h="766" extrusionOk="0">
                  <a:moveTo>
                    <a:pt x="0" y="0"/>
                  </a:moveTo>
                  <a:lnTo>
                    <a:pt x="0" y="765"/>
                  </a:lnTo>
                  <a:lnTo>
                    <a:pt x="858" y="765"/>
                  </a:lnTo>
                  <a:lnTo>
                    <a:pt x="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8"/>
            <p:cNvSpPr/>
            <p:nvPr/>
          </p:nvSpPr>
          <p:spPr>
            <a:xfrm>
              <a:off x="1694402" y="2822217"/>
              <a:ext cx="27201" cy="21910"/>
            </a:xfrm>
            <a:custGeom>
              <a:avLst/>
              <a:gdLst/>
              <a:ahLst/>
              <a:cxnLst/>
              <a:rect l="l" t="t" r="r" b="b"/>
              <a:pathLst>
                <a:path w="951" h="766" extrusionOk="0">
                  <a:moveTo>
                    <a:pt x="1" y="0"/>
                  </a:moveTo>
                  <a:lnTo>
                    <a:pt x="1" y="765"/>
                  </a:lnTo>
                  <a:lnTo>
                    <a:pt x="951" y="765"/>
                  </a:lnTo>
                  <a:lnTo>
                    <a:pt x="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8"/>
            <p:cNvSpPr/>
            <p:nvPr/>
          </p:nvSpPr>
          <p:spPr>
            <a:xfrm>
              <a:off x="1390169" y="2871927"/>
              <a:ext cx="27859" cy="24541"/>
            </a:xfrm>
            <a:custGeom>
              <a:avLst/>
              <a:gdLst/>
              <a:ahLst/>
              <a:cxnLst/>
              <a:rect l="l" t="t" r="r" b="b"/>
              <a:pathLst>
                <a:path w="974" h="858" extrusionOk="0">
                  <a:moveTo>
                    <a:pt x="0" y="0"/>
                  </a:moveTo>
                  <a:lnTo>
                    <a:pt x="0" y="858"/>
                  </a:lnTo>
                  <a:lnTo>
                    <a:pt x="974" y="858"/>
                  </a:lnTo>
                  <a:lnTo>
                    <a:pt x="9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8"/>
            <p:cNvSpPr/>
            <p:nvPr/>
          </p:nvSpPr>
          <p:spPr>
            <a:xfrm>
              <a:off x="1442538" y="2871927"/>
              <a:ext cx="25199" cy="24541"/>
            </a:xfrm>
            <a:custGeom>
              <a:avLst/>
              <a:gdLst/>
              <a:ahLst/>
              <a:cxnLst/>
              <a:rect l="l" t="t" r="r" b="b"/>
              <a:pathLst>
                <a:path w="881" h="858" extrusionOk="0">
                  <a:moveTo>
                    <a:pt x="0" y="0"/>
                  </a:moveTo>
                  <a:lnTo>
                    <a:pt x="0" y="858"/>
                  </a:lnTo>
                  <a:lnTo>
                    <a:pt x="881" y="858"/>
                  </a:lnTo>
                  <a:lnTo>
                    <a:pt x="8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8"/>
            <p:cNvSpPr/>
            <p:nvPr/>
          </p:nvSpPr>
          <p:spPr>
            <a:xfrm>
              <a:off x="1644693" y="2871927"/>
              <a:ext cx="76912" cy="24541"/>
            </a:xfrm>
            <a:custGeom>
              <a:avLst/>
              <a:gdLst/>
              <a:ahLst/>
              <a:cxnLst/>
              <a:rect l="l" t="t" r="r" b="b"/>
              <a:pathLst>
                <a:path w="2689" h="858" extrusionOk="0">
                  <a:moveTo>
                    <a:pt x="0" y="0"/>
                  </a:moveTo>
                  <a:lnTo>
                    <a:pt x="0" y="858"/>
                  </a:lnTo>
                  <a:lnTo>
                    <a:pt x="2689" y="858"/>
                  </a:lnTo>
                  <a:lnTo>
                    <a:pt x="2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8"/>
            <p:cNvSpPr/>
            <p:nvPr/>
          </p:nvSpPr>
          <p:spPr>
            <a:xfrm>
              <a:off x="1547906" y="2871927"/>
              <a:ext cx="71621" cy="24541"/>
            </a:xfrm>
            <a:custGeom>
              <a:avLst/>
              <a:gdLst/>
              <a:ahLst/>
              <a:cxnLst/>
              <a:rect l="l" t="t" r="r" b="b"/>
              <a:pathLst>
                <a:path w="2504" h="858" extrusionOk="0">
                  <a:moveTo>
                    <a:pt x="279" y="0"/>
                  </a:moveTo>
                  <a:lnTo>
                    <a:pt x="1" y="371"/>
                  </a:lnTo>
                  <a:lnTo>
                    <a:pt x="279" y="858"/>
                  </a:lnTo>
                  <a:lnTo>
                    <a:pt x="2504" y="858"/>
                  </a:lnTo>
                  <a:lnTo>
                    <a:pt x="25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8"/>
            <p:cNvSpPr/>
            <p:nvPr/>
          </p:nvSpPr>
          <p:spPr>
            <a:xfrm>
              <a:off x="1492248" y="2871927"/>
              <a:ext cx="63641" cy="24541"/>
            </a:xfrm>
            <a:custGeom>
              <a:avLst/>
              <a:gdLst/>
              <a:ahLst/>
              <a:cxnLst/>
              <a:rect l="l" t="t" r="r" b="b"/>
              <a:pathLst>
                <a:path w="2225" h="858" extrusionOk="0">
                  <a:moveTo>
                    <a:pt x="0" y="0"/>
                  </a:moveTo>
                  <a:lnTo>
                    <a:pt x="0" y="858"/>
                  </a:lnTo>
                  <a:lnTo>
                    <a:pt x="2225" y="858"/>
                  </a:lnTo>
                  <a:lnTo>
                    <a:pt x="22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5" name="Google Shape;1855;p68">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8">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8">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9" name="Google Shape;1859;p68"/>
          <p:cNvGrpSpPr/>
          <p:nvPr/>
        </p:nvGrpSpPr>
        <p:grpSpPr>
          <a:xfrm>
            <a:off x="7819199" y="752550"/>
            <a:ext cx="604800" cy="147600"/>
            <a:chOff x="7688649" y="828750"/>
            <a:chExt cx="604800" cy="147600"/>
          </a:xfrm>
        </p:grpSpPr>
        <p:sp>
          <p:nvSpPr>
            <p:cNvPr id="1860" name="Google Shape;1860;p68"/>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8"/>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8"/>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Graphic 3" descr="Internet with solid fill">
            <a:extLst>
              <a:ext uri="{FF2B5EF4-FFF2-40B4-BE49-F238E27FC236}">
                <a16:creationId xmlns:a16="http://schemas.microsoft.com/office/drawing/2014/main" id="{1C6F5996-EFA0-B8F6-900F-899C28F601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4443" y="1678375"/>
            <a:ext cx="410400" cy="410400"/>
          </a:xfrm>
          <a:prstGeom prst="rect">
            <a:avLst/>
          </a:prstGeom>
        </p:spPr>
      </p:pic>
    </p:spTree>
    <p:extLst>
      <p:ext uri="{BB962C8B-B14F-4D97-AF65-F5344CB8AC3E}">
        <p14:creationId xmlns:p14="http://schemas.microsoft.com/office/powerpoint/2010/main" val="1064898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/The Anatomy of a Server</a:t>
            </a:r>
            <a:endParaRPr lang="en-SG"/>
          </a:p>
        </p:txBody>
      </p:sp>
      <p:sp>
        <p:nvSpPr>
          <p:cNvPr id="3" name="Text Placeholder 2">
            <a:extLst>
              <a:ext uri="{FF2B5EF4-FFF2-40B4-BE49-F238E27FC236}">
                <a16:creationId xmlns:a16="http://schemas.microsoft.com/office/drawing/2014/main" id="{D81C6CD5-3ADF-BC85-220F-7F392DE917AD}"/>
              </a:ext>
            </a:extLst>
          </p:cNvPr>
          <p:cNvSpPr>
            <a:spLocks noGrp="1"/>
          </p:cNvSpPr>
          <p:nvPr>
            <p:ph type="body" idx="1"/>
          </p:nvPr>
        </p:nvSpPr>
        <p:spPr>
          <a:xfrm>
            <a:off x="720000" y="1188900"/>
            <a:ext cx="3156675" cy="3380100"/>
          </a:xfrm>
        </p:spPr>
        <p:txBody>
          <a:bodyPr/>
          <a:lstStyle/>
          <a:p>
            <a:pPr marL="158750" indent="0">
              <a:buNone/>
            </a:pPr>
            <a:r>
              <a:rPr lang="en-SG"/>
              <a:t>.</a:t>
            </a:r>
          </a:p>
          <a:p>
            <a:pPr marL="158750" indent="0">
              <a:buNone/>
            </a:pPr>
            <a:r>
              <a:rPr lang="en-SG"/>
              <a:t>├── boot</a:t>
            </a:r>
          </a:p>
          <a:p>
            <a:pPr marL="158750" indent="0">
              <a:buNone/>
            </a:pPr>
            <a:r>
              <a:rPr lang="en-SG"/>
              <a:t>├── dev</a:t>
            </a:r>
          </a:p>
          <a:p>
            <a:pPr marL="158750" indent="0">
              <a:buNone/>
            </a:pPr>
            <a:r>
              <a:rPr lang="en-SG"/>
              <a:t>├── etc/</a:t>
            </a:r>
          </a:p>
          <a:p>
            <a:pPr marL="158750" indent="0">
              <a:buNone/>
            </a:pPr>
            <a:r>
              <a:rPr lang="en-SG"/>
              <a:t>│   └── passwd</a:t>
            </a:r>
          </a:p>
          <a:p>
            <a:pPr marL="158750" indent="0">
              <a:buNone/>
            </a:pPr>
            <a:r>
              <a:rPr lang="en-SG"/>
              <a:t>├── home/</a:t>
            </a:r>
          </a:p>
          <a:p>
            <a:pPr marL="158750" indent="0">
              <a:buNone/>
            </a:pPr>
            <a:r>
              <a:rPr lang="en-SG"/>
              <a:t>│   └── file.txt</a:t>
            </a:r>
          </a:p>
          <a:p>
            <a:pPr marL="158750" indent="0">
              <a:buNone/>
            </a:pPr>
            <a:r>
              <a:rPr lang="en-SG"/>
              <a:t>├── </a:t>
            </a:r>
            <a:r>
              <a:rPr lang="en-SG">
                <a:solidFill>
                  <a:schemeClr val="bg2"/>
                </a:solidFill>
              </a:rPr>
              <a:t>var/</a:t>
            </a:r>
          </a:p>
          <a:p>
            <a:pPr marL="158750" indent="0">
              <a:buNone/>
            </a:pPr>
            <a:r>
              <a:rPr lang="en-SG">
                <a:solidFill>
                  <a:schemeClr val="bg2"/>
                </a:solidFill>
              </a:rPr>
              <a:t>│   └── www/</a:t>
            </a:r>
          </a:p>
          <a:p>
            <a:pPr marL="158750" indent="0">
              <a:buNone/>
            </a:pPr>
            <a:r>
              <a:rPr lang="en-SG">
                <a:solidFill>
                  <a:schemeClr val="bg2"/>
                </a:solidFill>
              </a:rPr>
              <a:t>│       └── html/</a:t>
            </a:r>
          </a:p>
          <a:p>
            <a:pPr marL="158750" indent="0">
              <a:buNone/>
            </a:pPr>
            <a:r>
              <a:rPr lang="en-SG">
                <a:solidFill>
                  <a:schemeClr val="bg2"/>
                </a:solidFill>
              </a:rPr>
              <a:t>│           ├── index.html</a:t>
            </a:r>
          </a:p>
          <a:p>
            <a:pPr marL="158750" indent="0">
              <a:buNone/>
            </a:pPr>
            <a:r>
              <a:rPr lang="en-SG">
                <a:solidFill>
                  <a:schemeClr val="bg2"/>
                </a:solidFill>
              </a:rPr>
              <a:t>│           ├── secret.html</a:t>
            </a:r>
          </a:p>
          <a:p>
            <a:pPr marL="158750" indent="0">
              <a:buNone/>
            </a:pPr>
            <a:r>
              <a:rPr lang="en-SG">
                <a:solidFill>
                  <a:schemeClr val="bg2"/>
                </a:solidFill>
              </a:rPr>
              <a:t>│           ├── </a:t>
            </a:r>
            <a:r>
              <a:rPr lang="en-SG" err="1">
                <a:solidFill>
                  <a:schemeClr val="bg2"/>
                </a:solidFill>
              </a:rPr>
              <a:t>css</a:t>
            </a:r>
            <a:r>
              <a:rPr lang="en-SG">
                <a:solidFill>
                  <a:schemeClr val="bg2"/>
                </a:solidFill>
              </a:rPr>
              <a:t>/</a:t>
            </a:r>
          </a:p>
          <a:p>
            <a:pPr marL="158750" indent="0">
              <a:buNone/>
            </a:pPr>
            <a:r>
              <a:rPr lang="en-SG">
                <a:solidFill>
                  <a:schemeClr val="bg2"/>
                </a:solidFill>
              </a:rPr>
              <a:t>│           │   ├── fonts.css</a:t>
            </a:r>
          </a:p>
          <a:p>
            <a:pPr marL="158750" indent="0">
              <a:buNone/>
            </a:pPr>
            <a:r>
              <a:rPr lang="en-SG">
                <a:solidFill>
                  <a:schemeClr val="bg2"/>
                </a:solidFill>
              </a:rPr>
              <a:t>│           │   └── globals.css</a:t>
            </a:r>
          </a:p>
          <a:p>
            <a:pPr marL="158750" indent="0">
              <a:buNone/>
            </a:pPr>
            <a:r>
              <a:rPr lang="en-SG">
                <a:solidFill>
                  <a:schemeClr val="bg2"/>
                </a:solidFill>
              </a:rPr>
              <a:t>│           └── </a:t>
            </a:r>
            <a:r>
              <a:rPr lang="en-SG" err="1">
                <a:solidFill>
                  <a:schemeClr val="bg2"/>
                </a:solidFill>
              </a:rPr>
              <a:t>js</a:t>
            </a:r>
            <a:r>
              <a:rPr lang="en-SG">
                <a:solidFill>
                  <a:schemeClr val="bg2"/>
                </a:solidFill>
              </a:rPr>
              <a:t>/</a:t>
            </a:r>
          </a:p>
          <a:p>
            <a:pPr marL="158750" indent="0">
              <a:buNone/>
            </a:pPr>
            <a:r>
              <a:rPr lang="en-SG">
                <a:solidFill>
                  <a:schemeClr val="bg2"/>
                </a:solidFill>
              </a:rPr>
              <a:t>│               └── script.js</a:t>
            </a:r>
          </a:p>
          <a:p>
            <a:pPr marL="158750" indent="0">
              <a:buNone/>
            </a:pPr>
            <a:r>
              <a:rPr lang="en-SG"/>
              <a:t>├── </a:t>
            </a:r>
            <a:r>
              <a:rPr lang="en-SG" err="1"/>
              <a:t>mnt</a:t>
            </a:r>
            <a:endParaRPr lang="en-SG"/>
          </a:p>
          <a:p>
            <a:pPr marL="158750" indent="0">
              <a:buNone/>
            </a:pPr>
            <a:r>
              <a:rPr lang="en-SG"/>
              <a:t>└── media</a:t>
            </a:r>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3876675" y="1188900"/>
            <a:ext cx="4547325" cy="3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400"/>
              <a:t>Servers can be considered a computer exposing certain parts of itself to the public. That's why it's important to lock down what's being shared!</a:t>
            </a:r>
          </a:p>
          <a:p>
            <a:pPr marL="330200" indent="-171450">
              <a:buFont typeface="Arial" panose="020B0604020202020204" pitchFamily="34" charset="0"/>
              <a:buChar char="•"/>
            </a:pPr>
            <a:endParaRPr lang="en-GB" sz="1400"/>
          </a:p>
          <a:p>
            <a:pPr marL="158750" indent="0">
              <a:buNone/>
            </a:pPr>
            <a:r>
              <a:rPr lang="en-SG" sz="1400" b="1"/>
              <a:t>What kinds of servers are there?</a:t>
            </a:r>
            <a:endParaRPr lang="en-SG" sz="1400"/>
          </a:p>
          <a:p>
            <a:pPr marL="330200" indent="-171450">
              <a:buFont typeface="Arial" panose="020B0604020202020204" pitchFamily="34" charset="0"/>
              <a:buChar char="•"/>
            </a:pPr>
            <a:r>
              <a:rPr lang="en-SG" sz="1400"/>
              <a:t>File servers</a:t>
            </a:r>
          </a:p>
          <a:p>
            <a:pPr marL="330200" indent="-171450">
              <a:buFont typeface="Arial" panose="020B0604020202020204" pitchFamily="34" charset="0"/>
              <a:buChar char="•"/>
            </a:pPr>
            <a:r>
              <a:rPr lang="en-SG" sz="1400"/>
              <a:t>Web servers</a:t>
            </a:r>
          </a:p>
          <a:p>
            <a:pPr marL="330200" indent="-171450">
              <a:buFont typeface="Arial" panose="020B0604020202020204" pitchFamily="34" charset="0"/>
              <a:buChar char="•"/>
            </a:pPr>
            <a:r>
              <a:rPr lang="en-SG" sz="1400"/>
              <a:t>Email servers</a:t>
            </a:r>
          </a:p>
          <a:p>
            <a:pPr marL="330200" indent="-171450">
              <a:buFont typeface="Arial" panose="020B0604020202020204" pitchFamily="34" charset="0"/>
              <a:buChar char="•"/>
            </a:pPr>
            <a:r>
              <a:rPr lang="en-SG" sz="1400"/>
              <a:t>Database servers</a:t>
            </a:r>
          </a:p>
          <a:p>
            <a:pPr marL="158750" indent="0">
              <a:buNone/>
            </a:pPr>
            <a:r>
              <a:rPr lang="en-SG" sz="1400"/>
              <a:t>Each of them use different tools, protocols, and software to get things up and running!</a:t>
            </a:r>
            <a:endParaRPr lang="en-GB" sz="1400"/>
          </a:p>
        </p:txBody>
      </p:sp>
    </p:spTree>
    <p:extLst>
      <p:ext uri="{BB962C8B-B14F-4D97-AF65-F5344CB8AC3E}">
        <p14:creationId xmlns:p14="http://schemas.microsoft.com/office/powerpoint/2010/main" val="505685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/The Anatomy of a Server</a:t>
            </a:r>
            <a:endParaRPr lang="en-SG"/>
          </a:p>
        </p:txBody>
      </p:sp>
      <p:sp>
        <p:nvSpPr>
          <p:cNvPr id="3" name="Text Placeholder 2">
            <a:extLst>
              <a:ext uri="{FF2B5EF4-FFF2-40B4-BE49-F238E27FC236}">
                <a16:creationId xmlns:a16="http://schemas.microsoft.com/office/drawing/2014/main" id="{D81C6CD5-3ADF-BC85-220F-7F392DE917AD}"/>
              </a:ext>
            </a:extLst>
          </p:cNvPr>
          <p:cNvSpPr>
            <a:spLocks noGrp="1"/>
          </p:cNvSpPr>
          <p:nvPr>
            <p:ph type="body" idx="1"/>
          </p:nvPr>
        </p:nvSpPr>
        <p:spPr>
          <a:xfrm>
            <a:off x="720000" y="1188900"/>
            <a:ext cx="3156675" cy="3380100"/>
          </a:xfrm>
        </p:spPr>
        <p:txBody>
          <a:bodyPr/>
          <a:lstStyle/>
          <a:p>
            <a:pPr marL="158750" indent="0">
              <a:buNone/>
            </a:pPr>
            <a:r>
              <a:rPr lang="en-SG"/>
              <a:t>.</a:t>
            </a:r>
          </a:p>
          <a:p>
            <a:pPr marL="158750" indent="0">
              <a:buNone/>
            </a:pPr>
            <a:r>
              <a:rPr lang="en-SG"/>
              <a:t>├── boot</a:t>
            </a:r>
          </a:p>
          <a:p>
            <a:pPr marL="158750" indent="0">
              <a:buNone/>
            </a:pPr>
            <a:r>
              <a:rPr lang="en-SG"/>
              <a:t>├── dev</a:t>
            </a:r>
          </a:p>
          <a:p>
            <a:pPr marL="158750" indent="0">
              <a:buNone/>
            </a:pPr>
            <a:r>
              <a:rPr lang="en-SG"/>
              <a:t>├── etc/</a:t>
            </a:r>
          </a:p>
          <a:p>
            <a:pPr marL="158750" indent="0">
              <a:buNone/>
            </a:pPr>
            <a:r>
              <a:rPr lang="en-SG"/>
              <a:t>│   └── passwd</a:t>
            </a:r>
          </a:p>
          <a:p>
            <a:pPr marL="158750" indent="0">
              <a:buNone/>
            </a:pPr>
            <a:r>
              <a:rPr lang="en-SG"/>
              <a:t>├── home/</a:t>
            </a:r>
          </a:p>
          <a:p>
            <a:pPr marL="158750" indent="0">
              <a:buNone/>
            </a:pPr>
            <a:r>
              <a:rPr lang="en-SG"/>
              <a:t>│   └── file.txt</a:t>
            </a:r>
          </a:p>
          <a:p>
            <a:pPr marL="158750" indent="0">
              <a:buNone/>
            </a:pPr>
            <a:r>
              <a:rPr lang="en-SG"/>
              <a:t>├── </a:t>
            </a:r>
            <a:r>
              <a:rPr lang="en-SG">
                <a:solidFill>
                  <a:schemeClr val="tx2"/>
                </a:solidFill>
              </a:rPr>
              <a:t>var/</a:t>
            </a:r>
          </a:p>
          <a:p>
            <a:pPr marL="158750" indent="0">
              <a:buNone/>
            </a:pPr>
            <a:r>
              <a:rPr lang="en-SG"/>
              <a:t>│   </a:t>
            </a:r>
            <a:r>
              <a:rPr lang="en-SG">
                <a:solidFill>
                  <a:schemeClr val="tx2"/>
                </a:solidFill>
              </a:rPr>
              <a:t>└── www/</a:t>
            </a:r>
          </a:p>
          <a:p>
            <a:pPr marL="158750" indent="0">
              <a:buNone/>
            </a:pPr>
            <a:r>
              <a:rPr lang="en-SG"/>
              <a:t>│       </a:t>
            </a:r>
            <a:r>
              <a:rPr lang="en-SG">
                <a:solidFill>
                  <a:schemeClr val="tx2"/>
                </a:solidFill>
              </a:rPr>
              <a:t>└── html/</a:t>
            </a:r>
          </a:p>
          <a:p>
            <a:pPr marL="158750" indent="0">
              <a:buNone/>
            </a:pPr>
            <a:r>
              <a:rPr lang="en-SG"/>
              <a:t>│           </a:t>
            </a:r>
            <a:r>
              <a:rPr lang="en-SG">
                <a:solidFill>
                  <a:schemeClr val="tx2"/>
                </a:solidFill>
              </a:rPr>
              <a:t>├── index.html</a:t>
            </a:r>
          </a:p>
          <a:p>
            <a:pPr marL="158750" indent="0">
              <a:buNone/>
            </a:pPr>
            <a:r>
              <a:rPr lang="en-SG"/>
              <a:t>│           </a:t>
            </a:r>
            <a:r>
              <a:rPr lang="en-SG">
                <a:solidFill>
                  <a:schemeClr val="tx2"/>
                </a:solidFill>
              </a:rPr>
              <a:t>├── secret.html</a:t>
            </a:r>
          </a:p>
          <a:p>
            <a:pPr marL="158750" indent="0">
              <a:buNone/>
            </a:pPr>
            <a:r>
              <a:rPr lang="en-SG"/>
              <a:t>│           </a:t>
            </a:r>
            <a:r>
              <a:rPr lang="en-SG">
                <a:solidFill>
                  <a:schemeClr val="tx2"/>
                </a:solidFill>
              </a:rPr>
              <a:t>├── </a:t>
            </a:r>
            <a:r>
              <a:rPr lang="en-SG" err="1">
                <a:solidFill>
                  <a:schemeClr val="tx2"/>
                </a:solidFill>
              </a:rPr>
              <a:t>css</a:t>
            </a:r>
            <a:r>
              <a:rPr lang="en-SG">
                <a:solidFill>
                  <a:schemeClr val="tx2"/>
                </a:solidFill>
              </a:rPr>
              <a:t>/</a:t>
            </a:r>
          </a:p>
          <a:p>
            <a:pPr marL="158750" indent="0">
              <a:buNone/>
            </a:pPr>
            <a:r>
              <a:rPr lang="en-SG"/>
              <a:t>│           </a:t>
            </a:r>
            <a:r>
              <a:rPr lang="en-SG">
                <a:solidFill>
                  <a:schemeClr val="tx2"/>
                </a:solidFill>
              </a:rPr>
              <a:t>│   ├── fonts.css</a:t>
            </a:r>
          </a:p>
          <a:p>
            <a:pPr marL="158750" indent="0">
              <a:buNone/>
            </a:pPr>
            <a:r>
              <a:rPr lang="en-SG"/>
              <a:t>│           </a:t>
            </a:r>
            <a:r>
              <a:rPr lang="en-SG">
                <a:solidFill>
                  <a:schemeClr val="tx2"/>
                </a:solidFill>
              </a:rPr>
              <a:t>│   └── globals.css</a:t>
            </a:r>
          </a:p>
          <a:p>
            <a:pPr marL="158750" indent="0">
              <a:buNone/>
            </a:pPr>
            <a:r>
              <a:rPr lang="en-SG"/>
              <a:t>│           </a:t>
            </a:r>
            <a:r>
              <a:rPr lang="en-SG">
                <a:solidFill>
                  <a:schemeClr val="tx2"/>
                </a:solidFill>
              </a:rPr>
              <a:t>└── </a:t>
            </a:r>
            <a:r>
              <a:rPr lang="en-SG" err="1">
                <a:solidFill>
                  <a:schemeClr val="tx2"/>
                </a:solidFill>
              </a:rPr>
              <a:t>js</a:t>
            </a:r>
            <a:r>
              <a:rPr lang="en-SG">
                <a:solidFill>
                  <a:schemeClr val="tx2"/>
                </a:solidFill>
              </a:rPr>
              <a:t>/</a:t>
            </a:r>
          </a:p>
          <a:p>
            <a:pPr marL="158750" indent="0">
              <a:buNone/>
            </a:pPr>
            <a:r>
              <a:rPr lang="en-SG"/>
              <a:t>│               </a:t>
            </a:r>
            <a:r>
              <a:rPr lang="en-SG">
                <a:solidFill>
                  <a:schemeClr val="tx2"/>
                </a:solidFill>
              </a:rPr>
              <a:t>└── script.js</a:t>
            </a:r>
          </a:p>
          <a:p>
            <a:pPr marL="158750" indent="0">
              <a:buNone/>
            </a:pPr>
            <a:r>
              <a:rPr lang="en-SG"/>
              <a:t>├── </a:t>
            </a:r>
            <a:r>
              <a:rPr lang="en-SG" err="1"/>
              <a:t>mnt</a:t>
            </a:r>
            <a:endParaRPr lang="en-SG"/>
          </a:p>
          <a:p>
            <a:pPr marL="158750" indent="0">
              <a:buNone/>
            </a:pPr>
            <a:r>
              <a:rPr lang="en-SG"/>
              <a:t>└── media</a:t>
            </a:r>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3876675" y="1188900"/>
            <a:ext cx="4547325" cy="3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400"/>
              <a:t>Look to the left!</a:t>
            </a:r>
          </a:p>
          <a:p>
            <a:pPr marL="158750" indent="0">
              <a:buNone/>
            </a:pPr>
            <a:endParaRPr lang="en-GB" sz="1400"/>
          </a:p>
          <a:p>
            <a:pPr marL="158750" indent="0">
              <a:buNone/>
            </a:pPr>
            <a:r>
              <a:rPr lang="en-GB" sz="1400" b="1"/>
              <a:t>Static website server</a:t>
            </a:r>
            <a:r>
              <a:rPr lang="en-GB" sz="1400"/>
              <a:t>: the server is hosting a website at /var/www/html/</a:t>
            </a:r>
          </a:p>
          <a:p>
            <a:pPr marL="158750" indent="0">
              <a:buNone/>
            </a:pPr>
            <a:endParaRPr lang="en-GB" sz="1400" b="1"/>
          </a:p>
          <a:p>
            <a:pPr marL="158750" indent="0">
              <a:buNone/>
            </a:pPr>
            <a:r>
              <a:rPr lang="en-GB" sz="1400" b="1"/>
              <a:t>What files would be made available, and where?</a:t>
            </a:r>
          </a:p>
          <a:p>
            <a:pPr marL="158750" indent="0">
              <a:spcAft>
                <a:spcPts val="800"/>
              </a:spcAft>
              <a:buNone/>
            </a:pPr>
            <a:r>
              <a:rPr lang="en-GB" sz="1400">
                <a:hlinkClick r:id="rId2"/>
              </a:rPr>
              <a:t>http://example.com/</a:t>
            </a:r>
            <a:r>
              <a:rPr lang="en-GB" sz="1400"/>
              <a:t> → index.html</a:t>
            </a:r>
          </a:p>
          <a:p>
            <a:pPr marL="158750" indent="0">
              <a:spcAft>
                <a:spcPts val="800"/>
              </a:spcAft>
              <a:buNone/>
            </a:pPr>
            <a:r>
              <a:rPr lang="en-GB" sz="1400">
                <a:hlinkClick r:id="rId3"/>
              </a:rPr>
              <a:t>http://example.com/css/globals.css</a:t>
            </a:r>
            <a:r>
              <a:rPr lang="en-GB" sz="1400"/>
              <a:t> → </a:t>
            </a:r>
            <a:r>
              <a:rPr lang="en-GB" sz="1400" err="1"/>
              <a:t>css</a:t>
            </a:r>
            <a:r>
              <a:rPr lang="en-GB" sz="1400"/>
              <a:t>/globals.css</a:t>
            </a:r>
          </a:p>
          <a:p>
            <a:pPr marL="158750" indent="0">
              <a:buNone/>
            </a:pPr>
            <a:r>
              <a:rPr lang="en-GB" sz="1400">
                <a:hlinkClick r:id="rId4"/>
              </a:rPr>
              <a:t>http://example.com/js/script.js</a:t>
            </a:r>
            <a:r>
              <a:rPr lang="en-GB" sz="1400"/>
              <a:t> → </a:t>
            </a:r>
            <a:r>
              <a:rPr lang="en-GB" sz="1400" err="1"/>
              <a:t>js</a:t>
            </a:r>
            <a:r>
              <a:rPr lang="en-GB" sz="1400"/>
              <a:t>/script.js</a:t>
            </a:r>
          </a:p>
        </p:txBody>
      </p:sp>
    </p:spTree>
    <p:extLst>
      <p:ext uri="{BB962C8B-B14F-4D97-AF65-F5344CB8AC3E}">
        <p14:creationId xmlns:p14="http://schemas.microsoft.com/office/powerpoint/2010/main" val="14146835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D507-61AE-5BAA-DE26-07F32834D1B0}"/>
              </a:ext>
            </a:extLst>
          </p:cNvPr>
          <p:cNvSpPr>
            <a:spLocks noGrp="1"/>
          </p:cNvSpPr>
          <p:nvPr>
            <p:ph type="title"/>
          </p:nvPr>
        </p:nvSpPr>
        <p:spPr/>
        <p:txBody>
          <a:bodyPr/>
          <a:lstStyle/>
          <a:p>
            <a:r>
              <a:rPr lang="en-GB"/>
              <a:t>/What If...</a:t>
            </a:r>
            <a:endParaRPr lang="en-SG"/>
          </a:p>
        </p:txBody>
      </p:sp>
      <p:sp>
        <p:nvSpPr>
          <p:cNvPr id="3" name="Text Placeholder 2">
            <a:extLst>
              <a:ext uri="{FF2B5EF4-FFF2-40B4-BE49-F238E27FC236}">
                <a16:creationId xmlns:a16="http://schemas.microsoft.com/office/drawing/2014/main" id="{D81C6CD5-3ADF-BC85-220F-7F392DE917AD}"/>
              </a:ext>
            </a:extLst>
          </p:cNvPr>
          <p:cNvSpPr>
            <a:spLocks noGrp="1"/>
          </p:cNvSpPr>
          <p:nvPr>
            <p:ph type="body" idx="1"/>
          </p:nvPr>
        </p:nvSpPr>
        <p:spPr>
          <a:xfrm>
            <a:off x="720000" y="1188900"/>
            <a:ext cx="3156675" cy="3380100"/>
          </a:xfrm>
        </p:spPr>
        <p:txBody>
          <a:bodyPr/>
          <a:lstStyle/>
          <a:p>
            <a:pPr marL="158750" indent="0">
              <a:buNone/>
            </a:pPr>
            <a:r>
              <a:rPr lang="en-SG"/>
              <a:t>.</a:t>
            </a:r>
          </a:p>
          <a:p>
            <a:pPr marL="158750" indent="0">
              <a:buNone/>
            </a:pPr>
            <a:r>
              <a:rPr lang="en-SG"/>
              <a:t>├── boot</a:t>
            </a:r>
          </a:p>
          <a:p>
            <a:pPr marL="158750" indent="0">
              <a:buNone/>
            </a:pPr>
            <a:r>
              <a:rPr lang="en-SG"/>
              <a:t>├── dev</a:t>
            </a:r>
          </a:p>
          <a:p>
            <a:pPr marL="158750" indent="0">
              <a:buNone/>
            </a:pPr>
            <a:r>
              <a:rPr lang="en-SG"/>
              <a:t>├── etc/</a:t>
            </a:r>
          </a:p>
          <a:p>
            <a:pPr marL="158750" indent="0">
              <a:buNone/>
            </a:pPr>
            <a:r>
              <a:rPr lang="en-SG"/>
              <a:t>│   └── passwd</a:t>
            </a:r>
          </a:p>
          <a:p>
            <a:pPr marL="158750" indent="0">
              <a:buNone/>
            </a:pPr>
            <a:r>
              <a:rPr lang="en-SG"/>
              <a:t>├── home/</a:t>
            </a:r>
          </a:p>
          <a:p>
            <a:pPr marL="158750" indent="0">
              <a:buNone/>
            </a:pPr>
            <a:r>
              <a:rPr lang="en-SG"/>
              <a:t>│   └── file.txt</a:t>
            </a:r>
          </a:p>
          <a:p>
            <a:pPr marL="158750" indent="0">
              <a:buNone/>
            </a:pPr>
            <a:r>
              <a:rPr lang="en-SG"/>
              <a:t>├── </a:t>
            </a:r>
            <a:r>
              <a:rPr lang="en-SG">
                <a:solidFill>
                  <a:schemeClr val="tx2"/>
                </a:solidFill>
              </a:rPr>
              <a:t>var/</a:t>
            </a:r>
          </a:p>
          <a:p>
            <a:pPr marL="158750" indent="0">
              <a:buNone/>
            </a:pPr>
            <a:r>
              <a:rPr lang="en-SG"/>
              <a:t>│   </a:t>
            </a:r>
            <a:r>
              <a:rPr lang="en-SG">
                <a:solidFill>
                  <a:schemeClr val="tx2"/>
                </a:solidFill>
              </a:rPr>
              <a:t>└── www/</a:t>
            </a:r>
          </a:p>
          <a:p>
            <a:pPr marL="158750" indent="0">
              <a:buNone/>
            </a:pPr>
            <a:r>
              <a:rPr lang="en-SG"/>
              <a:t>│       </a:t>
            </a:r>
            <a:r>
              <a:rPr lang="en-SG">
                <a:solidFill>
                  <a:schemeClr val="tx2"/>
                </a:solidFill>
              </a:rPr>
              <a:t>└── html/</a:t>
            </a:r>
          </a:p>
          <a:p>
            <a:pPr marL="158750" indent="0">
              <a:buNone/>
            </a:pPr>
            <a:r>
              <a:rPr lang="en-SG"/>
              <a:t>│           </a:t>
            </a:r>
            <a:r>
              <a:rPr lang="en-SG">
                <a:solidFill>
                  <a:schemeClr val="tx2"/>
                </a:solidFill>
              </a:rPr>
              <a:t>├── index.html</a:t>
            </a:r>
          </a:p>
          <a:p>
            <a:pPr marL="158750" indent="0">
              <a:buNone/>
            </a:pPr>
            <a:r>
              <a:rPr lang="en-SG"/>
              <a:t>│           </a:t>
            </a:r>
            <a:r>
              <a:rPr lang="en-SG">
                <a:solidFill>
                  <a:schemeClr val="tx2"/>
                </a:solidFill>
              </a:rPr>
              <a:t>├── secret.html</a:t>
            </a:r>
          </a:p>
          <a:p>
            <a:pPr marL="158750" indent="0">
              <a:buNone/>
            </a:pPr>
            <a:r>
              <a:rPr lang="en-SG"/>
              <a:t>│           </a:t>
            </a:r>
            <a:r>
              <a:rPr lang="en-SG">
                <a:solidFill>
                  <a:schemeClr val="tx2"/>
                </a:solidFill>
              </a:rPr>
              <a:t>├── </a:t>
            </a:r>
            <a:r>
              <a:rPr lang="en-SG" err="1">
                <a:solidFill>
                  <a:schemeClr val="tx2"/>
                </a:solidFill>
              </a:rPr>
              <a:t>css</a:t>
            </a:r>
            <a:r>
              <a:rPr lang="en-SG">
                <a:solidFill>
                  <a:schemeClr val="tx2"/>
                </a:solidFill>
              </a:rPr>
              <a:t>/</a:t>
            </a:r>
          </a:p>
          <a:p>
            <a:pPr marL="158750" indent="0">
              <a:buNone/>
            </a:pPr>
            <a:r>
              <a:rPr lang="en-SG"/>
              <a:t>│           </a:t>
            </a:r>
            <a:r>
              <a:rPr lang="en-SG">
                <a:solidFill>
                  <a:schemeClr val="tx2"/>
                </a:solidFill>
              </a:rPr>
              <a:t>│   ├── fonts.css</a:t>
            </a:r>
          </a:p>
          <a:p>
            <a:pPr marL="158750" indent="0">
              <a:buNone/>
            </a:pPr>
            <a:r>
              <a:rPr lang="en-SG"/>
              <a:t>│           </a:t>
            </a:r>
            <a:r>
              <a:rPr lang="en-SG">
                <a:solidFill>
                  <a:schemeClr val="tx2"/>
                </a:solidFill>
              </a:rPr>
              <a:t>│   └── globals.css</a:t>
            </a:r>
          </a:p>
          <a:p>
            <a:pPr marL="158750" indent="0">
              <a:buNone/>
            </a:pPr>
            <a:r>
              <a:rPr lang="en-SG"/>
              <a:t>│           </a:t>
            </a:r>
            <a:r>
              <a:rPr lang="en-SG">
                <a:solidFill>
                  <a:schemeClr val="tx2"/>
                </a:solidFill>
              </a:rPr>
              <a:t>└── </a:t>
            </a:r>
            <a:r>
              <a:rPr lang="en-SG" err="1">
                <a:solidFill>
                  <a:schemeClr val="tx2"/>
                </a:solidFill>
              </a:rPr>
              <a:t>js</a:t>
            </a:r>
            <a:r>
              <a:rPr lang="en-SG">
                <a:solidFill>
                  <a:schemeClr val="tx2"/>
                </a:solidFill>
              </a:rPr>
              <a:t>/</a:t>
            </a:r>
          </a:p>
          <a:p>
            <a:pPr marL="158750" indent="0">
              <a:buNone/>
            </a:pPr>
            <a:r>
              <a:rPr lang="en-SG"/>
              <a:t>│               </a:t>
            </a:r>
            <a:r>
              <a:rPr lang="en-SG">
                <a:solidFill>
                  <a:schemeClr val="tx2"/>
                </a:solidFill>
              </a:rPr>
              <a:t>└── script.js</a:t>
            </a:r>
          </a:p>
          <a:p>
            <a:pPr marL="158750" indent="0">
              <a:buNone/>
            </a:pPr>
            <a:r>
              <a:rPr lang="en-SG"/>
              <a:t>├── </a:t>
            </a:r>
            <a:r>
              <a:rPr lang="en-SG" err="1"/>
              <a:t>mnt</a:t>
            </a:r>
            <a:endParaRPr lang="en-SG"/>
          </a:p>
          <a:p>
            <a:pPr marL="158750" indent="0">
              <a:buNone/>
            </a:pPr>
            <a:r>
              <a:rPr lang="en-SG"/>
              <a:t>└── media</a:t>
            </a:r>
          </a:p>
        </p:txBody>
      </p:sp>
      <p:sp>
        <p:nvSpPr>
          <p:cNvPr id="4" name="Text Placeholder 2">
            <a:extLst>
              <a:ext uri="{FF2B5EF4-FFF2-40B4-BE49-F238E27FC236}">
                <a16:creationId xmlns:a16="http://schemas.microsoft.com/office/drawing/2014/main" id="{2CD0EEFA-7821-87C0-0A0A-C1E2852E9354}"/>
              </a:ext>
            </a:extLst>
          </p:cNvPr>
          <p:cNvSpPr txBox="1">
            <a:spLocks/>
          </p:cNvSpPr>
          <p:nvPr/>
        </p:nvSpPr>
        <p:spPr>
          <a:xfrm>
            <a:off x="3876675" y="1188900"/>
            <a:ext cx="4547325" cy="3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1"/>
              </a:buClr>
              <a:buSzPts val="1100"/>
              <a:buFont typeface="Fira Code"/>
              <a:buAutoNum type="arabicPeriod"/>
              <a:defRPr sz="1000" b="0" i="0" u="none" strike="noStrike" cap="none">
                <a:solidFill>
                  <a:schemeClr val="dk2"/>
                </a:solidFill>
                <a:latin typeface="Fira Code"/>
                <a:ea typeface="Fira Code"/>
                <a:cs typeface="Fira Code"/>
                <a:sym typeface="Fira Code"/>
              </a:defRPr>
            </a:lvl1pPr>
            <a:lvl2pPr marL="914400" marR="0" lvl="1"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2pPr>
            <a:lvl3pPr marL="1371600" marR="0" lvl="2"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3pPr>
            <a:lvl4pPr marL="1828800" marR="0" lvl="3"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4pPr>
            <a:lvl5pPr marL="2286000" marR="0" lvl="4"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5pPr>
            <a:lvl6pPr marL="2743200" marR="0" lvl="5"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6pPr>
            <a:lvl7pPr marL="3200400" marR="0" lvl="6" indent="-304800" algn="l" rtl="0">
              <a:lnSpc>
                <a:spcPct val="115000"/>
              </a:lnSpc>
              <a:spcBef>
                <a:spcPts val="0"/>
              </a:spcBef>
              <a:spcAft>
                <a:spcPts val="0"/>
              </a:spcAft>
              <a:buClr>
                <a:schemeClr val="dk2"/>
              </a:buClr>
              <a:buSzPts val="1200"/>
              <a:buFont typeface="Roboto Condensed Light"/>
              <a:buAutoNum type="arabicPeriod"/>
              <a:defRPr sz="1400" b="0" i="0" u="none" strike="noStrike" cap="none">
                <a:solidFill>
                  <a:schemeClr val="dk2"/>
                </a:solidFill>
                <a:latin typeface="Fira Code"/>
                <a:ea typeface="Fira Code"/>
                <a:cs typeface="Fira Code"/>
                <a:sym typeface="Fira Code"/>
              </a:defRPr>
            </a:lvl7pPr>
            <a:lvl8pPr marL="3657600" marR="0" lvl="7" indent="-304800" algn="l" rtl="0">
              <a:lnSpc>
                <a:spcPct val="115000"/>
              </a:lnSpc>
              <a:spcBef>
                <a:spcPts val="0"/>
              </a:spcBef>
              <a:spcAft>
                <a:spcPts val="0"/>
              </a:spcAft>
              <a:buClr>
                <a:schemeClr val="dk2"/>
              </a:buClr>
              <a:buSzPts val="1200"/>
              <a:buFont typeface="Roboto Condensed Light"/>
              <a:buAutoNum type="alphaLcPeriod"/>
              <a:defRPr sz="1400" b="0" i="0" u="none" strike="noStrike" cap="none">
                <a:solidFill>
                  <a:schemeClr val="dk2"/>
                </a:solidFill>
                <a:latin typeface="Fira Code"/>
                <a:ea typeface="Fira Code"/>
                <a:cs typeface="Fira Code"/>
                <a:sym typeface="Fira Code"/>
              </a:defRPr>
            </a:lvl8pPr>
            <a:lvl9pPr marL="4114800" marR="0" lvl="8" indent="-304800" algn="l" rtl="0">
              <a:lnSpc>
                <a:spcPct val="115000"/>
              </a:lnSpc>
              <a:spcBef>
                <a:spcPts val="0"/>
              </a:spcBef>
              <a:spcAft>
                <a:spcPts val="0"/>
              </a:spcAft>
              <a:buClr>
                <a:schemeClr val="dk2"/>
              </a:buClr>
              <a:buSzPts val="1200"/>
              <a:buFont typeface="Roboto Condensed Light"/>
              <a:buAutoNum type="romanLcPeriod"/>
              <a:defRPr sz="1400" b="0" i="0" u="none" strike="noStrike" cap="none">
                <a:solidFill>
                  <a:schemeClr val="dk2"/>
                </a:solidFill>
                <a:latin typeface="Fira Code"/>
                <a:ea typeface="Fira Code"/>
                <a:cs typeface="Fira Code"/>
                <a:sym typeface="Fira Code"/>
              </a:defRPr>
            </a:lvl9pPr>
          </a:lstStyle>
          <a:p>
            <a:pPr marL="158750" indent="0">
              <a:buNone/>
            </a:pPr>
            <a:r>
              <a:rPr lang="en-GB" sz="1400"/>
              <a:t>What happens if there isn't enough protection to prevent the server's users from accessing something else on the server?</a:t>
            </a:r>
          </a:p>
          <a:p>
            <a:pPr marL="158750" indent="0">
              <a:buNone/>
            </a:pPr>
            <a:endParaRPr lang="en-GB" sz="1400"/>
          </a:p>
          <a:p>
            <a:pPr marL="158750" indent="0">
              <a:spcAft>
                <a:spcPts val="800"/>
              </a:spcAft>
              <a:buNone/>
            </a:pPr>
            <a:r>
              <a:rPr lang="en-GB" sz="1200">
                <a:hlinkClick r:id="rId2"/>
              </a:rPr>
              <a:t>http://example.com/../../../home/file.txt</a:t>
            </a:r>
            <a:r>
              <a:rPr lang="en-GB" sz="1200"/>
              <a:t> → /home/file.txt</a:t>
            </a:r>
          </a:p>
          <a:p>
            <a:pPr marL="158750" indent="0">
              <a:buNone/>
            </a:pPr>
            <a:r>
              <a:rPr lang="en-GB" sz="1200">
                <a:hlinkClick r:id="rId3"/>
              </a:rPr>
              <a:t>http://example.com/../../../etc/passwd</a:t>
            </a:r>
            <a:r>
              <a:rPr lang="en-GB" sz="1200"/>
              <a:t> → /etc/passwd</a:t>
            </a:r>
          </a:p>
          <a:p>
            <a:pPr marL="158750" indent="0">
              <a:buNone/>
            </a:pPr>
            <a:endParaRPr lang="en-GB" sz="1200"/>
          </a:p>
          <a:p>
            <a:pPr marL="158750" indent="0">
              <a:buNone/>
            </a:pPr>
            <a:r>
              <a:rPr lang="en-GB" sz="1200">
                <a:hlinkClick r:id="rId2"/>
              </a:rPr>
              <a:t>http://example.com/</a:t>
            </a:r>
            <a:r>
              <a:rPr lang="en-GB" sz="1200" u="sng"/>
              <a:t>secret.html</a:t>
            </a:r>
            <a:r>
              <a:rPr lang="en-GB" sz="1200"/>
              <a:t> → secret.html</a:t>
            </a:r>
          </a:p>
          <a:p>
            <a:pPr marL="158750" indent="0">
              <a:buNone/>
            </a:pPr>
            <a:endParaRPr lang="en-GB" sz="1200"/>
          </a:p>
        </p:txBody>
      </p:sp>
    </p:spTree>
    <p:extLst>
      <p:ext uri="{BB962C8B-B14F-4D97-AF65-F5344CB8AC3E}">
        <p14:creationId xmlns:p14="http://schemas.microsoft.com/office/powerpoint/2010/main" val="31559839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A02D-96A4-1F80-A583-4D5CBD0CAA90}"/>
              </a:ext>
            </a:extLst>
          </p:cNvPr>
          <p:cNvSpPr>
            <a:spLocks noGrp="1"/>
          </p:cNvSpPr>
          <p:nvPr>
            <p:ph type="title"/>
          </p:nvPr>
        </p:nvSpPr>
        <p:spPr/>
        <p:txBody>
          <a:bodyPr/>
          <a:lstStyle/>
          <a:p>
            <a:r>
              <a:rPr lang="en-GB"/>
              <a:t>/Let's Try This!</a:t>
            </a:r>
            <a:endParaRPr lang="en-SG"/>
          </a:p>
        </p:txBody>
      </p:sp>
      <p:sp>
        <p:nvSpPr>
          <p:cNvPr id="3" name="Text Placeholder 2">
            <a:extLst>
              <a:ext uri="{FF2B5EF4-FFF2-40B4-BE49-F238E27FC236}">
                <a16:creationId xmlns:a16="http://schemas.microsoft.com/office/drawing/2014/main" id="{49DBEF88-E5BF-E64B-AA8B-15B8C1FE7F56}"/>
              </a:ext>
            </a:extLst>
          </p:cNvPr>
          <p:cNvSpPr>
            <a:spLocks noGrp="1"/>
          </p:cNvSpPr>
          <p:nvPr>
            <p:ph type="body" idx="1"/>
          </p:nvPr>
        </p:nvSpPr>
        <p:spPr/>
        <p:txBody>
          <a:bodyPr anchor="t"/>
          <a:lstStyle/>
          <a:p>
            <a:pPr marL="444500" indent="-285750">
              <a:spcBef>
                <a:spcPts val="1200"/>
              </a:spcBef>
              <a:buFont typeface="Arial" panose="020B0604020202020204" pitchFamily="34" charset="0"/>
              <a:buChar char="•"/>
            </a:pPr>
            <a:r>
              <a:rPr lang="en-GB" sz="1600"/>
              <a:t>Try to take some time to see if you can traverse through directories on the BWAPP file (ask your teachers!).</a:t>
            </a:r>
          </a:p>
        </p:txBody>
      </p:sp>
    </p:spTree>
    <p:extLst>
      <p:ext uri="{BB962C8B-B14F-4D97-AF65-F5344CB8AC3E}">
        <p14:creationId xmlns:p14="http://schemas.microsoft.com/office/powerpoint/2010/main" val="35069224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3" name="Subtitle 2">
            <a:extLst>
              <a:ext uri="{FF2B5EF4-FFF2-40B4-BE49-F238E27FC236}">
                <a16:creationId xmlns:a16="http://schemas.microsoft.com/office/drawing/2014/main" id="{E80CF0C8-2819-9791-7416-F323DA2F1E14}"/>
              </a:ext>
            </a:extLst>
          </p:cNvPr>
          <p:cNvSpPr>
            <a:spLocks noGrp="1"/>
          </p:cNvSpPr>
          <p:nvPr>
            <p:ph type="subTitle" idx="2"/>
          </p:nvPr>
        </p:nvSpPr>
        <p:spPr>
          <a:xfrm>
            <a:off x="4824827" y="1373375"/>
            <a:ext cx="3451572" cy="462000"/>
          </a:xfrm>
        </p:spPr>
        <p:txBody>
          <a:bodyPr/>
          <a:lstStyle/>
          <a:p>
            <a:r>
              <a:rPr lang="en-GB"/>
              <a:t>/Permissions</a:t>
            </a:r>
            <a:endParaRPr lang="en-SG"/>
          </a:p>
        </p:txBody>
      </p:sp>
      <p:grpSp>
        <p:nvGrpSpPr>
          <p:cNvPr id="1805" name="Google Shape;1805;p68"/>
          <p:cNvGrpSpPr/>
          <p:nvPr/>
        </p:nvGrpSpPr>
        <p:grpSpPr>
          <a:xfrm>
            <a:off x="299286" y="189025"/>
            <a:ext cx="133205" cy="119344"/>
            <a:chOff x="222150" y="185025"/>
            <a:chExt cx="170100" cy="152400"/>
          </a:xfrm>
        </p:grpSpPr>
        <p:cxnSp>
          <p:nvCxnSpPr>
            <p:cNvPr id="1806" name="Google Shape;1806;p6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807" name="Google Shape;1807;p6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808" name="Google Shape;1808;p6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809" name="Google Shape;1809;p68"/>
          <p:cNvGrpSpPr/>
          <p:nvPr/>
        </p:nvGrpSpPr>
        <p:grpSpPr>
          <a:xfrm>
            <a:off x="286625" y="3999999"/>
            <a:ext cx="145867" cy="958251"/>
            <a:chOff x="286625" y="3923799"/>
            <a:chExt cx="145867" cy="958251"/>
          </a:xfrm>
        </p:grpSpPr>
        <p:sp>
          <p:nvSpPr>
            <p:cNvPr id="1810" name="Google Shape;1810;p6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1" name="Google Shape;1811;p68"/>
            <p:cNvGrpSpPr/>
            <p:nvPr/>
          </p:nvGrpSpPr>
          <p:grpSpPr>
            <a:xfrm>
              <a:off x="298112" y="4342643"/>
              <a:ext cx="110182" cy="126862"/>
              <a:chOff x="281100" y="2027800"/>
              <a:chExt cx="140700" cy="162000"/>
            </a:xfrm>
          </p:grpSpPr>
          <p:sp>
            <p:nvSpPr>
              <p:cNvPr id="1812" name="Google Shape;1812;p6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68"/>
              <p:cNvGrpSpPr/>
              <p:nvPr/>
            </p:nvGrpSpPr>
            <p:grpSpPr>
              <a:xfrm>
                <a:off x="308875" y="2088450"/>
                <a:ext cx="85200" cy="40700"/>
                <a:chOff x="308875" y="2087000"/>
                <a:chExt cx="85200" cy="40700"/>
              </a:xfrm>
            </p:grpSpPr>
            <p:cxnSp>
              <p:nvCxnSpPr>
                <p:cNvPr id="1814" name="Google Shape;1814;p6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815" name="Google Shape;1815;p6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16" name="Google Shape;1816;p68"/>
            <p:cNvGrpSpPr/>
            <p:nvPr/>
          </p:nvGrpSpPr>
          <p:grpSpPr>
            <a:xfrm>
              <a:off x="286625" y="3923799"/>
              <a:ext cx="133200" cy="133200"/>
              <a:chOff x="286625" y="3648899"/>
              <a:chExt cx="133200" cy="133200"/>
            </a:xfrm>
          </p:grpSpPr>
          <p:sp>
            <p:nvSpPr>
              <p:cNvPr id="1817" name="Google Shape;1817;p6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20" name="Google Shape;1820;p68"/>
          <p:cNvSpPr txBox="1">
            <a:spLocks noGrp="1"/>
          </p:cNvSpPr>
          <p:nvPr>
            <p:ph type="subTitle" idx="3"/>
          </p:nvPr>
        </p:nvSpPr>
        <p:spPr>
          <a:xfrm>
            <a:off x="923925" y="1835375"/>
            <a:ext cx="3395250" cy="258346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1"/>
              </a:buClr>
              <a:buFont typeface="Arial" panose="020B0604020202020204" pitchFamily="34" charset="0"/>
              <a:buChar char="•"/>
            </a:pPr>
            <a:r>
              <a:rPr lang="en-GB"/>
              <a:t>Compare the input against a whitelist of allowed values</a:t>
            </a:r>
          </a:p>
          <a:p>
            <a:pPr marL="285750" lvl="0" indent="-285750" algn="l" rtl="0">
              <a:spcBef>
                <a:spcPts val="0"/>
              </a:spcBef>
              <a:spcAft>
                <a:spcPts val="0"/>
              </a:spcAft>
              <a:buClr>
                <a:schemeClr val="accent1"/>
              </a:buClr>
              <a:buFont typeface="Arial" panose="020B0604020202020204" pitchFamily="34" charset="0"/>
              <a:buChar char="•"/>
            </a:pPr>
            <a:r>
              <a:rPr lang="en-GB"/>
              <a:t>Ensure that user input is not the only one supplying all parts of the path</a:t>
            </a:r>
          </a:p>
          <a:p>
            <a:pPr marL="285750" lvl="0" indent="-285750" algn="l" rtl="0">
              <a:spcBef>
                <a:spcPts val="0"/>
              </a:spcBef>
              <a:spcAft>
                <a:spcPts val="0"/>
              </a:spcAft>
              <a:buFont typeface="Arial" panose="020B0604020202020204" pitchFamily="34" charset="0"/>
              <a:buChar char="•"/>
            </a:pPr>
            <a:endParaRPr/>
          </a:p>
        </p:txBody>
      </p:sp>
      <p:sp>
        <p:nvSpPr>
          <p:cNvPr id="1821" name="Google Shape;1821;p68"/>
          <p:cNvSpPr txBox="1">
            <a:spLocks noGrp="1"/>
          </p:cNvSpPr>
          <p:nvPr>
            <p:ph type="subTitle" idx="1"/>
          </p:nvPr>
        </p:nvSpPr>
        <p:spPr>
          <a:xfrm>
            <a:off x="923925" y="1373375"/>
            <a:ext cx="3395250" cy="4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/Validation</a:t>
            </a:r>
            <a:endParaRPr/>
          </a:p>
        </p:txBody>
      </p:sp>
      <p:sp>
        <p:nvSpPr>
          <p:cNvPr id="1822" name="Google Shape;1822;p68"/>
          <p:cNvSpPr txBox="1">
            <a:spLocks noGrp="1"/>
          </p:cNvSpPr>
          <p:nvPr>
            <p:ph type="subTitle" idx="4"/>
          </p:nvPr>
        </p:nvSpPr>
        <p:spPr>
          <a:xfrm>
            <a:off x="4824827" y="1835375"/>
            <a:ext cx="3451572" cy="263096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accent1"/>
              </a:buClr>
              <a:buFont typeface="Arial" panose="020B0604020202020204" pitchFamily="34" charset="0"/>
              <a:buChar char="•"/>
            </a:pPr>
            <a:r>
              <a:rPr lang="en"/>
              <a:t>Lock down access to the files and directories the public can access on the system</a:t>
            </a:r>
          </a:p>
        </p:txBody>
      </p:sp>
      <p:sp>
        <p:nvSpPr>
          <p:cNvPr id="1823" name="Google Shape;1823;p6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are Traversals Stopped?</a:t>
            </a:r>
            <a:endParaRPr/>
          </a:p>
        </p:txBody>
      </p:sp>
      <p:sp>
        <p:nvSpPr>
          <p:cNvPr id="1855" name="Google Shape;1855;p68">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8">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8">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9" name="Google Shape;1859;p68"/>
          <p:cNvGrpSpPr/>
          <p:nvPr/>
        </p:nvGrpSpPr>
        <p:grpSpPr>
          <a:xfrm>
            <a:off x="7819199" y="752550"/>
            <a:ext cx="604800" cy="147600"/>
            <a:chOff x="7688649" y="828750"/>
            <a:chExt cx="604800" cy="147600"/>
          </a:xfrm>
        </p:grpSpPr>
        <p:sp>
          <p:nvSpPr>
            <p:cNvPr id="1860" name="Google Shape;1860;p68"/>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8"/>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8"/>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539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20"/>
                                        </p:tgtEl>
                                        <p:attrNameLst>
                                          <p:attrName>style.visibility</p:attrName>
                                        </p:attrNameLst>
                                      </p:cBhvr>
                                      <p:to>
                                        <p:strVal val="visible"/>
                                      </p:to>
                                    </p:set>
                                    <p:animEffect transition="in" filter="fade">
                                      <p:cBhvr>
                                        <p:cTn id="7" dur="1000"/>
                                        <p:tgtEl>
                                          <p:spTgt spid="1820"/>
                                        </p:tgtEl>
                                      </p:cBhvr>
                                    </p:animEffect>
                                  </p:childTnLst>
                                </p:cTn>
                              </p:par>
                              <p:par>
                                <p:cTn id="8" presetID="10" presetClass="entr" presetSubtype="0" fill="hold" nodeType="withEffect">
                                  <p:stCondLst>
                                    <p:cond delay="0"/>
                                  </p:stCondLst>
                                  <p:childTnLst>
                                    <p:set>
                                      <p:cBhvr>
                                        <p:cTn id="9" dur="1" fill="hold">
                                          <p:stCondLst>
                                            <p:cond delay="0"/>
                                          </p:stCondLst>
                                        </p:cTn>
                                        <p:tgtEl>
                                          <p:spTgt spid="1821"/>
                                        </p:tgtEl>
                                        <p:attrNameLst>
                                          <p:attrName>style.visibility</p:attrName>
                                        </p:attrNameLst>
                                      </p:cBhvr>
                                      <p:to>
                                        <p:strVal val="visible"/>
                                      </p:to>
                                    </p:set>
                                    <p:animEffect transition="in" filter="fade">
                                      <p:cBhvr>
                                        <p:cTn id="10" dur="1000"/>
                                        <p:tgtEl>
                                          <p:spTgt spid="1821"/>
                                        </p:tgtEl>
                                      </p:cBhvr>
                                    </p:animEffect>
                                  </p:childTnLst>
                                </p:cTn>
                              </p:par>
                              <p:par>
                                <p:cTn id="11" presetID="10" presetClass="entr" presetSubtype="0" fill="hold" nodeType="withEffect">
                                  <p:stCondLst>
                                    <p:cond delay="0"/>
                                  </p:stCondLst>
                                  <p:childTnLst>
                                    <p:set>
                                      <p:cBhvr>
                                        <p:cTn id="12" dur="1" fill="hold">
                                          <p:stCondLst>
                                            <p:cond delay="0"/>
                                          </p:stCondLst>
                                        </p:cTn>
                                        <p:tgtEl>
                                          <p:spTgt spid="1822"/>
                                        </p:tgtEl>
                                        <p:attrNameLst>
                                          <p:attrName>style.visibility</p:attrName>
                                        </p:attrNameLst>
                                      </p:cBhvr>
                                      <p:to>
                                        <p:strVal val="visible"/>
                                      </p:to>
                                    </p:set>
                                    <p:animEffect transition="in" filter="fade">
                                      <p:cBhvr>
                                        <p:cTn id="13" dur="1000"/>
                                        <p:tgtEl>
                                          <p:spTgt spid="1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4"/>
          <p:cNvSpPr txBox="1">
            <a:spLocks noGrp="1"/>
          </p:cNvSpPr>
          <p:nvPr>
            <p:ph type="title"/>
          </p:nvPr>
        </p:nvSpPr>
        <p:spPr>
          <a:xfrm>
            <a:off x="2045100" y="1412400"/>
            <a:ext cx="5978400" cy="367800"/>
          </a:xfrm>
          <a:prstGeom prst="rect">
            <a:avLst/>
          </a:prstGeom>
        </p:spPr>
        <p:txBody>
          <a:bodyPr spcFirstLastPara="1" wrap="square" lIns="91425" tIns="91425" rIns="91425" bIns="91425" anchor="ctr" anchorCtr="0">
            <a:noAutofit/>
          </a:bodyPr>
          <a:lstStyle/>
          <a:p>
            <a:r>
              <a:rPr lang="en"/>
              <a:t>/What Is It?</a:t>
            </a:r>
            <a:endParaRPr/>
          </a:p>
        </p:txBody>
      </p:sp>
      <p:sp>
        <p:nvSpPr>
          <p:cNvPr id="902" name="Google Shape;902;p54"/>
          <p:cNvSpPr txBox="1">
            <a:spLocks noGrp="1"/>
          </p:cNvSpPr>
          <p:nvPr>
            <p:ph type="title" idx="2"/>
          </p:nvPr>
        </p:nvSpPr>
        <p:spPr>
          <a:xfrm>
            <a:off x="1120500" y="1412391"/>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03" name="Google Shape;903;p54"/>
          <p:cNvSpPr txBox="1">
            <a:spLocks noGrp="1"/>
          </p:cNvSpPr>
          <p:nvPr>
            <p:ph type="subTitle" idx="1"/>
          </p:nvPr>
        </p:nvSpPr>
        <p:spPr>
          <a:xfrm>
            <a:off x="2252918" y="1780118"/>
            <a:ext cx="5978400" cy="268500"/>
          </a:xfrm>
          <a:prstGeom prst="rect">
            <a:avLst/>
          </a:prstGeom>
        </p:spPr>
        <p:txBody>
          <a:bodyPr spcFirstLastPara="1" wrap="square" lIns="91425" tIns="91425" rIns="91425" bIns="91425" anchor="ctr" anchorCtr="0">
            <a:noAutofit/>
          </a:bodyPr>
          <a:lstStyle/>
          <a:p>
            <a:pPr marL="0" lvl="0" indent="0"/>
            <a:r>
              <a:rPr lang="en-GB" sz="1200"/>
              <a:t>Exploitation in the web?</a:t>
            </a:r>
          </a:p>
        </p:txBody>
      </p:sp>
      <p:sp>
        <p:nvSpPr>
          <p:cNvPr id="904" name="Google Shape;904;p54"/>
          <p:cNvSpPr txBox="1">
            <a:spLocks noGrp="1"/>
          </p:cNvSpPr>
          <p:nvPr>
            <p:ph type="title" idx="6"/>
          </p:nvPr>
        </p:nvSpPr>
        <p:spPr>
          <a:xfrm>
            <a:off x="2045100" y="2959030"/>
            <a:ext cx="5978400" cy="367800"/>
          </a:xfrm>
          <a:prstGeom prst="rect">
            <a:avLst/>
          </a:prstGeom>
        </p:spPr>
        <p:txBody>
          <a:bodyPr spcFirstLastPara="1" wrap="square" lIns="91425" tIns="91425" rIns="91425" bIns="91425" anchor="ctr" anchorCtr="0">
            <a:noAutofit/>
          </a:bodyPr>
          <a:lstStyle/>
          <a:p>
            <a:r>
              <a:rPr lang="en"/>
              <a:t>/What's Frequently Used?</a:t>
            </a:r>
            <a:endParaRPr/>
          </a:p>
        </p:txBody>
      </p:sp>
      <p:sp>
        <p:nvSpPr>
          <p:cNvPr id="905" name="Google Shape;905;p54"/>
          <p:cNvSpPr txBox="1">
            <a:spLocks noGrp="1"/>
          </p:cNvSpPr>
          <p:nvPr>
            <p:ph type="title" idx="7"/>
          </p:nvPr>
        </p:nvSpPr>
        <p:spPr>
          <a:xfrm>
            <a:off x="1120500" y="2959015"/>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06" name="Google Shape;906;p54"/>
          <p:cNvSpPr txBox="1">
            <a:spLocks noGrp="1"/>
          </p:cNvSpPr>
          <p:nvPr>
            <p:ph type="subTitle" idx="8"/>
          </p:nvPr>
        </p:nvSpPr>
        <p:spPr>
          <a:xfrm>
            <a:off x="2252918" y="3386218"/>
            <a:ext cx="5978400" cy="268500"/>
          </a:xfrm>
          <a:prstGeom prst="rect">
            <a:avLst/>
          </a:prstGeom>
        </p:spPr>
        <p:txBody>
          <a:bodyPr spcFirstLastPara="1" wrap="square" lIns="91425" tIns="91425" rIns="91425" bIns="91425" anchor="ctr" anchorCtr="0">
            <a:noAutofit/>
          </a:bodyPr>
          <a:lstStyle/>
          <a:p>
            <a:pPr marL="0" indent="0"/>
            <a:r>
              <a:rPr lang="en-GB" sz="1200"/>
              <a:t>Getting to know the different tools used</a:t>
            </a:r>
          </a:p>
        </p:txBody>
      </p:sp>
      <p:sp>
        <p:nvSpPr>
          <p:cNvPr id="907" name="Google Shape;907;p54"/>
          <p:cNvSpPr/>
          <p:nvPr/>
        </p:nvSpPr>
        <p:spPr>
          <a:xfrm>
            <a:off x="2089087" y="1838442"/>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08" name="Google Shape;908;p54"/>
          <p:cNvSpPr/>
          <p:nvPr/>
        </p:nvSpPr>
        <p:spPr>
          <a:xfrm>
            <a:off x="2044554" y="3414855"/>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09" name="Google Shape;909;p54"/>
          <p:cNvSpPr txBox="1">
            <a:spLocks noGrp="1"/>
          </p:cNvSpPr>
          <p:nvPr>
            <p:ph type="title" idx="3"/>
          </p:nvPr>
        </p:nvSpPr>
        <p:spPr>
          <a:xfrm>
            <a:off x="2045100" y="2185666"/>
            <a:ext cx="5978400" cy="367800"/>
          </a:xfrm>
          <a:prstGeom prst="rect">
            <a:avLst/>
          </a:prstGeom>
        </p:spPr>
        <p:txBody>
          <a:bodyPr spcFirstLastPara="1" wrap="square" lIns="91425" tIns="91425" rIns="91425" bIns="91425" anchor="ctr" anchorCtr="0">
            <a:noAutofit/>
          </a:bodyPr>
          <a:lstStyle/>
          <a:p>
            <a:r>
              <a:rPr lang="en"/>
              <a:t>/What Are Some Common Attacks?</a:t>
            </a:r>
            <a:endParaRPr/>
          </a:p>
        </p:txBody>
      </p:sp>
      <p:sp>
        <p:nvSpPr>
          <p:cNvPr id="910" name="Google Shape;910;p54"/>
          <p:cNvSpPr txBox="1">
            <a:spLocks noGrp="1"/>
          </p:cNvSpPr>
          <p:nvPr>
            <p:ph type="title" idx="4"/>
          </p:nvPr>
        </p:nvSpPr>
        <p:spPr>
          <a:xfrm>
            <a:off x="1120500" y="2185666"/>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11" name="Google Shape;911;p54"/>
          <p:cNvSpPr txBox="1">
            <a:spLocks noGrp="1"/>
          </p:cNvSpPr>
          <p:nvPr>
            <p:ph type="subTitle" idx="5"/>
          </p:nvPr>
        </p:nvSpPr>
        <p:spPr>
          <a:xfrm>
            <a:off x="2252918" y="2571740"/>
            <a:ext cx="5978400" cy="268500"/>
          </a:xfrm>
          <a:prstGeom prst="rect">
            <a:avLst/>
          </a:prstGeom>
        </p:spPr>
        <p:txBody>
          <a:bodyPr spcFirstLastPara="1" wrap="square" lIns="91425" tIns="91425" rIns="91425" bIns="91425" anchor="ctr" anchorCtr="0">
            <a:noAutofit/>
          </a:bodyPr>
          <a:lstStyle/>
          <a:p>
            <a:pPr marL="0" indent="0"/>
            <a:r>
              <a:rPr lang="en-GB" sz="1200"/>
              <a:t>Learning the ways people have done it</a:t>
            </a:r>
          </a:p>
        </p:txBody>
      </p:sp>
      <p:sp>
        <p:nvSpPr>
          <p:cNvPr id="912" name="Google Shape;912;p54"/>
          <p:cNvSpPr txBox="1">
            <a:spLocks noGrp="1"/>
          </p:cNvSpPr>
          <p:nvPr>
            <p:ph type="title" idx="9"/>
          </p:nvPr>
        </p:nvSpPr>
        <p:spPr>
          <a:xfrm>
            <a:off x="2045100" y="3746516"/>
            <a:ext cx="5978400" cy="367800"/>
          </a:xfrm>
          <a:prstGeom prst="rect">
            <a:avLst/>
          </a:prstGeom>
        </p:spPr>
        <p:txBody>
          <a:bodyPr spcFirstLastPara="1" wrap="square" lIns="91425" tIns="91425" rIns="91425" bIns="91425" anchor="ctr" anchorCtr="0">
            <a:noAutofit/>
          </a:bodyPr>
          <a:lstStyle/>
          <a:p>
            <a:r>
              <a:rPr lang="en"/>
              <a:t>/Testing The Waters</a:t>
            </a:r>
            <a:endParaRPr/>
          </a:p>
        </p:txBody>
      </p:sp>
      <p:sp>
        <p:nvSpPr>
          <p:cNvPr id="913" name="Google Shape;913;p54"/>
          <p:cNvSpPr txBox="1">
            <a:spLocks noGrp="1"/>
          </p:cNvSpPr>
          <p:nvPr>
            <p:ph type="title" idx="13"/>
          </p:nvPr>
        </p:nvSpPr>
        <p:spPr>
          <a:xfrm>
            <a:off x="1120500" y="3746513"/>
            <a:ext cx="836400" cy="3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14" name="Google Shape;914;p54"/>
          <p:cNvSpPr txBox="1">
            <a:spLocks noGrp="1"/>
          </p:cNvSpPr>
          <p:nvPr>
            <p:ph type="subTitle" idx="14"/>
          </p:nvPr>
        </p:nvSpPr>
        <p:spPr>
          <a:xfrm>
            <a:off x="2252918" y="4106913"/>
            <a:ext cx="5978400" cy="268500"/>
          </a:xfrm>
          <a:prstGeom prst="rect">
            <a:avLst/>
          </a:prstGeom>
        </p:spPr>
        <p:txBody>
          <a:bodyPr spcFirstLastPara="1" wrap="square" lIns="91425" tIns="91425" rIns="91425" bIns="91425" anchor="ctr" anchorCtr="0">
            <a:noAutofit/>
          </a:bodyPr>
          <a:lstStyle/>
          <a:p>
            <a:pPr marL="0" lvl="0" indent="0"/>
            <a:r>
              <a:rPr lang="en-GB" sz="1200"/>
              <a:t>Getting your hands dirty with different tools</a:t>
            </a:r>
          </a:p>
        </p:txBody>
      </p:sp>
      <p:sp>
        <p:nvSpPr>
          <p:cNvPr id="915" name="Google Shape;915;p5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r>
              <a:rPr lang="en"/>
              <a:t>/What Have We Covered?</a:t>
            </a:r>
            <a:endParaRPr/>
          </a:p>
        </p:txBody>
      </p:sp>
      <p:grpSp>
        <p:nvGrpSpPr>
          <p:cNvPr id="917" name="Google Shape;917;p54"/>
          <p:cNvGrpSpPr/>
          <p:nvPr/>
        </p:nvGrpSpPr>
        <p:grpSpPr>
          <a:xfrm>
            <a:off x="299286" y="189025"/>
            <a:ext cx="133205" cy="119344"/>
            <a:chOff x="222150" y="185025"/>
            <a:chExt cx="170100" cy="152400"/>
          </a:xfrm>
        </p:grpSpPr>
        <p:cxnSp>
          <p:nvCxnSpPr>
            <p:cNvPr id="918" name="Google Shape;918;p5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19" name="Google Shape;919;p5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20" name="Google Shape;920;p5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21" name="Google Shape;921;p54"/>
          <p:cNvGrpSpPr/>
          <p:nvPr/>
        </p:nvGrpSpPr>
        <p:grpSpPr>
          <a:xfrm>
            <a:off x="286625" y="3999999"/>
            <a:ext cx="145867" cy="958251"/>
            <a:chOff x="286625" y="3923799"/>
            <a:chExt cx="145867" cy="958251"/>
          </a:xfrm>
        </p:grpSpPr>
        <p:sp>
          <p:nvSpPr>
            <p:cNvPr id="922" name="Google Shape;922;p5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54"/>
            <p:cNvGrpSpPr/>
            <p:nvPr/>
          </p:nvGrpSpPr>
          <p:grpSpPr>
            <a:xfrm>
              <a:off x="298112" y="4342643"/>
              <a:ext cx="110182" cy="126862"/>
              <a:chOff x="281100" y="2027800"/>
              <a:chExt cx="140700" cy="162000"/>
            </a:xfrm>
          </p:grpSpPr>
          <p:sp>
            <p:nvSpPr>
              <p:cNvPr id="924" name="Google Shape;924;p5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 name="Google Shape;925;p54"/>
              <p:cNvGrpSpPr/>
              <p:nvPr/>
            </p:nvGrpSpPr>
            <p:grpSpPr>
              <a:xfrm>
                <a:off x="308875" y="2088450"/>
                <a:ext cx="85200" cy="40700"/>
                <a:chOff x="308875" y="2087000"/>
                <a:chExt cx="85200" cy="40700"/>
              </a:xfrm>
            </p:grpSpPr>
            <p:cxnSp>
              <p:nvCxnSpPr>
                <p:cNvPr id="926" name="Google Shape;926;p5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27" name="Google Shape;927;p5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28" name="Google Shape;928;p54"/>
            <p:cNvGrpSpPr/>
            <p:nvPr/>
          </p:nvGrpSpPr>
          <p:grpSpPr>
            <a:xfrm>
              <a:off x="286625" y="3923799"/>
              <a:ext cx="133200" cy="133200"/>
              <a:chOff x="286625" y="3648899"/>
              <a:chExt cx="133200" cy="133200"/>
            </a:xfrm>
          </p:grpSpPr>
          <p:sp>
            <p:nvSpPr>
              <p:cNvPr id="929" name="Google Shape;929;p5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2" name="Google Shape;932;p54"/>
          <p:cNvSpPr/>
          <p:nvPr/>
        </p:nvSpPr>
        <p:spPr>
          <a:xfrm>
            <a:off x="2044554" y="2619227"/>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933" name="Google Shape;933;p54">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4">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4">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4">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54"/>
          <p:cNvGrpSpPr/>
          <p:nvPr/>
        </p:nvGrpSpPr>
        <p:grpSpPr>
          <a:xfrm>
            <a:off x="7819199" y="752550"/>
            <a:ext cx="604800" cy="147600"/>
            <a:chOff x="7688649" y="828750"/>
            <a:chExt cx="604800" cy="147600"/>
          </a:xfrm>
        </p:grpSpPr>
        <p:sp>
          <p:nvSpPr>
            <p:cNvPr id="938" name="Google Shape;938;p54"/>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4"/>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4"/>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54"/>
          <p:cNvSpPr/>
          <p:nvPr/>
        </p:nvSpPr>
        <p:spPr>
          <a:xfrm>
            <a:off x="2007444" y="4165939"/>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pic>
        <p:nvPicPr>
          <p:cNvPr id="4" name="Picture 3" descr="A picture containing art, sketch, line, triangle&#10;&#10;Description automatically generated">
            <a:extLst>
              <a:ext uri="{FF2B5EF4-FFF2-40B4-BE49-F238E27FC236}">
                <a16:creationId xmlns:a16="http://schemas.microsoft.com/office/drawing/2014/main" id="{12C3B36A-B081-CF91-483E-CE719AB7091C}"/>
              </a:ext>
            </a:extLst>
          </p:cNvPr>
          <p:cNvPicPr>
            <a:picLocks noChangeAspect="1"/>
          </p:cNvPicPr>
          <p:nvPr/>
        </p:nvPicPr>
        <p:blipFill>
          <a:blip r:embed="rId4"/>
          <a:stretch>
            <a:fillRect/>
          </a:stretch>
        </p:blipFill>
        <p:spPr>
          <a:xfrm>
            <a:off x="8414801" y="4428639"/>
            <a:ext cx="645290" cy="645290"/>
          </a:xfrm>
          <a:prstGeom prst="rect">
            <a:avLst/>
          </a:prstGeom>
        </p:spPr>
      </p:pic>
    </p:spTree>
    <p:extLst>
      <p:ext uri="{BB962C8B-B14F-4D97-AF65-F5344CB8AC3E}">
        <p14:creationId xmlns:p14="http://schemas.microsoft.com/office/powerpoint/2010/main" val="29546476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060"/>
        <p:cNvGrpSpPr/>
        <p:nvPr/>
      </p:nvGrpSpPr>
      <p:grpSpPr>
        <a:xfrm>
          <a:off x="0" y="0"/>
          <a:ext cx="0" cy="0"/>
          <a:chOff x="0" y="0"/>
          <a:chExt cx="0" cy="0"/>
        </a:xfrm>
      </p:grpSpPr>
      <p:grpSp>
        <p:nvGrpSpPr>
          <p:cNvPr id="6064" name="Google Shape;6064;p108"/>
          <p:cNvGrpSpPr/>
          <p:nvPr/>
        </p:nvGrpSpPr>
        <p:grpSpPr>
          <a:xfrm>
            <a:off x="299286" y="189025"/>
            <a:ext cx="133205" cy="119344"/>
            <a:chOff x="222150" y="185025"/>
            <a:chExt cx="170100" cy="152400"/>
          </a:xfrm>
        </p:grpSpPr>
        <p:cxnSp>
          <p:nvCxnSpPr>
            <p:cNvPr id="6065" name="Google Shape;6065;p108"/>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066" name="Google Shape;6066;p108"/>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6067" name="Google Shape;6067;p108"/>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6068" name="Google Shape;6068;p108"/>
          <p:cNvGrpSpPr/>
          <p:nvPr/>
        </p:nvGrpSpPr>
        <p:grpSpPr>
          <a:xfrm>
            <a:off x="286625" y="3999999"/>
            <a:ext cx="145867" cy="958251"/>
            <a:chOff x="286625" y="3923799"/>
            <a:chExt cx="145867" cy="958251"/>
          </a:xfrm>
        </p:grpSpPr>
        <p:sp>
          <p:nvSpPr>
            <p:cNvPr id="6069" name="Google Shape;6069;p108"/>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0" name="Google Shape;6070;p108"/>
            <p:cNvGrpSpPr/>
            <p:nvPr/>
          </p:nvGrpSpPr>
          <p:grpSpPr>
            <a:xfrm>
              <a:off x="298112" y="4342643"/>
              <a:ext cx="110182" cy="126862"/>
              <a:chOff x="281100" y="2027800"/>
              <a:chExt cx="140700" cy="162000"/>
            </a:xfrm>
          </p:grpSpPr>
          <p:sp>
            <p:nvSpPr>
              <p:cNvPr id="6071" name="Google Shape;6071;p108"/>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2" name="Google Shape;6072;p108"/>
              <p:cNvGrpSpPr/>
              <p:nvPr/>
            </p:nvGrpSpPr>
            <p:grpSpPr>
              <a:xfrm>
                <a:off x="308875" y="2088450"/>
                <a:ext cx="85200" cy="40700"/>
                <a:chOff x="308875" y="2087000"/>
                <a:chExt cx="85200" cy="40700"/>
              </a:xfrm>
            </p:grpSpPr>
            <p:cxnSp>
              <p:nvCxnSpPr>
                <p:cNvPr id="6073" name="Google Shape;6073;p108"/>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6074" name="Google Shape;6074;p108"/>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075" name="Google Shape;6075;p108"/>
            <p:cNvGrpSpPr/>
            <p:nvPr/>
          </p:nvGrpSpPr>
          <p:grpSpPr>
            <a:xfrm>
              <a:off x="286625" y="3923799"/>
              <a:ext cx="133200" cy="133200"/>
              <a:chOff x="286625" y="3648899"/>
              <a:chExt cx="133200" cy="133200"/>
            </a:xfrm>
          </p:grpSpPr>
          <p:sp>
            <p:nvSpPr>
              <p:cNvPr id="6076" name="Google Shape;6076;p108"/>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08"/>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78" name="Google Shape;6078;p108">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08"/>
          <p:cNvSpPr txBox="1">
            <a:spLocks noGrp="1"/>
          </p:cNvSpPr>
          <p:nvPr>
            <p:ph type="ctrTitle"/>
          </p:nvPr>
        </p:nvSpPr>
        <p:spPr>
          <a:xfrm>
            <a:off x="948600" y="947473"/>
            <a:ext cx="4284000" cy="8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6080" name="Google Shape;6080;p108"/>
          <p:cNvSpPr txBox="1">
            <a:spLocks noGrp="1"/>
          </p:cNvSpPr>
          <p:nvPr>
            <p:ph type="subTitle" idx="1"/>
          </p:nvPr>
        </p:nvSpPr>
        <p:spPr>
          <a:xfrm>
            <a:off x="948600" y="1806966"/>
            <a:ext cx="4293900" cy="45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a:t>/DO YOU HAVE ANY QUESTIONS?</a:t>
            </a:r>
            <a:endParaRPr/>
          </a:p>
        </p:txBody>
      </p:sp>
      <p:sp>
        <p:nvSpPr>
          <p:cNvPr id="6081" name="Google Shape;6081;p108"/>
          <p:cNvSpPr txBox="1">
            <a:spLocks noGrp="1"/>
          </p:cNvSpPr>
          <p:nvPr>
            <p:ph type="subTitle" idx="2"/>
          </p:nvPr>
        </p:nvSpPr>
        <p:spPr>
          <a:xfrm>
            <a:off x="948600" y="2264775"/>
            <a:ext cx="3003105" cy="606000"/>
          </a:xfrm>
          <a:prstGeom prst="rect">
            <a:avLst/>
          </a:prstGeom>
        </p:spPr>
        <p:txBody>
          <a:bodyPr spcFirstLastPara="1" wrap="square" lIns="91425" tIns="91425" rIns="91425" bIns="91425" anchor="ctr" anchorCtr="0">
            <a:noAutofit/>
          </a:bodyPr>
          <a:lstStyle/>
          <a:p>
            <a:pPr marL="0" indent="0">
              <a:buClr>
                <a:schemeClr val="lt1"/>
              </a:buClr>
              <a:buSzPts val="1100"/>
            </a:pPr>
            <a:r>
              <a:rPr lang="en-SG"/>
              <a:t>Please do this feedback form </a:t>
            </a:r>
            <a:r>
              <a:rPr lang="en-SG">
                <a:sym typeface="Wingdings" panose="05000000000000000000" pitchFamily="2" charset="2"/>
              </a:rPr>
              <a:t></a:t>
            </a:r>
            <a:endParaRPr lang="en-SG"/>
          </a:p>
        </p:txBody>
      </p:sp>
      <p:cxnSp>
        <p:nvCxnSpPr>
          <p:cNvPr id="6100" name="Google Shape;6100;p108">
            <a:hlinkClick r:id="" action="ppaction://hlinkshowjump?jump=nextslide"/>
          </p:cNvPr>
          <p:cNvCxnSpPr/>
          <p:nvPr/>
        </p:nvCxnSpPr>
        <p:spPr>
          <a:xfrm>
            <a:off x="4441163" y="1377213"/>
            <a:ext cx="740100" cy="0"/>
          </a:xfrm>
          <a:prstGeom prst="straightConnector1">
            <a:avLst/>
          </a:prstGeom>
          <a:noFill/>
          <a:ln w="9525" cap="flat" cmpd="sng">
            <a:solidFill>
              <a:schemeClr val="dk2"/>
            </a:solidFill>
            <a:prstDash val="solid"/>
            <a:round/>
            <a:headEnd type="none" w="med" len="med"/>
            <a:tailEnd type="stealth" w="med" len="med"/>
          </a:ln>
        </p:spPr>
      </p:cxnSp>
      <p:sp>
        <p:nvSpPr>
          <p:cNvPr id="6141" name="Google Shape;6141;p108">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08">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108">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picture containing art, sketch, line, triangle&#10;&#10;Description automatically generated">
            <a:extLst>
              <a:ext uri="{FF2B5EF4-FFF2-40B4-BE49-F238E27FC236}">
                <a16:creationId xmlns:a16="http://schemas.microsoft.com/office/drawing/2014/main" id="{09DDC6B1-C706-3906-922D-F7CE07B48864}"/>
              </a:ext>
            </a:extLst>
          </p:cNvPr>
          <p:cNvPicPr>
            <a:picLocks noChangeAspect="1"/>
          </p:cNvPicPr>
          <p:nvPr/>
        </p:nvPicPr>
        <p:blipFill>
          <a:blip r:embed="rId4"/>
          <a:stretch>
            <a:fillRect/>
          </a:stretch>
        </p:blipFill>
        <p:spPr>
          <a:xfrm>
            <a:off x="8414801" y="4428639"/>
            <a:ext cx="645290" cy="645290"/>
          </a:xfrm>
          <a:prstGeom prst="rect">
            <a:avLst/>
          </a:prstGeom>
        </p:spPr>
      </p:pic>
      <p:pic>
        <p:nvPicPr>
          <p:cNvPr id="3" name="Picture 2" descr="Qr code&#10;&#10;Description automatically generated">
            <a:extLst>
              <a:ext uri="{FF2B5EF4-FFF2-40B4-BE49-F238E27FC236}">
                <a16:creationId xmlns:a16="http://schemas.microsoft.com/office/drawing/2014/main" id="{D371377A-3C89-D32B-D6FD-F3A9D3077B58}"/>
              </a:ext>
            </a:extLst>
          </p:cNvPr>
          <p:cNvPicPr>
            <a:picLocks noChangeAspect="1"/>
          </p:cNvPicPr>
          <p:nvPr/>
        </p:nvPicPr>
        <p:blipFill>
          <a:blip r:embed="rId5"/>
          <a:stretch>
            <a:fillRect/>
          </a:stretch>
        </p:blipFill>
        <p:spPr>
          <a:xfrm>
            <a:off x="5768125" y="1055262"/>
            <a:ext cx="2050961" cy="2050961"/>
          </a:xfrm>
          <a:prstGeom prst="rect">
            <a:avLst/>
          </a:prstGeom>
        </p:spPr>
      </p:pic>
      <p:sp>
        <p:nvSpPr>
          <p:cNvPr id="4" name="Google Shape;6081;p108">
            <a:extLst>
              <a:ext uri="{FF2B5EF4-FFF2-40B4-BE49-F238E27FC236}">
                <a16:creationId xmlns:a16="http://schemas.microsoft.com/office/drawing/2014/main" id="{76570821-58BB-E7BA-6A17-635A13DED4B5}"/>
              </a:ext>
            </a:extLst>
          </p:cNvPr>
          <p:cNvSpPr txBox="1">
            <a:spLocks/>
          </p:cNvSpPr>
          <p:nvPr/>
        </p:nvSpPr>
        <p:spPr>
          <a:xfrm>
            <a:off x="5608916" y="3156107"/>
            <a:ext cx="2482753" cy="4450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buNone/>
            </a:pPr>
            <a:r>
              <a:rPr lang="en-SG" sz="1050">
                <a:solidFill>
                  <a:srgbClr val="FFFFFF"/>
                </a:solidFill>
              </a:rPr>
              <a:t>https://forms.gle/ZedYc9hg5sK7Mpsz6</a:t>
            </a:r>
            <a:endParaRPr lang="en-US" sz="900">
              <a:solidFill>
                <a:srgbClr val="FFFFFF"/>
              </a:solidFill>
            </a:endParaRPr>
          </a:p>
        </p:txBody>
      </p:sp>
    </p:spTree>
    <p:extLst>
      <p:ext uri="{BB962C8B-B14F-4D97-AF65-F5344CB8AC3E}">
        <p14:creationId xmlns:p14="http://schemas.microsoft.com/office/powerpoint/2010/main" val="201267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079"/>
                                        </p:tgtEl>
                                        <p:attrNameLst>
                                          <p:attrName>style.visibility</p:attrName>
                                        </p:attrNameLst>
                                      </p:cBhvr>
                                      <p:to>
                                        <p:strVal val="visible"/>
                                      </p:to>
                                    </p:set>
                                    <p:animEffect transition="in" filter="fade">
                                      <p:cBhvr>
                                        <p:cTn id="7" dur="1000"/>
                                        <p:tgtEl>
                                          <p:spTgt spid="6079"/>
                                        </p:tgtEl>
                                      </p:cBhvr>
                                    </p:animEffect>
                                  </p:childTnLst>
                                </p:cTn>
                              </p:par>
                              <p:par>
                                <p:cTn id="8" presetID="10" presetClass="entr" presetSubtype="0" fill="hold" nodeType="withEffect">
                                  <p:stCondLst>
                                    <p:cond delay="0"/>
                                  </p:stCondLst>
                                  <p:childTnLst>
                                    <p:set>
                                      <p:cBhvr>
                                        <p:cTn id="9" dur="1" fill="hold">
                                          <p:stCondLst>
                                            <p:cond delay="0"/>
                                          </p:stCondLst>
                                        </p:cTn>
                                        <p:tgtEl>
                                          <p:spTgt spid="6080"/>
                                        </p:tgtEl>
                                        <p:attrNameLst>
                                          <p:attrName>style.visibility</p:attrName>
                                        </p:attrNameLst>
                                      </p:cBhvr>
                                      <p:to>
                                        <p:strVal val="visible"/>
                                      </p:to>
                                    </p:set>
                                    <p:animEffect transition="in" filter="fade">
                                      <p:cBhvr>
                                        <p:cTn id="10" dur="1000"/>
                                        <p:tgtEl>
                                          <p:spTgt spid="6080"/>
                                        </p:tgtEl>
                                      </p:cBhvr>
                                    </p:animEffect>
                                  </p:childTnLst>
                                </p:cTn>
                              </p:par>
                              <p:par>
                                <p:cTn id="11" presetID="10" presetClass="entr" presetSubtype="0" fill="hold" nodeType="withEffect">
                                  <p:stCondLst>
                                    <p:cond delay="0"/>
                                  </p:stCondLst>
                                  <p:childTnLst>
                                    <p:set>
                                      <p:cBhvr>
                                        <p:cTn id="12" dur="1" fill="hold">
                                          <p:stCondLst>
                                            <p:cond delay="0"/>
                                          </p:stCondLst>
                                        </p:cTn>
                                        <p:tgtEl>
                                          <p:spTgt spid="6081"/>
                                        </p:tgtEl>
                                        <p:attrNameLst>
                                          <p:attrName>style.visibility</p:attrName>
                                        </p:attrNameLst>
                                      </p:cBhvr>
                                      <p:to>
                                        <p:strVal val="visible"/>
                                      </p:to>
                                    </p:set>
                                    <p:animEffect transition="in" filter="fade">
                                      <p:cBhvr>
                                        <p:cTn id="13" dur="1000"/>
                                        <p:tgtEl>
                                          <p:spTgt spid="6081"/>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6100"/>
                                        </p:tgtEl>
                                        <p:attrNameLst>
                                          <p:attrName>style.visibility</p:attrName>
                                        </p:attrNameLst>
                                      </p:cBhvr>
                                      <p:to>
                                        <p:strVal val="visible"/>
                                      </p:to>
                                    </p:set>
                                    <p:animEffect transition="in" filter="fade">
                                      <p:cBhvr>
                                        <p:cTn id="17" dur="1000"/>
                                        <p:tgtEl>
                                          <p:spTgt spid="6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grpSp>
        <p:nvGrpSpPr>
          <p:cNvPr id="1317" name="Google Shape;1317;p60"/>
          <p:cNvGrpSpPr/>
          <p:nvPr/>
        </p:nvGrpSpPr>
        <p:grpSpPr>
          <a:xfrm>
            <a:off x="966240" y="1418102"/>
            <a:ext cx="737100" cy="737100"/>
            <a:chOff x="991075" y="1881675"/>
            <a:chExt cx="737100" cy="737100"/>
          </a:xfrm>
        </p:grpSpPr>
        <p:sp>
          <p:nvSpPr>
            <p:cNvPr id="1318" name="Google Shape;1318;p60"/>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0"/>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60"/>
          <p:cNvGrpSpPr/>
          <p:nvPr/>
        </p:nvGrpSpPr>
        <p:grpSpPr>
          <a:xfrm>
            <a:off x="3562347" y="1418102"/>
            <a:ext cx="737100" cy="737100"/>
            <a:chOff x="991075" y="1881675"/>
            <a:chExt cx="737100" cy="737100"/>
          </a:xfrm>
        </p:grpSpPr>
        <p:sp>
          <p:nvSpPr>
            <p:cNvPr id="1321" name="Google Shape;1321;p60"/>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0"/>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60"/>
          <p:cNvGrpSpPr/>
          <p:nvPr/>
        </p:nvGrpSpPr>
        <p:grpSpPr>
          <a:xfrm>
            <a:off x="6158454" y="1418102"/>
            <a:ext cx="737100" cy="737100"/>
            <a:chOff x="991075" y="1881675"/>
            <a:chExt cx="737100" cy="737100"/>
          </a:xfrm>
        </p:grpSpPr>
        <p:sp>
          <p:nvSpPr>
            <p:cNvPr id="1324" name="Google Shape;1324;p60"/>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0"/>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7" name="Google Shape;1327;p60"/>
          <p:cNvGrpSpPr/>
          <p:nvPr/>
        </p:nvGrpSpPr>
        <p:grpSpPr>
          <a:xfrm>
            <a:off x="299286" y="189025"/>
            <a:ext cx="133205" cy="119344"/>
            <a:chOff x="222150" y="185025"/>
            <a:chExt cx="170100" cy="152400"/>
          </a:xfrm>
        </p:grpSpPr>
        <p:cxnSp>
          <p:nvCxnSpPr>
            <p:cNvPr id="1328" name="Google Shape;1328;p6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329" name="Google Shape;1329;p6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330" name="Google Shape;1330;p6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331" name="Google Shape;1331;p60"/>
          <p:cNvGrpSpPr/>
          <p:nvPr/>
        </p:nvGrpSpPr>
        <p:grpSpPr>
          <a:xfrm>
            <a:off x="286625" y="3999999"/>
            <a:ext cx="145867" cy="958251"/>
            <a:chOff x="286625" y="3923799"/>
            <a:chExt cx="145867" cy="958251"/>
          </a:xfrm>
        </p:grpSpPr>
        <p:sp>
          <p:nvSpPr>
            <p:cNvPr id="1332" name="Google Shape;1332;p6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60"/>
            <p:cNvGrpSpPr/>
            <p:nvPr/>
          </p:nvGrpSpPr>
          <p:grpSpPr>
            <a:xfrm>
              <a:off x="298112" y="4342643"/>
              <a:ext cx="110182" cy="126862"/>
              <a:chOff x="281100" y="2027800"/>
              <a:chExt cx="140700" cy="162000"/>
            </a:xfrm>
          </p:grpSpPr>
          <p:sp>
            <p:nvSpPr>
              <p:cNvPr id="1334" name="Google Shape;1334;p6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5" name="Google Shape;1335;p60"/>
              <p:cNvGrpSpPr/>
              <p:nvPr/>
            </p:nvGrpSpPr>
            <p:grpSpPr>
              <a:xfrm>
                <a:off x="308875" y="2088450"/>
                <a:ext cx="85200" cy="40700"/>
                <a:chOff x="308875" y="2087000"/>
                <a:chExt cx="85200" cy="40700"/>
              </a:xfrm>
            </p:grpSpPr>
            <p:cxnSp>
              <p:nvCxnSpPr>
                <p:cNvPr id="1336" name="Google Shape;1336;p6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337" name="Google Shape;1337;p6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338" name="Google Shape;1338;p60"/>
            <p:cNvGrpSpPr/>
            <p:nvPr/>
          </p:nvGrpSpPr>
          <p:grpSpPr>
            <a:xfrm>
              <a:off x="286625" y="3923799"/>
              <a:ext cx="133200" cy="133200"/>
              <a:chOff x="286625" y="3648899"/>
              <a:chExt cx="133200" cy="133200"/>
            </a:xfrm>
          </p:grpSpPr>
          <p:sp>
            <p:nvSpPr>
              <p:cNvPr id="1339" name="Google Shape;1339;p6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2" name="Google Shape;1342;p60"/>
          <p:cNvSpPr txBox="1">
            <a:spLocks noGrp="1"/>
          </p:cNvSpPr>
          <p:nvPr>
            <p:ph type="title" idx="6"/>
          </p:nvPr>
        </p:nvSpPr>
        <p:spPr>
          <a:xfrm>
            <a:off x="719999" y="540000"/>
            <a:ext cx="6166271"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Web: The Languages Powering It</a:t>
            </a:r>
            <a:endParaRPr/>
          </a:p>
        </p:txBody>
      </p:sp>
      <p:sp>
        <p:nvSpPr>
          <p:cNvPr id="1343" name="Google Shape;1343;p60"/>
          <p:cNvSpPr txBox="1">
            <a:spLocks noGrp="1"/>
          </p:cNvSpPr>
          <p:nvPr>
            <p:ph type="title"/>
          </p:nvPr>
        </p:nvSpPr>
        <p:spPr>
          <a:xfrm>
            <a:off x="891995" y="2249558"/>
            <a:ext cx="2176200" cy="7714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/Hypertext Markup Language</a:t>
            </a:r>
            <a:endParaRPr/>
          </a:p>
        </p:txBody>
      </p:sp>
      <p:sp>
        <p:nvSpPr>
          <p:cNvPr id="1344" name="Google Shape;1344;p60"/>
          <p:cNvSpPr txBox="1">
            <a:spLocks noGrp="1"/>
          </p:cNvSpPr>
          <p:nvPr>
            <p:ph type="subTitle" idx="1"/>
          </p:nvPr>
        </p:nvSpPr>
        <p:spPr>
          <a:xfrm>
            <a:off x="920839" y="3023144"/>
            <a:ext cx="2176200" cy="14384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Defines the structure of the page, including what's in it and the order</a:t>
            </a:r>
            <a:endParaRPr/>
          </a:p>
        </p:txBody>
      </p:sp>
      <p:sp>
        <p:nvSpPr>
          <p:cNvPr id="1345" name="Google Shape;1345;p60"/>
          <p:cNvSpPr txBox="1">
            <a:spLocks noGrp="1"/>
          </p:cNvSpPr>
          <p:nvPr>
            <p:ph type="title" idx="2"/>
          </p:nvPr>
        </p:nvSpPr>
        <p:spPr>
          <a:xfrm>
            <a:off x="3483900" y="2249558"/>
            <a:ext cx="2176200" cy="7714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/Cascading Style Sheets</a:t>
            </a:r>
            <a:endParaRPr/>
          </a:p>
        </p:txBody>
      </p:sp>
      <p:sp>
        <p:nvSpPr>
          <p:cNvPr id="1346" name="Google Shape;1346;p60"/>
          <p:cNvSpPr txBox="1">
            <a:spLocks noGrp="1"/>
          </p:cNvSpPr>
          <p:nvPr>
            <p:ph type="subTitle" idx="3"/>
          </p:nvPr>
        </p:nvSpPr>
        <p:spPr>
          <a:xfrm>
            <a:off x="3512744" y="3023137"/>
            <a:ext cx="2176200" cy="14384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Defines the styling and looks of the page and its elements</a:t>
            </a:r>
            <a:endParaRPr/>
          </a:p>
        </p:txBody>
      </p:sp>
      <p:sp>
        <p:nvSpPr>
          <p:cNvPr id="1347" name="Google Shape;1347;p60"/>
          <p:cNvSpPr txBox="1">
            <a:spLocks noGrp="1"/>
          </p:cNvSpPr>
          <p:nvPr>
            <p:ph type="title" idx="4"/>
          </p:nvPr>
        </p:nvSpPr>
        <p:spPr>
          <a:xfrm>
            <a:off x="6071355" y="2249558"/>
            <a:ext cx="2176200" cy="7714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/JavaScript</a:t>
            </a:r>
            <a:endParaRPr/>
          </a:p>
        </p:txBody>
      </p:sp>
      <p:sp>
        <p:nvSpPr>
          <p:cNvPr id="1348" name="Google Shape;1348;p60"/>
          <p:cNvSpPr txBox="1">
            <a:spLocks noGrp="1"/>
          </p:cNvSpPr>
          <p:nvPr>
            <p:ph type="subTitle" idx="5"/>
          </p:nvPr>
        </p:nvSpPr>
        <p:spPr>
          <a:xfrm>
            <a:off x="6100199" y="3023161"/>
            <a:ext cx="2176200" cy="13956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Defines the logic behind the page, including running dynamic code</a:t>
            </a:r>
            <a:endParaRPr/>
          </a:p>
        </p:txBody>
      </p:sp>
      <p:sp>
        <p:nvSpPr>
          <p:cNvPr id="1393" name="Google Shape;1393;p60">
            <a:hlinkClick r:id="" action="ppaction://noaction"/>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0">
            <a:hlinkClick r:id="" action="ppaction://noaction"/>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0">
            <a:hlinkClick r:id="rId3" action="ppaction://hlinksldjump"/>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60"/>
          <p:cNvGrpSpPr/>
          <p:nvPr/>
        </p:nvGrpSpPr>
        <p:grpSpPr>
          <a:xfrm>
            <a:off x="7819199" y="752550"/>
            <a:ext cx="604800" cy="147600"/>
            <a:chOff x="7688649" y="828750"/>
            <a:chExt cx="604800" cy="147600"/>
          </a:xfrm>
        </p:grpSpPr>
        <p:sp>
          <p:nvSpPr>
            <p:cNvPr id="1398" name="Google Shape;1398;p60"/>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0"/>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0"/>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picture containing art, sketch, line, triangle&#10;&#10;Description automatically generated">
            <a:extLst>
              <a:ext uri="{FF2B5EF4-FFF2-40B4-BE49-F238E27FC236}">
                <a16:creationId xmlns:a16="http://schemas.microsoft.com/office/drawing/2014/main" id="{D7C41DE4-2B68-77A0-FAD4-46EED6169074}"/>
              </a:ext>
            </a:extLst>
          </p:cNvPr>
          <p:cNvPicPr>
            <a:picLocks noChangeAspect="1"/>
          </p:cNvPicPr>
          <p:nvPr/>
        </p:nvPicPr>
        <p:blipFill>
          <a:blip r:embed="rId4"/>
          <a:stretch>
            <a:fillRect/>
          </a:stretch>
        </p:blipFill>
        <p:spPr>
          <a:xfrm>
            <a:off x="8414801" y="4428639"/>
            <a:ext cx="645290" cy="645290"/>
          </a:xfrm>
          <a:prstGeom prst="rect">
            <a:avLst/>
          </a:prstGeom>
        </p:spPr>
      </p:pic>
      <p:pic>
        <p:nvPicPr>
          <p:cNvPr id="6" name="Graphic 5">
            <a:extLst>
              <a:ext uri="{FF2B5EF4-FFF2-40B4-BE49-F238E27FC236}">
                <a16:creationId xmlns:a16="http://schemas.microsoft.com/office/drawing/2014/main" id="{1621A1CA-005D-7607-1A6E-4E221A6211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9589" y="1580118"/>
            <a:ext cx="410400" cy="410400"/>
          </a:xfrm>
          <a:prstGeom prst="rect">
            <a:avLst/>
          </a:prstGeom>
        </p:spPr>
      </p:pic>
      <p:pic>
        <p:nvPicPr>
          <p:cNvPr id="8" name="Graphic 7">
            <a:extLst>
              <a:ext uri="{FF2B5EF4-FFF2-40B4-BE49-F238E27FC236}">
                <a16:creationId xmlns:a16="http://schemas.microsoft.com/office/drawing/2014/main" id="{ABC22050-8FF8-936E-4632-3AFE6FD557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28263" y="1586780"/>
            <a:ext cx="410400" cy="410400"/>
          </a:xfrm>
          <a:prstGeom prst="rect">
            <a:avLst/>
          </a:prstGeom>
        </p:spPr>
      </p:pic>
      <p:pic>
        <p:nvPicPr>
          <p:cNvPr id="10" name="Graphic 9">
            <a:extLst>
              <a:ext uri="{FF2B5EF4-FFF2-40B4-BE49-F238E27FC236}">
                <a16:creationId xmlns:a16="http://schemas.microsoft.com/office/drawing/2014/main" id="{F129E502-DE8E-7E3B-26A3-5D68C74BBA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21804" y="1580118"/>
            <a:ext cx="410400" cy="410400"/>
          </a:xfrm>
          <a:prstGeom prst="rect">
            <a:avLst/>
          </a:prstGeom>
        </p:spPr>
      </p:pic>
    </p:spTree>
    <p:extLst>
      <p:ext uri="{BB962C8B-B14F-4D97-AF65-F5344CB8AC3E}">
        <p14:creationId xmlns:p14="http://schemas.microsoft.com/office/powerpoint/2010/main" val="237569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0953-B73B-C0D3-564A-7672E7DFE5EA}"/>
              </a:ext>
            </a:extLst>
          </p:cNvPr>
          <p:cNvSpPr>
            <a:spLocks noGrp="1"/>
          </p:cNvSpPr>
          <p:nvPr>
            <p:ph type="title"/>
          </p:nvPr>
        </p:nvSpPr>
        <p:spPr/>
        <p:txBody>
          <a:bodyPr/>
          <a:lstStyle/>
          <a:p>
            <a:r>
              <a:rPr lang="en-GB"/>
              <a:t>/The Web: The Languages Powering It</a:t>
            </a:r>
            <a:endParaRPr lang="en-SG"/>
          </a:p>
        </p:txBody>
      </p:sp>
      <p:pic>
        <p:nvPicPr>
          <p:cNvPr id="5" name="Picture 4" descr="A picture containing drawing, joint, skeleton&#10;&#10;Description automatically generated">
            <a:extLst>
              <a:ext uri="{FF2B5EF4-FFF2-40B4-BE49-F238E27FC236}">
                <a16:creationId xmlns:a16="http://schemas.microsoft.com/office/drawing/2014/main" id="{28902035-C9A5-18DE-CD7A-BC3FE5145367}"/>
              </a:ext>
            </a:extLst>
          </p:cNvPr>
          <p:cNvPicPr>
            <a:picLocks noChangeAspect="1"/>
          </p:cNvPicPr>
          <p:nvPr/>
        </p:nvPicPr>
        <p:blipFill>
          <a:blip r:embed="rId2"/>
          <a:stretch>
            <a:fillRect/>
          </a:stretch>
        </p:blipFill>
        <p:spPr>
          <a:xfrm>
            <a:off x="2881950" y="1188900"/>
            <a:ext cx="3380100" cy="3380100"/>
          </a:xfrm>
          <a:prstGeom prst="rect">
            <a:avLst/>
          </a:prstGeom>
        </p:spPr>
      </p:pic>
    </p:spTree>
    <p:extLst>
      <p:ext uri="{BB962C8B-B14F-4D97-AF65-F5344CB8AC3E}">
        <p14:creationId xmlns:p14="http://schemas.microsoft.com/office/powerpoint/2010/main" val="166093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38F4-30DF-FC4E-C917-EF9FCA1B45C3}"/>
              </a:ext>
            </a:extLst>
          </p:cNvPr>
          <p:cNvSpPr>
            <a:spLocks noGrp="1"/>
          </p:cNvSpPr>
          <p:nvPr>
            <p:ph type="title"/>
          </p:nvPr>
        </p:nvSpPr>
        <p:spPr/>
        <p:txBody>
          <a:bodyPr/>
          <a:lstStyle/>
          <a:p>
            <a:r>
              <a:rPr lang="en-GB"/>
              <a:t>/Browser </a:t>
            </a:r>
            <a:r>
              <a:rPr lang="en-GB" err="1"/>
              <a:t>DevTools</a:t>
            </a:r>
            <a:endParaRPr lang="en-SG"/>
          </a:p>
        </p:txBody>
      </p:sp>
      <p:sp>
        <p:nvSpPr>
          <p:cNvPr id="3" name="Text Placeholder 2">
            <a:extLst>
              <a:ext uri="{FF2B5EF4-FFF2-40B4-BE49-F238E27FC236}">
                <a16:creationId xmlns:a16="http://schemas.microsoft.com/office/drawing/2014/main" id="{D0FF2A8F-2C31-8D13-9863-036EFD0EE8E8}"/>
              </a:ext>
            </a:extLst>
          </p:cNvPr>
          <p:cNvSpPr>
            <a:spLocks noGrp="1"/>
          </p:cNvSpPr>
          <p:nvPr>
            <p:ph type="body" idx="1"/>
          </p:nvPr>
        </p:nvSpPr>
        <p:spPr>
          <a:xfrm>
            <a:off x="720000" y="1188900"/>
            <a:ext cx="5342663" cy="3380100"/>
          </a:xfrm>
        </p:spPr>
        <p:txBody>
          <a:bodyPr/>
          <a:lstStyle/>
          <a:p>
            <a:pPr marL="330200" indent="-171450">
              <a:buFont typeface="Arial" panose="020B0604020202020204" pitchFamily="34" charset="0"/>
              <a:buChar char="•"/>
            </a:pPr>
            <a:r>
              <a:rPr lang="en-GB" sz="1400"/>
              <a:t>Built right into your own browser! Each browser engine has its own variation of developer tools, but generally offer the same thing</a:t>
            </a:r>
          </a:p>
          <a:p>
            <a:pPr marL="787400" lvl="1" indent="-171450">
              <a:buFont typeface="Arial" panose="020B0604020202020204" pitchFamily="34" charset="0"/>
              <a:buChar char="•"/>
            </a:pPr>
            <a:r>
              <a:rPr lang="en-GB"/>
              <a:t>Elements/Inspector</a:t>
            </a:r>
          </a:p>
          <a:p>
            <a:pPr marL="787400" lvl="1" indent="-171450">
              <a:buFont typeface="Arial" panose="020B0604020202020204" pitchFamily="34" charset="0"/>
              <a:buChar char="•"/>
            </a:pPr>
            <a:r>
              <a:rPr lang="en-GB"/>
              <a:t>Console</a:t>
            </a:r>
          </a:p>
          <a:p>
            <a:pPr marL="787400" lvl="1" indent="-171450">
              <a:buFont typeface="Arial" panose="020B0604020202020204" pitchFamily="34" charset="0"/>
              <a:buChar char="•"/>
            </a:pPr>
            <a:r>
              <a:rPr lang="en-GB"/>
              <a:t>Network</a:t>
            </a:r>
          </a:p>
          <a:p>
            <a:pPr marL="787400" lvl="1" indent="-171450">
              <a:buFont typeface="Arial" panose="020B0604020202020204" pitchFamily="34" charset="0"/>
              <a:buChar char="•"/>
            </a:pPr>
            <a:r>
              <a:rPr lang="en-GB"/>
              <a:t>Application/Storage</a:t>
            </a:r>
          </a:p>
          <a:p>
            <a:pPr marL="787400" lvl="1" indent="-171450">
              <a:buFont typeface="Arial" panose="020B0604020202020204" pitchFamily="34" charset="0"/>
              <a:buChar char="•"/>
            </a:pPr>
            <a:endParaRPr lang="en-GB"/>
          </a:p>
          <a:p>
            <a:pPr marL="158750" indent="0">
              <a:buNone/>
            </a:pPr>
            <a:endParaRPr lang="en-GB" sz="1400"/>
          </a:p>
          <a:p>
            <a:pPr marL="158750" indent="0">
              <a:buNone/>
            </a:pPr>
            <a:r>
              <a:rPr lang="en-GB" sz="1400" b="1"/>
              <a:t>How do I use it?</a:t>
            </a:r>
          </a:p>
          <a:p>
            <a:pPr marL="787400" lvl="1" indent="-171450">
              <a:buFont typeface="Arial" panose="020B0604020202020204" pitchFamily="34" charset="0"/>
              <a:buChar char="•"/>
            </a:pPr>
            <a:r>
              <a:rPr lang="en-GB"/>
              <a:t>F12/Ctrl + Shift + I on a page</a:t>
            </a:r>
          </a:p>
          <a:p>
            <a:pPr marL="787400" lvl="1" indent="-171450">
              <a:buFont typeface="Arial" panose="020B0604020202020204" pitchFamily="34" charset="0"/>
              <a:buChar char="•"/>
            </a:pPr>
            <a:r>
              <a:rPr lang="en-GB"/>
              <a:t>Right click &gt; Inspect</a:t>
            </a:r>
            <a:endParaRPr lang="en-SG"/>
          </a:p>
        </p:txBody>
      </p:sp>
      <p:pic>
        <p:nvPicPr>
          <p:cNvPr id="6" name="Picture 5">
            <a:extLst>
              <a:ext uri="{FF2B5EF4-FFF2-40B4-BE49-F238E27FC236}">
                <a16:creationId xmlns:a16="http://schemas.microsoft.com/office/drawing/2014/main" id="{4906386A-08F4-3831-B34A-CC3A7F60CCDC}"/>
              </a:ext>
            </a:extLst>
          </p:cNvPr>
          <p:cNvPicPr>
            <a:picLocks noChangeAspect="1"/>
          </p:cNvPicPr>
          <p:nvPr/>
        </p:nvPicPr>
        <p:blipFill>
          <a:blip r:embed="rId2"/>
          <a:stretch>
            <a:fillRect/>
          </a:stretch>
        </p:blipFill>
        <p:spPr>
          <a:xfrm>
            <a:off x="6176134" y="1188900"/>
            <a:ext cx="1734380" cy="3386049"/>
          </a:xfrm>
          <a:prstGeom prst="rect">
            <a:avLst/>
          </a:prstGeom>
        </p:spPr>
      </p:pic>
    </p:spTree>
    <p:extLst>
      <p:ext uri="{BB962C8B-B14F-4D97-AF65-F5344CB8AC3E}">
        <p14:creationId xmlns:p14="http://schemas.microsoft.com/office/powerpoint/2010/main" val="1475457068"/>
      </p:ext>
    </p:extLst>
  </p:cSld>
  <p:clrMapOvr>
    <a:masterClrMapping/>
  </p:clrMapOvr>
</p:sld>
</file>

<file path=ppt/theme/theme1.xml><?xml version="1.0" encoding="utf-8"?>
<a:theme xmlns:a="http://schemas.openxmlformats.org/drawingml/2006/main" name="How to Code Workshop XL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ow to Code Workshop XL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C9C95F807D25469C4E8CB101097772" ma:contentTypeVersion="18" ma:contentTypeDescription="Create a new document." ma:contentTypeScope="" ma:versionID="7ac8878f65a3cee04aedb5687fd6562d">
  <xsd:schema xmlns:xsd="http://www.w3.org/2001/XMLSchema" xmlns:xs="http://www.w3.org/2001/XMLSchema" xmlns:p="http://schemas.microsoft.com/office/2006/metadata/properties" xmlns:ns1="http://schemas.microsoft.com/sharepoint/v3" xmlns:ns2="bc5ef3f0-3efb-49ca-8a4d-29cf9ad54649" xmlns:ns3="0d8e5ac8-a8f6-4a12-b380-56aac4a4a23c" targetNamespace="http://schemas.microsoft.com/office/2006/metadata/properties" ma:root="true" ma:fieldsID="7d163970d69bcd659f6c65682fd6e1dd" ns1:_="" ns2:_="" ns3:_="">
    <xsd:import namespace="http://schemas.microsoft.com/sharepoint/v3"/>
    <xsd:import namespace="bc5ef3f0-3efb-49ca-8a4d-29cf9ad54649"/>
    <xsd:import namespace="0d8e5ac8-a8f6-4a12-b380-56aac4a4a23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LengthInSeconds"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OCR" minOccurs="0"/>
                <xsd:element ref="ns2:MediaServiceLocation" minOccurs="0"/>
                <xsd:element ref="ns2:lcf76f155ced4ddcb4097134ff3c332f" minOccurs="0"/>
                <xsd:element ref="ns3: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5ef3f0-3efb-49ca-8a4d-29cf9ad546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9677b16-c5f4-496b-b09b-a25880eeb70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8e5ac8-a8f6-4a12-b380-56aac4a4a23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b2b8c2f-a257-45dc-a604-cd8fe0a8c0df}" ma:internalName="TaxCatchAll" ma:showField="CatchAllData" ma:web="0d8e5ac8-a8f6-4a12-b380-56aac4a4a2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bc5ef3f0-3efb-49ca-8a4d-29cf9ad54649">
      <Terms xmlns="http://schemas.microsoft.com/office/infopath/2007/PartnerControls"/>
    </lcf76f155ced4ddcb4097134ff3c332f>
    <_ip_UnifiedCompliancePolicyProperties xmlns="http://schemas.microsoft.com/sharepoint/v3" xsi:nil="true"/>
    <TaxCatchAll xmlns="0d8e5ac8-a8f6-4a12-b380-56aac4a4a23c" xsi:nil="true"/>
  </documentManagement>
</p:properties>
</file>

<file path=customXml/itemProps1.xml><?xml version="1.0" encoding="utf-8"?>
<ds:datastoreItem xmlns:ds="http://schemas.openxmlformats.org/officeDocument/2006/customXml" ds:itemID="{A5084D59-1EB7-44DD-8FB9-A46A405510CA}">
  <ds:schemaRefs>
    <ds:schemaRef ds:uri="http://schemas.microsoft.com/sharepoint/v3/contenttype/forms"/>
  </ds:schemaRefs>
</ds:datastoreItem>
</file>

<file path=customXml/itemProps2.xml><?xml version="1.0" encoding="utf-8"?>
<ds:datastoreItem xmlns:ds="http://schemas.openxmlformats.org/officeDocument/2006/customXml" ds:itemID="{034A2153-21E7-4FD4-974C-3EBAF25AE95C}">
  <ds:schemaRefs>
    <ds:schemaRef ds:uri="0d8e5ac8-a8f6-4a12-b380-56aac4a4a23c"/>
    <ds:schemaRef ds:uri="bc5ef3f0-3efb-49ca-8a4d-29cf9ad546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4F8FCCE1-EEB8-40D9-8FBC-2F6164655112}">
  <ds:schemaRefs>
    <ds:schemaRef ds:uri="0d8e5ac8-a8f6-4a12-b380-56aac4a4a23c"/>
    <ds:schemaRef ds:uri="bc5ef3f0-3efb-49ca-8a4d-29cf9ad5464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66</Slides>
  <Notes>36</Notes>
  <HiddenSlides>11</HiddenSlide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How to Code Workshop XL by Slidesgo</vt:lpstr>
      <vt:lpstr>How to Code Workshop XL by Slidesgo</vt:lpstr>
      <vt:lpstr>/Web Exploitation</vt:lpstr>
      <vt:lpstr>Join our Q&amp;A</vt:lpstr>
      <vt:lpstr>&lt;Disclaimer!&gt;</vt:lpstr>
      <vt:lpstr>/What Is It?</vt:lpstr>
      <vt:lpstr>/What's a Vulnerability?</vt:lpstr>
      <vt:lpstr>/The Web: Clients and Servers</vt:lpstr>
      <vt:lpstr>/The Web: The Languages Powering It</vt:lpstr>
      <vt:lpstr>/The Web: The Languages Powering It</vt:lpstr>
      <vt:lpstr>/Browser DevTools</vt:lpstr>
      <vt:lpstr>/Browser DevTools</vt:lpstr>
      <vt:lpstr>/Browser DevTools</vt:lpstr>
      <vt:lpstr>/Browser DevTools</vt:lpstr>
      <vt:lpstr>/Browser DevTools</vt:lpstr>
      <vt:lpstr>/What Kind of Attacks are Happening the Most?</vt:lpstr>
      <vt:lpstr>/Cross-Site Scripting</vt:lpstr>
      <vt:lpstr>Cross-Site Scripting</vt:lpstr>
      <vt:lpstr>/Cross-Site Scripting</vt:lpstr>
      <vt:lpstr>/Stored XSS (Persistent XSS)</vt:lpstr>
      <vt:lpstr>/Stored XSS: In a Nutshell</vt:lpstr>
      <vt:lpstr>/Stored XSS: In a Nutshell</vt:lpstr>
      <vt:lpstr>/Stored XSS: In a Nutshell</vt:lpstr>
      <vt:lpstr>/Stored XSS: In a Nutshell</vt:lpstr>
      <vt:lpstr>/Reflected XSS (Non-Persistent XSS)</vt:lpstr>
      <vt:lpstr>/Reflected XSS: In a Nutshell</vt:lpstr>
      <vt:lpstr>/Reflected XSS: In a Nutshell</vt:lpstr>
      <vt:lpstr>/Reflected XSS: In a Nutshell</vt:lpstr>
      <vt:lpstr>/DOM-Based XSS</vt:lpstr>
      <vt:lpstr>/DOM-Based XSS: In a Nutshell</vt:lpstr>
      <vt:lpstr>/DOM-Based XSS: In a Nutshell</vt:lpstr>
      <vt:lpstr>/XSS Injection Practice</vt:lpstr>
      <vt:lpstr>/How are XSS Attacks Stopped?</vt:lpstr>
      <vt:lpstr>/XSS Injection Practice – Question 0</vt:lpstr>
      <vt:lpstr>/XSS Injection Practice – Question 0</vt:lpstr>
      <vt:lpstr>/XSS Injection Practice – Question 1</vt:lpstr>
      <vt:lpstr>/XSS Injection Practice – Question 1</vt:lpstr>
      <vt:lpstr>/XSS Injection Practice – Question 1</vt:lpstr>
      <vt:lpstr>/XSS Injection Practice – Question 1</vt:lpstr>
      <vt:lpstr>/XSS Injection Practice – Question 1</vt:lpstr>
      <vt:lpstr>/XSS Injection Practice – Question 1</vt:lpstr>
      <vt:lpstr>SQL Injection</vt:lpstr>
      <vt:lpstr>/What's SQL?</vt:lpstr>
      <vt:lpstr>/The SQL language</vt:lpstr>
      <vt:lpstr>/Database Management Systems</vt:lpstr>
      <vt:lpstr>/SQL Symbols</vt:lpstr>
      <vt:lpstr>/SQL Commands for Reading</vt:lpstr>
      <vt:lpstr>/SQL Commands for Reading</vt:lpstr>
      <vt:lpstr>/SQL Injection: In a Nutshell</vt:lpstr>
      <vt:lpstr>/SQL Injection: In a Nutshell</vt:lpstr>
      <vt:lpstr>/SQL Injection: In a Nutshell</vt:lpstr>
      <vt:lpstr>/SQL Injection: In a Nutshell</vt:lpstr>
      <vt:lpstr>/SQL Injection: In a Nutshell</vt:lpstr>
      <vt:lpstr>/SQLMap</vt:lpstr>
      <vt:lpstr>/Give It a Try!</vt:lpstr>
      <vt:lpstr>/How are Injections Stopped?</vt:lpstr>
      <vt:lpstr>/SQL Injection Practice</vt:lpstr>
      <vt:lpstr>Directory Traversal</vt:lpstr>
      <vt:lpstr>/Uniform Resource Locators</vt:lpstr>
      <vt:lpstr>/Directory Traversal</vt:lpstr>
      <vt:lpstr>/Absolute and Relative paths</vt:lpstr>
      <vt:lpstr>/The Anatomy of a Server</vt:lpstr>
      <vt:lpstr>/The Anatomy of a Server</vt:lpstr>
      <vt:lpstr>/What If...</vt:lpstr>
      <vt:lpstr>/Let's Try This!</vt:lpstr>
      <vt:lpstr>/How are Traversals Stopped?</vt:lpstr>
      <vt:lpstr>/What Is It?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CODE WORKSHOP</dc:title>
  <dc:creator>Phoedora Liew</dc:creator>
  <cp:revision>1</cp:revision>
  <dcterms:modified xsi:type="dcterms:W3CDTF">2023-06-11T16:05:09Z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0x010100CBC9C95F807D25469C4E8CB101097772</vt:lpwstr>
  </property>
  <property fmtid="{D5CDD505-2E9C-101B-9397-08002B2CF9AE}" pid="3" name="MediaServiceImageTags">
    <vt:lpwstr/>
  </property>
</Properties>
</file>