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奥山 隆史" initials="奥山" lastIdx="1" clrIdx="0">
    <p:extLst>
      <p:ext uri="{19B8F6BF-5375-455C-9EA6-DF929625EA0E}">
        <p15:presenceInfo xmlns:p15="http://schemas.microsoft.com/office/powerpoint/2012/main" userId="1b299222e4de01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86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5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271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049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01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61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826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79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27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40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E4-AF92-4DDE-9263-A529A69366F4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68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C2E4-AF92-4DDE-9263-A529A69366F4}" type="datetimeFigureOut">
              <a:rPr kumimoji="1" lang="ja-JP" altLang="en-US" smtClean="0"/>
              <a:t>2021/11/18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2392-FC18-4E50-930D-004D461B41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48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4774887" y="337456"/>
            <a:ext cx="5239970" cy="5214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498956" y="4453229"/>
            <a:ext cx="2275932" cy="2250923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486" y="4757520"/>
            <a:ext cx="1642339" cy="1642339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9183315" y="340744"/>
            <a:ext cx="718457" cy="6531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346909" y="373401"/>
            <a:ext cx="718457" cy="6531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569477" y="340744"/>
            <a:ext cx="718457" cy="65314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990" y="90961"/>
            <a:ext cx="5722010" cy="5722010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0" flipH="1">
            <a:off x="4177978" y="3776766"/>
            <a:ext cx="3493972" cy="3493972"/>
          </a:xfrm>
          <a:prstGeom prst="rect">
            <a:avLst/>
          </a:prstGeom>
        </p:spPr>
      </p:pic>
      <p:pic>
        <p:nvPicPr>
          <p:cNvPr id="1026" name="Picture 2" descr="「VSCode アイコン」の画像検索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915" y="1443706"/>
            <a:ext cx="3611913" cy="361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73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019B806-84B9-4B21-818C-8BE143CFF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707CC4A-D723-422C-9FCE-DEB02C507C74}"/>
              </a:ext>
            </a:extLst>
          </p:cNvPr>
          <p:cNvSpPr/>
          <p:nvPr/>
        </p:nvSpPr>
        <p:spPr>
          <a:xfrm>
            <a:off x="0" y="381000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B280A00-8A08-4958-B294-0A035A52BD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8"/>
          <a:stretch/>
        </p:blipFill>
        <p:spPr>
          <a:xfrm>
            <a:off x="4345370" y="2855312"/>
            <a:ext cx="3107852" cy="287228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D048C2-1D34-40AC-8820-5CE05D6A8D9B}"/>
              </a:ext>
            </a:extLst>
          </p:cNvPr>
          <p:cNvSpPr txBox="1"/>
          <p:nvPr/>
        </p:nvSpPr>
        <p:spPr>
          <a:xfrm>
            <a:off x="850394" y="1649019"/>
            <a:ext cx="104912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800" dirty="0">
                <a:solidFill>
                  <a:schemeClr val="tx1">
                    <a:lumMod val="95000"/>
                    <a:lumOff val="5000"/>
                  </a:schemeClr>
                </a:solidFill>
                <a:latin typeface="Shippori Antique B1" panose="00000500000000000000" pitchFamily="2" charset="-128"/>
                <a:ea typeface="Shippori Antique B1" panose="00000500000000000000" pitchFamily="2" charset="-128"/>
              </a:rPr>
              <a:t>Open Window</a:t>
            </a:r>
            <a:r>
              <a:rPr lang="ja-JP" altLang="en-US" sz="5800" dirty="0">
                <a:solidFill>
                  <a:schemeClr val="tx1">
                    <a:lumMod val="95000"/>
                    <a:lumOff val="5000"/>
                  </a:schemeClr>
                </a:solidFill>
                <a:latin typeface="Shippori Antique B1" panose="00000500000000000000" pitchFamily="2" charset="-128"/>
                <a:ea typeface="Shippori Antique B1" panose="00000500000000000000" pitchFamily="2" charset="-128"/>
              </a:rPr>
              <a:t> </a:t>
            </a:r>
            <a:r>
              <a:rPr lang="en-US" altLang="ja-JP" sz="5800" dirty="0">
                <a:solidFill>
                  <a:schemeClr val="tx1">
                    <a:lumMod val="95000"/>
                    <a:lumOff val="5000"/>
                  </a:schemeClr>
                </a:solidFill>
                <a:latin typeface="Shippori Antique B1" panose="00000500000000000000" pitchFamily="2" charset="-128"/>
                <a:ea typeface="Shippori Antique B1" panose="00000500000000000000" pitchFamily="2" charset="-128"/>
              </a:rPr>
              <a:t> Tab Context</a:t>
            </a:r>
            <a:endParaRPr kumimoji="1" lang="ja-JP" altLang="en-US" sz="5800" dirty="0">
              <a:solidFill>
                <a:schemeClr val="tx1">
                  <a:lumMod val="95000"/>
                  <a:lumOff val="5000"/>
                </a:schemeClr>
              </a:solidFill>
              <a:latin typeface="Shippori Antique B1" panose="00000500000000000000" pitchFamily="2" charset="-128"/>
              <a:ea typeface="Shippori Antique B1" panose="00000500000000000000" pitchFamily="2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0A59806-F15A-4F21-A18F-2B136B45173D}"/>
              </a:ext>
            </a:extLst>
          </p:cNvPr>
          <p:cNvSpPr/>
          <p:nvPr/>
        </p:nvSpPr>
        <p:spPr>
          <a:xfrm>
            <a:off x="816862" y="1353312"/>
            <a:ext cx="10558274" cy="4315968"/>
          </a:xfrm>
          <a:prstGeom prst="rect">
            <a:avLst/>
          </a:prstGeom>
          <a:noFill/>
          <a:ln w="76200">
            <a:solidFill>
              <a:srgbClr val="00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298D7B-C7CD-489F-9C78-B982E7DB1D5B}"/>
              </a:ext>
            </a:extLst>
          </p:cNvPr>
          <p:cNvSpPr txBox="1"/>
          <p:nvPr/>
        </p:nvSpPr>
        <p:spPr>
          <a:xfrm>
            <a:off x="4831882" y="1162955"/>
            <a:ext cx="25282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>
                <a:latin typeface="Shippori Antique B1" panose="00000500000000000000" pitchFamily="2" charset="-128"/>
                <a:ea typeface="Shippori Antique B1" panose="00000500000000000000" pitchFamily="2" charset="-128"/>
              </a:rPr>
              <a:t>VSCode</a:t>
            </a:r>
            <a:r>
              <a:rPr lang="en-US" altLang="ja-JP" dirty="0">
                <a:latin typeface="Shippori Antique B1" panose="00000500000000000000" pitchFamily="2" charset="-128"/>
                <a:ea typeface="Shippori Antique B1" panose="00000500000000000000" pitchFamily="2" charset="-128"/>
              </a:rPr>
              <a:t> Extension</a:t>
            </a:r>
            <a:endParaRPr kumimoji="1" lang="ja-JP" altLang="en-US" dirty="0">
              <a:latin typeface="Shippori Antique B1" panose="00000500000000000000" pitchFamily="2" charset="-128"/>
              <a:ea typeface="Shippori Antique B1" panose="00000500000000000000" pitchFamily="2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E6E518-3023-4527-88F2-3842B1F625C8}"/>
              </a:ext>
            </a:extLst>
          </p:cNvPr>
          <p:cNvSpPr txBox="1"/>
          <p:nvPr/>
        </p:nvSpPr>
        <p:spPr>
          <a:xfrm>
            <a:off x="201967" y="6535319"/>
            <a:ext cx="4629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ShipporiAntiqueB1-Regular.ttf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838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9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Shippori Antique B1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奥山 隆史</dc:creator>
  <cp:lastModifiedBy>奥山 隆史</cp:lastModifiedBy>
  <cp:revision>9</cp:revision>
  <dcterms:created xsi:type="dcterms:W3CDTF">2019-12-31T07:12:31Z</dcterms:created>
  <dcterms:modified xsi:type="dcterms:W3CDTF">2021-11-18T13:33:12Z</dcterms:modified>
</cp:coreProperties>
</file>