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E4-AF92-4DDE-9263-A529A69366F4}" type="datetimeFigureOut">
              <a:rPr kumimoji="1" lang="ja-JP" altLang="en-US" smtClean="0"/>
              <a:t>2019/12/31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392-FC18-4E50-930D-004D461B41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86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E4-AF92-4DDE-9263-A529A69366F4}" type="datetimeFigureOut">
              <a:rPr kumimoji="1" lang="ja-JP" altLang="en-US" smtClean="0"/>
              <a:t>2019/12/31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392-FC18-4E50-930D-004D461B41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58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E4-AF92-4DDE-9263-A529A69366F4}" type="datetimeFigureOut">
              <a:rPr kumimoji="1" lang="ja-JP" altLang="en-US" smtClean="0"/>
              <a:t>2019/12/31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392-FC18-4E50-930D-004D461B41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71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E4-AF92-4DDE-9263-A529A69366F4}" type="datetimeFigureOut">
              <a:rPr kumimoji="1" lang="ja-JP" altLang="en-US" smtClean="0"/>
              <a:t>2019/12/31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392-FC18-4E50-930D-004D461B41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49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E4-AF92-4DDE-9263-A529A69366F4}" type="datetimeFigureOut">
              <a:rPr kumimoji="1" lang="ja-JP" altLang="en-US" smtClean="0"/>
              <a:t>2019/12/31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392-FC18-4E50-930D-004D461B41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01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E4-AF92-4DDE-9263-A529A69366F4}" type="datetimeFigureOut">
              <a:rPr kumimoji="1" lang="ja-JP" altLang="en-US" smtClean="0"/>
              <a:t>2019/12/31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392-FC18-4E50-930D-004D461B41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61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E4-AF92-4DDE-9263-A529A69366F4}" type="datetimeFigureOut">
              <a:rPr kumimoji="1" lang="ja-JP" altLang="en-US" smtClean="0"/>
              <a:t>2019/12/31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392-FC18-4E50-930D-004D461B41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826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E4-AF92-4DDE-9263-A529A69366F4}" type="datetimeFigureOut">
              <a:rPr kumimoji="1" lang="ja-JP" altLang="en-US" smtClean="0"/>
              <a:t>2019/12/31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392-FC18-4E50-930D-004D461B41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79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E4-AF92-4DDE-9263-A529A69366F4}" type="datetimeFigureOut">
              <a:rPr kumimoji="1" lang="ja-JP" altLang="en-US" smtClean="0"/>
              <a:t>2019/12/31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392-FC18-4E50-930D-004D461B41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27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E4-AF92-4DDE-9263-A529A69366F4}" type="datetimeFigureOut">
              <a:rPr kumimoji="1" lang="ja-JP" altLang="en-US" smtClean="0"/>
              <a:t>2019/12/31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392-FC18-4E50-930D-004D461B41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40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E4-AF92-4DDE-9263-A529A69366F4}" type="datetimeFigureOut">
              <a:rPr kumimoji="1" lang="ja-JP" altLang="en-US" smtClean="0"/>
              <a:t>2019/12/31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392-FC18-4E50-930D-004D461B41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68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0C2E4-AF92-4DDE-9263-A529A69366F4}" type="datetimeFigureOut">
              <a:rPr kumimoji="1" lang="ja-JP" altLang="en-US" smtClean="0"/>
              <a:t>2019/12/31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D2392-FC18-4E50-930D-004D461B41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48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774887" y="337456"/>
            <a:ext cx="5239970" cy="5214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498956" y="4453229"/>
            <a:ext cx="2275932" cy="225092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486" y="4757520"/>
            <a:ext cx="1642339" cy="1642339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990" y="90961"/>
            <a:ext cx="5722010" cy="572201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00000" flipH="1">
            <a:off x="4177978" y="3776766"/>
            <a:ext cx="3493972" cy="3493972"/>
          </a:xfrm>
          <a:prstGeom prst="rect">
            <a:avLst/>
          </a:prstGeom>
        </p:spPr>
      </p:pic>
      <p:pic>
        <p:nvPicPr>
          <p:cNvPr id="1026" name="Picture 2" descr="「VSCode アイコン」の画像検索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915" y="1443706"/>
            <a:ext cx="3611913" cy="361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736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奥山 隆史</dc:creator>
  <cp:lastModifiedBy>奥山 隆史</cp:lastModifiedBy>
  <cp:revision>6</cp:revision>
  <dcterms:created xsi:type="dcterms:W3CDTF">2019-12-31T07:12:31Z</dcterms:created>
  <dcterms:modified xsi:type="dcterms:W3CDTF">2019-12-31T07:57:28Z</dcterms:modified>
</cp:coreProperties>
</file>