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5" r:id="rId2"/>
    <p:sldId id="352" r:id="rId3"/>
    <p:sldId id="349" r:id="rId4"/>
    <p:sldId id="351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02022-F82B-4949-B04C-BDC439011E06}" v="2" dt="2020-11-17T16:50:05.13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929292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1" autoAdjust="0"/>
  </p:normalViewPr>
  <p:slideViewPr>
    <p:cSldViewPr snapToGrid="0">
      <p:cViewPr varScale="1">
        <p:scale>
          <a:sx n="70" d="100"/>
          <a:sy n="70" d="100"/>
        </p:scale>
        <p:origin x="1056" y="7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0CE0E7-BAEA-488C-A1D7-882F0011A0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83101-6E63-4D47-9D36-4A43C86DDE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4AD5C-5F06-4F79-B4B6-AEC14C646DEC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2DB68-7E3F-4A29-B9B5-6F87B536D3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3B0B9-7B5E-48D7-8520-337E0EF2CE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A6A6E-4DAA-4406-9DE1-9690D8A593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71128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Warrior Creed</a:t>
            </a:r>
          </a:p>
        </p:txBody>
      </p:sp>
    </p:spTree>
    <p:extLst>
      <p:ext uri="{BB962C8B-B14F-4D97-AF65-F5344CB8AC3E}">
        <p14:creationId xmlns:p14="http://schemas.microsoft.com/office/powerpoint/2010/main" val="93076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Calf into the barn think about what the calf wants</a:t>
            </a:r>
          </a:p>
          <a:p>
            <a:r>
              <a:rPr lang="en-CA" dirty="0"/>
              <a:t>Finger in the mouth</a:t>
            </a:r>
          </a:p>
          <a:p>
            <a:endParaRPr lang="en-CA" dirty="0"/>
          </a:p>
          <a:p>
            <a:r>
              <a:rPr lang="en-CA" dirty="0"/>
              <a:t>Example group photo </a:t>
            </a:r>
          </a:p>
          <a:p>
            <a:r>
              <a:rPr lang="en-CA" dirty="0"/>
              <a:t>Smile when talking on the phone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132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Warrior Creed</a:t>
            </a:r>
          </a:p>
        </p:txBody>
      </p:sp>
    </p:spTree>
    <p:extLst>
      <p:ext uri="{BB962C8B-B14F-4D97-AF65-F5344CB8AC3E}">
        <p14:creationId xmlns:p14="http://schemas.microsoft.com/office/powerpoint/2010/main" val="14713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21"/>
          </p:nvPr>
        </p:nvSpPr>
        <p:spPr>
          <a:xfrm>
            <a:off x="15225183" y="6694487"/>
            <a:ext cx="8551334" cy="641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Shape 84"/>
          <p:cNvSpPr>
            <a:spLocks noGrp="1"/>
          </p:cNvSpPr>
          <p:nvPr>
            <p:ph type="pic" sz="quarter" idx="22"/>
          </p:nvPr>
        </p:nvSpPr>
        <p:spPr>
          <a:xfrm>
            <a:off x="15773400" y="914400"/>
            <a:ext cx="7476848" cy="560504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idx="23"/>
          </p:nvPr>
        </p:nvSpPr>
        <p:spPr>
          <a:xfrm>
            <a:off x="1077599" y="355600"/>
            <a:ext cx="14423165" cy="19240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sldNum" sz="quarter" idx="2"/>
          </p:nvPr>
        </p:nvSpPr>
        <p:spPr>
          <a:xfrm>
            <a:off x="23724221" y="13122415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21"/>
          </p:nvPr>
        </p:nvSpPr>
        <p:spPr>
          <a:xfrm>
            <a:off x="-12700" y="-3924300"/>
            <a:ext cx="24384000" cy="182795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sz="quarter" idx="21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sz="quarter" idx="22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91530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8"/>
              </a:buBlip>
            </a:lvl1pPr>
            <a:lvl2pPr>
              <a:buBlip>
                <a:blip r:embed="rId8"/>
              </a:buBlip>
            </a:lvl2pPr>
            <a:lvl3pPr>
              <a:buBlip>
                <a:blip r:embed="rId8"/>
              </a:buBlip>
            </a:lvl3pPr>
            <a:lvl4pPr>
              <a:buBlip>
                <a:blip r:embed="rId8"/>
              </a:buBlip>
            </a:lvl4pPr>
            <a:lvl5pPr>
              <a:buBlip>
                <a:blip r:embed="rId8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sldNum" sz="quarter" idx="2"/>
          </p:nvPr>
        </p:nvSpPr>
        <p:spPr>
          <a:xfrm>
            <a:off x="23721936" y="13122415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9" r:id="rId3"/>
    <p:sldLayoutId id="2147483660" r:id="rId4"/>
    <p:sldLayoutId id="2147483661" r:id="rId5"/>
  </p:sldLayoutIdLst>
  <p:transition spd="med"/>
  <p:hf hdr="0" dt="0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8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8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8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8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8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8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8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8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8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sz="quarter" idx="22"/>
          </p:nvPr>
        </p:nvSpPr>
        <p:spPr>
          <a:xfrm>
            <a:off x="2387600" y="6059289"/>
            <a:ext cx="19621500" cy="850901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6000" dirty="0">
                <a:latin typeface="+mj-lt"/>
              </a:rPr>
              <a:t>Business </a:t>
            </a:r>
            <a:r>
              <a:rPr lang="en-CA" sz="6000" dirty="0"/>
              <a:t>Acumen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E018-812F-4641-B22A-50D840AE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 the other person talk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301F9-7106-4A91-8959-CC21F418B8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 the other person do most of the talking</a:t>
            </a:r>
          </a:p>
          <a:p>
            <a:r>
              <a:rPr lang="en-CA" dirty="0"/>
              <a:t>Never interrupt the other person</a:t>
            </a:r>
          </a:p>
          <a:p>
            <a:r>
              <a:rPr lang="en-CA" dirty="0"/>
              <a:t>If the other person is agitated let them talk themselves out.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FCBAA-AB05-4A1B-9D1D-5F8BAEE6B26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06122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F7C3-2F97-4EAA-9E9A-CDAAEB21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 the other person feel the idea is his or hers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A1F3D-BA22-4F08-8032-A125B1292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 you came of with the solution to the issue try and let the other person feel its their solution that will be used to solve the issue</a:t>
            </a:r>
          </a:p>
          <a:p>
            <a:r>
              <a:rPr lang="en-CA" dirty="0"/>
              <a:t>Accept people for who they are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84722-230A-47CA-8E68-CA646CE40EC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70719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DA93-1D15-4210-91C1-0EAEC091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See things from other persons point of view</a:t>
            </a:r>
            <a:br>
              <a:rPr lang="en-CA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1B895-3158-4E61-A3F7-4779BCBB3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Remember there could be other factors is a persons life that are influencing their behaviour.</a:t>
            </a:r>
          </a:p>
          <a:p>
            <a:r>
              <a:rPr lang="en-CA" dirty="0"/>
              <a:t>Show the other person if you were in their shoes you would feel the same way</a:t>
            </a:r>
          </a:p>
          <a:p>
            <a:r>
              <a:rPr lang="en-CA" dirty="0"/>
              <a:t>Accept people for who they 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C4E89-0D3C-4766-8EC0-C0DFF8E4959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28709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87C0-B153-4069-AAEF-63131F27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 Sympathetic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B0BFC-C8B6-4305-B30A-6BD1C202C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the other person you are sympatric to their situation and understand why they are reacting in this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BB68C-8453-4BBC-AC62-A1ED56FEAF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57251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C203-5CF0-4323-A889-0A53E68E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Appeal the nobler motives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9C418-1A71-41E5-9261-919E20901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Take the higher ground</a:t>
            </a:r>
          </a:p>
          <a:p>
            <a:r>
              <a:rPr lang="en-CA" dirty="0"/>
              <a:t> Power of appreciation </a:t>
            </a:r>
          </a:p>
          <a:p>
            <a:r>
              <a:rPr lang="en-CA" dirty="0"/>
              <a:t>Foster working in the spirit of approval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89B54-603D-429A-B5D1-ECE4BE13E1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59353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3C8E-5B74-49D5-AEEA-21547DC7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Dramatize your 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0B41C-BB91-4C70-B16A-DA0D937EE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Find examples to help you express your ideas</a:t>
            </a:r>
          </a:p>
          <a:p>
            <a:r>
              <a:rPr lang="en-CA" dirty="0"/>
              <a:t>Arouse enthusiasm with appreciation and praise lavish in my praise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9A108-6BB0-417A-9FFA-72E99C72F31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282995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C567-23B9-4C86-82B8-1ABA33C2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Through down a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C6A82-6540-44E7-8254-5BD9C3520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People love a good challenge, put it out there and give people the opportunity to excel.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665C4-884D-4222-8C18-D28150DBA66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56818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sz="quarter" idx="22"/>
          </p:nvPr>
        </p:nvSpPr>
        <p:spPr>
          <a:xfrm>
            <a:off x="2387600" y="6059289"/>
            <a:ext cx="19621500" cy="850901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6000" dirty="0">
                <a:latin typeface="+mj-lt"/>
              </a:rPr>
              <a:t>End Business </a:t>
            </a:r>
            <a:r>
              <a:rPr lang="en-CA" sz="6000" dirty="0"/>
              <a:t>Acumen</a:t>
            </a:r>
          </a:p>
        </p:txBody>
      </p:sp>
    </p:spTree>
    <p:extLst>
      <p:ext uri="{BB962C8B-B14F-4D97-AF65-F5344CB8AC3E}">
        <p14:creationId xmlns:p14="http://schemas.microsoft.com/office/powerpoint/2010/main" val="13274574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1D7C-BBA5-424E-9372-39F44865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everybody Wants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2BE17-B48C-4971-A693-CB2D9EF4E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Give them sympathy they will love you for it</a:t>
            </a:r>
          </a:p>
          <a:p>
            <a:r>
              <a:rPr lang="en-CA" dirty="0"/>
              <a:t>Approach your critics </a:t>
            </a:r>
          </a:p>
          <a:p>
            <a:r>
              <a:rPr lang="en-CA" dirty="0"/>
              <a:t>Sympathy neutralizes the acid of hard feelings</a:t>
            </a:r>
          </a:p>
          <a:p>
            <a:r>
              <a:rPr lang="en-CA" dirty="0"/>
              <a:t>Work attitudes most motivating factor the work its self </a:t>
            </a:r>
          </a:p>
          <a:p>
            <a:r>
              <a:rPr lang="en-CA" dirty="0"/>
              <a:t>Through down a challenge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98AB8-24CF-4F84-94FD-9C884A2610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697337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31AD-350E-48A7-ADCF-38AFE8F6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Authenticity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6F93C-8C5C-454B-9984-249628223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Talk about what they want and show them how to get it.</a:t>
            </a:r>
          </a:p>
          <a:p>
            <a:r>
              <a:rPr lang="en-CA" dirty="0"/>
              <a:t>Dogs show you how to do it.</a:t>
            </a:r>
          </a:p>
          <a:p>
            <a:r>
              <a:rPr lang="en-CA" dirty="0"/>
              <a:t>Instinct genuinely interested  in other people </a:t>
            </a:r>
          </a:p>
          <a:p>
            <a:r>
              <a:rPr lang="en-CA" dirty="0"/>
              <a:t>People are interested in themselves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D7746-09FC-4339-A8F4-4B0DE1D2C80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4672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9B3F-096E-4BCD-9F89-7FB5587A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persons Point of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B4B51-3522-4DE4-B8F1-1E6DAE4DF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Increased tendency to always think of the other persons point of view and see things from that persons angle as well as your 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688B5-2073-4EC1-9CEE-376A4EE1CD4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22556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0004-9698-4B3E-A034-1E24AD45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Handling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B8338-1090-4BFB-B11E-97A720BBE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Can’t win an argument</a:t>
            </a:r>
          </a:p>
          <a:p>
            <a:r>
              <a:rPr lang="en-CA" dirty="0"/>
              <a:t>The best way to win an argument is to avoid it.</a:t>
            </a:r>
          </a:p>
          <a:p>
            <a:r>
              <a:rPr lang="en-CA" dirty="0"/>
              <a:t>When a mind is made up it cant be changed</a:t>
            </a:r>
          </a:p>
          <a:p>
            <a:r>
              <a:rPr lang="en-CA" dirty="0"/>
              <a:t>Give people the Feeling of importance and honest appreciation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CAECE-4B95-4428-8D8A-7723AE2394A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49824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8138-E9E0-40C0-8632-5E22D3F1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Respecting People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51BD-2035-43D1-98F7-00C2E2333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respect for the other persons opinions</a:t>
            </a:r>
          </a:p>
          <a:p>
            <a:r>
              <a:rPr lang="en-CA" dirty="0"/>
              <a:t>Never say “your wrong”</a:t>
            </a:r>
          </a:p>
          <a:p>
            <a:r>
              <a:rPr lang="en-CA" dirty="0"/>
              <a:t>Accept people for who they are</a:t>
            </a:r>
          </a:p>
          <a:p>
            <a:r>
              <a:rPr lang="en-CA" dirty="0"/>
              <a:t>Be a good listener</a:t>
            </a:r>
          </a:p>
          <a:p>
            <a:r>
              <a:rPr lang="en-CA" dirty="0"/>
              <a:t>Proud of name remember names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E9AC2-8522-4D9B-B902-7FC29873F0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50932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EA5D-3007-410D-8EFA-0E78E2DC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you are Wrong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C4039-2138-4BF4-95F1-A7A1281E6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 your wrong admit it quickly and emphatically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8FFB9-CE27-4259-AE06-22F8944DDFF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51766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2B18-FF21-4E4E-93DE-CBEBE5F1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Begin in a Friendly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C56C7-E0E9-4F2D-A122-5FA9ED97F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Always start in a friendly when conflict arises.</a:t>
            </a:r>
          </a:p>
          <a:p>
            <a:r>
              <a:rPr lang="en-CA" dirty="0"/>
              <a:t>Try an set the tone for a productive conversation</a:t>
            </a:r>
          </a:p>
          <a:p>
            <a:r>
              <a:rPr lang="en-CA" dirty="0"/>
              <a:t>Pleasant and cheerful</a:t>
            </a:r>
          </a:p>
          <a:p>
            <a:r>
              <a:rPr lang="en-CA" dirty="0"/>
              <a:t>Use peoples name.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90E9E-378C-433A-AC0E-3B3DD2A24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23974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F823-E28A-4C29-91B3-4CC307C6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the other person saying Yes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738-5E82-4C8B-87A2-9426C6631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discussing issues try and get the other person to say yes as soon as possible</a:t>
            </a:r>
          </a:p>
          <a:p>
            <a:r>
              <a:rPr lang="en-CA" dirty="0"/>
              <a:t>Establish the base for the conversation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A2B35-D884-4779-B4DE-9226B3339BE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409438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13659</TotalTime>
  <Words>488</Words>
  <Application>Microsoft Office PowerPoint</Application>
  <PresentationFormat>Custom</PresentationFormat>
  <Paragraphs>80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Helvetica Neue</vt:lpstr>
      <vt:lpstr>Helvetica Neue Light</vt:lpstr>
      <vt:lpstr>Industrial</vt:lpstr>
      <vt:lpstr>PowerPoint Presentation</vt:lpstr>
      <vt:lpstr>What everybody Wants</vt:lpstr>
      <vt:lpstr>Authenticity</vt:lpstr>
      <vt:lpstr>Other persons Point of view</vt:lpstr>
      <vt:lpstr>Handling Arguments</vt:lpstr>
      <vt:lpstr>Respecting People</vt:lpstr>
      <vt:lpstr>When you are Wrong</vt:lpstr>
      <vt:lpstr>Begin in a Friendly Way</vt:lpstr>
      <vt:lpstr>Get the other person saying Yes</vt:lpstr>
      <vt:lpstr>Let the other person talk</vt:lpstr>
      <vt:lpstr>Let the other person feel the idea is his or hers</vt:lpstr>
      <vt:lpstr>See things from other persons point of view </vt:lpstr>
      <vt:lpstr>Be Sympathetic</vt:lpstr>
      <vt:lpstr>Appeal the nobler motives</vt:lpstr>
      <vt:lpstr>Dramatize your ideas</vt:lpstr>
      <vt:lpstr>Through down a challenge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Your First Team</dc:title>
  <dc:creator>Peter McQuillan</dc:creator>
  <cp:lastModifiedBy>Peter McQuillan</cp:lastModifiedBy>
  <cp:revision>5</cp:revision>
  <dcterms:created xsi:type="dcterms:W3CDTF">2020-10-20T21:26:50Z</dcterms:created>
  <dcterms:modified xsi:type="dcterms:W3CDTF">2020-11-17T21:01:24Z</dcterms:modified>
</cp:coreProperties>
</file>