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332" r:id="rId2"/>
    <p:sldId id="264" r:id="rId3"/>
    <p:sldId id="329" r:id="rId4"/>
    <p:sldId id="261" r:id="rId5"/>
    <p:sldId id="297" r:id="rId6"/>
    <p:sldId id="267" r:id="rId7"/>
    <p:sldId id="270" r:id="rId8"/>
    <p:sldId id="333"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127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127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3">
              <a:alpha val="36000"/>
            </a:srgbClr>
          </a:solidFill>
        </a:fill>
      </a:tcStyle>
    </a:wholeTbl>
    <a:band2H>
      <a:tcTxStyle/>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alpha val="50000"/>
                </a:srgbClr>
              </a:solidFill>
              <a:prstDash val="solid"/>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929292">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a:tcStyle>
        <a:tcBdr/>
        <a:fill>
          <a:solidFill>
            <a:srgbClr val="676163">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92" autoAdjust="0"/>
  </p:normalViewPr>
  <p:slideViewPr>
    <p:cSldViewPr snapToGrid="0">
      <p:cViewPr varScale="1">
        <p:scale>
          <a:sx n="77" d="100"/>
          <a:sy n="77" d="100"/>
        </p:scale>
        <p:origin x="576" y="12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McQuillan" userId="a798018f86a4f6e0" providerId="LiveId" clId="{9E7DEEC0-9F8D-4151-B5F9-ED2AAF9DE76D}"/>
    <pc:docChg chg="delSld">
      <pc:chgData name="Peter McQuillan" userId="a798018f86a4f6e0" providerId="LiveId" clId="{9E7DEEC0-9F8D-4151-B5F9-ED2AAF9DE76D}" dt="2020-11-18T03:51:51.873" v="36" actId="47"/>
      <pc:docMkLst>
        <pc:docMk/>
      </pc:docMkLst>
      <pc:sldChg chg="del">
        <pc:chgData name="Peter McQuillan" userId="a798018f86a4f6e0" providerId="LiveId" clId="{9E7DEEC0-9F8D-4151-B5F9-ED2AAF9DE76D}" dt="2020-11-18T03:51:08.016" v="1" actId="47"/>
        <pc:sldMkLst>
          <pc:docMk/>
          <pc:sldMk cId="0" sldId="256"/>
        </pc:sldMkLst>
      </pc:sldChg>
      <pc:sldChg chg="del">
        <pc:chgData name="Peter McQuillan" userId="a798018f86a4f6e0" providerId="LiveId" clId="{9E7DEEC0-9F8D-4151-B5F9-ED2AAF9DE76D}" dt="2020-11-18T03:51:10.369" v="3" actId="47"/>
        <pc:sldMkLst>
          <pc:docMk/>
          <pc:sldMk cId="0" sldId="258"/>
        </pc:sldMkLst>
      </pc:sldChg>
      <pc:sldChg chg="del">
        <pc:chgData name="Peter McQuillan" userId="a798018f86a4f6e0" providerId="LiveId" clId="{9E7DEEC0-9F8D-4151-B5F9-ED2AAF9DE76D}" dt="2020-11-18T03:51:28.267" v="17" actId="47"/>
        <pc:sldMkLst>
          <pc:docMk/>
          <pc:sldMk cId="0" sldId="259"/>
        </pc:sldMkLst>
      </pc:sldChg>
      <pc:sldChg chg="del">
        <pc:chgData name="Peter McQuillan" userId="a798018f86a4f6e0" providerId="LiveId" clId="{9E7DEEC0-9F8D-4151-B5F9-ED2AAF9DE76D}" dt="2020-11-18T03:51:28.847" v="18" actId="47"/>
        <pc:sldMkLst>
          <pc:docMk/>
          <pc:sldMk cId="0" sldId="260"/>
        </pc:sldMkLst>
      </pc:sldChg>
      <pc:sldChg chg="del">
        <pc:chgData name="Peter McQuillan" userId="a798018f86a4f6e0" providerId="LiveId" clId="{9E7DEEC0-9F8D-4151-B5F9-ED2AAF9DE76D}" dt="2020-11-18T03:51:29.862" v="19" actId="47"/>
        <pc:sldMkLst>
          <pc:docMk/>
          <pc:sldMk cId="0" sldId="262"/>
        </pc:sldMkLst>
      </pc:sldChg>
      <pc:sldChg chg="del">
        <pc:chgData name="Peter McQuillan" userId="a798018f86a4f6e0" providerId="LiveId" clId="{9E7DEEC0-9F8D-4151-B5F9-ED2AAF9DE76D}" dt="2020-11-18T03:51:13.593" v="9" actId="47"/>
        <pc:sldMkLst>
          <pc:docMk/>
          <pc:sldMk cId="0" sldId="263"/>
        </pc:sldMkLst>
      </pc:sldChg>
      <pc:sldChg chg="del">
        <pc:chgData name="Peter McQuillan" userId="a798018f86a4f6e0" providerId="LiveId" clId="{9E7DEEC0-9F8D-4151-B5F9-ED2AAF9DE76D}" dt="2020-11-18T03:51:14.102" v="10" actId="47"/>
        <pc:sldMkLst>
          <pc:docMk/>
          <pc:sldMk cId="0" sldId="265"/>
        </pc:sldMkLst>
      </pc:sldChg>
      <pc:sldChg chg="del">
        <pc:chgData name="Peter McQuillan" userId="a798018f86a4f6e0" providerId="LiveId" clId="{9E7DEEC0-9F8D-4151-B5F9-ED2AAF9DE76D}" dt="2020-11-18T03:51:10.062" v="2" actId="47"/>
        <pc:sldMkLst>
          <pc:docMk/>
          <pc:sldMk cId="0" sldId="268"/>
        </pc:sldMkLst>
      </pc:sldChg>
      <pc:sldChg chg="del">
        <pc:chgData name="Peter McQuillan" userId="a798018f86a4f6e0" providerId="LiveId" clId="{9E7DEEC0-9F8D-4151-B5F9-ED2AAF9DE76D}" dt="2020-11-18T03:51:27.035" v="15" actId="47"/>
        <pc:sldMkLst>
          <pc:docMk/>
          <pc:sldMk cId="0" sldId="272"/>
        </pc:sldMkLst>
      </pc:sldChg>
      <pc:sldChg chg="del">
        <pc:chgData name="Peter McQuillan" userId="a798018f86a4f6e0" providerId="LiveId" clId="{9E7DEEC0-9F8D-4151-B5F9-ED2AAF9DE76D}" dt="2020-11-18T03:51:26.359" v="14" actId="47"/>
        <pc:sldMkLst>
          <pc:docMk/>
          <pc:sldMk cId="0" sldId="273"/>
        </pc:sldMkLst>
      </pc:sldChg>
      <pc:sldChg chg="del">
        <pc:chgData name="Peter McQuillan" userId="a798018f86a4f6e0" providerId="LiveId" clId="{9E7DEEC0-9F8D-4151-B5F9-ED2AAF9DE76D}" dt="2020-11-18T03:51:30.623" v="20" actId="47"/>
        <pc:sldMkLst>
          <pc:docMk/>
          <pc:sldMk cId="0" sldId="274"/>
        </pc:sldMkLst>
      </pc:sldChg>
      <pc:sldChg chg="del">
        <pc:chgData name="Peter McQuillan" userId="a798018f86a4f6e0" providerId="LiveId" clId="{9E7DEEC0-9F8D-4151-B5F9-ED2AAF9DE76D}" dt="2020-11-18T03:51:51.362" v="35" actId="47"/>
        <pc:sldMkLst>
          <pc:docMk/>
          <pc:sldMk cId="0" sldId="275"/>
        </pc:sldMkLst>
      </pc:sldChg>
      <pc:sldChg chg="del">
        <pc:chgData name="Peter McQuillan" userId="a798018f86a4f6e0" providerId="LiveId" clId="{9E7DEEC0-9F8D-4151-B5F9-ED2AAF9DE76D}" dt="2020-11-18T03:51:31.255" v="21" actId="47"/>
        <pc:sldMkLst>
          <pc:docMk/>
          <pc:sldMk cId="0" sldId="276"/>
        </pc:sldMkLst>
      </pc:sldChg>
      <pc:sldChg chg="del">
        <pc:chgData name="Peter McQuillan" userId="a798018f86a4f6e0" providerId="LiveId" clId="{9E7DEEC0-9F8D-4151-B5F9-ED2AAF9DE76D}" dt="2020-11-18T03:51:47.032" v="30" actId="47"/>
        <pc:sldMkLst>
          <pc:docMk/>
          <pc:sldMk cId="0" sldId="277"/>
        </pc:sldMkLst>
      </pc:sldChg>
      <pc:sldChg chg="del">
        <pc:chgData name="Peter McQuillan" userId="a798018f86a4f6e0" providerId="LiveId" clId="{9E7DEEC0-9F8D-4151-B5F9-ED2AAF9DE76D}" dt="2020-11-18T03:51:48.585" v="32" actId="47"/>
        <pc:sldMkLst>
          <pc:docMk/>
          <pc:sldMk cId="0" sldId="278"/>
        </pc:sldMkLst>
      </pc:sldChg>
      <pc:sldChg chg="del">
        <pc:chgData name="Peter McQuillan" userId="a798018f86a4f6e0" providerId="LiveId" clId="{9E7DEEC0-9F8D-4151-B5F9-ED2AAF9DE76D}" dt="2020-11-18T03:51:46.488" v="28" actId="47"/>
        <pc:sldMkLst>
          <pc:docMk/>
          <pc:sldMk cId="0" sldId="279"/>
        </pc:sldMkLst>
      </pc:sldChg>
      <pc:sldChg chg="del">
        <pc:chgData name="Peter McQuillan" userId="a798018f86a4f6e0" providerId="LiveId" clId="{9E7DEEC0-9F8D-4151-B5F9-ED2AAF9DE76D}" dt="2020-11-18T03:51:41.649" v="24" actId="47"/>
        <pc:sldMkLst>
          <pc:docMk/>
          <pc:sldMk cId="0" sldId="280"/>
        </pc:sldMkLst>
      </pc:sldChg>
      <pc:sldChg chg="del">
        <pc:chgData name="Peter McQuillan" userId="a798018f86a4f6e0" providerId="LiveId" clId="{9E7DEEC0-9F8D-4151-B5F9-ED2AAF9DE76D}" dt="2020-11-18T03:51:46.997" v="29" actId="47"/>
        <pc:sldMkLst>
          <pc:docMk/>
          <pc:sldMk cId="0" sldId="281"/>
        </pc:sldMkLst>
      </pc:sldChg>
      <pc:sldChg chg="del">
        <pc:chgData name="Peter McQuillan" userId="a798018f86a4f6e0" providerId="LiveId" clId="{9E7DEEC0-9F8D-4151-B5F9-ED2AAF9DE76D}" dt="2020-11-18T03:51:47.583" v="31" actId="47"/>
        <pc:sldMkLst>
          <pc:docMk/>
          <pc:sldMk cId="0" sldId="282"/>
        </pc:sldMkLst>
      </pc:sldChg>
      <pc:sldChg chg="del">
        <pc:chgData name="Peter McQuillan" userId="a798018f86a4f6e0" providerId="LiveId" clId="{9E7DEEC0-9F8D-4151-B5F9-ED2AAF9DE76D}" dt="2020-11-18T03:51:27.657" v="16" actId="47"/>
        <pc:sldMkLst>
          <pc:docMk/>
          <pc:sldMk cId="0" sldId="283"/>
        </pc:sldMkLst>
      </pc:sldChg>
      <pc:sldChg chg="del">
        <pc:chgData name="Peter McQuillan" userId="a798018f86a4f6e0" providerId="LiveId" clId="{9E7DEEC0-9F8D-4151-B5F9-ED2AAF9DE76D}" dt="2020-11-18T03:51:10.613" v="4" actId="47"/>
        <pc:sldMkLst>
          <pc:docMk/>
          <pc:sldMk cId="0" sldId="284"/>
        </pc:sldMkLst>
      </pc:sldChg>
      <pc:sldChg chg="del">
        <pc:chgData name="Peter McQuillan" userId="a798018f86a4f6e0" providerId="LiveId" clId="{9E7DEEC0-9F8D-4151-B5F9-ED2AAF9DE76D}" dt="2020-11-18T03:51:31.951" v="22" actId="47"/>
        <pc:sldMkLst>
          <pc:docMk/>
          <pc:sldMk cId="0" sldId="287"/>
        </pc:sldMkLst>
      </pc:sldChg>
      <pc:sldChg chg="del">
        <pc:chgData name="Peter McQuillan" userId="a798018f86a4f6e0" providerId="LiveId" clId="{9E7DEEC0-9F8D-4151-B5F9-ED2AAF9DE76D}" dt="2020-11-18T03:51:50.786" v="34" actId="47"/>
        <pc:sldMkLst>
          <pc:docMk/>
          <pc:sldMk cId="0" sldId="288"/>
        </pc:sldMkLst>
      </pc:sldChg>
      <pc:sldChg chg="del">
        <pc:chgData name="Peter McQuillan" userId="a798018f86a4f6e0" providerId="LiveId" clId="{9E7DEEC0-9F8D-4151-B5F9-ED2AAF9DE76D}" dt="2020-11-18T03:51:15.010" v="11" actId="47"/>
        <pc:sldMkLst>
          <pc:docMk/>
          <pc:sldMk cId="0" sldId="289"/>
        </pc:sldMkLst>
      </pc:sldChg>
      <pc:sldChg chg="del">
        <pc:chgData name="Peter McQuillan" userId="a798018f86a4f6e0" providerId="LiveId" clId="{9E7DEEC0-9F8D-4151-B5F9-ED2AAF9DE76D}" dt="2020-11-18T03:51:42.315" v="25" actId="47"/>
        <pc:sldMkLst>
          <pc:docMk/>
          <pc:sldMk cId="0" sldId="290"/>
        </pc:sldMkLst>
      </pc:sldChg>
      <pc:sldChg chg="del">
        <pc:chgData name="Peter McQuillan" userId="a798018f86a4f6e0" providerId="LiveId" clId="{9E7DEEC0-9F8D-4151-B5F9-ED2AAF9DE76D}" dt="2020-11-18T03:51:32.639" v="23" actId="47"/>
        <pc:sldMkLst>
          <pc:docMk/>
          <pc:sldMk cId="0" sldId="291"/>
        </pc:sldMkLst>
      </pc:sldChg>
      <pc:sldChg chg="del">
        <pc:chgData name="Peter McQuillan" userId="a798018f86a4f6e0" providerId="LiveId" clId="{9E7DEEC0-9F8D-4151-B5F9-ED2AAF9DE76D}" dt="2020-11-18T03:51:51.873" v="36" actId="47"/>
        <pc:sldMkLst>
          <pc:docMk/>
          <pc:sldMk cId="0" sldId="292"/>
        </pc:sldMkLst>
      </pc:sldChg>
      <pc:sldChg chg="del">
        <pc:chgData name="Peter McQuillan" userId="a798018f86a4f6e0" providerId="LiveId" clId="{9E7DEEC0-9F8D-4151-B5F9-ED2AAF9DE76D}" dt="2020-11-18T03:51:12.211" v="7" actId="47"/>
        <pc:sldMkLst>
          <pc:docMk/>
          <pc:sldMk cId="242339737" sldId="315"/>
        </pc:sldMkLst>
      </pc:sldChg>
      <pc:sldChg chg="del">
        <pc:chgData name="Peter McQuillan" userId="a798018f86a4f6e0" providerId="LiveId" clId="{9E7DEEC0-9F8D-4151-B5F9-ED2AAF9DE76D}" dt="2020-11-18T03:51:12.465" v="8" actId="47"/>
        <pc:sldMkLst>
          <pc:docMk/>
          <pc:sldMk cId="1531000160" sldId="328"/>
        </pc:sldMkLst>
      </pc:sldChg>
      <pc:sldChg chg="del">
        <pc:chgData name="Peter McQuillan" userId="a798018f86a4f6e0" providerId="LiveId" clId="{9E7DEEC0-9F8D-4151-B5F9-ED2AAF9DE76D}" dt="2020-11-18T03:51:06.885" v="0" actId="47"/>
        <pc:sldMkLst>
          <pc:docMk/>
          <pc:sldMk cId="3161028016" sldId="330"/>
        </pc:sldMkLst>
      </pc:sldChg>
      <pc:sldChg chg="del">
        <pc:chgData name="Peter McQuillan" userId="a798018f86a4f6e0" providerId="LiveId" clId="{9E7DEEC0-9F8D-4151-B5F9-ED2AAF9DE76D}" dt="2020-11-18T03:51:15.753" v="12" actId="47"/>
        <pc:sldMkLst>
          <pc:docMk/>
          <pc:sldMk cId="3867637128" sldId="331"/>
        </pc:sldMkLst>
      </pc:sldChg>
      <pc:sldChg chg="del">
        <pc:chgData name="Peter McQuillan" userId="a798018f86a4f6e0" providerId="LiveId" clId="{9E7DEEC0-9F8D-4151-B5F9-ED2AAF9DE76D}" dt="2020-11-18T03:51:25.011" v="13" actId="47"/>
        <pc:sldMkLst>
          <pc:docMk/>
          <pc:sldMk cId="1091315389" sldId="334"/>
        </pc:sldMkLst>
      </pc:sldChg>
      <pc:sldChg chg="del">
        <pc:chgData name="Peter McQuillan" userId="a798018f86a4f6e0" providerId="LiveId" clId="{9E7DEEC0-9F8D-4151-B5F9-ED2AAF9DE76D}" dt="2020-11-18T03:51:43.686" v="26" actId="47"/>
        <pc:sldMkLst>
          <pc:docMk/>
          <pc:sldMk cId="287920383" sldId="335"/>
        </pc:sldMkLst>
      </pc:sldChg>
      <pc:sldChg chg="del">
        <pc:chgData name="Peter McQuillan" userId="a798018f86a4f6e0" providerId="LiveId" clId="{9E7DEEC0-9F8D-4151-B5F9-ED2AAF9DE76D}" dt="2020-11-18T03:51:45.812" v="27" actId="47"/>
        <pc:sldMkLst>
          <pc:docMk/>
          <pc:sldMk cId="2981305995" sldId="336"/>
        </pc:sldMkLst>
      </pc:sldChg>
      <pc:sldChg chg="del">
        <pc:chgData name="Peter McQuillan" userId="a798018f86a4f6e0" providerId="LiveId" clId="{9E7DEEC0-9F8D-4151-B5F9-ED2AAF9DE76D}" dt="2020-11-18T03:51:50.108" v="33" actId="47"/>
        <pc:sldMkLst>
          <pc:docMk/>
          <pc:sldMk cId="3359657329" sldId="337"/>
        </pc:sldMkLst>
      </pc:sldChg>
      <pc:sldChg chg="del">
        <pc:chgData name="Peter McQuillan" userId="a798018f86a4f6e0" providerId="LiveId" clId="{9E7DEEC0-9F8D-4151-B5F9-ED2AAF9DE76D}" dt="2020-11-18T03:51:11.804" v="6" actId="47"/>
        <pc:sldMkLst>
          <pc:docMk/>
          <pc:sldMk cId="837011853" sldId="338"/>
        </pc:sldMkLst>
      </pc:sldChg>
      <pc:sldChg chg="del">
        <pc:chgData name="Peter McQuillan" userId="a798018f86a4f6e0" providerId="LiveId" clId="{9E7DEEC0-9F8D-4151-B5F9-ED2AAF9DE76D}" dt="2020-11-18T03:51:10.857" v="5" actId="47"/>
        <pc:sldMkLst>
          <pc:docMk/>
          <pc:sldMk cId="3776249045" sldId="339"/>
        </pc:sldMkLst>
      </pc:sldChg>
      <pc:sldMasterChg chg="delSldLayout">
        <pc:chgData name="Peter McQuillan" userId="a798018f86a4f6e0" providerId="LiveId" clId="{9E7DEEC0-9F8D-4151-B5F9-ED2AAF9DE76D}" dt="2020-11-18T03:51:51.873" v="36" actId="47"/>
        <pc:sldMasterMkLst>
          <pc:docMk/>
          <pc:sldMasterMk cId="0" sldId="2147483648"/>
        </pc:sldMasterMkLst>
        <pc:sldLayoutChg chg="del">
          <pc:chgData name="Peter McQuillan" userId="a798018f86a4f6e0" providerId="LiveId" clId="{9E7DEEC0-9F8D-4151-B5F9-ED2AAF9DE76D}" dt="2020-11-18T03:51:47.032" v="30" actId="47"/>
          <pc:sldLayoutMkLst>
            <pc:docMk/>
            <pc:sldMasterMk cId="0" sldId="2147483648"/>
            <pc:sldLayoutMk cId="0" sldId="2147483650"/>
          </pc:sldLayoutMkLst>
        </pc:sldLayoutChg>
        <pc:sldLayoutChg chg="del">
          <pc:chgData name="Peter McQuillan" userId="a798018f86a4f6e0" providerId="LiveId" clId="{9E7DEEC0-9F8D-4151-B5F9-ED2AAF9DE76D}" dt="2020-11-18T03:51:51.873" v="36" actId="47"/>
          <pc:sldLayoutMkLst>
            <pc:docMk/>
            <pc:sldMasterMk cId="0" sldId="2147483648"/>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Lombardi</a:t>
            </a:r>
          </a:p>
        </p:txBody>
      </p:sp>
    </p:spTree>
    <p:extLst>
      <p:ext uri="{BB962C8B-B14F-4D97-AF65-F5344CB8AC3E}">
        <p14:creationId xmlns:p14="http://schemas.microsoft.com/office/powerpoint/2010/main" val="2904690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Lombardi</a:t>
            </a:r>
          </a:p>
        </p:txBody>
      </p:sp>
    </p:spTree>
    <p:extLst>
      <p:ext uri="{BB962C8B-B14F-4D97-AF65-F5344CB8AC3E}">
        <p14:creationId xmlns:p14="http://schemas.microsoft.com/office/powerpoint/2010/main" val="564134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Lombardi</a:t>
            </a:r>
          </a:p>
        </p:txBody>
      </p:sp>
    </p:spTree>
    <p:extLst>
      <p:ext uri="{BB962C8B-B14F-4D97-AF65-F5344CB8AC3E}">
        <p14:creationId xmlns:p14="http://schemas.microsoft.com/office/powerpoint/2010/main" val="1377508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Lombardi</a:t>
            </a:r>
          </a:p>
        </p:txBody>
      </p:sp>
    </p:spTree>
    <p:extLst>
      <p:ext uri="{BB962C8B-B14F-4D97-AF65-F5344CB8AC3E}">
        <p14:creationId xmlns:p14="http://schemas.microsoft.com/office/powerpoint/2010/main" val="1706970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Lombardi</a:t>
            </a:r>
          </a:p>
        </p:txBody>
      </p:sp>
    </p:spTree>
    <p:extLst>
      <p:ext uri="{BB962C8B-B14F-4D97-AF65-F5344CB8AC3E}">
        <p14:creationId xmlns:p14="http://schemas.microsoft.com/office/powerpoint/2010/main" val="2645397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Lombardi</a:t>
            </a:r>
          </a:p>
        </p:txBody>
      </p:sp>
    </p:spTree>
    <p:extLst>
      <p:ext uri="{BB962C8B-B14F-4D97-AF65-F5344CB8AC3E}">
        <p14:creationId xmlns:p14="http://schemas.microsoft.com/office/powerpoint/2010/main" val="3578316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txBox="1">
            <a:spLocks noGrp="1"/>
          </p:cNvSpPr>
          <p:nvPr>
            <p:ph type="title"/>
          </p:nvPr>
        </p:nvSpPr>
        <p:spPr>
          <a:xfrm>
            <a:off x="1473200" y="1790700"/>
            <a:ext cx="21437600" cy="4927600"/>
          </a:xfrm>
          <a:prstGeom prst="rect">
            <a:avLst/>
          </a:prstGeom>
        </p:spPr>
        <p:txBody>
          <a:bodyPr anchor="b"/>
          <a:lstStyle/>
          <a:p>
            <a:r>
              <a:t>Title Text</a:t>
            </a:r>
          </a:p>
        </p:txBody>
      </p:sp>
      <p:sp>
        <p:nvSpPr>
          <p:cNvPr id="12" name="Shape 12"/>
          <p:cNvSpPr txBox="1">
            <a:spLocks noGrp="1"/>
          </p:cNvSpPr>
          <p:nvPr>
            <p:ph type="body" sz="quarter" idx="1"/>
          </p:nvPr>
        </p:nvSpPr>
        <p:spPr>
          <a:xfrm>
            <a:off x="1473200" y="6845300"/>
            <a:ext cx="21437600" cy="2209800"/>
          </a:xfrm>
          <a:prstGeom prst="rect">
            <a:avLst/>
          </a:prstGeom>
        </p:spPr>
        <p:txBody>
          <a:bodyPr anchor="t"/>
          <a:lstStyle>
            <a:lvl1pPr marL="0" indent="0">
              <a:spcBef>
                <a:spcPts val="0"/>
              </a:spcBef>
              <a:buSzTx/>
              <a:buNone/>
              <a:defRPr sz="5800">
                <a:solidFill>
                  <a:srgbClr val="73BFFF"/>
                </a:solidFill>
              </a:defRPr>
            </a:lvl1pPr>
            <a:lvl2pPr marL="0" indent="0">
              <a:spcBef>
                <a:spcPts val="0"/>
              </a:spcBef>
              <a:buSzTx/>
              <a:buNone/>
              <a:defRPr sz="5800">
                <a:solidFill>
                  <a:srgbClr val="73BFFF"/>
                </a:solidFill>
              </a:defRPr>
            </a:lvl2pPr>
            <a:lvl3pPr marL="0" indent="0">
              <a:spcBef>
                <a:spcPts val="0"/>
              </a:spcBef>
              <a:buSzTx/>
              <a:buNone/>
              <a:defRPr sz="5800">
                <a:solidFill>
                  <a:srgbClr val="73BFFF"/>
                </a:solidFill>
              </a:defRPr>
            </a:lvl3pPr>
            <a:lvl4pPr marL="0" indent="0">
              <a:spcBef>
                <a:spcPts val="0"/>
              </a:spcBef>
              <a:buSzTx/>
              <a:buNone/>
              <a:defRPr sz="5800">
                <a:solidFill>
                  <a:srgbClr val="73BFFF"/>
                </a:solidFill>
              </a:defRPr>
            </a:lvl4pPr>
            <a:lvl5pPr marL="0" indent="0">
              <a:spcBef>
                <a:spcPts val="0"/>
              </a:spcBef>
              <a:buSzTx/>
              <a:buNone/>
              <a:defRPr sz="5800">
                <a:solidFill>
                  <a:srgbClr val="73BFFF"/>
                </a:solidFill>
              </a:defRPr>
            </a:lvl5pPr>
          </a:lstStyle>
          <a:p>
            <a:r>
              <a:t>Body Level One</a:t>
            </a:r>
          </a:p>
          <a:p>
            <a:pPr lvl="1"/>
            <a:r>
              <a:t>Body Level Two</a:t>
            </a:r>
          </a:p>
          <a:p>
            <a:pPr lvl="2"/>
            <a:r>
              <a:t>Body Level Three</a:t>
            </a:r>
          </a:p>
          <a:p>
            <a:pPr lvl="3"/>
            <a:r>
              <a:t>Body Level Four</a:t>
            </a:r>
          </a:p>
          <a:p>
            <a:pPr lvl="4"/>
            <a:r>
              <a:t>Body Level Five</a:t>
            </a:r>
          </a:p>
        </p:txBody>
      </p:sp>
      <p:sp>
        <p:nvSpPr>
          <p:cNvPr id="13" name="Shape 13"/>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txBox="1">
            <a:spLocks noGrp="1"/>
          </p:cNvSpPr>
          <p:nvPr>
            <p:ph type="title"/>
          </p:nvPr>
        </p:nvSpPr>
        <p:spPr>
          <a:prstGeom prst="rect">
            <a:avLst/>
          </a:prstGeom>
        </p:spPr>
        <p:txBody>
          <a:bodyPr/>
          <a:lstStyle/>
          <a:p>
            <a:r>
              <a:t>Title Text</a:t>
            </a:r>
          </a:p>
        </p:txBody>
      </p:sp>
      <p:sp>
        <p:nvSpPr>
          <p:cNvPr id="49" name="Shape 49"/>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txBox="1">
            <a:spLocks noGrp="1"/>
          </p:cNvSpPr>
          <p:nvPr>
            <p:ph type="title"/>
          </p:nvPr>
        </p:nvSpPr>
        <p:spPr>
          <a:prstGeom prst="rect">
            <a:avLst/>
          </a:prstGeom>
        </p:spPr>
        <p:txBody>
          <a:bodyPr/>
          <a:lstStyle/>
          <a:p>
            <a:r>
              <a:t>Title Text</a:t>
            </a:r>
          </a:p>
        </p:txBody>
      </p:sp>
      <p:sp>
        <p:nvSpPr>
          <p:cNvPr id="57" name="Shape 57"/>
          <p:cNvSpPr txBox="1">
            <a:spLocks noGrp="1"/>
          </p:cNvSpPr>
          <p:nvPr>
            <p:ph type="body" idx="1"/>
          </p:nvPr>
        </p:nvSpPr>
        <p:spPr>
          <a:xfrm>
            <a:off x="1473200" y="3898900"/>
            <a:ext cx="2143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58" name="Shape 58"/>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21"/>
          </p:nvPr>
        </p:nvSpPr>
        <p:spPr>
          <a:xfrm>
            <a:off x="13169900" y="2376299"/>
            <a:ext cx="9522179" cy="12702588"/>
          </a:xfrm>
          <a:prstGeom prst="rect">
            <a:avLst/>
          </a:prstGeom>
          <a:ln w="9525">
            <a:round/>
          </a:ln>
        </p:spPr>
        <p:txBody>
          <a:bodyPr lIns="91439" tIns="45719" rIns="91439" bIns="45719" anchor="t">
            <a:noAutofit/>
          </a:bodyPr>
          <a:lstStyle/>
          <a:p>
            <a:endParaRPr dirty="0"/>
          </a:p>
        </p:txBody>
      </p:sp>
      <p:sp>
        <p:nvSpPr>
          <p:cNvPr id="66" name="Shape 66"/>
          <p:cNvSpPr txBox="1">
            <a:spLocks noGrp="1"/>
          </p:cNvSpPr>
          <p:nvPr>
            <p:ph type="title"/>
          </p:nvPr>
        </p:nvSpPr>
        <p:spPr>
          <a:prstGeom prst="rect">
            <a:avLst/>
          </a:prstGeom>
        </p:spPr>
        <p:txBody>
          <a:bodyPr/>
          <a:lstStyle/>
          <a:p>
            <a:r>
              <a:t>Title Text</a:t>
            </a:r>
          </a:p>
        </p:txBody>
      </p:sp>
      <p:sp>
        <p:nvSpPr>
          <p:cNvPr id="67" name="Shape 67"/>
          <p:cNvSpPr txBox="1">
            <a:spLocks noGrp="1"/>
          </p:cNvSpPr>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68" name="Shape 68"/>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76" name="Shape 76"/>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21"/>
          </p:nvPr>
        </p:nvSpPr>
        <p:spPr>
          <a:xfrm>
            <a:off x="15225183" y="6694487"/>
            <a:ext cx="8551334" cy="6413501"/>
          </a:xfrm>
          <a:prstGeom prst="rect">
            <a:avLst/>
          </a:prstGeom>
          <a:ln w="9525">
            <a:round/>
          </a:ln>
        </p:spPr>
        <p:txBody>
          <a:bodyPr lIns="91439" tIns="45719" rIns="91439" bIns="45719" anchor="t">
            <a:noAutofit/>
          </a:bodyPr>
          <a:lstStyle/>
          <a:p>
            <a:endParaRPr dirty="0"/>
          </a:p>
        </p:txBody>
      </p:sp>
      <p:sp>
        <p:nvSpPr>
          <p:cNvPr id="84" name="Shape 84"/>
          <p:cNvSpPr>
            <a:spLocks noGrp="1"/>
          </p:cNvSpPr>
          <p:nvPr>
            <p:ph type="pic" sz="quarter" idx="22"/>
          </p:nvPr>
        </p:nvSpPr>
        <p:spPr>
          <a:xfrm>
            <a:off x="15773400" y="914400"/>
            <a:ext cx="7476848" cy="5605040"/>
          </a:xfrm>
          <a:prstGeom prst="rect">
            <a:avLst/>
          </a:prstGeom>
          <a:ln w="9525">
            <a:round/>
          </a:ln>
        </p:spPr>
        <p:txBody>
          <a:bodyPr lIns="91439" tIns="45719" rIns="91439" bIns="45719" anchor="t">
            <a:noAutofit/>
          </a:bodyPr>
          <a:lstStyle/>
          <a:p>
            <a:endParaRPr dirty="0"/>
          </a:p>
        </p:txBody>
      </p:sp>
      <p:sp>
        <p:nvSpPr>
          <p:cNvPr id="85" name="Shape 85"/>
          <p:cNvSpPr>
            <a:spLocks noGrp="1"/>
          </p:cNvSpPr>
          <p:nvPr>
            <p:ph type="pic" idx="23"/>
          </p:nvPr>
        </p:nvSpPr>
        <p:spPr>
          <a:xfrm>
            <a:off x="1077599" y="355600"/>
            <a:ext cx="14423165" cy="19240500"/>
          </a:xfrm>
          <a:prstGeom prst="rect">
            <a:avLst/>
          </a:prstGeom>
          <a:ln w="9525">
            <a:round/>
          </a:ln>
        </p:spPr>
        <p:txBody>
          <a:bodyPr lIns="91439" tIns="45719" rIns="91439" bIns="45719" anchor="t">
            <a:noAutofit/>
          </a:bodyPr>
          <a:lstStyle/>
          <a:p>
            <a:endParaRPr dirty="0"/>
          </a:p>
        </p:txBody>
      </p:sp>
      <p:sp>
        <p:nvSpPr>
          <p:cNvPr id="86" name="Shape 86"/>
          <p:cNvSpPr txBox="1">
            <a:spLocks noGrp="1"/>
          </p:cNvSpPr>
          <p:nvPr>
            <p:ph type="sldNum" sz="quarter" idx="2"/>
          </p:nvPr>
        </p:nvSpPr>
        <p:spPr>
          <a:xfrm>
            <a:off x="23724221" y="13122415"/>
            <a:ext cx="368504" cy="387070"/>
          </a:xfrm>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21"/>
          </p:nvPr>
        </p:nvSpPr>
        <p:spPr>
          <a:xfrm>
            <a:off x="-12700" y="-3924300"/>
            <a:ext cx="24384000" cy="18279533"/>
          </a:xfrm>
          <a:prstGeom prst="rect">
            <a:avLst/>
          </a:prstGeom>
        </p:spPr>
        <p:txBody>
          <a:bodyPr lIns="91439" tIns="45719" rIns="91439" bIns="45719" anchor="t">
            <a:noAutofit/>
          </a:bodyPr>
          <a:lstStyle/>
          <a:p>
            <a:endParaRPr dirty="0"/>
          </a:p>
        </p:txBody>
      </p:sp>
      <p:sp>
        <p:nvSpPr>
          <p:cNvPr id="103" name="Shape 103"/>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0"/>
          <a:srcRect/>
          <a:stretch>
            <a:fillRect/>
          </a:stretch>
        </a:blipFill>
        <a:effectLst/>
      </p:bgPr>
    </p:bg>
    <p:spTree>
      <p:nvGrpSpPr>
        <p:cNvPr id="1" name=""/>
        <p:cNvGrpSpPr/>
        <p:nvPr/>
      </p:nvGrpSpPr>
      <p:grpSpPr>
        <a:xfrm>
          <a:off x="0" y="0"/>
          <a:ext cx="0" cy="0"/>
          <a:chOff x="0" y="0"/>
          <a:chExt cx="0" cy="0"/>
        </a:xfrm>
      </p:grpSpPr>
      <p:sp>
        <p:nvSpPr>
          <p:cNvPr id="2" name="Shape 2"/>
          <p:cNvSpPr txBox="1">
            <a:spLocks noGrp="1"/>
          </p:cNvSpPr>
          <p:nvPr>
            <p:ph type="body" idx="1"/>
          </p:nvPr>
        </p:nvSpPr>
        <p:spPr>
          <a:xfrm>
            <a:off x="1473200" y="1930400"/>
            <a:ext cx="21437600" cy="9855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a:buBlip>
                <a:blip r:embed="rId11"/>
              </a:buBlip>
            </a:lvl1pPr>
            <a:lvl2pPr>
              <a:buBlip>
                <a:blip r:embed="rId11"/>
              </a:buBlip>
            </a:lvl2pPr>
            <a:lvl3pPr>
              <a:buBlip>
                <a:blip r:embed="rId11"/>
              </a:buBlip>
            </a:lvl3pPr>
            <a:lvl4pPr>
              <a:buBlip>
                <a:blip r:embed="rId11"/>
              </a:buBlip>
            </a:lvl4pPr>
            <a:lvl5pPr>
              <a:buBlip>
                <a:blip r:embed="rId11"/>
              </a:buBlip>
            </a:lvl5pPr>
          </a:lstStyle>
          <a:p>
            <a:r>
              <a:t>Body Level One</a:t>
            </a:r>
          </a:p>
          <a:p>
            <a:pPr lvl="1"/>
            <a:r>
              <a:t>Body Level Two</a:t>
            </a:r>
          </a:p>
          <a:p>
            <a:pPr lvl="2"/>
            <a:r>
              <a:t>Body Level Three</a:t>
            </a:r>
          </a:p>
          <a:p>
            <a:pPr lvl="3"/>
            <a:r>
              <a:t>Body Level Four</a:t>
            </a:r>
          </a:p>
          <a:p>
            <a:pPr lvl="4"/>
            <a:r>
              <a:t>Body Level Five</a:t>
            </a:r>
          </a:p>
        </p:txBody>
      </p:sp>
      <p:sp>
        <p:nvSpPr>
          <p:cNvPr id="3" name="Shape 3"/>
          <p:cNvSpPr txBox="1">
            <a:spLocks noGrp="1"/>
          </p:cNvSpPr>
          <p:nvPr>
            <p:ph type="title"/>
          </p:nvPr>
        </p:nvSpPr>
        <p:spPr>
          <a:xfrm>
            <a:off x="1473200" y="355600"/>
            <a:ext cx="21437600" cy="342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4" name="Shape 4"/>
          <p:cNvSpPr txBox="1">
            <a:spLocks noGrp="1"/>
          </p:cNvSpPr>
          <p:nvPr>
            <p:ph type="sldNum" sz="quarter" idx="2"/>
          </p:nvPr>
        </p:nvSpPr>
        <p:spPr>
          <a:xfrm>
            <a:off x="23721936" y="13122415"/>
            <a:ext cx="368504" cy="387070"/>
          </a:xfrm>
          <a:prstGeom prst="rect">
            <a:avLst/>
          </a:prstGeom>
          <a:ln w="12700">
            <a:miter lim="400000"/>
          </a:ln>
        </p:spPr>
        <p:txBody>
          <a:bodyPr wrap="none" lIns="50800" tIns="50800" rIns="50800" bIns="50800" anchor="ctr">
            <a:spAutoFit/>
          </a:bodyPr>
          <a:lstStyle>
            <a:lvl1pPr algn="r">
              <a:defRPr sz="1800" b="1">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t>‹#›</a:t>
            </a:fld>
            <a:endParaRPr dirty="0"/>
          </a:p>
        </p:txBody>
      </p:sp>
    </p:spTree>
  </p:cSld>
  <p:clrMap bg1="dk1" tx1="lt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9" r:id="rId7"/>
    <p:sldLayoutId id="2147483660" r:id="rId8"/>
  </p:sldLayoutIdLst>
  <p:transition spd="med"/>
  <p:hf hdr="0" ftr="0" dt="0"/>
  <p:txStyles>
    <p:titleStyle>
      <a:lvl1pPr marL="0" marR="0" indent="0" algn="l" defTabSz="825500" rtl="0" latinLnBrk="0">
        <a:lnSpc>
          <a:spcPct val="100000"/>
        </a:lnSpc>
        <a:spcBef>
          <a:spcPts val="0"/>
        </a:spcBef>
        <a:spcAft>
          <a:spcPts val="0"/>
        </a:spcAft>
        <a:buClrTx/>
        <a:buSzTx/>
        <a:buFontTx/>
        <a:buNone/>
        <a:tabLst/>
        <a:defRPr sz="10000" b="0" i="0" u="none" strike="noStrike" cap="none" spc="0" baseline="0">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0" algn="l" defTabSz="825500" rtl="0" latinLnBrk="0">
        <a:lnSpc>
          <a:spcPct val="100000"/>
        </a:lnSpc>
        <a:spcBef>
          <a:spcPts val="0"/>
        </a:spcBef>
        <a:spcAft>
          <a:spcPts val="0"/>
        </a:spcAft>
        <a:buClrTx/>
        <a:buSzTx/>
        <a:buFontTx/>
        <a:buNone/>
        <a:tabLst/>
        <a:defRPr sz="10000" b="0" i="0" u="none" strike="noStrike" cap="none" spc="0" baseline="0">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0" algn="l" defTabSz="825500" rtl="0" latinLnBrk="0">
        <a:lnSpc>
          <a:spcPct val="100000"/>
        </a:lnSpc>
        <a:spcBef>
          <a:spcPts val="0"/>
        </a:spcBef>
        <a:spcAft>
          <a:spcPts val="0"/>
        </a:spcAft>
        <a:buClrTx/>
        <a:buSzTx/>
        <a:buFontTx/>
        <a:buNone/>
        <a:tabLst/>
        <a:defRPr sz="10000" b="0" i="0" u="none" strike="noStrike" cap="none" spc="0" baseline="0">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0" algn="l" defTabSz="825500" rtl="0" latinLnBrk="0">
        <a:lnSpc>
          <a:spcPct val="100000"/>
        </a:lnSpc>
        <a:spcBef>
          <a:spcPts val="0"/>
        </a:spcBef>
        <a:spcAft>
          <a:spcPts val="0"/>
        </a:spcAft>
        <a:buClrTx/>
        <a:buSzTx/>
        <a:buFontTx/>
        <a:buNone/>
        <a:tabLst/>
        <a:defRPr sz="10000" b="0" i="0" u="none" strike="noStrike" cap="none" spc="0" baseline="0">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0" algn="l" defTabSz="825500" rtl="0" latinLnBrk="0">
        <a:lnSpc>
          <a:spcPct val="100000"/>
        </a:lnSpc>
        <a:spcBef>
          <a:spcPts val="0"/>
        </a:spcBef>
        <a:spcAft>
          <a:spcPts val="0"/>
        </a:spcAft>
        <a:buClrTx/>
        <a:buSzTx/>
        <a:buFontTx/>
        <a:buNone/>
        <a:tabLst/>
        <a:defRPr sz="10000" b="0" i="0" u="none" strike="noStrike" cap="none" spc="0" baseline="0">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0" algn="l" defTabSz="825500" rtl="0" latinLnBrk="0">
        <a:lnSpc>
          <a:spcPct val="100000"/>
        </a:lnSpc>
        <a:spcBef>
          <a:spcPts val="0"/>
        </a:spcBef>
        <a:spcAft>
          <a:spcPts val="0"/>
        </a:spcAft>
        <a:buClrTx/>
        <a:buSzTx/>
        <a:buFontTx/>
        <a:buNone/>
        <a:tabLst/>
        <a:defRPr sz="10000" b="0" i="0" u="none" strike="noStrike" cap="none" spc="0" baseline="0">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0" algn="l" defTabSz="825500" rtl="0" latinLnBrk="0">
        <a:lnSpc>
          <a:spcPct val="100000"/>
        </a:lnSpc>
        <a:spcBef>
          <a:spcPts val="0"/>
        </a:spcBef>
        <a:spcAft>
          <a:spcPts val="0"/>
        </a:spcAft>
        <a:buClrTx/>
        <a:buSzTx/>
        <a:buFontTx/>
        <a:buNone/>
        <a:tabLst/>
        <a:defRPr sz="10000" b="0" i="0" u="none" strike="noStrike" cap="none" spc="0" baseline="0">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0" algn="l" defTabSz="825500" rtl="0" latinLnBrk="0">
        <a:lnSpc>
          <a:spcPct val="100000"/>
        </a:lnSpc>
        <a:spcBef>
          <a:spcPts val="0"/>
        </a:spcBef>
        <a:spcAft>
          <a:spcPts val="0"/>
        </a:spcAft>
        <a:buClrTx/>
        <a:buSzTx/>
        <a:buFontTx/>
        <a:buNone/>
        <a:tabLst/>
        <a:defRPr sz="10000" b="0" i="0" u="none" strike="noStrike" cap="none" spc="0" baseline="0">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0" algn="l" defTabSz="825500" rtl="0" latinLnBrk="0">
        <a:lnSpc>
          <a:spcPct val="100000"/>
        </a:lnSpc>
        <a:spcBef>
          <a:spcPts val="0"/>
        </a:spcBef>
        <a:spcAft>
          <a:spcPts val="0"/>
        </a:spcAft>
        <a:buClrTx/>
        <a:buSzTx/>
        <a:buFontTx/>
        <a:buNone/>
        <a:tabLst/>
        <a:defRPr sz="10000" b="0" i="0" u="none" strike="noStrike" cap="none" spc="0" baseline="0">
          <a:solidFill>
            <a:srgbClr val="FFFFFF"/>
          </a:solidFill>
          <a:effectLst>
            <a:outerShdw blurRad="50800" dist="38100" dir="5400000" rotWithShape="0">
              <a:srgbClr val="000000"/>
            </a:outerShdw>
          </a:effectLst>
          <a:uFillTx/>
          <a:latin typeface="+mn-lt"/>
          <a:ea typeface="+mn-ea"/>
          <a:cs typeface="+mn-cs"/>
          <a:sym typeface="Helvetica Neue Light"/>
        </a:defRPr>
      </a:lvl9pPr>
    </p:titleStyle>
    <p:bodyStyle>
      <a:lvl1pPr marL="635000" marR="0" indent="-635000" algn="l" defTabSz="825500" rtl="0" latinLnBrk="0">
        <a:lnSpc>
          <a:spcPct val="100000"/>
        </a:lnSpc>
        <a:spcBef>
          <a:spcPts val="5100"/>
        </a:spcBef>
        <a:spcAft>
          <a:spcPts val="0"/>
        </a:spcAft>
        <a:buClrTx/>
        <a:buSzPct val="30000"/>
        <a:buFontTx/>
        <a:buBlip>
          <a:blip r:embed="rId11"/>
        </a:buBlip>
        <a:tabLst/>
        <a:defRPr sz="5000" b="0" i="0" u="none" strike="noStrike" cap="none" spc="0" baseline="0">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1270000" marR="0" indent="-635000" algn="l" defTabSz="825500" rtl="0" latinLnBrk="0">
        <a:lnSpc>
          <a:spcPct val="100000"/>
        </a:lnSpc>
        <a:spcBef>
          <a:spcPts val="5100"/>
        </a:spcBef>
        <a:spcAft>
          <a:spcPts val="0"/>
        </a:spcAft>
        <a:buClrTx/>
        <a:buSzPct val="30000"/>
        <a:buFontTx/>
        <a:buBlip>
          <a:blip r:embed="rId11"/>
        </a:buBlip>
        <a:tabLst/>
        <a:defRPr sz="5000" b="0" i="0" u="none" strike="noStrike" cap="none" spc="0" baseline="0">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1905000" marR="0" indent="-635000" algn="l" defTabSz="825500" rtl="0" latinLnBrk="0">
        <a:lnSpc>
          <a:spcPct val="100000"/>
        </a:lnSpc>
        <a:spcBef>
          <a:spcPts val="5100"/>
        </a:spcBef>
        <a:spcAft>
          <a:spcPts val="0"/>
        </a:spcAft>
        <a:buClrTx/>
        <a:buSzPct val="30000"/>
        <a:buFontTx/>
        <a:buBlip>
          <a:blip r:embed="rId11"/>
        </a:buBlip>
        <a:tabLst/>
        <a:defRPr sz="5000" b="0" i="0" u="none" strike="noStrike" cap="none" spc="0" baseline="0">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2540000" marR="0" indent="-635000" algn="l" defTabSz="825500" rtl="0" latinLnBrk="0">
        <a:lnSpc>
          <a:spcPct val="100000"/>
        </a:lnSpc>
        <a:spcBef>
          <a:spcPts val="5100"/>
        </a:spcBef>
        <a:spcAft>
          <a:spcPts val="0"/>
        </a:spcAft>
        <a:buClrTx/>
        <a:buSzPct val="30000"/>
        <a:buFontTx/>
        <a:buBlip>
          <a:blip r:embed="rId11"/>
        </a:buBlip>
        <a:tabLst/>
        <a:defRPr sz="5000" b="0" i="0" u="none" strike="noStrike" cap="none" spc="0" baseline="0">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3175000" marR="0" indent="-635000" algn="l" defTabSz="825500" rtl="0" latinLnBrk="0">
        <a:lnSpc>
          <a:spcPct val="100000"/>
        </a:lnSpc>
        <a:spcBef>
          <a:spcPts val="5100"/>
        </a:spcBef>
        <a:spcAft>
          <a:spcPts val="0"/>
        </a:spcAft>
        <a:buClrTx/>
        <a:buSzPct val="30000"/>
        <a:buFontTx/>
        <a:buBlip>
          <a:blip r:embed="rId11"/>
        </a:buBlip>
        <a:tabLst/>
        <a:defRPr sz="5000" b="0" i="0" u="none" strike="noStrike" cap="none" spc="0" baseline="0">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3810000" marR="0" indent="-635000" algn="l" defTabSz="825500" rtl="0" latinLnBrk="0">
        <a:lnSpc>
          <a:spcPct val="100000"/>
        </a:lnSpc>
        <a:spcBef>
          <a:spcPts val="5100"/>
        </a:spcBef>
        <a:spcAft>
          <a:spcPts val="0"/>
        </a:spcAft>
        <a:buClrTx/>
        <a:buSzPct val="30000"/>
        <a:buFontTx/>
        <a:buBlip>
          <a:blip r:embed="rId11"/>
        </a:buBlip>
        <a:tabLst/>
        <a:defRPr sz="5000" b="0" i="0" u="none" strike="noStrike" cap="none" spc="0" baseline="0">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4445000" marR="0" indent="-635000" algn="l" defTabSz="825500" rtl="0" latinLnBrk="0">
        <a:lnSpc>
          <a:spcPct val="100000"/>
        </a:lnSpc>
        <a:spcBef>
          <a:spcPts val="5100"/>
        </a:spcBef>
        <a:spcAft>
          <a:spcPts val="0"/>
        </a:spcAft>
        <a:buClrTx/>
        <a:buSzPct val="30000"/>
        <a:buFontTx/>
        <a:buBlip>
          <a:blip r:embed="rId11"/>
        </a:buBlip>
        <a:tabLst/>
        <a:defRPr sz="5000" b="0" i="0" u="none" strike="noStrike" cap="none" spc="0" baseline="0">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5080000" marR="0" indent="-635000" algn="l" defTabSz="825500" rtl="0" latinLnBrk="0">
        <a:lnSpc>
          <a:spcPct val="100000"/>
        </a:lnSpc>
        <a:spcBef>
          <a:spcPts val="5100"/>
        </a:spcBef>
        <a:spcAft>
          <a:spcPts val="0"/>
        </a:spcAft>
        <a:buClrTx/>
        <a:buSzPct val="30000"/>
        <a:buFontTx/>
        <a:buBlip>
          <a:blip r:embed="rId11"/>
        </a:buBlip>
        <a:tabLst/>
        <a:defRPr sz="5000" b="0" i="0" u="none" strike="noStrike" cap="none" spc="0" baseline="0">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5715000" marR="0" indent="-635000" algn="l" defTabSz="825500" rtl="0" latinLnBrk="0">
        <a:lnSpc>
          <a:spcPct val="100000"/>
        </a:lnSpc>
        <a:spcBef>
          <a:spcPts val="5100"/>
        </a:spcBef>
        <a:spcAft>
          <a:spcPts val="0"/>
        </a:spcAft>
        <a:buClrTx/>
        <a:buSzPct val="30000"/>
        <a:buFontTx/>
        <a:buBlip>
          <a:blip r:embed="rId11"/>
        </a:buBlip>
        <a:tabLst/>
        <a:defRPr sz="5000" b="0" i="0" u="none" strike="noStrike" cap="none" spc="0" baseline="0">
          <a:solidFill>
            <a:srgbClr val="FFFFFF"/>
          </a:solidFill>
          <a:effectLst>
            <a:outerShdw blurRad="50800" dist="38100" dir="5400000" rotWithShape="0">
              <a:srgbClr val="000000"/>
            </a:outerShdw>
          </a:effectLst>
          <a:uFillTx/>
          <a:latin typeface="+mn-lt"/>
          <a:ea typeface="+mn-ea"/>
          <a:cs typeface="+mn-cs"/>
          <a:sym typeface="Helvetica Neue Light"/>
        </a:defRPr>
      </a:lvl9pPr>
    </p:bodyStyle>
    <p:otherStyle>
      <a:lvl1pPr marL="0" marR="0" indent="0" algn="r" defTabSz="825500" latinLnBrk="0">
        <a:lnSpc>
          <a:spcPct val="100000"/>
        </a:lnSpc>
        <a:spcBef>
          <a:spcPts val="0"/>
        </a:spcBef>
        <a:spcAft>
          <a:spcPts val="0"/>
        </a:spcAft>
        <a:buClrTx/>
        <a:buSzTx/>
        <a:buFontTx/>
        <a:buNone/>
        <a:tabLst/>
        <a:defRPr sz="1800" b="1" i="0" u="none" strike="noStrike" cap="none" spc="0" baseline="0">
          <a:solidFill>
            <a:schemeClr val="tx1"/>
          </a:solidFill>
          <a:uFillTx/>
          <a:latin typeface="+mn-lt"/>
          <a:ea typeface="+mn-ea"/>
          <a:cs typeface="+mn-cs"/>
          <a:sym typeface="Helvetica Neue"/>
        </a:defRPr>
      </a:lvl1pPr>
      <a:lvl2pPr marL="0" marR="0" indent="228600" algn="r" defTabSz="825500" latinLnBrk="0">
        <a:lnSpc>
          <a:spcPct val="100000"/>
        </a:lnSpc>
        <a:spcBef>
          <a:spcPts val="0"/>
        </a:spcBef>
        <a:spcAft>
          <a:spcPts val="0"/>
        </a:spcAft>
        <a:buClrTx/>
        <a:buSzTx/>
        <a:buFontTx/>
        <a:buNone/>
        <a:tabLst/>
        <a:defRPr sz="1800" b="1" i="0" u="none" strike="noStrike" cap="none" spc="0" baseline="0">
          <a:solidFill>
            <a:schemeClr val="tx1"/>
          </a:solidFill>
          <a:uFillTx/>
          <a:latin typeface="+mn-lt"/>
          <a:ea typeface="+mn-ea"/>
          <a:cs typeface="+mn-cs"/>
          <a:sym typeface="Helvetica Neue"/>
        </a:defRPr>
      </a:lvl2pPr>
      <a:lvl3pPr marL="0" marR="0" indent="457200" algn="r" defTabSz="825500" latinLnBrk="0">
        <a:lnSpc>
          <a:spcPct val="100000"/>
        </a:lnSpc>
        <a:spcBef>
          <a:spcPts val="0"/>
        </a:spcBef>
        <a:spcAft>
          <a:spcPts val="0"/>
        </a:spcAft>
        <a:buClrTx/>
        <a:buSzTx/>
        <a:buFontTx/>
        <a:buNone/>
        <a:tabLst/>
        <a:defRPr sz="1800" b="1" i="0" u="none" strike="noStrike" cap="none" spc="0" baseline="0">
          <a:solidFill>
            <a:schemeClr val="tx1"/>
          </a:solidFill>
          <a:uFillTx/>
          <a:latin typeface="+mn-lt"/>
          <a:ea typeface="+mn-ea"/>
          <a:cs typeface="+mn-cs"/>
          <a:sym typeface="Helvetica Neue"/>
        </a:defRPr>
      </a:lvl3pPr>
      <a:lvl4pPr marL="0" marR="0" indent="685800" algn="r" defTabSz="825500" latinLnBrk="0">
        <a:lnSpc>
          <a:spcPct val="100000"/>
        </a:lnSpc>
        <a:spcBef>
          <a:spcPts val="0"/>
        </a:spcBef>
        <a:spcAft>
          <a:spcPts val="0"/>
        </a:spcAft>
        <a:buClrTx/>
        <a:buSzTx/>
        <a:buFontTx/>
        <a:buNone/>
        <a:tabLst/>
        <a:defRPr sz="1800" b="1" i="0" u="none" strike="noStrike" cap="none" spc="0" baseline="0">
          <a:solidFill>
            <a:schemeClr val="tx1"/>
          </a:solidFill>
          <a:uFillTx/>
          <a:latin typeface="+mn-lt"/>
          <a:ea typeface="+mn-ea"/>
          <a:cs typeface="+mn-cs"/>
          <a:sym typeface="Helvetica Neue"/>
        </a:defRPr>
      </a:lvl4pPr>
      <a:lvl5pPr marL="0" marR="0" indent="914400" algn="r" defTabSz="825500" latinLnBrk="0">
        <a:lnSpc>
          <a:spcPct val="100000"/>
        </a:lnSpc>
        <a:spcBef>
          <a:spcPts val="0"/>
        </a:spcBef>
        <a:spcAft>
          <a:spcPts val="0"/>
        </a:spcAft>
        <a:buClrTx/>
        <a:buSzTx/>
        <a:buFontTx/>
        <a:buNone/>
        <a:tabLst/>
        <a:defRPr sz="1800" b="1" i="0" u="none" strike="noStrike" cap="none" spc="0" baseline="0">
          <a:solidFill>
            <a:schemeClr val="tx1"/>
          </a:solidFill>
          <a:uFillTx/>
          <a:latin typeface="+mn-lt"/>
          <a:ea typeface="+mn-ea"/>
          <a:cs typeface="+mn-cs"/>
          <a:sym typeface="Helvetica Neue"/>
        </a:defRPr>
      </a:lvl5pPr>
      <a:lvl6pPr marL="0" marR="0" indent="1143000" algn="r" defTabSz="825500" latinLnBrk="0">
        <a:lnSpc>
          <a:spcPct val="100000"/>
        </a:lnSpc>
        <a:spcBef>
          <a:spcPts val="0"/>
        </a:spcBef>
        <a:spcAft>
          <a:spcPts val="0"/>
        </a:spcAft>
        <a:buClrTx/>
        <a:buSzTx/>
        <a:buFontTx/>
        <a:buNone/>
        <a:tabLst/>
        <a:defRPr sz="1800" b="1" i="0" u="none" strike="noStrike" cap="none" spc="0" baseline="0">
          <a:solidFill>
            <a:schemeClr val="tx1"/>
          </a:solidFill>
          <a:uFillTx/>
          <a:latin typeface="+mn-lt"/>
          <a:ea typeface="+mn-ea"/>
          <a:cs typeface="+mn-cs"/>
          <a:sym typeface="Helvetica Neue"/>
        </a:defRPr>
      </a:lvl6pPr>
      <a:lvl7pPr marL="0" marR="0" indent="1371600" algn="r" defTabSz="825500" latinLnBrk="0">
        <a:lnSpc>
          <a:spcPct val="100000"/>
        </a:lnSpc>
        <a:spcBef>
          <a:spcPts val="0"/>
        </a:spcBef>
        <a:spcAft>
          <a:spcPts val="0"/>
        </a:spcAft>
        <a:buClrTx/>
        <a:buSzTx/>
        <a:buFontTx/>
        <a:buNone/>
        <a:tabLst/>
        <a:defRPr sz="1800" b="1" i="0" u="none" strike="noStrike" cap="none" spc="0" baseline="0">
          <a:solidFill>
            <a:schemeClr val="tx1"/>
          </a:solidFill>
          <a:uFillTx/>
          <a:latin typeface="+mn-lt"/>
          <a:ea typeface="+mn-ea"/>
          <a:cs typeface="+mn-cs"/>
          <a:sym typeface="Helvetica Neue"/>
        </a:defRPr>
      </a:lvl7pPr>
      <a:lvl8pPr marL="0" marR="0" indent="1600200" algn="r" defTabSz="825500" latinLnBrk="0">
        <a:lnSpc>
          <a:spcPct val="100000"/>
        </a:lnSpc>
        <a:spcBef>
          <a:spcPts val="0"/>
        </a:spcBef>
        <a:spcAft>
          <a:spcPts val="0"/>
        </a:spcAft>
        <a:buClrTx/>
        <a:buSzTx/>
        <a:buFontTx/>
        <a:buNone/>
        <a:tabLst/>
        <a:defRPr sz="1800" b="1" i="0" u="none" strike="noStrike" cap="none" spc="0" baseline="0">
          <a:solidFill>
            <a:schemeClr val="tx1"/>
          </a:solidFill>
          <a:uFillTx/>
          <a:latin typeface="+mn-lt"/>
          <a:ea typeface="+mn-ea"/>
          <a:cs typeface="+mn-cs"/>
          <a:sym typeface="Helvetica Neue"/>
        </a:defRPr>
      </a:lvl8pPr>
      <a:lvl9pPr marL="0" marR="0" indent="1828800" algn="r" defTabSz="825500" latinLnBrk="0">
        <a:lnSpc>
          <a:spcPct val="100000"/>
        </a:lnSpc>
        <a:spcBef>
          <a:spcPts val="0"/>
        </a:spcBef>
        <a:spcAft>
          <a:spcPts val="0"/>
        </a:spcAft>
        <a:buClrTx/>
        <a:buSzTx/>
        <a:buFontTx/>
        <a:buNone/>
        <a:tabLst/>
        <a:defRPr sz="1800" b="1"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51CDC1-5939-4FE8-8BA6-FCE96CC94337}"/>
              </a:ext>
            </a:extLst>
          </p:cNvPr>
          <p:cNvSpPr>
            <a:spLocks noGrp="1"/>
          </p:cNvSpPr>
          <p:nvPr>
            <p:ph type="body" idx="1"/>
          </p:nvPr>
        </p:nvSpPr>
        <p:spPr/>
        <p:txBody>
          <a:bodyPr/>
          <a:lstStyle/>
          <a:p>
            <a:pPr marL="0" indent="0" algn="ctr">
              <a:buNone/>
            </a:pPr>
            <a:r>
              <a:rPr lang="en-CA" dirty="0"/>
              <a:t>Team Performance</a:t>
            </a:r>
          </a:p>
        </p:txBody>
      </p:sp>
      <p:sp>
        <p:nvSpPr>
          <p:cNvPr id="3" name="Slide Number Placeholder 2">
            <a:extLst>
              <a:ext uri="{FF2B5EF4-FFF2-40B4-BE49-F238E27FC236}">
                <a16:creationId xmlns:a16="http://schemas.microsoft.com/office/drawing/2014/main" id="{5D0A3B64-0276-4933-9E21-C76D91A41A34}"/>
              </a:ext>
            </a:extLst>
          </p:cNvPr>
          <p:cNvSpPr>
            <a:spLocks noGrp="1"/>
          </p:cNvSpPr>
          <p:nvPr>
            <p:ph type="sldNum" sz="quarter" idx="2"/>
          </p:nvPr>
        </p:nvSpPr>
        <p:spPr/>
        <p:txBody>
          <a:bodyPr/>
          <a:lstStyle/>
          <a:p>
            <a:pPr>
              <a:defRPr>
                <a:effectLst/>
              </a:defRPr>
            </a:pPr>
            <a:fld id="{86CB4B4D-7CA3-9044-876B-883B54F8677D}" type="slidenum">
              <a:rPr lang="en-CA" smtClean="0"/>
              <a:t>1</a:t>
            </a:fld>
            <a:endParaRPr lang="en-CA" dirty="0"/>
          </a:p>
        </p:txBody>
      </p:sp>
    </p:spTree>
    <p:extLst>
      <p:ext uri="{BB962C8B-B14F-4D97-AF65-F5344CB8AC3E}">
        <p14:creationId xmlns:p14="http://schemas.microsoft.com/office/powerpoint/2010/main" val="335437544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A700A1-16A6-474D-AB61-66E586748103}"/>
              </a:ext>
            </a:extLst>
          </p:cNvPr>
          <p:cNvSpPr txBox="1"/>
          <p:nvPr/>
        </p:nvSpPr>
        <p:spPr>
          <a:xfrm>
            <a:off x="1473200" y="1790700"/>
            <a:ext cx="21437600" cy="4927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none"/>
        </p:style>
        <p:txBody>
          <a:bodyPr rot="0" spcFirstLastPara="1" vertOverflow="overflow" horzOverflow="overflow" vert="horz" lIns="50800" tIns="50800" rIns="50800" bIns="50800" numCol="1" spcCol="38100" rtlCol="0" anchor="b">
            <a:normAutofit/>
          </a:bodyPr>
          <a:lstStyle/>
          <a:p>
            <a:pPr algn="l" fontAlgn="auto" hangingPunct="0">
              <a:spcAft>
                <a:spcPts val="600"/>
              </a:spcAft>
            </a:pPr>
            <a:r>
              <a:rPr lang="en-CA" sz="10000" b="0" i="0" u="none" strike="noStrike" cap="none" spc="0" baseline="0" dirty="0">
                <a:effectLst>
                  <a:outerShdw blurRad="50800" dist="38100" dir="5400000" rotWithShape="0">
                    <a:srgbClr val="000000"/>
                  </a:outerShdw>
                </a:effectLst>
                <a:uFillTx/>
                <a:latin typeface="+mn-lt"/>
                <a:ea typeface="+mn-ea"/>
                <a:cs typeface="+mn-cs"/>
                <a:sym typeface="Helvetica Neue Light"/>
              </a:rPr>
              <a:t>Leaders Are Always Being Watched</a:t>
            </a:r>
            <a:endParaRPr kumimoji="0" lang="en-CA" sz="10000" b="0" i="0" u="none" strike="noStrike" cap="none" spc="0" normalizeH="0" baseline="0" dirty="0">
              <a:ln>
                <a:noFill/>
              </a:ln>
              <a:effectLst>
                <a:outerShdw blurRad="50800" dist="38100" dir="5400000" rotWithShape="0">
                  <a:srgbClr val="000000"/>
                </a:outerShdw>
              </a:effectLst>
              <a:uFillTx/>
              <a:latin typeface="+mn-lt"/>
              <a:ea typeface="+mn-ea"/>
              <a:cs typeface="+mn-cs"/>
              <a:sym typeface="Helvetica Neue Light"/>
            </a:endParaRPr>
          </a:p>
        </p:txBody>
      </p:sp>
      <p:sp>
        <p:nvSpPr>
          <p:cNvPr id="144" name="Shape 144"/>
          <p:cNvSpPr txBox="1">
            <a:spLocks noGrp="1"/>
          </p:cNvSpPr>
          <p:nvPr>
            <p:ph type="body" sz="quarter" idx="1"/>
          </p:nvPr>
        </p:nvSpPr>
        <p:spPr>
          <a:xfrm>
            <a:off x="1473200" y="6845300"/>
            <a:ext cx="21437600" cy="4127500"/>
          </a:xfrm>
        </p:spPr>
        <p:txBody>
          <a:bodyPr lIns="50800" tIns="50800" rIns="50800" bIns="50800" anchor="t">
            <a:normAutofit/>
          </a:bodyPr>
          <a:lstStyle/>
          <a:p>
            <a:pPr marL="857250" indent="-857250">
              <a:spcAft>
                <a:spcPts val="600"/>
              </a:spcAft>
              <a:buFont typeface="Arial" panose="020B0604020202020204" pitchFamily="34" charset="0"/>
              <a:buChar char="•"/>
            </a:pPr>
            <a:r>
              <a:rPr lang="en-CA" dirty="0"/>
              <a:t>Your team will watch how you behave and mimic your behaviour.</a:t>
            </a:r>
          </a:p>
          <a:p>
            <a:pPr marL="857250" indent="-857250">
              <a:spcAft>
                <a:spcPts val="600"/>
              </a:spcAft>
              <a:buFont typeface="Arial" panose="020B0604020202020204" pitchFamily="34" charset="0"/>
              <a:buChar char="•"/>
            </a:pPr>
            <a:r>
              <a:rPr lang="en-CA" dirty="0"/>
              <a:t>If it ok for you it ok for them.</a:t>
            </a:r>
          </a:p>
        </p:txBody>
      </p:sp>
      <p:sp>
        <p:nvSpPr>
          <p:cNvPr id="3" name="Slide Number Placeholder 2">
            <a:extLst>
              <a:ext uri="{FF2B5EF4-FFF2-40B4-BE49-F238E27FC236}">
                <a16:creationId xmlns:a16="http://schemas.microsoft.com/office/drawing/2014/main" id="{1E7DF3CF-D9D0-4829-A3E7-717E8507960A}"/>
              </a:ext>
            </a:extLst>
          </p:cNvPr>
          <p:cNvSpPr>
            <a:spLocks noGrp="1"/>
          </p:cNvSpPr>
          <p:nvPr>
            <p:ph type="sldNum" sz="quarter" idx="2"/>
          </p:nvPr>
        </p:nvSpPr>
        <p:spPr/>
        <p:txBody>
          <a:bodyPr/>
          <a:lstStyle/>
          <a:p>
            <a:pPr>
              <a:defRPr>
                <a:effectLst/>
              </a:defRPr>
            </a:pPr>
            <a:fld id="{86CB4B4D-7CA3-9044-876B-883B54F8677D}" type="slidenum">
              <a:rPr lang="en-CA" smtClean="0"/>
              <a:t>2</a:t>
            </a:fld>
            <a:endParaRPr lang="en-CA"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AD04-A401-4975-8C19-1A843A6D5AB9}"/>
              </a:ext>
            </a:extLst>
          </p:cNvPr>
          <p:cNvSpPr>
            <a:spLocks noGrp="1"/>
          </p:cNvSpPr>
          <p:nvPr>
            <p:ph type="title"/>
          </p:nvPr>
        </p:nvSpPr>
        <p:spPr>
          <a:xfrm>
            <a:off x="1473200" y="642836"/>
            <a:ext cx="21437600" cy="4927600"/>
          </a:xfrm>
        </p:spPr>
        <p:txBody>
          <a:bodyPr anchor="b">
            <a:normAutofit/>
          </a:bodyPr>
          <a:lstStyle/>
          <a:p>
            <a:r>
              <a:rPr lang="en-CA" dirty="0"/>
              <a:t>Getting Things Done</a:t>
            </a:r>
          </a:p>
        </p:txBody>
      </p:sp>
      <p:sp>
        <p:nvSpPr>
          <p:cNvPr id="3" name="Text Placeholder 2">
            <a:extLst>
              <a:ext uri="{FF2B5EF4-FFF2-40B4-BE49-F238E27FC236}">
                <a16:creationId xmlns:a16="http://schemas.microsoft.com/office/drawing/2014/main" id="{2CFE1AD8-3CCF-4BF2-9934-FE8C609D3208}"/>
              </a:ext>
            </a:extLst>
          </p:cNvPr>
          <p:cNvSpPr>
            <a:spLocks noGrp="1"/>
          </p:cNvSpPr>
          <p:nvPr>
            <p:ph type="body" sz="quarter" idx="1"/>
          </p:nvPr>
        </p:nvSpPr>
        <p:spPr>
          <a:xfrm>
            <a:off x="1473200" y="6845299"/>
            <a:ext cx="21437600" cy="5395191"/>
          </a:xfrm>
        </p:spPr>
        <p:txBody>
          <a:bodyPr anchor="t">
            <a:normAutofit lnSpcReduction="10000"/>
          </a:bodyPr>
          <a:lstStyle/>
          <a:p>
            <a:pPr marL="685800" indent="-685800">
              <a:lnSpc>
                <a:spcPct val="90000"/>
              </a:lnSpc>
              <a:spcAft>
                <a:spcPts val="600"/>
              </a:spcAft>
              <a:buFont typeface="Arial" panose="020B0604020202020204" pitchFamily="34" charset="0"/>
              <a:buChar char="•"/>
            </a:pPr>
            <a:r>
              <a:rPr lang="en-US" sz="5400" dirty="0"/>
              <a:t>Your teammates will see you putting in more work than everyone else, every day, every week, this will motivate them to put in the extra time that will make the difference. </a:t>
            </a:r>
          </a:p>
          <a:p>
            <a:pPr marL="685800" indent="-685800">
              <a:lnSpc>
                <a:spcPct val="90000"/>
              </a:lnSpc>
              <a:spcAft>
                <a:spcPts val="600"/>
              </a:spcAft>
              <a:buFont typeface="Arial" panose="020B0604020202020204" pitchFamily="34" charset="0"/>
              <a:buChar char="•"/>
            </a:pPr>
            <a:endParaRPr lang="en-US" sz="5400" dirty="0"/>
          </a:p>
          <a:p>
            <a:pPr marL="685800" indent="-685800">
              <a:lnSpc>
                <a:spcPct val="90000"/>
              </a:lnSpc>
              <a:spcAft>
                <a:spcPts val="600"/>
              </a:spcAft>
              <a:buFont typeface="Arial" panose="020B0604020202020204" pitchFamily="34" charset="0"/>
              <a:buChar char="•"/>
            </a:pPr>
            <a:r>
              <a:rPr lang="en-US" sz="5400" dirty="0"/>
              <a:t>No Excuses</a:t>
            </a:r>
          </a:p>
          <a:p>
            <a:pPr marL="685800" indent="-685800">
              <a:lnSpc>
                <a:spcPct val="90000"/>
              </a:lnSpc>
              <a:spcAft>
                <a:spcPts val="600"/>
              </a:spcAft>
              <a:buFont typeface="Arial" panose="020B0604020202020204" pitchFamily="34" charset="0"/>
              <a:buChar char="•"/>
            </a:pPr>
            <a:endParaRPr lang="en-US" sz="5400" dirty="0"/>
          </a:p>
          <a:p>
            <a:pPr marL="685800" indent="-685800">
              <a:lnSpc>
                <a:spcPct val="90000"/>
              </a:lnSpc>
              <a:spcAft>
                <a:spcPts val="600"/>
              </a:spcAft>
              <a:buFont typeface="Arial" panose="020B0604020202020204" pitchFamily="34" charset="0"/>
              <a:buChar char="•"/>
            </a:pPr>
            <a:r>
              <a:rPr lang="en-US" sz="5400" dirty="0"/>
              <a:t>You need to work if there is worked to be done.</a:t>
            </a:r>
          </a:p>
          <a:p>
            <a:pPr marL="685800" indent="-685800">
              <a:lnSpc>
                <a:spcPct val="90000"/>
              </a:lnSpc>
              <a:spcAft>
                <a:spcPts val="600"/>
              </a:spcAft>
              <a:buFont typeface="Arial" panose="020B0604020202020204" pitchFamily="34" charset="0"/>
              <a:buChar char="•"/>
            </a:pPr>
            <a:endParaRPr lang="en-US" sz="5400" dirty="0"/>
          </a:p>
        </p:txBody>
      </p:sp>
      <p:sp>
        <p:nvSpPr>
          <p:cNvPr id="4" name="Slide Number Placeholder 3">
            <a:extLst>
              <a:ext uri="{FF2B5EF4-FFF2-40B4-BE49-F238E27FC236}">
                <a16:creationId xmlns:a16="http://schemas.microsoft.com/office/drawing/2014/main" id="{3F1A7FEC-747C-4D49-A144-BCB8EDC07876}"/>
              </a:ext>
            </a:extLst>
          </p:cNvPr>
          <p:cNvSpPr>
            <a:spLocks noGrp="1"/>
          </p:cNvSpPr>
          <p:nvPr>
            <p:ph type="sldNum" sz="quarter" idx="2"/>
          </p:nvPr>
        </p:nvSpPr>
        <p:spPr/>
        <p:txBody>
          <a:bodyPr/>
          <a:lstStyle/>
          <a:p>
            <a:pPr>
              <a:defRPr>
                <a:effectLst/>
              </a:defRPr>
            </a:pPr>
            <a:fld id="{86CB4B4D-7CA3-9044-876B-883B54F8677D}" type="slidenum">
              <a:rPr lang="en-CA" smtClean="0"/>
              <a:t>3</a:t>
            </a:fld>
            <a:endParaRPr lang="en-CA" dirty="0"/>
          </a:p>
        </p:txBody>
      </p:sp>
    </p:spTree>
    <p:extLst>
      <p:ext uri="{BB962C8B-B14F-4D97-AF65-F5344CB8AC3E}">
        <p14:creationId xmlns:p14="http://schemas.microsoft.com/office/powerpoint/2010/main" val="256909223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txBox="1">
            <a:spLocks noGrp="1"/>
          </p:cNvSpPr>
          <p:nvPr>
            <p:ph type="title"/>
          </p:nvPr>
        </p:nvSpPr>
        <p:spPr>
          <a:xfrm>
            <a:off x="1473200" y="1790700"/>
            <a:ext cx="21437600" cy="4927600"/>
          </a:xfrm>
        </p:spPr>
        <p:txBody>
          <a:bodyPr anchor="b">
            <a:normAutofit/>
          </a:bodyPr>
          <a:lstStyle/>
          <a:p>
            <a:r>
              <a:rPr dirty="0"/>
              <a:t>Study the Past but Live in the Present</a:t>
            </a:r>
          </a:p>
        </p:txBody>
      </p:sp>
      <p:sp>
        <p:nvSpPr>
          <p:cNvPr id="137" name="Shape 137"/>
          <p:cNvSpPr txBox="1">
            <a:spLocks noGrp="1"/>
          </p:cNvSpPr>
          <p:nvPr>
            <p:ph type="body" sz="quarter" idx="1"/>
          </p:nvPr>
        </p:nvSpPr>
        <p:spPr>
          <a:xfrm>
            <a:off x="1473200" y="6845300"/>
            <a:ext cx="21437600" cy="4127500"/>
          </a:xfrm>
        </p:spPr>
        <p:txBody>
          <a:bodyPr anchor="t">
            <a:normAutofit/>
          </a:bodyPr>
          <a:lstStyle/>
          <a:p>
            <a:pPr marL="857250" indent="-857250">
              <a:spcAft>
                <a:spcPts val="600"/>
              </a:spcAft>
              <a:buFont typeface="Arial" panose="020B0604020202020204" pitchFamily="34" charset="0"/>
              <a:buChar char="•"/>
            </a:pPr>
            <a:r>
              <a:rPr dirty="0"/>
              <a:t>Each task is new and </a:t>
            </a:r>
            <a:r>
              <a:rPr lang="en-CA" dirty="0"/>
              <a:t>independent</a:t>
            </a:r>
            <a:r>
              <a:rPr dirty="0"/>
              <a:t> challenge</a:t>
            </a:r>
            <a:endParaRPr lang="en-CA" dirty="0"/>
          </a:p>
          <a:p>
            <a:pPr marL="857250" indent="-857250">
              <a:spcAft>
                <a:spcPts val="600"/>
              </a:spcAft>
              <a:buFont typeface="Arial" panose="020B0604020202020204" pitchFamily="34" charset="0"/>
              <a:buChar char="•"/>
            </a:pPr>
            <a:r>
              <a:rPr dirty="0"/>
              <a:t>Give credit where credit is due.</a:t>
            </a:r>
            <a:endParaRPr lang="en-CA" dirty="0"/>
          </a:p>
          <a:p>
            <a:pPr marL="857250" indent="-857250">
              <a:spcAft>
                <a:spcPts val="600"/>
              </a:spcAft>
              <a:buFont typeface="Arial" panose="020B0604020202020204" pitchFamily="34" charset="0"/>
              <a:buChar char="•"/>
            </a:pPr>
            <a:r>
              <a:rPr lang="en-CA" dirty="0"/>
              <a:t>E</a:t>
            </a:r>
            <a:r>
              <a:rPr dirty="0"/>
              <a:t>go has to be defeated in self</a:t>
            </a:r>
            <a:endParaRPr lang="en-CA" dirty="0"/>
          </a:p>
        </p:txBody>
      </p:sp>
      <p:sp>
        <p:nvSpPr>
          <p:cNvPr id="2" name="Slide Number Placeholder 1">
            <a:extLst>
              <a:ext uri="{FF2B5EF4-FFF2-40B4-BE49-F238E27FC236}">
                <a16:creationId xmlns:a16="http://schemas.microsoft.com/office/drawing/2014/main" id="{FACADE75-D5C0-4F02-B843-3B9404D7C100}"/>
              </a:ext>
            </a:extLst>
          </p:cNvPr>
          <p:cNvSpPr>
            <a:spLocks noGrp="1"/>
          </p:cNvSpPr>
          <p:nvPr>
            <p:ph type="sldNum" sz="quarter" idx="2"/>
          </p:nvPr>
        </p:nvSpPr>
        <p:spPr/>
        <p:txBody>
          <a:bodyPr/>
          <a:lstStyle/>
          <a:p>
            <a:pPr>
              <a:defRPr>
                <a:effectLst/>
              </a:defRPr>
            </a:pPr>
            <a:fld id="{86CB4B4D-7CA3-9044-876B-883B54F8677D}" type="slidenum">
              <a:rPr lang="en-CA" smtClean="0"/>
              <a:t>4</a:t>
            </a:fld>
            <a:endParaRPr lang="en-CA"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Leading Others">
            <a:extLst>
              <a:ext uri="{FF2B5EF4-FFF2-40B4-BE49-F238E27FC236}">
                <a16:creationId xmlns:a16="http://schemas.microsoft.com/office/drawing/2014/main" id="{F413D1CA-739A-46E8-8915-538D2676D5DD}"/>
              </a:ext>
            </a:extLst>
          </p:cNvPr>
          <p:cNvPicPr>
            <a:picLocks noGrp="1" noChangeAspect="1"/>
          </p:cNvPicPr>
          <p:nvPr>
            <p:ph type="pic" sz="half" idx="21"/>
          </p:nvPr>
        </p:nvPicPr>
        <p:blipFill>
          <a:blip r:embed="rId3">
            <a:extLst>
              <a:ext uri="{28A0092B-C50C-407E-A947-70E740481C1C}">
                <a14:useLocalDpi xmlns:a14="http://schemas.microsoft.com/office/drawing/2010/main" val="0"/>
              </a:ext>
            </a:extLst>
          </a:blip>
          <a:srcRect l="28817" r="28817"/>
          <a:stretch>
            <a:fillRect/>
          </a:stretch>
        </p:blipFill>
        <p:spPr>
          <a:xfrm>
            <a:off x="13448961" y="1101867"/>
            <a:ext cx="10641479" cy="12020548"/>
          </a:xfrm>
        </p:spPr>
      </p:pic>
      <p:sp>
        <p:nvSpPr>
          <p:cNvPr id="3" name="Title 2">
            <a:extLst>
              <a:ext uri="{FF2B5EF4-FFF2-40B4-BE49-F238E27FC236}">
                <a16:creationId xmlns:a16="http://schemas.microsoft.com/office/drawing/2014/main" id="{AE0527A0-9E66-4909-88A5-EC2223BEE0AC}"/>
              </a:ext>
            </a:extLst>
          </p:cNvPr>
          <p:cNvSpPr>
            <a:spLocks noGrp="1"/>
          </p:cNvSpPr>
          <p:nvPr>
            <p:ph type="title"/>
          </p:nvPr>
        </p:nvSpPr>
        <p:spPr/>
        <p:txBody>
          <a:bodyPr/>
          <a:lstStyle/>
          <a:p>
            <a:r>
              <a:rPr lang="en-CA" dirty="0"/>
              <a:t>How to Lead Others</a:t>
            </a:r>
          </a:p>
        </p:txBody>
      </p:sp>
      <p:sp>
        <p:nvSpPr>
          <p:cNvPr id="4" name="Text Placeholder 3">
            <a:extLst>
              <a:ext uri="{FF2B5EF4-FFF2-40B4-BE49-F238E27FC236}">
                <a16:creationId xmlns:a16="http://schemas.microsoft.com/office/drawing/2014/main" id="{70A60F04-9EF9-4DEC-8F77-AE0FCCC9DE43}"/>
              </a:ext>
            </a:extLst>
          </p:cNvPr>
          <p:cNvSpPr>
            <a:spLocks noGrp="1"/>
          </p:cNvSpPr>
          <p:nvPr>
            <p:ph type="body" sz="half" idx="1"/>
          </p:nvPr>
        </p:nvSpPr>
        <p:spPr/>
        <p:txBody>
          <a:bodyPr/>
          <a:lstStyle/>
          <a:p>
            <a:r>
              <a:rPr lang="en-CA" dirty="0">
                <a:solidFill>
                  <a:schemeClr val="accent1">
                    <a:lumMod val="60000"/>
                    <a:lumOff val="40000"/>
                  </a:schemeClr>
                </a:solidFill>
              </a:rPr>
              <a:t>What is expected and why</a:t>
            </a:r>
          </a:p>
          <a:p>
            <a:r>
              <a:rPr lang="en-CA" dirty="0">
                <a:solidFill>
                  <a:schemeClr val="accent1">
                    <a:lumMod val="60000"/>
                    <a:lumOff val="40000"/>
                  </a:schemeClr>
                </a:solidFill>
              </a:rPr>
              <a:t>Paint a picture of what their job would look like if performed excellently</a:t>
            </a:r>
          </a:p>
          <a:p>
            <a:r>
              <a:rPr lang="en-CA" dirty="0">
                <a:solidFill>
                  <a:schemeClr val="accent1">
                    <a:lumMod val="60000"/>
                    <a:lumOff val="40000"/>
                  </a:schemeClr>
                </a:solidFill>
              </a:rPr>
              <a:t>Provide all the tools needed to succeed</a:t>
            </a:r>
          </a:p>
          <a:p>
            <a:endParaRPr lang="en-CA" dirty="0"/>
          </a:p>
        </p:txBody>
      </p:sp>
      <p:sp>
        <p:nvSpPr>
          <p:cNvPr id="2" name="Slide Number Placeholder 1">
            <a:extLst>
              <a:ext uri="{FF2B5EF4-FFF2-40B4-BE49-F238E27FC236}">
                <a16:creationId xmlns:a16="http://schemas.microsoft.com/office/drawing/2014/main" id="{E173CEAF-9364-40A4-BB28-E8984F0A2B83}"/>
              </a:ext>
            </a:extLst>
          </p:cNvPr>
          <p:cNvSpPr>
            <a:spLocks noGrp="1"/>
          </p:cNvSpPr>
          <p:nvPr>
            <p:ph type="sldNum" sz="quarter" idx="2"/>
          </p:nvPr>
        </p:nvSpPr>
        <p:spPr/>
        <p:txBody>
          <a:bodyPr/>
          <a:lstStyle/>
          <a:p>
            <a:pPr>
              <a:defRPr>
                <a:effectLst/>
              </a:defRPr>
            </a:pPr>
            <a:fld id="{86CB4B4D-7CA3-9044-876B-883B54F8677D}" type="slidenum">
              <a:rPr lang="en-CA" smtClean="0"/>
              <a:t>5</a:t>
            </a:fld>
            <a:endParaRPr lang="en-CA" dirty="0"/>
          </a:p>
        </p:txBody>
      </p:sp>
    </p:spTree>
    <p:extLst>
      <p:ext uri="{BB962C8B-B14F-4D97-AF65-F5344CB8AC3E}">
        <p14:creationId xmlns:p14="http://schemas.microsoft.com/office/powerpoint/2010/main" val="384109760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txBox="1">
            <a:spLocks noGrp="1"/>
          </p:cNvSpPr>
          <p:nvPr>
            <p:ph type="title"/>
          </p:nvPr>
        </p:nvSpPr>
        <p:spPr>
          <a:xfrm>
            <a:off x="1473200" y="1790700"/>
            <a:ext cx="21437600" cy="4927600"/>
          </a:xfrm>
        </p:spPr>
        <p:txBody>
          <a:bodyPr anchor="b">
            <a:normAutofit/>
          </a:bodyPr>
          <a:lstStyle/>
          <a:p>
            <a:r>
              <a:rPr dirty="0"/>
              <a:t>Creating Good Habits</a:t>
            </a:r>
          </a:p>
        </p:txBody>
      </p:sp>
      <p:sp>
        <p:nvSpPr>
          <p:cNvPr id="153" name="Shape 153"/>
          <p:cNvSpPr txBox="1">
            <a:spLocks noGrp="1"/>
          </p:cNvSpPr>
          <p:nvPr>
            <p:ph type="body" sz="quarter" idx="1"/>
          </p:nvPr>
        </p:nvSpPr>
        <p:spPr>
          <a:xfrm>
            <a:off x="1473200" y="6845300"/>
            <a:ext cx="21437600" cy="4127500"/>
          </a:xfrm>
        </p:spPr>
        <p:txBody>
          <a:bodyPr anchor="t">
            <a:normAutofit/>
          </a:bodyPr>
          <a:lstStyle/>
          <a:p>
            <a:pPr marL="857250" indent="-857250">
              <a:spcAft>
                <a:spcPts val="600"/>
              </a:spcAft>
              <a:buFont typeface="Arial" panose="020B0604020202020204" pitchFamily="34" charset="0"/>
              <a:buChar char="•"/>
            </a:pPr>
            <a:r>
              <a:rPr dirty="0"/>
              <a:t>Discipline through repetition</a:t>
            </a:r>
            <a:endParaRPr lang="en-CA" dirty="0"/>
          </a:p>
          <a:p>
            <a:pPr marL="857250" indent="-857250">
              <a:spcAft>
                <a:spcPts val="600"/>
              </a:spcAft>
              <a:buFont typeface="Arial" panose="020B0604020202020204" pitchFamily="34" charset="0"/>
              <a:buChar char="•"/>
            </a:pPr>
            <a:r>
              <a:rPr dirty="0"/>
              <a:t>Leaders are in the belief business</a:t>
            </a:r>
            <a:endParaRPr lang="en-CA" dirty="0"/>
          </a:p>
          <a:p>
            <a:pPr marL="857250" indent="-857250">
              <a:spcAft>
                <a:spcPts val="600"/>
              </a:spcAft>
              <a:buFont typeface="Arial" panose="020B0604020202020204" pitchFamily="34" charset="0"/>
              <a:buChar char="•"/>
            </a:pPr>
            <a:r>
              <a:rPr lang="en-US" sz="6000" dirty="0"/>
              <a:t>Leadership is demonstrated on a daily basis, not some days but everyday</a:t>
            </a:r>
          </a:p>
          <a:p>
            <a:pPr marL="857250" indent="-857250">
              <a:spcAft>
                <a:spcPts val="600"/>
              </a:spcAft>
              <a:buFont typeface="Arial" panose="020B0604020202020204" pitchFamily="34" charset="0"/>
              <a:buChar char="•"/>
            </a:pPr>
            <a:endParaRPr lang="en-CA" dirty="0"/>
          </a:p>
        </p:txBody>
      </p:sp>
      <p:sp>
        <p:nvSpPr>
          <p:cNvPr id="2" name="Slide Number Placeholder 1">
            <a:extLst>
              <a:ext uri="{FF2B5EF4-FFF2-40B4-BE49-F238E27FC236}">
                <a16:creationId xmlns:a16="http://schemas.microsoft.com/office/drawing/2014/main" id="{A3F922D3-6DFB-44ED-985A-A0E640A0DF97}"/>
              </a:ext>
            </a:extLst>
          </p:cNvPr>
          <p:cNvSpPr>
            <a:spLocks noGrp="1"/>
          </p:cNvSpPr>
          <p:nvPr>
            <p:ph type="sldNum" sz="quarter" idx="2"/>
          </p:nvPr>
        </p:nvSpPr>
        <p:spPr/>
        <p:txBody>
          <a:bodyPr/>
          <a:lstStyle/>
          <a:p>
            <a:pPr>
              <a:defRPr>
                <a:effectLst/>
              </a:defRPr>
            </a:pPr>
            <a:fld id="{86CB4B4D-7CA3-9044-876B-883B54F8677D}" type="slidenum">
              <a:rPr lang="en-CA" smtClean="0"/>
              <a:t>6</a:t>
            </a:fld>
            <a:endParaRPr lang="en-CA"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Bullseye">
            <a:extLst>
              <a:ext uri="{FF2B5EF4-FFF2-40B4-BE49-F238E27FC236}">
                <a16:creationId xmlns:a16="http://schemas.microsoft.com/office/drawing/2014/main" id="{C111F4E2-6B0B-4A48-9A43-EAF9433F2462}"/>
              </a:ext>
            </a:extLst>
          </p:cNvPr>
          <p:cNvPicPr>
            <a:picLocks noGrp="1" noChangeAspect="1"/>
          </p:cNvPicPr>
          <p:nvPr>
            <p:ph type="pic" sz="half" idx="21"/>
          </p:nvPr>
        </p:nvPicPr>
        <p:blipFill rotWithShape="1">
          <a:blip r:embed="rId3">
            <a:extLst>
              <a:ext uri="{28A0092B-C50C-407E-A947-70E740481C1C}">
                <a14:useLocalDpi xmlns:a14="http://schemas.microsoft.com/office/drawing/2010/main" val="0"/>
              </a:ext>
            </a:extLst>
          </a:blip>
          <a:srcRect l="4640" r="39138"/>
          <a:stretch/>
        </p:blipFill>
        <p:spPr>
          <a:xfrm>
            <a:off x="13927545" y="260116"/>
            <a:ext cx="9522179" cy="12702588"/>
          </a:xfrm>
          <a:noFill/>
        </p:spPr>
      </p:pic>
      <p:sp>
        <p:nvSpPr>
          <p:cNvPr id="161" name="Shape 161"/>
          <p:cNvSpPr txBox="1">
            <a:spLocks noGrp="1"/>
          </p:cNvSpPr>
          <p:nvPr>
            <p:ph type="title"/>
          </p:nvPr>
        </p:nvSpPr>
        <p:spPr>
          <a:xfrm>
            <a:off x="1473200" y="355600"/>
            <a:ext cx="21437600" cy="3429000"/>
          </a:xfrm>
        </p:spPr>
        <p:txBody>
          <a:bodyPr anchor="ctr">
            <a:normAutofit/>
          </a:bodyPr>
          <a:lstStyle/>
          <a:p>
            <a:r>
              <a:rPr lang="en-CA" dirty="0"/>
              <a:t>The Winning Habit</a:t>
            </a:r>
            <a:endParaRPr dirty="0"/>
          </a:p>
        </p:txBody>
      </p:sp>
      <p:sp>
        <p:nvSpPr>
          <p:cNvPr id="162" name="Shape 162"/>
          <p:cNvSpPr txBox="1">
            <a:spLocks noGrp="1"/>
          </p:cNvSpPr>
          <p:nvPr>
            <p:ph type="body" sz="half" idx="1"/>
          </p:nvPr>
        </p:nvSpPr>
        <p:spPr>
          <a:xfrm>
            <a:off x="1473200" y="3898900"/>
            <a:ext cx="10007600" cy="8039100"/>
          </a:xfrm>
        </p:spPr>
        <p:txBody>
          <a:bodyPr anchor="ctr">
            <a:normAutofit/>
          </a:bodyPr>
          <a:lstStyle/>
          <a:p>
            <a:pPr>
              <a:spcAft>
                <a:spcPts val="600"/>
              </a:spcAft>
              <a:buBlip>
                <a:blip r:embed="rId4"/>
              </a:buBlip>
            </a:pPr>
            <a:r>
              <a:rPr lang="en-US"/>
              <a:t>Slap on the back</a:t>
            </a:r>
          </a:p>
          <a:p>
            <a:pPr>
              <a:spcAft>
                <a:spcPts val="600"/>
              </a:spcAft>
              <a:buBlip>
                <a:blip r:embed="rId4"/>
              </a:buBlip>
            </a:pPr>
            <a:r>
              <a:rPr lang="en-US"/>
              <a:t>Respect and compassion for others</a:t>
            </a:r>
          </a:p>
          <a:p>
            <a:pPr>
              <a:spcAft>
                <a:spcPts val="600"/>
              </a:spcAft>
              <a:buBlip>
                <a:blip r:embed="rId4"/>
              </a:buBlip>
            </a:pPr>
            <a:r>
              <a:rPr lang="en-US"/>
              <a:t>Always seek the truth, and is the foundation for character</a:t>
            </a:r>
          </a:p>
          <a:p>
            <a:pPr>
              <a:spcAft>
                <a:spcPts val="600"/>
              </a:spcAft>
              <a:buBlip>
                <a:blip r:embed="rId4"/>
              </a:buBlip>
            </a:pPr>
            <a:r>
              <a:rPr lang="en-US"/>
              <a:t>Without trust you can 't lead people</a:t>
            </a:r>
          </a:p>
        </p:txBody>
      </p:sp>
      <p:sp>
        <p:nvSpPr>
          <p:cNvPr id="2" name="Slide Number Placeholder 1">
            <a:extLst>
              <a:ext uri="{FF2B5EF4-FFF2-40B4-BE49-F238E27FC236}">
                <a16:creationId xmlns:a16="http://schemas.microsoft.com/office/drawing/2014/main" id="{6E51F590-F462-407D-B068-1F86A0945E0D}"/>
              </a:ext>
            </a:extLst>
          </p:cNvPr>
          <p:cNvSpPr>
            <a:spLocks noGrp="1"/>
          </p:cNvSpPr>
          <p:nvPr>
            <p:ph type="sldNum" sz="quarter" idx="2"/>
          </p:nvPr>
        </p:nvSpPr>
        <p:spPr>
          <a:xfrm>
            <a:off x="23721936" y="13122415"/>
            <a:ext cx="368504" cy="387070"/>
          </a:xfrm>
        </p:spPr>
        <p:txBody>
          <a:bodyPr wrap="none" anchor="ctr">
            <a:normAutofit/>
          </a:bodyPr>
          <a:lstStyle/>
          <a:p>
            <a:pPr>
              <a:spcAft>
                <a:spcPts val="600"/>
              </a:spcAft>
              <a:defRPr>
                <a:effectLst/>
              </a:defRPr>
            </a:pPr>
            <a:fld id="{86CB4B4D-7CA3-9044-876B-883B54F8677D}" type="slidenum">
              <a:rPr lang="en-CA" smtClean="0"/>
              <a:pPr>
                <a:spcAft>
                  <a:spcPts val="600"/>
                </a:spcAft>
                <a:defRPr>
                  <a:effectLst/>
                </a:defRPr>
              </a:pPr>
              <a:t>7</a:t>
            </a:fld>
            <a:endParaRPr lang="en-CA"/>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51CDC1-5939-4FE8-8BA6-FCE96CC94337}"/>
              </a:ext>
            </a:extLst>
          </p:cNvPr>
          <p:cNvSpPr>
            <a:spLocks noGrp="1"/>
          </p:cNvSpPr>
          <p:nvPr>
            <p:ph type="body" idx="1"/>
          </p:nvPr>
        </p:nvSpPr>
        <p:spPr/>
        <p:txBody>
          <a:bodyPr/>
          <a:lstStyle/>
          <a:p>
            <a:pPr marL="0" indent="0" algn="ctr">
              <a:buNone/>
            </a:pPr>
            <a:r>
              <a:rPr lang="en-CA" dirty="0"/>
              <a:t>End Team Performance</a:t>
            </a:r>
          </a:p>
        </p:txBody>
      </p:sp>
      <p:sp>
        <p:nvSpPr>
          <p:cNvPr id="3" name="Slide Number Placeholder 2">
            <a:extLst>
              <a:ext uri="{FF2B5EF4-FFF2-40B4-BE49-F238E27FC236}">
                <a16:creationId xmlns:a16="http://schemas.microsoft.com/office/drawing/2014/main" id="{5D0A3B64-0276-4933-9E21-C76D91A41A34}"/>
              </a:ext>
            </a:extLst>
          </p:cNvPr>
          <p:cNvSpPr>
            <a:spLocks noGrp="1"/>
          </p:cNvSpPr>
          <p:nvPr>
            <p:ph type="sldNum" sz="quarter" idx="2"/>
          </p:nvPr>
        </p:nvSpPr>
        <p:spPr/>
        <p:txBody>
          <a:bodyPr/>
          <a:lstStyle/>
          <a:p>
            <a:pPr>
              <a:defRPr>
                <a:effectLst/>
              </a:defRPr>
            </a:pPr>
            <a:fld id="{86CB4B4D-7CA3-9044-876B-883B54F8677D}" type="slidenum">
              <a:rPr lang="en-CA" smtClean="0"/>
              <a:t>8</a:t>
            </a:fld>
            <a:endParaRPr lang="en-CA" dirty="0"/>
          </a:p>
        </p:txBody>
      </p:sp>
    </p:spTree>
    <p:extLst>
      <p:ext uri="{BB962C8B-B14F-4D97-AF65-F5344CB8AC3E}">
        <p14:creationId xmlns:p14="http://schemas.microsoft.com/office/powerpoint/2010/main" val="1367942207"/>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TotalTime>
  <Words>212</Words>
  <Application>Microsoft Office PowerPoint</Application>
  <PresentationFormat>Custom</PresentationFormat>
  <Paragraphs>42</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Helvetica Neue</vt:lpstr>
      <vt:lpstr>Helvetica Neue Light</vt:lpstr>
      <vt:lpstr>Industrial</vt:lpstr>
      <vt:lpstr>PowerPoint Presentation</vt:lpstr>
      <vt:lpstr>PowerPoint Presentation</vt:lpstr>
      <vt:lpstr>Getting Things Done</vt:lpstr>
      <vt:lpstr>Study the Past but Live in the Present</vt:lpstr>
      <vt:lpstr>How to Lead Others</vt:lpstr>
      <vt:lpstr>Creating Good Habits</vt:lpstr>
      <vt:lpstr>The Winning Habit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Leading Your First Team</dc:title>
  <dc:creator>Peter McQuillan</dc:creator>
  <cp:lastModifiedBy>Peter McQuillan</cp:lastModifiedBy>
  <cp:revision>4</cp:revision>
  <dcterms:created xsi:type="dcterms:W3CDTF">2020-10-26T14:38:21Z</dcterms:created>
  <dcterms:modified xsi:type="dcterms:W3CDTF">2020-11-18T03:51:56Z</dcterms:modified>
</cp:coreProperties>
</file>