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3" r:id="rId4"/>
    <p:sldId id="264" r:id="rId5"/>
    <p:sldId id="266" r:id="rId6"/>
    <p:sldId id="267" r:id="rId7"/>
    <p:sldId id="268" r:id="rId8"/>
    <p:sldId id="269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微软用户" initials="微" lastIdx="0" clrIdx="0"/>
  <p:cmAuthor id="2" name="bing" initials="b" lastIdx="1" clrIdx="0"/>
  <p:cmAuthor id="3" name="40733" initials="4" lastIdx="1" clrIdx="1"/>
  <p:cmAuthor id="4" name="Administrator" initials="A" lastIdx="1" clrIdx="3"/>
  <p:cmAuthor id="5" name="20869" initials="2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744" y="56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3-10-11T11:18:15.386" idx="1">
    <p:pos x="7593" y="673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2023/10/11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6" name="图片 3" descr="97897899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圆角矩形 4"/>
          <p:cNvSpPr/>
          <p:nvPr/>
        </p:nvSpPr>
        <p:spPr>
          <a:xfrm>
            <a:off x="4178300" y="1479550"/>
            <a:ext cx="6850063" cy="890588"/>
          </a:xfrm>
          <a:prstGeom prst="roundRect">
            <a:avLst/>
          </a:prstGeom>
          <a:noFill/>
          <a:ln>
            <a:solidFill>
              <a:srgbClr val="74C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None/>
            </a:pPr>
            <a:endParaRPr lang="" altLang="en-US" sz="100" dirty="0">
              <a:solidFill>
                <a:srgbClr val="FFFFFF"/>
              </a:solidFill>
              <a:latin typeface="Arial" panose="020B0604020202020204" pitchFamily="34" charset="0"/>
              <a:ea typeface="汉仪文黑-55简" charset="-122"/>
            </a:endParaRPr>
          </a:p>
        </p:txBody>
      </p:sp>
      <p:sp>
        <p:nvSpPr>
          <p:cNvPr id="3077" name="文本框 6"/>
          <p:cNvSpPr txBox="1"/>
          <p:nvPr/>
        </p:nvSpPr>
        <p:spPr>
          <a:xfrm>
            <a:off x="4729163" y="1604963"/>
            <a:ext cx="5746750" cy="5588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lang="en-US" altLang="zh-CN" sz="3735" dirty="0">
                <a:ln w="38100">
                  <a:noFill/>
                </a:ln>
                <a:solidFill>
                  <a:schemeClr val="accent1"/>
                </a:solidFill>
                <a:latin typeface="Yu Gothic UI Semibold" panose="020B0700000000000000" charset="-128"/>
                <a:ea typeface="Yu Gothic UI Semibold" panose="020B0700000000000000" charset="-128"/>
                <a:cs typeface="Arial Black" panose="020B0A04020102020204" charset="0"/>
                <a:sym typeface="思源黑体 CN Normal" panose="020B0400000000000000" charset="-122"/>
              </a:rPr>
              <a:t>Robot Website Design</a:t>
            </a:r>
            <a:endParaRPr kumimoji="0" lang="zh-CN" altLang="zh-CN" sz="3735" kern="1200" cap="none" spc="0" normalizeH="0" baseline="0" noProof="1">
              <a:solidFill>
                <a:srgbClr val="74CCD5"/>
              </a:solidFill>
              <a:latin typeface="Times New Roman" panose="02020603050405020304" pitchFamily="18" charset="0"/>
              <a:ea typeface="汉仪雅酷黑简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02835" y="2768600"/>
            <a:ext cx="6233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/>
                <a:sym typeface="思源黑体 CN Normal" panose="020B0400000000000000" charset="-122"/>
              </a:rPr>
              <a:t>Team members</a:t>
            </a:r>
            <a:r>
              <a:rPr lang="zh-CN" altLang="en-US">
                <a:solidFill>
                  <a:schemeClr val="accent1"/>
                </a:solidFill>
                <a:effectLst/>
                <a:sym typeface="思源黑体 CN Normal" panose="020B0400000000000000" charset="-122"/>
              </a:rPr>
              <a:t>：</a:t>
            </a:r>
            <a:r>
              <a:rPr lang="en-US" altLang="zh-CN" dirty="0" err="1">
                <a:ln w="38100"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sym typeface="思源黑体 CN Normal" panose="020B0400000000000000" charset="-122"/>
              </a:rPr>
              <a:t>Junrui</a:t>
            </a:r>
            <a:r>
              <a:rPr lang="en-US" altLang="zh-CN" dirty="0">
                <a:ln w="38100"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sym typeface="思源黑体 CN Normal" panose="020B0400000000000000" charset="-122"/>
              </a:rPr>
              <a:t> Xu </a:t>
            </a:r>
            <a:r>
              <a:rPr lang="en-US" altLang="zh-CN" dirty="0" err="1">
                <a:ln w="38100"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sym typeface="思源黑体 CN Normal" panose="020B0400000000000000" charset="-122"/>
              </a:rPr>
              <a:t>Bingshuai</a:t>
            </a:r>
            <a:r>
              <a:rPr lang="en-US" altLang="zh-CN" dirty="0">
                <a:ln w="38100"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sym typeface="思源黑体 CN Normal" panose="020B0400000000000000" charset="-122"/>
              </a:rPr>
              <a:t> Fu </a:t>
            </a:r>
            <a:r>
              <a:rPr lang="en-US" altLang="zh-CN" dirty="0" err="1">
                <a:ln w="38100"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sym typeface="思源黑体 CN Normal" panose="020B0400000000000000" charset="-122"/>
              </a:rPr>
              <a:t>Chengwei</a:t>
            </a:r>
            <a:r>
              <a:rPr lang="en-US" altLang="zh-CN" dirty="0">
                <a:ln w="38100"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sym typeface="思源黑体 CN Normal" panose="020B0400000000000000" charset="-122"/>
              </a:rPr>
              <a:t> Zhang</a:t>
            </a:r>
            <a:endParaRPr lang="en-US" altLang="zh-CN" dirty="0">
              <a:solidFill>
                <a:srgbClr val="595959"/>
              </a:solidFill>
              <a:latin typeface="汉仪文黑-55简" charset="-122"/>
              <a:ea typeface="汉仪文黑-55简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 advTm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 descr="0988900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275" y="-2794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"/>
          <p:cNvSpPr txBox="1"/>
          <p:nvPr/>
        </p:nvSpPr>
        <p:spPr>
          <a:xfrm>
            <a:off x="4439603" y="466408"/>
            <a:ext cx="3181350" cy="6661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lang="zh-CN" altLang="en-US" sz="3735">
                <a:ln w="38100">
                  <a:noFill/>
                </a:ln>
                <a:solidFill>
                  <a:schemeClr val="bg1"/>
                </a:solidFill>
                <a:latin typeface="+mj-ea"/>
                <a:ea typeface="+mj-ea"/>
                <a:sym typeface="+mn-lt"/>
              </a:rPr>
              <a:t>M</a:t>
            </a:r>
            <a:r>
              <a:rPr lang="en-US" altLang="zh-CN" sz="3735">
                <a:ln w="38100">
                  <a:noFill/>
                </a:ln>
                <a:solidFill>
                  <a:schemeClr val="bg1"/>
                </a:solidFill>
                <a:latin typeface="+mj-ea"/>
                <a:ea typeface="+mj-ea"/>
                <a:sym typeface="+mn-lt"/>
              </a:rPr>
              <a:t>Mi</a:t>
            </a:r>
            <a:r>
              <a:rPr lang="zh-CN" altLang="en-US" sz="3735">
                <a:ln w="38100">
                  <a:noFill/>
                </a:ln>
                <a:solidFill>
                  <a:schemeClr val="bg1"/>
                </a:solidFill>
                <a:latin typeface="+mj-ea"/>
                <a:ea typeface="+mj-ea"/>
                <a:sym typeface="+mn-lt"/>
              </a:rPr>
              <a:t>i</a:t>
            </a:r>
            <a:r>
              <a:rPr lang="zh-CN" altLang="en-US" sz="3735">
                <a:ln w="38100">
                  <a:noFill/>
                </a:ln>
                <a:solidFill>
                  <a:schemeClr val="bg1"/>
                </a:solidFill>
                <a:latin typeface="+mj-ea"/>
                <a:ea typeface="+mj-ea"/>
                <a:sym typeface="+mn-ea"/>
              </a:rPr>
              <a:t>irements</a:t>
            </a:r>
            <a:endParaRPr kumimoji="0" sz="3735" kern="1200" cap="none" spc="600" normalizeH="0" baseline="0" noProof="1">
              <a:solidFill>
                <a:srgbClr val="74CCD5"/>
              </a:solidFill>
              <a:latin typeface="Times New Roman" panose="02020603050405020304" pitchFamily="18" charset="0"/>
              <a:ea typeface="汉仪雅酷黑简" charset="-122"/>
              <a:cs typeface="Times New Roman" panose="02020603050405020304" pitchFamily="18" charset="0"/>
              <a:sym typeface="汉仪文黑-55简" charset="-122"/>
            </a:endParaRPr>
          </a:p>
        </p:txBody>
      </p:sp>
      <p:sp>
        <p:nvSpPr>
          <p:cNvPr id="9" name="文本框"/>
          <p:cNvSpPr/>
          <p:nvPr/>
        </p:nvSpPr>
        <p:spPr>
          <a:xfrm>
            <a:off x="741045" y="1838325"/>
            <a:ext cx="10846435" cy="3670935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400" normalizeH="0" baseline="0" noProof="1">
              <a:ln>
                <a:noFill/>
              </a:ln>
              <a:solidFill>
                <a:srgbClr val="74CCD5"/>
              </a:solidFill>
              <a:effectLst/>
              <a:uLnTx/>
              <a:uFillTx/>
              <a:latin typeface="Times New Roman" panose="02020603050405020304" pitchFamily="18" charset="0"/>
              <a:ea typeface="汉仪雅酷黑简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文本框"/>
          <p:cNvSpPr/>
          <p:nvPr/>
        </p:nvSpPr>
        <p:spPr>
          <a:xfrm>
            <a:off x="2670175" y="3573463"/>
            <a:ext cx="3773488" cy="700088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400" normalizeH="0" baseline="0" noProof="1">
              <a:ln>
                <a:noFill/>
              </a:ln>
              <a:solidFill>
                <a:srgbClr val="74CCD5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" name="文本框"/>
          <p:cNvSpPr/>
          <p:nvPr/>
        </p:nvSpPr>
        <p:spPr>
          <a:xfrm>
            <a:off x="7493000" y="1989138"/>
            <a:ext cx="3632200" cy="698500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400" normalizeH="0" baseline="0" noProof="1">
              <a:ln>
                <a:noFill/>
              </a:ln>
              <a:solidFill>
                <a:srgbClr val="74CCD5"/>
              </a:solidFill>
              <a:effectLst/>
              <a:uLnTx/>
              <a:uFillTx/>
              <a:latin typeface="Times New Roman" panose="02020603050405020304" pitchFamily="18" charset="0"/>
              <a:ea typeface="汉仪雅酷黑简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1" name="文本框"/>
          <p:cNvSpPr/>
          <p:nvPr/>
        </p:nvSpPr>
        <p:spPr>
          <a:xfrm>
            <a:off x="7493000" y="3319463"/>
            <a:ext cx="3481388" cy="700088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400" normalizeH="0" baseline="0" noProof="1">
              <a:ln>
                <a:noFill/>
              </a:ln>
              <a:solidFill>
                <a:srgbClr val="74CCD5"/>
              </a:solidFill>
              <a:effectLst/>
              <a:uLnTx/>
              <a:uFillTx/>
              <a:latin typeface="汉仪雅酷黑简" charset="-122"/>
              <a:ea typeface="汉仪雅酷黑简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07485" y="188595"/>
            <a:ext cx="3722370" cy="83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Mission Requirements</a:t>
            </a:r>
            <a:r>
              <a:rPr lang="en-US" altLang="zh-CN" u="heavy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1271270" y="1052195"/>
            <a:ext cx="9399270" cy="781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8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Database Management and Web </a:t>
            </a:r>
            <a:r>
              <a:rPr lang="en-US" altLang="zh-CN" b="1" dirty="0" err="1">
                <a:solidFill>
                  <a:srgbClr val="008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Visualisation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7035" y="1994535"/>
            <a:ext cx="11518900" cy="3624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• Design the database and create a web application that has the following functions: </a:t>
            </a:r>
            <a:b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allow users to login and check their accounts (1 account for 1 robot);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add/delete/modify information about robot (e.g. name, picture, etc.)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visualise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records of explorations (e.g. average maze exploration time, statistics of treasures, etc.);</a:t>
            </a:r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• Possible advanced functions:</a:t>
            </a:r>
            <a:b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display the real-time map, pictures and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other information from the robot,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self-designed other functions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 descr="97897899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2245" y="27940"/>
            <a:ext cx="12349480" cy="695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1"/>
          <p:cNvSpPr txBox="1"/>
          <p:nvPr/>
        </p:nvSpPr>
        <p:spPr>
          <a:xfrm>
            <a:off x="5016500" y="2708275"/>
            <a:ext cx="46513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汉仪文黑-55简" charset="-122"/>
                <a:sym typeface="汉仪文黑-55简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7350" y="617220"/>
            <a:ext cx="6042025" cy="2245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pic>
        <p:nvPicPr>
          <p:cNvPr id="4" name="图片 3" descr="WPS图片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25" y="260350"/>
            <a:ext cx="3460115" cy="2526030"/>
          </a:xfrm>
          <a:prstGeom prst="rect">
            <a:avLst/>
          </a:prstGeom>
        </p:spPr>
      </p:pic>
      <p:pic>
        <p:nvPicPr>
          <p:cNvPr id="5" name="图片 4" descr="WPS图片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675" y="260350"/>
            <a:ext cx="3616960" cy="2541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56270" y="476885"/>
            <a:ext cx="374396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38100">
                  <a:noFill/>
                </a:ln>
                <a:solidFill>
                  <a:schemeClr val="tx1"/>
                </a:solidFill>
                <a:latin typeface="+mj-ea"/>
                <a:ea typeface="+mj-ea"/>
                <a:sym typeface="+mn-lt"/>
              </a:rPr>
              <a:t>Basic  Functions</a:t>
            </a:r>
          </a:p>
        </p:txBody>
      </p:sp>
      <p:sp>
        <p:nvSpPr>
          <p:cNvPr id="9" name="矩形 8"/>
          <p:cNvSpPr/>
          <p:nvPr/>
        </p:nvSpPr>
        <p:spPr>
          <a:xfrm>
            <a:off x="8268970" y="1052830"/>
            <a:ext cx="3769360" cy="382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 defTabSz="685800" eaLnBrk="1" fontAlgn="auto" hangingPunct="1">
              <a:buClrTx/>
              <a:buSzTx/>
              <a:buFontTx/>
              <a:buAutoNum type="arabicPeriod"/>
            </a:pPr>
            <a:r>
              <a:rPr lang="en-US" altLang="zh-CN" sz="2000" dirty="0">
                <a:ln w="38100">
                  <a:noFill/>
                </a:ln>
                <a:solidFill>
                  <a:schemeClr val="tx1"/>
                </a:solidFill>
                <a:latin typeface="+mj-ea"/>
                <a:ea typeface="+mj-ea"/>
                <a:sym typeface="+mn-lt"/>
              </a:rPr>
              <a:t>Login and User Management</a:t>
            </a:r>
          </a:p>
          <a:p>
            <a:pPr marL="457200" indent="-457200" algn="l" defTabSz="685800" eaLnBrk="1" fontAlgn="auto" hangingPunct="1">
              <a:buClrTx/>
              <a:buSzTx/>
              <a:buFontTx/>
              <a:buAutoNum type="arabicPeriod"/>
            </a:pPr>
            <a:r>
              <a:rPr lang="en-US" altLang="zh-CN" sz="2000" dirty="0">
                <a:ln w="38100">
                  <a:noFill/>
                </a:ln>
                <a:solidFill>
                  <a:schemeClr val="tx1"/>
                </a:solidFill>
                <a:latin typeface="+mj-ea"/>
                <a:ea typeface="+mj-ea"/>
                <a:sym typeface="+mn-ea"/>
              </a:rPr>
              <a:t>add/delete/modify information about robot</a:t>
            </a:r>
            <a:endParaRPr lang="en-US" altLang="zh-CN" sz="2000" dirty="0">
              <a:ln w="38100">
                <a:noFill/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 algn="l" defTabSz="685800" eaLnBrk="1" fontAlgn="auto" hangingPunct="1">
              <a:buClrTx/>
              <a:buSzTx/>
              <a:buFontTx/>
              <a:buAutoNum type="arabicPeriod"/>
            </a:pPr>
            <a:r>
              <a:rPr lang="en-US" altLang="zh-CN" sz="2000" dirty="0">
                <a:ln w="38100">
                  <a:noFill/>
                </a:ln>
                <a:solidFill>
                  <a:schemeClr val="tx1"/>
                </a:solidFill>
                <a:latin typeface="+mj-ea"/>
                <a:ea typeface="+mj-ea"/>
                <a:sym typeface="+mn-ea"/>
              </a:rPr>
              <a:t>visualise records of explorations (e.g. average maze exploration time, statistics of treasures, etc.)</a:t>
            </a:r>
            <a:endParaRPr lang="en-US" altLang="zh-CN" sz="2000" dirty="0">
              <a:ln w="38100">
                <a:noFill/>
              </a:ln>
              <a:solidFill>
                <a:schemeClr val="tx1"/>
              </a:solidFill>
              <a:latin typeface="+mj-ea"/>
              <a:ea typeface="+mj-ea"/>
              <a:sym typeface="+mn-lt"/>
            </a:endParaRPr>
          </a:p>
          <a:p>
            <a:pPr marL="457200" indent="-457200" algn="l" defTabSz="685800" eaLnBrk="1" fontAlgn="auto" hangingPunct="1">
              <a:buClrTx/>
              <a:buSzTx/>
              <a:buFontTx/>
              <a:buAutoNum type="arabicPeriod"/>
            </a:pPr>
            <a:r>
              <a:rPr lang="en-US" altLang="zh-CN" sz="2000" dirty="0">
                <a:ln w="38100">
                  <a:noFill/>
                </a:ln>
                <a:solidFill>
                  <a:schemeClr val="tx1"/>
                </a:solidFill>
                <a:latin typeface="+mj-ea"/>
                <a:ea typeface="+mj-ea"/>
                <a:sym typeface="+mn-lt"/>
              </a:rPr>
              <a:t>Useful and Beautiful Website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2980" y="1772603"/>
            <a:ext cx="10469563" cy="3868738"/>
          </a:xfrm>
          <a:prstGeom prst="rect">
            <a:avLst/>
          </a:prstGeom>
          <a:solidFill>
            <a:srgbClr val="74C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文黑-55简" charset="-122"/>
              <a:ea typeface="汉仪文黑-55简" charset="-122"/>
              <a:cs typeface="+mn-ea"/>
              <a:sym typeface="汉仪文黑-55简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89725" y="1772920"/>
            <a:ext cx="4508500" cy="389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汉仪文黑-55简" charset="-122"/>
              <a:ea typeface="汉仪文黑-55简" charset="-122"/>
              <a:cs typeface="+mn-ea"/>
              <a:sym typeface="汉仪文黑-55简" charset="-122"/>
            </a:endParaRPr>
          </a:p>
        </p:txBody>
      </p:sp>
      <p:sp>
        <p:nvSpPr>
          <p:cNvPr id="9220" name="文本框"/>
          <p:cNvSpPr txBox="1"/>
          <p:nvPr>
            <p:custDataLst>
              <p:tags r:id="rId1"/>
            </p:custDataLst>
          </p:nvPr>
        </p:nvSpPr>
        <p:spPr>
          <a:xfrm>
            <a:off x="5467350" y="3409950"/>
            <a:ext cx="1065530" cy="77470"/>
          </a:xfrm>
          <a:prstGeom prst="rect">
            <a:avLst/>
          </a:prstGeom>
          <a:solidFill>
            <a:srgbClr val="74CCD5"/>
          </a:solidFill>
          <a:ln w="9525">
            <a:noFill/>
          </a:ln>
        </p:spPr>
        <p:txBody>
          <a:bodyPr>
            <a:noAutofit/>
          </a:bodyPr>
          <a:lstStyle/>
          <a:p>
            <a:pPr defTabSz="457200" eaLnBrk="1" hangingPunct="1"/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ea typeface="汉仪文黑-55简" charset="-122"/>
              <a:sym typeface="汉仪文黑-55简" charset="-122"/>
            </a:endParaRPr>
          </a:p>
        </p:txBody>
      </p:sp>
      <p:sp>
        <p:nvSpPr>
          <p:cNvPr id="9221" name="文本框 1"/>
          <p:cNvSpPr txBox="1"/>
          <p:nvPr/>
        </p:nvSpPr>
        <p:spPr>
          <a:xfrm>
            <a:off x="5467350" y="2978785"/>
            <a:ext cx="429895" cy="448945"/>
          </a:xfrm>
          <a:prstGeom prst="rect">
            <a:avLst/>
          </a:prstGeom>
          <a:solidFill>
            <a:srgbClr val="74CCD5"/>
          </a:solidFill>
          <a:ln w="9525">
            <a:noFill/>
          </a:ln>
        </p:spPr>
        <p:txBody>
          <a:bodyPr>
            <a:noAutofit/>
          </a:bodyPr>
          <a:lstStyle/>
          <a:p>
            <a:pPr eaLnBrk="1" hangingPunct="1"/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汉仪文黑-55简" charset="-122"/>
              <a:sym typeface="汉仪文黑-55简" charset="-122"/>
            </a:endParaRPr>
          </a:p>
        </p:txBody>
      </p:sp>
      <p:sp>
        <p:nvSpPr>
          <p:cNvPr id="9224" name="文本框"/>
          <p:cNvSpPr txBox="1"/>
          <p:nvPr/>
        </p:nvSpPr>
        <p:spPr>
          <a:xfrm>
            <a:off x="6884670" y="3141980"/>
            <a:ext cx="4175760" cy="18173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1800" dirty="0">
                <a:ln w="38100">
                  <a:noFill/>
                </a:ln>
                <a:latin typeface="+mj-ea"/>
                <a:ea typeface="+mj-ea"/>
                <a:sym typeface="+mn-lt"/>
              </a:rPr>
              <a:t>Assign roles for each user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1800" dirty="0">
                <a:ln w="38100">
                  <a:noFill/>
                </a:ln>
                <a:latin typeface="+mj-ea"/>
                <a:ea typeface="+mj-ea"/>
                <a:sym typeface="+mn-lt"/>
              </a:rPr>
              <a:t>Enable various user operation 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1800" dirty="0">
                <a:ln w="38100">
                  <a:noFill/>
                </a:ln>
                <a:highlight>
                  <a:srgbClr val="B49D86"/>
                </a:highlight>
                <a:latin typeface="+mj-ea"/>
                <a:ea typeface="+mj-ea"/>
                <a:sym typeface="+mn-lt"/>
              </a:rPr>
              <a:t>Data read and edits from the </a:t>
            </a:r>
          </a:p>
          <a:p>
            <a:pPr algn="l">
              <a:buFont typeface="Wingdings" panose="05000000000000000000" pitchFamily="2" charset="2"/>
            </a:pPr>
            <a:r>
              <a:rPr lang="en-US" altLang="zh-CN" sz="1800" dirty="0">
                <a:ln w="38100">
                  <a:noFill/>
                </a:ln>
                <a:highlight>
                  <a:srgbClr val="B49D86"/>
                </a:highlight>
                <a:latin typeface="+mj-ea"/>
                <a:ea typeface="+mj-ea"/>
                <a:sym typeface="+mn-lt"/>
              </a:rPr>
              <a:t>   following </a:t>
            </a:r>
            <a:r>
              <a:rPr lang="en-US" altLang="zh-CN" sz="1800" dirty="0" err="1">
                <a:ln w="38100">
                  <a:noFill/>
                </a:ln>
                <a:highlight>
                  <a:srgbClr val="B49D86"/>
                </a:highlight>
                <a:latin typeface="+mj-ea"/>
                <a:ea typeface="+mj-ea"/>
                <a:sym typeface="+mn-lt"/>
              </a:rPr>
              <a:t>url</a:t>
            </a:r>
            <a:r>
              <a:rPr lang="en-US" altLang="zh-CN" sz="1800" dirty="0">
                <a:ln w="38100">
                  <a:noFill/>
                </a:ln>
                <a:highlight>
                  <a:srgbClr val="B49D86"/>
                </a:highlight>
                <a:latin typeface="+mj-ea"/>
                <a:ea typeface="+mj-ea"/>
                <a:sym typeface="+mn-lt"/>
              </a:rPr>
              <a:t>(backend DB):</a:t>
            </a:r>
            <a:br>
              <a:rPr lang="en-US" altLang="zh-CN" sz="1800" dirty="0">
                <a:ln w="38100">
                  <a:noFill/>
                </a:ln>
                <a:highlight>
                  <a:srgbClr val="B49D86"/>
                </a:highlight>
                <a:latin typeface="+mj-ea"/>
                <a:ea typeface="+mj-ea"/>
                <a:sym typeface="+mn-lt"/>
              </a:rPr>
            </a:br>
            <a:r>
              <a:rPr lang="en-US" altLang="zh-CN" sz="1800" dirty="0">
                <a:ln w="38100">
                  <a:noFill/>
                </a:ln>
                <a:highlight>
                  <a:srgbClr val="B49D86"/>
                </a:highlight>
                <a:latin typeface="+mj-ea"/>
                <a:ea typeface="+mj-ea"/>
                <a:sym typeface="+mn-lt"/>
              </a:rPr>
              <a:t>   http://gmall-h5-api.atguigu.cn</a:t>
            </a:r>
          </a:p>
          <a:p>
            <a:pPr algn="l" eaLnBrk="1" hangingPunct="1">
              <a:lnSpc>
                <a:spcPct val="120000"/>
              </a:lnSpc>
            </a:pPr>
            <a:endParaRPr lang="en-US" altLang="zh-CN" sz="1800" dirty="0">
              <a:ln w="38100">
                <a:noFill/>
              </a:ln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240838" y="1917700"/>
            <a:ext cx="1223963" cy="1223963"/>
          </a:xfrm>
          <a:prstGeom prst="ellipse">
            <a:avLst/>
          </a:prstGeom>
          <a:solidFill>
            <a:srgbClr val="74CCD5"/>
          </a:solidFill>
          <a:ln w="19050">
            <a:solidFill>
              <a:srgbClr val="74C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5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汉仪文黑-55简" charset="-122"/>
              <a:ea typeface="汉仪文黑-55简" charset="-122"/>
              <a:cs typeface="+mn-ea"/>
              <a:sym typeface="汉仪文黑-55简" charset="-122"/>
            </a:endParaRPr>
          </a:p>
        </p:txBody>
      </p:sp>
      <p:pic>
        <p:nvPicPr>
          <p:cNvPr id="9226" name="图片 102"/>
          <p:cNvPicPr/>
          <p:nvPr/>
        </p:nvPicPr>
        <p:blipFill>
          <a:blip r:embed="rId5">
            <a:lum bright="100000"/>
          </a:blip>
          <a:stretch>
            <a:fillRect/>
          </a:stretch>
        </p:blipFill>
        <p:spPr>
          <a:xfrm>
            <a:off x="9372600" y="2054225"/>
            <a:ext cx="949325" cy="949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7" name="TextBox 7"/>
          <p:cNvSpPr txBox="1"/>
          <p:nvPr/>
        </p:nvSpPr>
        <p:spPr>
          <a:xfrm>
            <a:off x="1055370" y="371475"/>
            <a:ext cx="9508490" cy="70548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 sz="3200" b="1" dirty="0">
                <a:ln w="38100">
                  <a:noFill/>
                </a:ln>
                <a:latin typeface="+mj-ea"/>
                <a:ea typeface="+mj-ea"/>
                <a:sym typeface="+mn-lt"/>
              </a:rPr>
              <a:t>Innovation 1: Authority Management</a:t>
            </a:r>
          </a:p>
        </p:txBody>
      </p:sp>
      <p:sp>
        <p:nvSpPr>
          <p:cNvPr id="9" name="任意多边形"/>
          <p:cNvSpPr>
            <a:spLocks noChangeAspect="1"/>
          </p:cNvSpPr>
          <p:nvPr/>
        </p:nvSpPr>
        <p:spPr bwMode="auto">
          <a:xfrm>
            <a:off x="411163" y="338138"/>
            <a:ext cx="415925" cy="442913"/>
          </a:xfrm>
          <a:custGeom>
            <a:avLst/>
            <a:gdLst>
              <a:gd name="connsiteX0" fmla="*/ 285671 w 571362"/>
              <a:gd name="connsiteY0" fmla="*/ 470107 h 606722"/>
              <a:gd name="connsiteX1" fmla="*/ 374169 w 571362"/>
              <a:gd name="connsiteY1" fmla="*/ 512238 h 606722"/>
              <a:gd name="connsiteX2" fmla="*/ 369717 w 571362"/>
              <a:gd name="connsiteY2" fmla="*/ 522815 h 606722"/>
              <a:gd name="connsiteX3" fmla="*/ 285671 w 571362"/>
              <a:gd name="connsiteY3" fmla="*/ 606722 h 606722"/>
              <a:gd name="connsiteX4" fmla="*/ 201625 w 571362"/>
              <a:gd name="connsiteY4" fmla="*/ 522815 h 606722"/>
              <a:gd name="connsiteX5" fmla="*/ 197262 w 571362"/>
              <a:gd name="connsiteY5" fmla="*/ 512238 h 606722"/>
              <a:gd name="connsiteX6" fmla="*/ 285671 w 571362"/>
              <a:gd name="connsiteY6" fmla="*/ 470107 h 606722"/>
              <a:gd name="connsiteX7" fmla="*/ 403524 w 571362"/>
              <a:gd name="connsiteY7" fmla="*/ 393967 h 606722"/>
              <a:gd name="connsiteX8" fmla="*/ 384914 w 571362"/>
              <a:gd name="connsiteY8" fmla="*/ 481539 h 606722"/>
              <a:gd name="connsiteX9" fmla="*/ 318846 w 571362"/>
              <a:gd name="connsiteY9" fmla="*/ 451044 h 606722"/>
              <a:gd name="connsiteX10" fmla="*/ 388387 w 571362"/>
              <a:gd name="connsiteY10" fmla="*/ 405169 h 606722"/>
              <a:gd name="connsiteX11" fmla="*/ 403524 w 571362"/>
              <a:gd name="connsiteY11" fmla="*/ 393967 h 606722"/>
              <a:gd name="connsiteX12" fmla="*/ 167906 w 571362"/>
              <a:gd name="connsiteY12" fmla="*/ 393967 h 606722"/>
              <a:gd name="connsiteX13" fmla="*/ 183034 w 571362"/>
              <a:gd name="connsiteY13" fmla="*/ 405169 h 606722"/>
              <a:gd name="connsiteX14" fmla="*/ 252443 w 571362"/>
              <a:gd name="connsiteY14" fmla="*/ 451044 h 606722"/>
              <a:gd name="connsiteX15" fmla="*/ 186504 w 571362"/>
              <a:gd name="connsiteY15" fmla="*/ 481539 h 606722"/>
              <a:gd name="connsiteX16" fmla="*/ 167906 w 571362"/>
              <a:gd name="connsiteY16" fmla="*/ 393967 h 606722"/>
              <a:gd name="connsiteX17" fmla="*/ 483987 w 571362"/>
              <a:gd name="connsiteY17" fmla="*/ 326436 h 606722"/>
              <a:gd name="connsiteX18" fmla="*/ 571215 w 571362"/>
              <a:gd name="connsiteY18" fmla="*/ 468871 h 606722"/>
              <a:gd name="connsiteX19" fmla="*/ 561602 w 571362"/>
              <a:gd name="connsiteY19" fmla="*/ 498549 h 606722"/>
              <a:gd name="connsiteX20" fmla="*/ 427733 w 571362"/>
              <a:gd name="connsiteY20" fmla="*/ 496860 h 606722"/>
              <a:gd name="connsiteX21" fmla="*/ 415450 w 571362"/>
              <a:gd name="connsiteY21" fmla="*/ 492862 h 606722"/>
              <a:gd name="connsiteX22" fmla="*/ 439304 w 571362"/>
              <a:gd name="connsiteY22" fmla="*/ 365888 h 606722"/>
              <a:gd name="connsiteX23" fmla="*/ 483987 w 571362"/>
              <a:gd name="connsiteY23" fmla="*/ 326436 h 606722"/>
              <a:gd name="connsiteX24" fmla="*/ 87462 w 571362"/>
              <a:gd name="connsiteY24" fmla="*/ 326436 h 606722"/>
              <a:gd name="connsiteX25" fmla="*/ 132145 w 571362"/>
              <a:gd name="connsiteY25" fmla="*/ 365899 h 606722"/>
              <a:gd name="connsiteX26" fmla="*/ 155910 w 571362"/>
              <a:gd name="connsiteY26" fmla="*/ 492907 h 606722"/>
              <a:gd name="connsiteX27" fmla="*/ 143716 w 571362"/>
              <a:gd name="connsiteY27" fmla="*/ 496907 h 606722"/>
              <a:gd name="connsiteX28" fmla="*/ 9758 w 571362"/>
              <a:gd name="connsiteY28" fmla="*/ 498596 h 606722"/>
              <a:gd name="connsiteX29" fmla="*/ 145 w 571362"/>
              <a:gd name="connsiteY29" fmla="*/ 468910 h 606722"/>
              <a:gd name="connsiteX30" fmla="*/ 87462 w 571362"/>
              <a:gd name="connsiteY30" fmla="*/ 326436 h 606722"/>
              <a:gd name="connsiteX31" fmla="*/ 441700 w 571362"/>
              <a:gd name="connsiteY31" fmla="*/ 285931 h 606722"/>
              <a:gd name="connsiteX32" fmla="*/ 460682 w 571362"/>
              <a:gd name="connsiteY32" fmla="*/ 303352 h 606722"/>
              <a:gd name="connsiteX33" fmla="*/ 441700 w 571362"/>
              <a:gd name="connsiteY33" fmla="*/ 320861 h 606722"/>
              <a:gd name="connsiteX34" fmla="*/ 441878 w 571362"/>
              <a:gd name="connsiteY34" fmla="*/ 303352 h 606722"/>
              <a:gd name="connsiteX35" fmla="*/ 441700 w 571362"/>
              <a:gd name="connsiteY35" fmla="*/ 285931 h 606722"/>
              <a:gd name="connsiteX36" fmla="*/ 129660 w 571362"/>
              <a:gd name="connsiteY36" fmla="*/ 285931 h 606722"/>
              <a:gd name="connsiteX37" fmla="*/ 129482 w 571362"/>
              <a:gd name="connsiteY37" fmla="*/ 303352 h 606722"/>
              <a:gd name="connsiteX38" fmla="*/ 129660 w 571362"/>
              <a:gd name="connsiteY38" fmla="*/ 320861 h 606722"/>
              <a:gd name="connsiteX39" fmla="*/ 110678 w 571362"/>
              <a:gd name="connsiteY39" fmla="*/ 303352 h 606722"/>
              <a:gd name="connsiteX40" fmla="*/ 129660 w 571362"/>
              <a:gd name="connsiteY40" fmla="*/ 285931 h 606722"/>
              <a:gd name="connsiteX41" fmla="*/ 285715 w 571362"/>
              <a:gd name="connsiteY41" fmla="*/ 279439 h 606722"/>
              <a:gd name="connsiteX42" fmla="*/ 309672 w 571362"/>
              <a:gd name="connsiteY42" fmla="*/ 303396 h 606722"/>
              <a:gd name="connsiteX43" fmla="*/ 285715 w 571362"/>
              <a:gd name="connsiteY43" fmla="*/ 327353 h 606722"/>
              <a:gd name="connsiteX44" fmla="*/ 261758 w 571362"/>
              <a:gd name="connsiteY44" fmla="*/ 303396 h 606722"/>
              <a:gd name="connsiteX45" fmla="*/ 285715 w 571362"/>
              <a:gd name="connsiteY45" fmla="*/ 279439 h 606722"/>
              <a:gd name="connsiteX46" fmla="*/ 285680 w 571362"/>
              <a:gd name="connsiteY46" fmla="*/ 246856 h 606722"/>
              <a:gd name="connsiteX47" fmla="*/ 229160 w 571362"/>
              <a:gd name="connsiteY47" fmla="*/ 303291 h 606722"/>
              <a:gd name="connsiteX48" fmla="*/ 285680 w 571362"/>
              <a:gd name="connsiteY48" fmla="*/ 359814 h 606722"/>
              <a:gd name="connsiteX49" fmla="*/ 342288 w 571362"/>
              <a:gd name="connsiteY49" fmla="*/ 303291 h 606722"/>
              <a:gd name="connsiteX50" fmla="*/ 285680 w 571362"/>
              <a:gd name="connsiteY50" fmla="*/ 246856 h 606722"/>
              <a:gd name="connsiteX51" fmla="*/ 285680 w 571362"/>
              <a:gd name="connsiteY51" fmla="*/ 173803 h 606722"/>
              <a:gd name="connsiteX52" fmla="*/ 369346 w 571362"/>
              <a:gd name="connsiteY52" fmla="*/ 227926 h 606722"/>
              <a:gd name="connsiteX53" fmla="*/ 407886 w 571362"/>
              <a:gd name="connsiteY53" fmla="*/ 257254 h 606722"/>
              <a:gd name="connsiteX54" fmla="*/ 409310 w 571362"/>
              <a:gd name="connsiteY54" fmla="*/ 303291 h 606722"/>
              <a:gd name="connsiteX55" fmla="*/ 407886 w 571362"/>
              <a:gd name="connsiteY55" fmla="*/ 349327 h 606722"/>
              <a:gd name="connsiteX56" fmla="*/ 369346 w 571362"/>
              <a:gd name="connsiteY56" fmla="*/ 378743 h 606722"/>
              <a:gd name="connsiteX57" fmla="*/ 285680 w 571362"/>
              <a:gd name="connsiteY57" fmla="*/ 432778 h 606722"/>
              <a:gd name="connsiteX58" fmla="*/ 202102 w 571362"/>
              <a:gd name="connsiteY58" fmla="*/ 378743 h 606722"/>
              <a:gd name="connsiteX59" fmla="*/ 163562 w 571362"/>
              <a:gd name="connsiteY59" fmla="*/ 349327 h 606722"/>
              <a:gd name="connsiteX60" fmla="*/ 162049 w 571362"/>
              <a:gd name="connsiteY60" fmla="*/ 303291 h 606722"/>
              <a:gd name="connsiteX61" fmla="*/ 163562 w 571362"/>
              <a:gd name="connsiteY61" fmla="*/ 257254 h 606722"/>
              <a:gd name="connsiteX62" fmla="*/ 202102 w 571362"/>
              <a:gd name="connsiteY62" fmla="*/ 227926 h 606722"/>
              <a:gd name="connsiteX63" fmla="*/ 285680 w 571362"/>
              <a:gd name="connsiteY63" fmla="*/ 173803 h 606722"/>
              <a:gd name="connsiteX64" fmla="*/ 384914 w 571362"/>
              <a:gd name="connsiteY64" fmla="*/ 125113 h 606722"/>
              <a:gd name="connsiteX65" fmla="*/ 403524 w 571362"/>
              <a:gd name="connsiteY65" fmla="*/ 212685 h 606722"/>
              <a:gd name="connsiteX66" fmla="*/ 388387 w 571362"/>
              <a:gd name="connsiteY66" fmla="*/ 201572 h 606722"/>
              <a:gd name="connsiteX67" fmla="*/ 318846 w 571362"/>
              <a:gd name="connsiteY67" fmla="*/ 155608 h 606722"/>
              <a:gd name="connsiteX68" fmla="*/ 384914 w 571362"/>
              <a:gd name="connsiteY68" fmla="*/ 125113 h 606722"/>
              <a:gd name="connsiteX69" fmla="*/ 186504 w 571362"/>
              <a:gd name="connsiteY69" fmla="*/ 125113 h 606722"/>
              <a:gd name="connsiteX70" fmla="*/ 252443 w 571362"/>
              <a:gd name="connsiteY70" fmla="*/ 155608 h 606722"/>
              <a:gd name="connsiteX71" fmla="*/ 183034 w 571362"/>
              <a:gd name="connsiteY71" fmla="*/ 201572 h 606722"/>
              <a:gd name="connsiteX72" fmla="*/ 167906 w 571362"/>
              <a:gd name="connsiteY72" fmla="*/ 212685 h 606722"/>
              <a:gd name="connsiteX73" fmla="*/ 186504 w 571362"/>
              <a:gd name="connsiteY73" fmla="*/ 125113 h 606722"/>
              <a:gd name="connsiteX74" fmla="*/ 513359 w 571362"/>
              <a:gd name="connsiteY74" fmla="*/ 94417 h 606722"/>
              <a:gd name="connsiteX75" fmla="*/ 561602 w 571362"/>
              <a:gd name="connsiteY75" fmla="*/ 108100 h 606722"/>
              <a:gd name="connsiteX76" fmla="*/ 571215 w 571362"/>
              <a:gd name="connsiteY76" fmla="*/ 137863 h 606722"/>
              <a:gd name="connsiteX77" fmla="*/ 483987 w 571362"/>
              <a:gd name="connsiteY77" fmla="*/ 280286 h 606722"/>
              <a:gd name="connsiteX78" fmla="*/ 439304 w 571362"/>
              <a:gd name="connsiteY78" fmla="*/ 240838 h 606722"/>
              <a:gd name="connsiteX79" fmla="*/ 415450 w 571362"/>
              <a:gd name="connsiteY79" fmla="*/ 113875 h 606722"/>
              <a:gd name="connsiteX80" fmla="*/ 427733 w 571362"/>
              <a:gd name="connsiteY80" fmla="*/ 109876 h 606722"/>
              <a:gd name="connsiteX81" fmla="*/ 513359 w 571362"/>
              <a:gd name="connsiteY81" fmla="*/ 94417 h 606722"/>
              <a:gd name="connsiteX82" fmla="*/ 57990 w 571362"/>
              <a:gd name="connsiteY82" fmla="*/ 94417 h 606722"/>
              <a:gd name="connsiteX83" fmla="*/ 143715 w 571362"/>
              <a:gd name="connsiteY83" fmla="*/ 109876 h 606722"/>
              <a:gd name="connsiteX84" fmla="*/ 155911 w 571362"/>
              <a:gd name="connsiteY84" fmla="*/ 113875 h 606722"/>
              <a:gd name="connsiteX85" fmla="*/ 132143 w 571362"/>
              <a:gd name="connsiteY85" fmla="*/ 240838 h 606722"/>
              <a:gd name="connsiteX86" fmla="*/ 87455 w 571362"/>
              <a:gd name="connsiteY86" fmla="*/ 280286 h 606722"/>
              <a:gd name="connsiteX87" fmla="*/ 127 w 571362"/>
              <a:gd name="connsiteY87" fmla="*/ 137863 h 606722"/>
              <a:gd name="connsiteX88" fmla="*/ 9741 w 571362"/>
              <a:gd name="connsiteY88" fmla="*/ 108100 h 606722"/>
              <a:gd name="connsiteX89" fmla="*/ 57990 w 571362"/>
              <a:gd name="connsiteY89" fmla="*/ 94417 h 606722"/>
              <a:gd name="connsiteX90" fmla="*/ 285671 w 571362"/>
              <a:gd name="connsiteY90" fmla="*/ 0 h 606722"/>
              <a:gd name="connsiteX91" fmla="*/ 369717 w 571362"/>
              <a:gd name="connsiteY91" fmla="*/ 83918 h 606722"/>
              <a:gd name="connsiteX92" fmla="*/ 374169 w 571362"/>
              <a:gd name="connsiteY92" fmla="*/ 94496 h 606722"/>
              <a:gd name="connsiteX93" fmla="*/ 285671 w 571362"/>
              <a:gd name="connsiteY93" fmla="*/ 136544 h 606722"/>
              <a:gd name="connsiteX94" fmla="*/ 197262 w 571362"/>
              <a:gd name="connsiteY94" fmla="*/ 94496 h 606722"/>
              <a:gd name="connsiteX95" fmla="*/ 201625 w 571362"/>
              <a:gd name="connsiteY95" fmla="*/ 83918 h 606722"/>
              <a:gd name="connsiteX96" fmla="*/ 285671 w 571362"/>
              <a:gd name="connsiteY9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71362" h="606722">
                <a:moveTo>
                  <a:pt x="285671" y="470107"/>
                </a:moveTo>
                <a:cubicBezTo>
                  <a:pt x="315586" y="486551"/>
                  <a:pt x="345412" y="500772"/>
                  <a:pt x="374169" y="512238"/>
                </a:cubicBezTo>
                <a:cubicBezTo>
                  <a:pt x="372744" y="515793"/>
                  <a:pt x="371231" y="519349"/>
                  <a:pt x="369717" y="522815"/>
                </a:cubicBezTo>
                <a:cubicBezTo>
                  <a:pt x="346391" y="576146"/>
                  <a:pt x="315764" y="606722"/>
                  <a:pt x="285671" y="606722"/>
                </a:cubicBezTo>
                <a:cubicBezTo>
                  <a:pt x="255667" y="606722"/>
                  <a:pt x="225040" y="576146"/>
                  <a:pt x="201625" y="522815"/>
                </a:cubicBezTo>
                <a:cubicBezTo>
                  <a:pt x="200111" y="519349"/>
                  <a:pt x="198687" y="515793"/>
                  <a:pt x="197262" y="512238"/>
                </a:cubicBezTo>
                <a:cubicBezTo>
                  <a:pt x="226019" y="500772"/>
                  <a:pt x="255756" y="486551"/>
                  <a:pt x="285671" y="470107"/>
                </a:cubicBezTo>
                <a:close/>
                <a:moveTo>
                  <a:pt x="403524" y="393967"/>
                </a:moveTo>
                <a:cubicBezTo>
                  <a:pt x="399428" y="425262"/>
                  <a:pt x="393106" y="454778"/>
                  <a:pt x="384914" y="481539"/>
                </a:cubicBezTo>
                <a:cubicBezTo>
                  <a:pt x="363367" y="472915"/>
                  <a:pt x="341284" y="462691"/>
                  <a:pt x="318846" y="451044"/>
                </a:cubicBezTo>
                <a:cubicBezTo>
                  <a:pt x="342264" y="436997"/>
                  <a:pt x="365593" y="421617"/>
                  <a:pt x="388387" y="405169"/>
                </a:cubicBezTo>
                <a:cubicBezTo>
                  <a:pt x="393462" y="401435"/>
                  <a:pt x="398538" y="397701"/>
                  <a:pt x="403524" y="393967"/>
                </a:cubicBezTo>
                <a:close/>
                <a:moveTo>
                  <a:pt x="167906" y="393967"/>
                </a:moveTo>
                <a:cubicBezTo>
                  <a:pt x="172800" y="397701"/>
                  <a:pt x="177872" y="401435"/>
                  <a:pt x="183034" y="405169"/>
                </a:cubicBezTo>
                <a:cubicBezTo>
                  <a:pt x="205814" y="421617"/>
                  <a:pt x="229129" y="436997"/>
                  <a:pt x="252443" y="451044"/>
                </a:cubicBezTo>
                <a:cubicBezTo>
                  <a:pt x="230107" y="462691"/>
                  <a:pt x="208039" y="472915"/>
                  <a:pt x="186504" y="481539"/>
                </a:cubicBezTo>
                <a:cubicBezTo>
                  <a:pt x="178228" y="454778"/>
                  <a:pt x="171999" y="425262"/>
                  <a:pt x="167906" y="393967"/>
                </a:cubicBezTo>
                <a:close/>
                <a:moveTo>
                  <a:pt x="483987" y="326436"/>
                </a:moveTo>
                <a:cubicBezTo>
                  <a:pt x="535879" y="380371"/>
                  <a:pt x="568723" y="432263"/>
                  <a:pt x="571215" y="468871"/>
                </a:cubicBezTo>
                <a:cubicBezTo>
                  <a:pt x="572105" y="481844"/>
                  <a:pt x="568990" y="491618"/>
                  <a:pt x="561602" y="498549"/>
                </a:cubicBezTo>
                <a:cubicBezTo>
                  <a:pt x="541842" y="517386"/>
                  <a:pt x="491730" y="516764"/>
                  <a:pt x="427733" y="496860"/>
                </a:cubicBezTo>
                <a:cubicBezTo>
                  <a:pt x="423728" y="495616"/>
                  <a:pt x="419633" y="494284"/>
                  <a:pt x="415450" y="492862"/>
                </a:cubicBezTo>
                <a:cubicBezTo>
                  <a:pt x="427377" y="454654"/>
                  <a:pt x="435477" y="411559"/>
                  <a:pt x="439304" y="365888"/>
                </a:cubicBezTo>
                <a:cubicBezTo>
                  <a:pt x="455148" y="352826"/>
                  <a:pt x="470101" y="339587"/>
                  <a:pt x="483987" y="326436"/>
                </a:cubicBezTo>
                <a:close/>
                <a:moveTo>
                  <a:pt x="87462" y="326436"/>
                </a:moveTo>
                <a:cubicBezTo>
                  <a:pt x="101348" y="339590"/>
                  <a:pt x="116301" y="352833"/>
                  <a:pt x="132145" y="365899"/>
                </a:cubicBezTo>
                <a:cubicBezTo>
                  <a:pt x="135972" y="411583"/>
                  <a:pt x="144072" y="454689"/>
                  <a:pt x="155910" y="492907"/>
                </a:cubicBezTo>
                <a:cubicBezTo>
                  <a:pt x="151816" y="494329"/>
                  <a:pt x="147721" y="495663"/>
                  <a:pt x="143716" y="496907"/>
                </a:cubicBezTo>
                <a:cubicBezTo>
                  <a:pt x="79630" y="516816"/>
                  <a:pt x="29607" y="517527"/>
                  <a:pt x="9758" y="498596"/>
                </a:cubicBezTo>
                <a:cubicBezTo>
                  <a:pt x="2459" y="491663"/>
                  <a:pt x="-745" y="481886"/>
                  <a:pt x="145" y="468910"/>
                </a:cubicBezTo>
                <a:cubicBezTo>
                  <a:pt x="2637" y="432292"/>
                  <a:pt x="35481" y="380386"/>
                  <a:pt x="87462" y="326436"/>
                </a:cubicBezTo>
                <a:close/>
                <a:moveTo>
                  <a:pt x="441700" y="285931"/>
                </a:moveTo>
                <a:cubicBezTo>
                  <a:pt x="448206" y="291708"/>
                  <a:pt x="454622" y="297574"/>
                  <a:pt x="460682" y="303352"/>
                </a:cubicBezTo>
                <a:cubicBezTo>
                  <a:pt x="454622" y="309218"/>
                  <a:pt x="448206" y="314995"/>
                  <a:pt x="441700" y="320861"/>
                </a:cubicBezTo>
                <a:cubicBezTo>
                  <a:pt x="441878" y="314995"/>
                  <a:pt x="441878" y="309218"/>
                  <a:pt x="441878" y="303352"/>
                </a:cubicBezTo>
                <a:cubicBezTo>
                  <a:pt x="441878" y="297574"/>
                  <a:pt x="441878" y="291708"/>
                  <a:pt x="441700" y="285931"/>
                </a:cubicBezTo>
                <a:close/>
                <a:moveTo>
                  <a:pt x="129660" y="285931"/>
                </a:moveTo>
                <a:cubicBezTo>
                  <a:pt x="129571" y="291708"/>
                  <a:pt x="129482" y="297574"/>
                  <a:pt x="129482" y="303352"/>
                </a:cubicBezTo>
                <a:cubicBezTo>
                  <a:pt x="129482" y="309218"/>
                  <a:pt x="129571" y="314995"/>
                  <a:pt x="129660" y="320861"/>
                </a:cubicBezTo>
                <a:cubicBezTo>
                  <a:pt x="123154" y="314995"/>
                  <a:pt x="116827" y="309218"/>
                  <a:pt x="110678" y="303352"/>
                </a:cubicBezTo>
                <a:cubicBezTo>
                  <a:pt x="116827" y="297574"/>
                  <a:pt x="123154" y="291708"/>
                  <a:pt x="129660" y="285931"/>
                </a:cubicBezTo>
                <a:close/>
                <a:moveTo>
                  <a:pt x="285715" y="279439"/>
                </a:moveTo>
                <a:cubicBezTo>
                  <a:pt x="298946" y="279439"/>
                  <a:pt x="309672" y="290165"/>
                  <a:pt x="309672" y="303396"/>
                </a:cubicBezTo>
                <a:cubicBezTo>
                  <a:pt x="309672" y="316627"/>
                  <a:pt x="298946" y="327353"/>
                  <a:pt x="285715" y="327353"/>
                </a:cubicBezTo>
                <a:cubicBezTo>
                  <a:pt x="272484" y="327353"/>
                  <a:pt x="261758" y="316627"/>
                  <a:pt x="261758" y="303396"/>
                </a:cubicBezTo>
                <a:cubicBezTo>
                  <a:pt x="261758" y="290165"/>
                  <a:pt x="272484" y="279439"/>
                  <a:pt x="285715" y="279439"/>
                </a:cubicBezTo>
                <a:close/>
                <a:moveTo>
                  <a:pt x="285680" y="246856"/>
                </a:moveTo>
                <a:cubicBezTo>
                  <a:pt x="254527" y="246856"/>
                  <a:pt x="229160" y="272185"/>
                  <a:pt x="229160" y="303291"/>
                </a:cubicBezTo>
                <a:cubicBezTo>
                  <a:pt x="229160" y="334485"/>
                  <a:pt x="254527" y="359814"/>
                  <a:pt x="285680" y="359814"/>
                </a:cubicBezTo>
                <a:cubicBezTo>
                  <a:pt x="316921" y="359814"/>
                  <a:pt x="342288" y="334485"/>
                  <a:pt x="342288" y="303291"/>
                </a:cubicBezTo>
                <a:cubicBezTo>
                  <a:pt x="342288" y="272185"/>
                  <a:pt x="316921" y="246856"/>
                  <a:pt x="285680" y="246856"/>
                </a:cubicBezTo>
                <a:close/>
                <a:moveTo>
                  <a:pt x="285680" y="173803"/>
                </a:moveTo>
                <a:cubicBezTo>
                  <a:pt x="313717" y="189978"/>
                  <a:pt x="341843" y="208108"/>
                  <a:pt x="369346" y="227926"/>
                </a:cubicBezTo>
                <a:cubicBezTo>
                  <a:pt x="382608" y="237525"/>
                  <a:pt x="395514" y="247301"/>
                  <a:pt x="407886" y="257254"/>
                </a:cubicBezTo>
                <a:cubicBezTo>
                  <a:pt x="408865" y="272363"/>
                  <a:pt x="409310" y="287738"/>
                  <a:pt x="409310" y="303291"/>
                </a:cubicBezTo>
                <a:cubicBezTo>
                  <a:pt x="409310" y="318843"/>
                  <a:pt x="408865" y="334218"/>
                  <a:pt x="407886" y="349327"/>
                </a:cubicBezTo>
                <a:cubicBezTo>
                  <a:pt x="395514" y="359280"/>
                  <a:pt x="382608" y="369145"/>
                  <a:pt x="369346" y="378743"/>
                </a:cubicBezTo>
                <a:cubicBezTo>
                  <a:pt x="341843" y="398562"/>
                  <a:pt x="313717" y="416692"/>
                  <a:pt x="285680" y="432778"/>
                </a:cubicBezTo>
                <a:cubicBezTo>
                  <a:pt x="257642" y="416692"/>
                  <a:pt x="229605" y="398562"/>
                  <a:pt x="202102" y="378743"/>
                </a:cubicBezTo>
                <a:cubicBezTo>
                  <a:pt x="188840" y="369145"/>
                  <a:pt x="175934" y="359280"/>
                  <a:pt x="163562" y="349327"/>
                </a:cubicBezTo>
                <a:cubicBezTo>
                  <a:pt x="162583" y="334218"/>
                  <a:pt x="162049" y="318843"/>
                  <a:pt x="162049" y="303291"/>
                </a:cubicBezTo>
                <a:cubicBezTo>
                  <a:pt x="162049" y="287738"/>
                  <a:pt x="162583" y="272363"/>
                  <a:pt x="163562" y="257254"/>
                </a:cubicBezTo>
                <a:cubicBezTo>
                  <a:pt x="175934" y="247301"/>
                  <a:pt x="188840" y="237525"/>
                  <a:pt x="202102" y="227926"/>
                </a:cubicBezTo>
                <a:cubicBezTo>
                  <a:pt x="229605" y="208108"/>
                  <a:pt x="257642" y="189978"/>
                  <a:pt x="285680" y="173803"/>
                </a:cubicBezTo>
                <a:close/>
                <a:moveTo>
                  <a:pt x="384914" y="125113"/>
                </a:moveTo>
                <a:cubicBezTo>
                  <a:pt x="393106" y="151962"/>
                  <a:pt x="399428" y="181479"/>
                  <a:pt x="403524" y="212685"/>
                </a:cubicBezTo>
                <a:cubicBezTo>
                  <a:pt x="398538" y="208951"/>
                  <a:pt x="393462" y="205306"/>
                  <a:pt x="388387" y="201572"/>
                </a:cubicBezTo>
                <a:cubicBezTo>
                  <a:pt x="365503" y="185124"/>
                  <a:pt x="342264" y="169744"/>
                  <a:pt x="318846" y="155608"/>
                </a:cubicBezTo>
                <a:cubicBezTo>
                  <a:pt x="341284" y="144050"/>
                  <a:pt x="363367" y="133826"/>
                  <a:pt x="384914" y="125113"/>
                </a:cubicBezTo>
                <a:close/>
                <a:moveTo>
                  <a:pt x="186504" y="125113"/>
                </a:moveTo>
                <a:cubicBezTo>
                  <a:pt x="208039" y="133826"/>
                  <a:pt x="230107" y="144050"/>
                  <a:pt x="252443" y="155608"/>
                </a:cubicBezTo>
                <a:cubicBezTo>
                  <a:pt x="229129" y="169744"/>
                  <a:pt x="205814" y="185124"/>
                  <a:pt x="183034" y="201572"/>
                </a:cubicBezTo>
                <a:cubicBezTo>
                  <a:pt x="177872" y="205306"/>
                  <a:pt x="172800" y="208951"/>
                  <a:pt x="167906" y="212685"/>
                </a:cubicBezTo>
                <a:cubicBezTo>
                  <a:pt x="171999" y="181479"/>
                  <a:pt x="178228" y="151962"/>
                  <a:pt x="186504" y="125113"/>
                </a:cubicBezTo>
                <a:close/>
                <a:moveTo>
                  <a:pt x="513359" y="94417"/>
                </a:moveTo>
                <a:cubicBezTo>
                  <a:pt x="535344" y="94417"/>
                  <a:pt x="551989" y="98948"/>
                  <a:pt x="561602" y="108100"/>
                </a:cubicBezTo>
                <a:cubicBezTo>
                  <a:pt x="568990" y="115118"/>
                  <a:pt x="572105" y="124803"/>
                  <a:pt x="571215" y="137863"/>
                </a:cubicBezTo>
                <a:cubicBezTo>
                  <a:pt x="568723" y="174380"/>
                  <a:pt x="535879" y="226356"/>
                  <a:pt x="483987" y="280286"/>
                </a:cubicBezTo>
                <a:cubicBezTo>
                  <a:pt x="470101" y="267048"/>
                  <a:pt x="455148" y="253898"/>
                  <a:pt x="439304" y="240838"/>
                </a:cubicBezTo>
                <a:cubicBezTo>
                  <a:pt x="435477" y="195170"/>
                  <a:pt x="427377" y="151990"/>
                  <a:pt x="415450" y="113875"/>
                </a:cubicBezTo>
                <a:cubicBezTo>
                  <a:pt x="419633" y="112453"/>
                  <a:pt x="423728" y="111120"/>
                  <a:pt x="427733" y="109876"/>
                </a:cubicBezTo>
                <a:cubicBezTo>
                  <a:pt x="460755" y="99570"/>
                  <a:pt x="490039" y="94417"/>
                  <a:pt x="513359" y="94417"/>
                </a:cubicBezTo>
                <a:close/>
                <a:moveTo>
                  <a:pt x="57990" y="94417"/>
                </a:moveTo>
                <a:cubicBezTo>
                  <a:pt x="81402" y="94417"/>
                  <a:pt x="110689" y="99570"/>
                  <a:pt x="143715" y="109876"/>
                </a:cubicBezTo>
                <a:cubicBezTo>
                  <a:pt x="147721" y="111120"/>
                  <a:pt x="151816" y="112453"/>
                  <a:pt x="155911" y="113875"/>
                </a:cubicBezTo>
                <a:cubicBezTo>
                  <a:pt x="144071" y="151990"/>
                  <a:pt x="135971" y="195170"/>
                  <a:pt x="132143" y="240838"/>
                </a:cubicBezTo>
                <a:cubicBezTo>
                  <a:pt x="116297" y="253898"/>
                  <a:pt x="101342" y="267048"/>
                  <a:pt x="87455" y="280286"/>
                </a:cubicBezTo>
                <a:cubicBezTo>
                  <a:pt x="35468" y="226356"/>
                  <a:pt x="2620" y="174380"/>
                  <a:pt x="127" y="137863"/>
                </a:cubicBezTo>
                <a:cubicBezTo>
                  <a:pt x="-674" y="124803"/>
                  <a:pt x="2442" y="115118"/>
                  <a:pt x="9741" y="108100"/>
                </a:cubicBezTo>
                <a:cubicBezTo>
                  <a:pt x="19355" y="98948"/>
                  <a:pt x="36091" y="94417"/>
                  <a:pt x="57990" y="94417"/>
                </a:cubicBezTo>
                <a:close/>
                <a:moveTo>
                  <a:pt x="285671" y="0"/>
                </a:moveTo>
                <a:cubicBezTo>
                  <a:pt x="315764" y="0"/>
                  <a:pt x="346391" y="30580"/>
                  <a:pt x="369717" y="83918"/>
                </a:cubicBezTo>
                <a:cubicBezTo>
                  <a:pt x="371231" y="87385"/>
                  <a:pt x="372744" y="90852"/>
                  <a:pt x="374169" y="94496"/>
                </a:cubicBezTo>
                <a:cubicBezTo>
                  <a:pt x="345412" y="105964"/>
                  <a:pt x="315586" y="120098"/>
                  <a:pt x="285671" y="136544"/>
                </a:cubicBezTo>
                <a:cubicBezTo>
                  <a:pt x="255756" y="120098"/>
                  <a:pt x="226019" y="105964"/>
                  <a:pt x="197262" y="94496"/>
                </a:cubicBezTo>
                <a:cubicBezTo>
                  <a:pt x="198687" y="90852"/>
                  <a:pt x="200111" y="87296"/>
                  <a:pt x="201625" y="83918"/>
                </a:cubicBezTo>
                <a:cubicBezTo>
                  <a:pt x="225040" y="30580"/>
                  <a:pt x="255667" y="0"/>
                  <a:pt x="285671" y="0"/>
                </a:cubicBezTo>
                <a:close/>
              </a:path>
            </a:pathLst>
          </a:custGeom>
          <a:solidFill>
            <a:srgbClr val="74C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汉仪文黑-55简" charset="-122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82980" y="2447925"/>
            <a:ext cx="5355590" cy="242760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" descr="97897899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94690" y="470535"/>
            <a:ext cx="85693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85800" eaLnBrk="1" fontAlgn="auto" hangingPunct="1">
              <a:buClrTx/>
              <a:buSzTx/>
              <a:buFont typeface="+mj-lt"/>
            </a:pPr>
            <a:r>
              <a:rPr lang="en-US" altLang="zh-CN" sz="2000" u="heavy" dirty="0">
                <a:ln w="38100">
                  <a:noFill/>
                </a:ln>
                <a:latin typeface="+mj-ea"/>
                <a:ea typeface="+mj-ea"/>
                <a:sym typeface="+mn-lt"/>
              </a:rPr>
              <a:t>I</a:t>
            </a:r>
            <a:r>
              <a:rPr lang="en-US" altLang="zh-CN" sz="2000" dirty="0">
                <a:ln w="38100">
                  <a:noFill/>
                </a:ln>
                <a:latin typeface="+mj-ea"/>
                <a:ea typeface="+mj-ea"/>
                <a:sym typeface="+mn-lt"/>
              </a:rPr>
              <a:t>nnovation 2: Robot Appearance and Attribute Management</a:t>
            </a:r>
            <a:r>
              <a:rPr lang="en-US" altLang="zh-CN" sz="2400" dirty="0">
                <a:ln w="38100">
                  <a:noFill/>
                </a:ln>
                <a:latin typeface="+mj-ea"/>
                <a:ea typeface="+mj-ea"/>
                <a:sym typeface="+mn-lt"/>
              </a:rPr>
              <a:t> </a:t>
            </a:r>
          </a:p>
          <a:p>
            <a:endParaRPr lang="en-US" altLang="zh-CN" dirty="0">
              <a:ln w="38100">
                <a:noFill/>
              </a:ln>
              <a:solidFill>
                <a:schemeClr val="bg1"/>
              </a:solidFill>
              <a:highlight>
                <a:srgbClr val="000000"/>
              </a:highlight>
              <a:latin typeface="+mj-ea"/>
              <a:ea typeface="+mj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085" y="1107440"/>
            <a:ext cx="9159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ln w="38100">
                  <a:noFill/>
                </a:ln>
                <a:latin typeface="+mj-ea"/>
                <a:ea typeface="+mj-ea"/>
                <a:sym typeface="+mn-lt"/>
              </a:rPr>
              <a:t>Manage the name and appearance for the robot.</a:t>
            </a:r>
          </a:p>
          <a:p>
            <a:pPr marL="457200" indent="-457200">
              <a:buAutoNum type="arabicPeriod"/>
            </a:pPr>
            <a:r>
              <a:rPr lang="en-US" altLang="zh-CN" b="1" dirty="0">
                <a:ln w="38100">
                  <a:noFill/>
                </a:ln>
                <a:latin typeface="+mj-ea"/>
                <a:ea typeface="+mj-ea"/>
                <a:sym typeface="+mn-lt"/>
              </a:rPr>
              <a:t>Manage the attribute for each robot.</a:t>
            </a:r>
          </a:p>
          <a:p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2890" y="1988820"/>
            <a:ext cx="8539480" cy="24676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 txBox="1"/>
          <p:nvPr/>
        </p:nvSpPr>
        <p:spPr>
          <a:xfrm>
            <a:off x="4786313" y="1479550"/>
            <a:ext cx="6051550" cy="5921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eaLnBrk="1" hangingPunct="1">
              <a:buSzPct val="25000"/>
            </a:pPr>
            <a:endParaRPr lang="en-US" altLang="zh-CN" sz="2000" dirty="0">
              <a:solidFill>
                <a:srgbClr val="262626"/>
              </a:solidFill>
              <a:latin typeface="汉仪文黑-55简" charset="-122"/>
              <a:ea typeface="汉仪文黑-55简" charset="-122"/>
              <a:sym typeface="汉仪文黑-55简" charset="-122"/>
            </a:endParaRPr>
          </a:p>
        </p:txBody>
      </p:sp>
      <p:sp>
        <p:nvSpPr>
          <p:cNvPr id="15" name="文本框"/>
          <p:cNvSpPr txBox="1"/>
          <p:nvPr/>
        </p:nvSpPr>
        <p:spPr>
          <a:xfrm>
            <a:off x="1631315" y="1018540"/>
            <a:ext cx="8844598" cy="277114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b="1" dirty="0">
                <a:ln w="38100">
                  <a:noFill/>
                </a:ln>
                <a:latin typeface="+mj-ea"/>
                <a:sym typeface="+mn-lt"/>
              </a:rPr>
              <a:t>Manage the name and appearance for the robot.</a:t>
            </a:r>
          </a:p>
          <a:p>
            <a:pPr marL="457200" indent="-457200">
              <a:buAutoNum type="arabicPeriod"/>
            </a:pPr>
            <a:r>
              <a:rPr lang="en-US" altLang="zh-CN" sz="2800" b="1" dirty="0">
                <a:ln w="38100">
                  <a:noFill/>
                </a:ln>
                <a:latin typeface="+mj-ea"/>
                <a:sym typeface="+mn-lt"/>
              </a:rPr>
              <a:t>Manage the attribute for each robot.</a:t>
            </a:r>
          </a:p>
        </p:txBody>
      </p:sp>
      <p:sp>
        <p:nvSpPr>
          <p:cNvPr id="20" name="文本框"/>
          <p:cNvSpPr txBox="1"/>
          <p:nvPr/>
        </p:nvSpPr>
        <p:spPr>
          <a:xfrm>
            <a:off x="4533900" y="4179888"/>
            <a:ext cx="1952625" cy="11763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1" hangingPunct="1">
              <a:lnSpc>
                <a:spcPct val="130000"/>
              </a:lnSpc>
            </a:pPr>
            <a:endParaRPr lang="zh-CN" altLang="en-US" sz="1400" dirty="0">
              <a:solidFill>
                <a:srgbClr val="262626"/>
              </a:solidFill>
              <a:latin typeface="Times New Roman" panose="02020603050405020304" pitchFamily="18" charset="0"/>
              <a:ea typeface="汉仪文黑-55简" charset="-122"/>
              <a:sym typeface="汉仪文黑-55简" charset="-122"/>
            </a:endParaRPr>
          </a:p>
        </p:txBody>
      </p:sp>
      <p:sp>
        <p:nvSpPr>
          <p:cNvPr id="2" name="文本框"/>
          <p:cNvSpPr txBox="1"/>
          <p:nvPr/>
        </p:nvSpPr>
        <p:spPr>
          <a:xfrm>
            <a:off x="6456363" y="3773488"/>
            <a:ext cx="1746250" cy="400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1" hangingPunct="1"/>
            <a:endParaRPr lang="zh-CN" altLang="en-US" sz="1600" dirty="0">
              <a:solidFill>
                <a:srgbClr val="262626"/>
              </a:solidFill>
              <a:latin typeface="汉仪文黑-55简" charset="-122"/>
              <a:ea typeface="汉仪文黑-55简" charset="-122"/>
              <a:sym typeface="汉仪文黑-55简" charset="-122"/>
            </a:endParaRPr>
          </a:p>
        </p:txBody>
      </p:sp>
      <p:sp>
        <p:nvSpPr>
          <p:cNvPr id="3" name="文本框"/>
          <p:cNvSpPr txBox="1"/>
          <p:nvPr/>
        </p:nvSpPr>
        <p:spPr>
          <a:xfrm>
            <a:off x="6527800" y="4179888"/>
            <a:ext cx="1952625" cy="11763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1" hangingPunct="1">
              <a:lnSpc>
                <a:spcPct val="130000"/>
              </a:lnSpc>
            </a:pPr>
            <a:endParaRPr lang="zh-CN" altLang="en-US" sz="1400" dirty="0">
              <a:solidFill>
                <a:srgbClr val="262626"/>
              </a:solidFill>
              <a:latin typeface="Times New Roman" panose="02020603050405020304" pitchFamily="18" charset="0"/>
              <a:ea typeface="汉仪文黑-55简" charset="-122"/>
              <a:sym typeface="汉仪文黑-55简" charset="-122"/>
            </a:endParaRPr>
          </a:p>
        </p:txBody>
      </p:sp>
      <p:sp>
        <p:nvSpPr>
          <p:cNvPr id="5" name="文本框"/>
          <p:cNvSpPr txBox="1"/>
          <p:nvPr/>
        </p:nvSpPr>
        <p:spPr>
          <a:xfrm>
            <a:off x="8564563" y="3789363"/>
            <a:ext cx="1746250" cy="400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1" hangingPunct="1"/>
            <a:endParaRPr lang="zh-CN" altLang="en-US" sz="1600" dirty="0">
              <a:solidFill>
                <a:srgbClr val="262626"/>
              </a:solidFill>
              <a:latin typeface="汉仪文黑-55简" charset="-122"/>
              <a:ea typeface="汉仪文黑-55简" charset="-122"/>
              <a:sym typeface="汉仪文黑-55简" charset="-122"/>
            </a:endParaRPr>
          </a:p>
        </p:txBody>
      </p:sp>
      <p:sp>
        <p:nvSpPr>
          <p:cNvPr id="6" name="文本框"/>
          <p:cNvSpPr txBox="1"/>
          <p:nvPr/>
        </p:nvSpPr>
        <p:spPr>
          <a:xfrm>
            <a:off x="8523288" y="4221163"/>
            <a:ext cx="1952625" cy="11763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1" hangingPunct="1">
              <a:lnSpc>
                <a:spcPct val="130000"/>
              </a:lnSpc>
            </a:pPr>
            <a:endParaRPr lang="zh-CN" altLang="en-US" sz="1400" dirty="0">
              <a:solidFill>
                <a:srgbClr val="595959"/>
              </a:solidFill>
              <a:latin typeface="Times New Roman" panose="02020603050405020304" pitchFamily="18" charset="0"/>
              <a:ea typeface="汉仪文黑-55简" charset="-122"/>
              <a:sym typeface="宋体" panose="02010600030101010101" pitchFamily="2" charset="-122"/>
            </a:endParaRPr>
          </a:p>
        </p:txBody>
      </p:sp>
      <p:sp>
        <p:nvSpPr>
          <p:cNvPr id="13326" name="TextBox 7"/>
          <p:cNvSpPr txBox="1"/>
          <p:nvPr/>
        </p:nvSpPr>
        <p:spPr>
          <a:xfrm>
            <a:off x="859155" y="371475"/>
            <a:ext cx="9808845" cy="101028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algn="ctr" eaLnBrk="1" hangingPunct="1"/>
            <a:r>
              <a:rPr lang="en-US" altLang="zh-CN" sz="2400" dirty="0">
                <a:ln w="38100">
                  <a:noFill/>
                </a:ln>
                <a:latin typeface="+mj-ea"/>
                <a:ea typeface="+mj-ea"/>
                <a:sym typeface="+mn-lt"/>
              </a:rPr>
              <a:t>Innovation 2: Robot Appearance and Attribute Management</a:t>
            </a:r>
            <a:r>
              <a:rPr lang="en-US" altLang="zh-CN" sz="2400" dirty="0">
                <a:ln w="38100">
                  <a:noFill/>
                </a:ln>
                <a:solidFill>
                  <a:schemeClr val="bg1"/>
                </a:solidFill>
                <a:highlight>
                  <a:srgbClr val="000000"/>
                </a:highlight>
                <a:latin typeface="+mj-ea"/>
                <a:ea typeface="+mj-ea"/>
                <a:sym typeface="+mn-lt"/>
              </a:rPr>
              <a:t> </a:t>
            </a:r>
            <a:endParaRPr lang="zh-CN" altLang="en-US" sz="2400" dirty="0">
              <a:solidFill>
                <a:srgbClr val="74CCD5"/>
              </a:solidFill>
              <a:latin typeface="汉仪文黑-55简" charset="-122"/>
              <a:ea typeface="汉仪文黑-55简" charset="-122"/>
              <a:sym typeface="Arial" panose="020B0604020202020204" pitchFamily="34" charset="0"/>
            </a:endParaRPr>
          </a:p>
        </p:txBody>
      </p:sp>
      <p:sp>
        <p:nvSpPr>
          <p:cNvPr id="22" name="任意多边形"/>
          <p:cNvSpPr>
            <a:spLocks noChangeAspect="1"/>
          </p:cNvSpPr>
          <p:nvPr/>
        </p:nvSpPr>
        <p:spPr bwMode="auto">
          <a:xfrm>
            <a:off x="411163" y="338138"/>
            <a:ext cx="415925" cy="442913"/>
          </a:xfrm>
          <a:custGeom>
            <a:avLst/>
            <a:gdLst>
              <a:gd name="connsiteX0" fmla="*/ 285671 w 571362"/>
              <a:gd name="connsiteY0" fmla="*/ 470107 h 606722"/>
              <a:gd name="connsiteX1" fmla="*/ 374169 w 571362"/>
              <a:gd name="connsiteY1" fmla="*/ 512238 h 606722"/>
              <a:gd name="connsiteX2" fmla="*/ 369717 w 571362"/>
              <a:gd name="connsiteY2" fmla="*/ 522815 h 606722"/>
              <a:gd name="connsiteX3" fmla="*/ 285671 w 571362"/>
              <a:gd name="connsiteY3" fmla="*/ 606722 h 606722"/>
              <a:gd name="connsiteX4" fmla="*/ 201625 w 571362"/>
              <a:gd name="connsiteY4" fmla="*/ 522815 h 606722"/>
              <a:gd name="connsiteX5" fmla="*/ 197262 w 571362"/>
              <a:gd name="connsiteY5" fmla="*/ 512238 h 606722"/>
              <a:gd name="connsiteX6" fmla="*/ 285671 w 571362"/>
              <a:gd name="connsiteY6" fmla="*/ 470107 h 606722"/>
              <a:gd name="connsiteX7" fmla="*/ 403524 w 571362"/>
              <a:gd name="connsiteY7" fmla="*/ 393967 h 606722"/>
              <a:gd name="connsiteX8" fmla="*/ 384914 w 571362"/>
              <a:gd name="connsiteY8" fmla="*/ 481539 h 606722"/>
              <a:gd name="connsiteX9" fmla="*/ 318846 w 571362"/>
              <a:gd name="connsiteY9" fmla="*/ 451044 h 606722"/>
              <a:gd name="connsiteX10" fmla="*/ 388387 w 571362"/>
              <a:gd name="connsiteY10" fmla="*/ 405169 h 606722"/>
              <a:gd name="connsiteX11" fmla="*/ 403524 w 571362"/>
              <a:gd name="connsiteY11" fmla="*/ 393967 h 606722"/>
              <a:gd name="connsiteX12" fmla="*/ 167906 w 571362"/>
              <a:gd name="connsiteY12" fmla="*/ 393967 h 606722"/>
              <a:gd name="connsiteX13" fmla="*/ 183034 w 571362"/>
              <a:gd name="connsiteY13" fmla="*/ 405169 h 606722"/>
              <a:gd name="connsiteX14" fmla="*/ 252443 w 571362"/>
              <a:gd name="connsiteY14" fmla="*/ 451044 h 606722"/>
              <a:gd name="connsiteX15" fmla="*/ 186504 w 571362"/>
              <a:gd name="connsiteY15" fmla="*/ 481539 h 606722"/>
              <a:gd name="connsiteX16" fmla="*/ 167906 w 571362"/>
              <a:gd name="connsiteY16" fmla="*/ 393967 h 606722"/>
              <a:gd name="connsiteX17" fmla="*/ 483987 w 571362"/>
              <a:gd name="connsiteY17" fmla="*/ 326436 h 606722"/>
              <a:gd name="connsiteX18" fmla="*/ 571215 w 571362"/>
              <a:gd name="connsiteY18" fmla="*/ 468871 h 606722"/>
              <a:gd name="connsiteX19" fmla="*/ 561602 w 571362"/>
              <a:gd name="connsiteY19" fmla="*/ 498549 h 606722"/>
              <a:gd name="connsiteX20" fmla="*/ 427733 w 571362"/>
              <a:gd name="connsiteY20" fmla="*/ 496860 h 606722"/>
              <a:gd name="connsiteX21" fmla="*/ 415450 w 571362"/>
              <a:gd name="connsiteY21" fmla="*/ 492862 h 606722"/>
              <a:gd name="connsiteX22" fmla="*/ 439304 w 571362"/>
              <a:gd name="connsiteY22" fmla="*/ 365888 h 606722"/>
              <a:gd name="connsiteX23" fmla="*/ 483987 w 571362"/>
              <a:gd name="connsiteY23" fmla="*/ 326436 h 606722"/>
              <a:gd name="connsiteX24" fmla="*/ 87462 w 571362"/>
              <a:gd name="connsiteY24" fmla="*/ 326436 h 606722"/>
              <a:gd name="connsiteX25" fmla="*/ 132145 w 571362"/>
              <a:gd name="connsiteY25" fmla="*/ 365899 h 606722"/>
              <a:gd name="connsiteX26" fmla="*/ 155910 w 571362"/>
              <a:gd name="connsiteY26" fmla="*/ 492907 h 606722"/>
              <a:gd name="connsiteX27" fmla="*/ 143716 w 571362"/>
              <a:gd name="connsiteY27" fmla="*/ 496907 h 606722"/>
              <a:gd name="connsiteX28" fmla="*/ 9758 w 571362"/>
              <a:gd name="connsiteY28" fmla="*/ 498596 h 606722"/>
              <a:gd name="connsiteX29" fmla="*/ 145 w 571362"/>
              <a:gd name="connsiteY29" fmla="*/ 468910 h 606722"/>
              <a:gd name="connsiteX30" fmla="*/ 87462 w 571362"/>
              <a:gd name="connsiteY30" fmla="*/ 326436 h 606722"/>
              <a:gd name="connsiteX31" fmla="*/ 441700 w 571362"/>
              <a:gd name="connsiteY31" fmla="*/ 285931 h 606722"/>
              <a:gd name="connsiteX32" fmla="*/ 460682 w 571362"/>
              <a:gd name="connsiteY32" fmla="*/ 303352 h 606722"/>
              <a:gd name="connsiteX33" fmla="*/ 441700 w 571362"/>
              <a:gd name="connsiteY33" fmla="*/ 320861 h 606722"/>
              <a:gd name="connsiteX34" fmla="*/ 441878 w 571362"/>
              <a:gd name="connsiteY34" fmla="*/ 303352 h 606722"/>
              <a:gd name="connsiteX35" fmla="*/ 441700 w 571362"/>
              <a:gd name="connsiteY35" fmla="*/ 285931 h 606722"/>
              <a:gd name="connsiteX36" fmla="*/ 129660 w 571362"/>
              <a:gd name="connsiteY36" fmla="*/ 285931 h 606722"/>
              <a:gd name="connsiteX37" fmla="*/ 129482 w 571362"/>
              <a:gd name="connsiteY37" fmla="*/ 303352 h 606722"/>
              <a:gd name="connsiteX38" fmla="*/ 129660 w 571362"/>
              <a:gd name="connsiteY38" fmla="*/ 320861 h 606722"/>
              <a:gd name="connsiteX39" fmla="*/ 110678 w 571362"/>
              <a:gd name="connsiteY39" fmla="*/ 303352 h 606722"/>
              <a:gd name="connsiteX40" fmla="*/ 129660 w 571362"/>
              <a:gd name="connsiteY40" fmla="*/ 285931 h 606722"/>
              <a:gd name="connsiteX41" fmla="*/ 285715 w 571362"/>
              <a:gd name="connsiteY41" fmla="*/ 279439 h 606722"/>
              <a:gd name="connsiteX42" fmla="*/ 309672 w 571362"/>
              <a:gd name="connsiteY42" fmla="*/ 303396 h 606722"/>
              <a:gd name="connsiteX43" fmla="*/ 285715 w 571362"/>
              <a:gd name="connsiteY43" fmla="*/ 327353 h 606722"/>
              <a:gd name="connsiteX44" fmla="*/ 261758 w 571362"/>
              <a:gd name="connsiteY44" fmla="*/ 303396 h 606722"/>
              <a:gd name="connsiteX45" fmla="*/ 285715 w 571362"/>
              <a:gd name="connsiteY45" fmla="*/ 279439 h 606722"/>
              <a:gd name="connsiteX46" fmla="*/ 285680 w 571362"/>
              <a:gd name="connsiteY46" fmla="*/ 246856 h 606722"/>
              <a:gd name="connsiteX47" fmla="*/ 229160 w 571362"/>
              <a:gd name="connsiteY47" fmla="*/ 303291 h 606722"/>
              <a:gd name="connsiteX48" fmla="*/ 285680 w 571362"/>
              <a:gd name="connsiteY48" fmla="*/ 359814 h 606722"/>
              <a:gd name="connsiteX49" fmla="*/ 342288 w 571362"/>
              <a:gd name="connsiteY49" fmla="*/ 303291 h 606722"/>
              <a:gd name="connsiteX50" fmla="*/ 285680 w 571362"/>
              <a:gd name="connsiteY50" fmla="*/ 246856 h 606722"/>
              <a:gd name="connsiteX51" fmla="*/ 285680 w 571362"/>
              <a:gd name="connsiteY51" fmla="*/ 173803 h 606722"/>
              <a:gd name="connsiteX52" fmla="*/ 369346 w 571362"/>
              <a:gd name="connsiteY52" fmla="*/ 227926 h 606722"/>
              <a:gd name="connsiteX53" fmla="*/ 407886 w 571362"/>
              <a:gd name="connsiteY53" fmla="*/ 257254 h 606722"/>
              <a:gd name="connsiteX54" fmla="*/ 409310 w 571362"/>
              <a:gd name="connsiteY54" fmla="*/ 303291 h 606722"/>
              <a:gd name="connsiteX55" fmla="*/ 407886 w 571362"/>
              <a:gd name="connsiteY55" fmla="*/ 349327 h 606722"/>
              <a:gd name="connsiteX56" fmla="*/ 369346 w 571362"/>
              <a:gd name="connsiteY56" fmla="*/ 378743 h 606722"/>
              <a:gd name="connsiteX57" fmla="*/ 285680 w 571362"/>
              <a:gd name="connsiteY57" fmla="*/ 432778 h 606722"/>
              <a:gd name="connsiteX58" fmla="*/ 202102 w 571362"/>
              <a:gd name="connsiteY58" fmla="*/ 378743 h 606722"/>
              <a:gd name="connsiteX59" fmla="*/ 163562 w 571362"/>
              <a:gd name="connsiteY59" fmla="*/ 349327 h 606722"/>
              <a:gd name="connsiteX60" fmla="*/ 162049 w 571362"/>
              <a:gd name="connsiteY60" fmla="*/ 303291 h 606722"/>
              <a:gd name="connsiteX61" fmla="*/ 163562 w 571362"/>
              <a:gd name="connsiteY61" fmla="*/ 257254 h 606722"/>
              <a:gd name="connsiteX62" fmla="*/ 202102 w 571362"/>
              <a:gd name="connsiteY62" fmla="*/ 227926 h 606722"/>
              <a:gd name="connsiteX63" fmla="*/ 285680 w 571362"/>
              <a:gd name="connsiteY63" fmla="*/ 173803 h 606722"/>
              <a:gd name="connsiteX64" fmla="*/ 384914 w 571362"/>
              <a:gd name="connsiteY64" fmla="*/ 125113 h 606722"/>
              <a:gd name="connsiteX65" fmla="*/ 403524 w 571362"/>
              <a:gd name="connsiteY65" fmla="*/ 212685 h 606722"/>
              <a:gd name="connsiteX66" fmla="*/ 388387 w 571362"/>
              <a:gd name="connsiteY66" fmla="*/ 201572 h 606722"/>
              <a:gd name="connsiteX67" fmla="*/ 318846 w 571362"/>
              <a:gd name="connsiteY67" fmla="*/ 155608 h 606722"/>
              <a:gd name="connsiteX68" fmla="*/ 384914 w 571362"/>
              <a:gd name="connsiteY68" fmla="*/ 125113 h 606722"/>
              <a:gd name="connsiteX69" fmla="*/ 186504 w 571362"/>
              <a:gd name="connsiteY69" fmla="*/ 125113 h 606722"/>
              <a:gd name="connsiteX70" fmla="*/ 252443 w 571362"/>
              <a:gd name="connsiteY70" fmla="*/ 155608 h 606722"/>
              <a:gd name="connsiteX71" fmla="*/ 183034 w 571362"/>
              <a:gd name="connsiteY71" fmla="*/ 201572 h 606722"/>
              <a:gd name="connsiteX72" fmla="*/ 167906 w 571362"/>
              <a:gd name="connsiteY72" fmla="*/ 212685 h 606722"/>
              <a:gd name="connsiteX73" fmla="*/ 186504 w 571362"/>
              <a:gd name="connsiteY73" fmla="*/ 125113 h 606722"/>
              <a:gd name="connsiteX74" fmla="*/ 513359 w 571362"/>
              <a:gd name="connsiteY74" fmla="*/ 94417 h 606722"/>
              <a:gd name="connsiteX75" fmla="*/ 561602 w 571362"/>
              <a:gd name="connsiteY75" fmla="*/ 108100 h 606722"/>
              <a:gd name="connsiteX76" fmla="*/ 571215 w 571362"/>
              <a:gd name="connsiteY76" fmla="*/ 137863 h 606722"/>
              <a:gd name="connsiteX77" fmla="*/ 483987 w 571362"/>
              <a:gd name="connsiteY77" fmla="*/ 280286 h 606722"/>
              <a:gd name="connsiteX78" fmla="*/ 439304 w 571362"/>
              <a:gd name="connsiteY78" fmla="*/ 240838 h 606722"/>
              <a:gd name="connsiteX79" fmla="*/ 415450 w 571362"/>
              <a:gd name="connsiteY79" fmla="*/ 113875 h 606722"/>
              <a:gd name="connsiteX80" fmla="*/ 427733 w 571362"/>
              <a:gd name="connsiteY80" fmla="*/ 109876 h 606722"/>
              <a:gd name="connsiteX81" fmla="*/ 513359 w 571362"/>
              <a:gd name="connsiteY81" fmla="*/ 94417 h 606722"/>
              <a:gd name="connsiteX82" fmla="*/ 57990 w 571362"/>
              <a:gd name="connsiteY82" fmla="*/ 94417 h 606722"/>
              <a:gd name="connsiteX83" fmla="*/ 143715 w 571362"/>
              <a:gd name="connsiteY83" fmla="*/ 109876 h 606722"/>
              <a:gd name="connsiteX84" fmla="*/ 155911 w 571362"/>
              <a:gd name="connsiteY84" fmla="*/ 113875 h 606722"/>
              <a:gd name="connsiteX85" fmla="*/ 132143 w 571362"/>
              <a:gd name="connsiteY85" fmla="*/ 240838 h 606722"/>
              <a:gd name="connsiteX86" fmla="*/ 87455 w 571362"/>
              <a:gd name="connsiteY86" fmla="*/ 280286 h 606722"/>
              <a:gd name="connsiteX87" fmla="*/ 127 w 571362"/>
              <a:gd name="connsiteY87" fmla="*/ 137863 h 606722"/>
              <a:gd name="connsiteX88" fmla="*/ 9741 w 571362"/>
              <a:gd name="connsiteY88" fmla="*/ 108100 h 606722"/>
              <a:gd name="connsiteX89" fmla="*/ 57990 w 571362"/>
              <a:gd name="connsiteY89" fmla="*/ 94417 h 606722"/>
              <a:gd name="connsiteX90" fmla="*/ 285671 w 571362"/>
              <a:gd name="connsiteY90" fmla="*/ 0 h 606722"/>
              <a:gd name="connsiteX91" fmla="*/ 369717 w 571362"/>
              <a:gd name="connsiteY91" fmla="*/ 83918 h 606722"/>
              <a:gd name="connsiteX92" fmla="*/ 374169 w 571362"/>
              <a:gd name="connsiteY92" fmla="*/ 94496 h 606722"/>
              <a:gd name="connsiteX93" fmla="*/ 285671 w 571362"/>
              <a:gd name="connsiteY93" fmla="*/ 136544 h 606722"/>
              <a:gd name="connsiteX94" fmla="*/ 197262 w 571362"/>
              <a:gd name="connsiteY94" fmla="*/ 94496 h 606722"/>
              <a:gd name="connsiteX95" fmla="*/ 201625 w 571362"/>
              <a:gd name="connsiteY95" fmla="*/ 83918 h 606722"/>
              <a:gd name="connsiteX96" fmla="*/ 285671 w 571362"/>
              <a:gd name="connsiteY9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71362" h="606722">
                <a:moveTo>
                  <a:pt x="285671" y="470107"/>
                </a:moveTo>
                <a:cubicBezTo>
                  <a:pt x="315586" y="486551"/>
                  <a:pt x="345412" y="500772"/>
                  <a:pt x="374169" y="512238"/>
                </a:cubicBezTo>
                <a:cubicBezTo>
                  <a:pt x="372744" y="515793"/>
                  <a:pt x="371231" y="519349"/>
                  <a:pt x="369717" y="522815"/>
                </a:cubicBezTo>
                <a:cubicBezTo>
                  <a:pt x="346391" y="576146"/>
                  <a:pt x="315764" y="606722"/>
                  <a:pt x="285671" y="606722"/>
                </a:cubicBezTo>
                <a:cubicBezTo>
                  <a:pt x="255667" y="606722"/>
                  <a:pt x="225040" y="576146"/>
                  <a:pt x="201625" y="522815"/>
                </a:cubicBezTo>
                <a:cubicBezTo>
                  <a:pt x="200111" y="519349"/>
                  <a:pt x="198687" y="515793"/>
                  <a:pt x="197262" y="512238"/>
                </a:cubicBezTo>
                <a:cubicBezTo>
                  <a:pt x="226019" y="500772"/>
                  <a:pt x="255756" y="486551"/>
                  <a:pt x="285671" y="470107"/>
                </a:cubicBezTo>
                <a:close/>
                <a:moveTo>
                  <a:pt x="403524" y="393967"/>
                </a:moveTo>
                <a:cubicBezTo>
                  <a:pt x="399428" y="425262"/>
                  <a:pt x="393106" y="454778"/>
                  <a:pt x="384914" y="481539"/>
                </a:cubicBezTo>
                <a:cubicBezTo>
                  <a:pt x="363367" y="472915"/>
                  <a:pt x="341284" y="462691"/>
                  <a:pt x="318846" y="451044"/>
                </a:cubicBezTo>
                <a:cubicBezTo>
                  <a:pt x="342264" y="436997"/>
                  <a:pt x="365593" y="421617"/>
                  <a:pt x="388387" y="405169"/>
                </a:cubicBezTo>
                <a:cubicBezTo>
                  <a:pt x="393462" y="401435"/>
                  <a:pt x="398538" y="397701"/>
                  <a:pt x="403524" y="393967"/>
                </a:cubicBezTo>
                <a:close/>
                <a:moveTo>
                  <a:pt x="167906" y="393967"/>
                </a:moveTo>
                <a:cubicBezTo>
                  <a:pt x="172800" y="397701"/>
                  <a:pt x="177872" y="401435"/>
                  <a:pt x="183034" y="405169"/>
                </a:cubicBezTo>
                <a:cubicBezTo>
                  <a:pt x="205814" y="421617"/>
                  <a:pt x="229129" y="436997"/>
                  <a:pt x="252443" y="451044"/>
                </a:cubicBezTo>
                <a:cubicBezTo>
                  <a:pt x="230107" y="462691"/>
                  <a:pt x="208039" y="472915"/>
                  <a:pt x="186504" y="481539"/>
                </a:cubicBezTo>
                <a:cubicBezTo>
                  <a:pt x="178228" y="454778"/>
                  <a:pt x="171999" y="425262"/>
                  <a:pt x="167906" y="393967"/>
                </a:cubicBezTo>
                <a:close/>
                <a:moveTo>
                  <a:pt x="483987" y="326436"/>
                </a:moveTo>
                <a:cubicBezTo>
                  <a:pt x="535879" y="380371"/>
                  <a:pt x="568723" y="432263"/>
                  <a:pt x="571215" y="468871"/>
                </a:cubicBezTo>
                <a:cubicBezTo>
                  <a:pt x="572105" y="481844"/>
                  <a:pt x="568990" y="491618"/>
                  <a:pt x="561602" y="498549"/>
                </a:cubicBezTo>
                <a:cubicBezTo>
                  <a:pt x="541842" y="517386"/>
                  <a:pt x="491730" y="516764"/>
                  <a:pt x="427733" y="496860"/>
                </a:cubicBezTo>
                <a:cubicBezTo>
                  <a:pt x="423728" y="495616"/>
                  <a:pt x="419633" y="494284"/>
                  <a:pt x="415450" y="492862"/>
                </a:cubicBezTo>
                <a:cubicBezTo>
                  <a:pt x="427377" y="454654"/>
                  <a:pt x="435477" y="411559"/>
                  <a:pt x="439304" y="365888"/>
                </a:cubicBezTo>
                <a:cubicBezTo>
                  <a:pt x="455148" y="352826"/>
                  <a:pt x="470101" y="339587"/>
                  <a:pt x="483987" y="326436"/>
                </a:cubicBezTo>
                <a:close/>
                <a:moveTo>
                  <a:pt x="87462" y="326436"/>
                </a:moveTo>
                <a:cubicBezTo>
                  <a:pt x="101348" y="339590"/>
                  <a:pt x="116301" y="352833"/>
                  <a:pt x="132145" y="365899"/>
                </a:cubicBezTo>
                <a:cubicBezTo>
                  <a:pt x="135972" y="411583"/>
                  <a:pt x="144072" y="454689"/>
                  <a:pt x="155910" y="492907"/>
                </a:cubicBezTo>
                <a:cubicBezTo>
                  <a:pt x="151816" y="494329"/>
                  <a:pt x="147721" y="495663"/>
                  <a:pt x="143716" y="496907"/>
                </a:cubicBezTo>
                <a:cubicBezTo>
                  <a:pt x="79630" y="516816"/>
                  <a:pt x="29607" y="517527"/>
                  <a:pt x="9758" y="498596"/>
                </a:cubicBezTo>
                <a:cubicBezTo>
                  <a:pt x="2459" y="491663"/>
                  <a:pt x="-745" y="481886"/>
                  <a:pt x="145" y="468910"/>
                </a:cubicBezTo>
                <a:cubicBezTo>
                  <a:pt x="2637" y="432292"/>
                  <a:pt x="35481" y="380386"/>
                  <a:pt x="87462" y="326436"/>
                </a:cubicBezTo>
                <a:close/>
                <a:moveTo>
                  <a:pt x="441700" y="285931"/>
                </a:moveTo>
                <a:cubicBezTo>
                  <a:pt x="448206" y="291708"/>
                  <a:pt x="454622" y="297574"/>
                  <a:pt x="460682" y="303352"/>
                </a:cubicBezTo>
                <a:cubicBezTo>
                  <a:pt x="454622" y="309218"/>
                  <a:pt x="448206" y="314995"/>
                  <a:pt x="441700" y="320861"/>
                </a:cubicBezTo>
                <a:cubicBezTo>
                  <a:pt x="441878" y="314995"/>
                  <a:pt x="441878" y="309218"/>
                  <a:pt x="441878" y="303352"/>
                </a:cubicBezTo>
                <a:cubicBezTo>
                  <a:pt x="441878" y="297574"/>
                  <a:pt x="441878" y="291708"/>
                  <a:pt x="441700" y="285931"/>
                </a:cubicBezTo>
                <a:close/>
                <a:moveTo>
                  <a:pt x="129660" y="285931"/>
                </a:moveTo>
                <a:cubicBezTo>
                  <a:pt x="129571" y="291708"/>
                  <a:pt x="129482" y="297574"/>
                  <a:pt x="129482" y="303352"/>
                </a:cubicBezTo>
                <a:cubicBezTo>
                  <a:pt x="129482" y="309218"/>
                  <a:pt x="129571" y="314995"/>
                  <a:pt x="129660" y="320861"/>
                </a:cubicBezTo>
                <a:cubicBezTo>
                  <a:pt x="123154" y="314995"/>
                  <a:pt x="116827" y="309218"/>
                  <a:pt x="110678" y="303352"/>
                </a:cubicBezTo>
                <a:cubicBezTo>
                  <a:pt x="116827" y="297574"/>
                  <a:pt x="123154" y="291708"/>
                  <a:pt x="129660" y="285931"/>
                </a:cubicBezTo>
                <a:close/>
                <a:moveTo>
                  <a:pt x="285715" y="279439"/>
                </a:moveTo>
                <a:cubicBezTo>
                  <a:pt x="298946" y="279439"/>
                  <a:pt x="309672" y="290165"/>
                  <a:pt x="309672" y="303396"/>
                </a:cubicBezTo>
                <a:cubicBezTo>
                  <a:pt x="309672" y="316627"/>
                  <a:pt x="298946" y="327353"/>
                  <a:pt x="285715" y="327353"/>
                </a:cubicBezTo>
                <a:cubicBezTo>
                  <a:pt x="272484" y="327353"/>
                  <a:pt x="261758" y="316627"/>
                  <a:pt x="261758" y="303396"/>
                </a:cubicBezTo>
                <a:cubicBezTo>
                  <a:pt x="261758" y="290165"/>
                  <a:pt x="272484" y="279439"/>
                  <a:pt x="285715" y="279439"/>
                </a:cubicBezTo>
                <a:close/>
                <a:moveTo>
                  <a:pt x="285680" y="246856"/>
                </a:moveTo>
                <a:cubicBezTo>
                  <a:pt x="254527" y="246856"/>
                  <a:pt x="229160" y="272185"/>
                  <a:pt x="229160" y="303291"/>
                </a:cubicBezTo>
                <a:cubicBezTo>
                  <a:pt x="229160" y="334485"/>
                  <a:pt x="254527" y="359814"/>
                  <a:pt x="285680" y="359814"/>
                </a:cubicBezTo>
                <a:cubicBezTo>
                  <a:pt x="316921" y="359814"/>
                  <a:pt x="342288" y="334485"/>
                  <a:pt x="342288" y="303291"/>
                </a:cubicBezTo>
                <a:cubicBezTo>
                  <a:pt x="342288" y="272185"/>
                  <a:pt x="316921" y="246856"/>
                  <a:pt x="285680" y="246856"/>
                </a:cubicBezTo>
                <a:close/>
                <a:moveTo>
                  <a:pt x="285680" y="173803"/>
                </a:moveTo>
                <a:cubicBezTo>
                  <a:pt x="313717" y="189978"/>
                  <a:pt x="341843" y="208108"/>
                  <a:pt x="369346" y="227926"/>
                </a:cubicBezTo>
                <a:cubicBezTo>
                  <a:pt x="382608" y="237525"/>
                  <a:pt x="395514" y="247301"/>
                  <a:pt x="407886" y="257254"/>
                </a:cubicBezTo>
                <a:cubicBezTo>
                  <a:pt x="408865" y="272363"/>
                  <a:pt x="409310" y="287738"/>
                  <a:pt x="409310" y="303291"/>
                </a:cubicBezTo>
                <a:cubicBezTo>
                  <a:pt x="409310" y="318843"/>
                  <a:pt x="408865" y="334218"/>
                  <a:pt x="407886" y="349327"/>
                </a:cubicBezTo>
                <a:cubicBezTo>
                  <a:pt x="395514" y="359280"/>
                  <a:pt x="382608" y="369145"/>
                  <a:pt x="369346" y="378743"/>
                </a:cubicBezTo>
                <a:cubicBezTo>
                  <a:pt x="341843" y="398562"/>
                  <a:pt x="313717" y="416692"/>
                  <a:pt x="285680" y="432778"/>
                </a:cubicBezTo>
                <a:cubicBezTo>
                  <a:pt x="257642" y="416692"/>
                  <a:pt x="229605" y="398562"/>
                  <a:pt x="202102" y="378743"/>
                </a:cubicBezTo>
                <a:cubicBezTo>
                  <a:pt x="188840" y="369145"/>
                  <a:pt x="175934" y="359280"/>
                  <a:pt x="163562" y="349327"/>
                </a:cubicBezTo>
                <a:cubicBezTo>
                  <a:pt x="162583" y="334218"/>
                  <a:pt x="162049" y="318843"/>
                  <a:pt x="162049" y="303291"/>
                </a:cubicBezTo>
                <a:cubicBezTo>
                  <a:pt x="162049" y="287738"/>
                  <a:pt x="162583" y="272363"/>
                  <a:pt x="163562" y="257254"/>
                </a:cubicBezTo>
                <a:cubicBezTo>
                  <a:pt x="175934" y="247301"/>
                  <a:pt x="188840" y="237525"/>
                  <a:pt x="202102" y="227926"/>
                </a:cubicBezTo>
                <a:cubicBezTo>
                  <a:pt x="229605" y="208108"/>
                  <a:pt x="257642" y="189978"/>
                  <a:pt x="285680" y="173803"/>
                </a:cubicBezTo>
                <a:close/>
                <a:moveTo>
                  <a:pt x="384914" y="125113"/>
                </a:moveTo>
                <a:cubicBezTo>
                  <a:pt x="393106" y="151962"/>
                  <a:pt x="399428" y="181479"/>
                  <a:pt x="403524" y="212685"/>
                </a:cubicBezTo>
                <a:cubicBezTo>
                  <a:pt x="398538" y="208951"/>
                  <a:pt x="393462" y="205306"/>
                  <a:pt x="388387" y="201572"/>
                </a:cubicBezTo>
                <a:cubicBezTo>
                  <a:pt x="365503" y="185124"/>
                  <a:pt x="342264" y="169744"/>
                  <a:pt x="318846" y="155608"/>
                </a:cubicBezTo>
                <a:cubicBezTo>
                  <a:pt x="341284" y="144050"/>
                  <a:pt x="363367" y="133826"/>
                  <a:pt x="384914" y="125113"/>
                </a:cubicBezTo>
                <a:close/>
                <a:moveTo>
                  <a:pt x="186504" y="125113"/>
                </a:moveTo>
                <a:cubicBezTo>
                  <a:pt x="208039" y="133826"/>
                  <a:pt x="230107" y="144050"/>
                  <a:pt x="252443" y="155608"/>
                </a:cubicBezTo>
                <a:cubicBezTo>
                  <a:pt x="229129" y="169744"/>
                  <a:pt x="205814" y="185124"/>
                  <a:pt x="183034" y="201572"/>
                </a:cubicBezTo>
                <a:cubicBezTo>
                  <a:pt x="177872" y="205306"/>
                  <a:pt x="172800" y="208951"/>
                  <a:pt x="167906" y="212685"/>
                </a:cubicBezTo>
                <a:cubicBezTo>
                  <a:pt x="171999" y="181479"/>
                  <a:pt x="178228" y="151962"/>
                  <a:pt x="186504" y="125113"/>
                </a:cubicBezTo>
                <a:close/>
                <a:moveTo>
                  <a:pt x="513359" y="94417"/>
                </a:moveTo>
                <a:cubicBezTo>
                  <a:pt x="535344" y="94417"/>
                  <a:pt x="551989" y="98948"/>
                  <a:pt x="561602" y="108100"/>
                </a:cubicBezTo>
                <a:cubicBezTo>
                  <a:pt x="568990" y="115118"/>
                  <a:pt x="572105" y="124803"/>
                  <a:pt x="571215" y="137863"/>
                </a:cubicBezTo>
                <a:cubicBezTo>
                  <a:pt x="568723" y="174380"/>
                  <a:pt x="535879" y="226356"/>
                  <a:pt x="483987" y="280286"/>
                </a:cubicBezTo>
                <a:cubicBezTo>
                  <a:pt x="470101" y="267048"/>
                  <a:pt x="455148" y="253898"/>
                  <a:pt x="439304" y="240838"/>
                </a:cubicBezTo>
                <a:cubicBezTo>
                  <a:pt x="435477" y="195170"/>
                  <a:pt x="427377" y="151990"/>
                  <a:pt x="415450" y="113875"/>
                </a:cubicBezTo>
                <a:cubicBezTo>
                  <a:pt x="419633" y="112453"/>
                  <a:pt x="423728" y="111120"/>
                  <a:pt x="427733" y="109876"/>
                </a:cubicBezTo>
                <a:cubicBezTo>
                  <a:pt x="460755" y="99570"/>
                  <a:pt x="490039" y="94417"/>
                  <a:pt x="513359" y="94417"/>
                </a:cubicBezTo>
                <a:close/>
                <a:moveTo>
                  <a:pt x="57990" y="94417"/>
                </a:moveTo>
                <a:cubicBezTo>
                  <a:pt x="81402" y="94417"/>
                  <a:pt x="110689" y="99570"/>
                  <a:pt x="143715" y="109876"/>
                </a:cubicBezTo>
                <a:cubicBezTo>
                  <a:pt x="147721" y="111120"/>
                  <a:pt x="151816" y="112453"/>
                  <a:pt x="155911" y="113875"/>
                </a:cubicBezTo>
                <a:cubicBezTo>
                  <a:pt x="144071" y="151990"/>
                  <a:pt x="135971" y="195170"/>
                  <a:pt x="132143" y="240838"/>
                </a:cubicBezTo>
                <a:cubicBezTo>
                  <a:pt x="116297" y="253898"/>
                  <a:pt x="101342" y="267048"/>
                  <a:pt x="87455" y="280286"/>
                </a:cubicBezTo>
                <a:cubicBezTo>
                  <a:pt x="35468" y="226356"/>
                  <a:pt x="2620" y="174380"/>
                  <a:pt x="127" y="137863"/>
                </a:cubicBezTo>
                <a:cubicBezTo>
                  <a:pt x="-674" y="124803"/>
                  <a:pt x="2442" y="115118"/>
                  <a:pt x="9741" y="108100"/>
                </a:cubicBezTo>
                <a:cubicBezTo>
                  <a:pt x="19355" y="98948"/>
                  <a:pt x="36091" y="94417"/>
                  <a:pt x="57990" y="94417"/>
                </a:cubicBezTo>
                <a:close/>
                <a:moveTo>
                  <a:pt x="285671" y="0"/>
                </a:moveTo>
                <a:cubicBezTo>
                  <a:pt x="315764" y="0"/>
                  <a:pt x="346391" y="30580"/>
                  <a:pt x="369717" y="83918"/>
                </a:cubicBezTo>
                <a:cubicBezTo>
                  <a:pt x="371231" y="87385"/>
                  <a:pt x="372744" y="90852"/>
                  <a:pt x="374169" y="94496"/>
                </a:cubicBezTo>
                <a:cubicBezTo>
                  <a:pt x="345412" y="105964"/>
                  <a:pt x="315586" y="120098"/>
                  <a:pt x="285671" y="136544"/>
                </a:cubicBezTo>
                <a:cubicBezTo>
                  <a:pt x="255756" y="120098"/>
                  <a:pt x="226019" y="105964"/>
                  <a:pt x="197262" y="94496"/>
                </a:cubicBezTo>
                <a:cubicBezTo>
                  <a:pt x="198687" y="90852"/>
                  <a:pt x="200111" y="87296"/>
                  <a:pt x="201625" y="83918"/>
                </a:cubicBezTo>
                <a:cubicBezTo>
                  <a:pt x="225040" y="30580"/>
                  <a:pt x="255667" y="0"/>
                  <a:pt x="285671" y="0"/>
                </a:cubicBezTo>
                <a:close/>
              </a:path>
            </a:pathLst>
          </a:custGeom>
          <a:solidFill>
            <a:srgbClr val="74C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汉仪文黑-55简" charset="-122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43025" y="2924810"/>
            <a:ext cx="7760970" cy="346456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0" grpId="0"/>
      <p:bldP spid="2" grpId="0"/>
      <p:bldP spid="3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2" descr="97897899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"/>
          <p:cNvSpPr/>
          <p:nvPr/>
        </p:nvSpPr>
        <p:spPr>
          <a:xfrm>
            <a:off x="911225" y="836930"/>
            <a:ext cx="10982960" cy="102108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000" dirty="0">
                <a:ln w="38100">
                  <a:noFill/>
                </a:ln>
                <a:solidFill>
                  <a:schemeClr val="tx1"/>
                </a:solidFill>
                <a:latin typeface="+mj-ea"/>
                <a:ea typeface="+mj-ea"/>
                <a:sym typeface="+mn-lt"/>
              </a:rPr>
              <a:t>Innovation 3: Robot Data  visualization </a:t>
            </a:r>
            <a:endParaRPr kumimoji="0" lang="en-US" altLang="zh-CN" sz="4000" b="0" i="0" u="none" strike="noStrike" kern="1200" cap="none" spc="600" normalizeH="0" baseline="0" noProof="0" dirty="0">
              <a:ln w="38100"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365" name="文本框 1"/>
          <p:cNvSpPr txBox="1"/>
          <p:nvPr/>
        </p:nvSpPr>
        <p:spPr>
          <a:xfrm>
            <a:off x="7607935" y="2060575"/>
            <a:ext cx="4183380" cy="145859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n w="38100">
                  <a:noFill/>
                </a:ln>
                <a:latin typeface="+mj-ea"/>
                <a:ea typeface="+mj-ea"/>
                <a:sym typeface="+mn-lt"/>
              </a:rPr>
              <a:t>Read data from txt and convert it into </a:t>
            </a:r>
            <a:r>
              <a:rPr lang="en-US" altLang="zh-CN" sz="2400" dirty="0" err="1">
                <a:ln w="38100">
                  <a:noFill/>
                </a:ln>
                <a:latin typeface="+mj-ea"/>
                <a:ea typeface="+mj-ea"/>
                <a:sym typeface="+mn-lt"/>
              </a:rPr>
              <a:t>json</a:t>
            </a:r>
            <a:r>
              <a:rPr lang="en-US" altLang="zh-CN" sz="2400" dirty="0">
                <a:ln w="38100">
                  <a:noFill/>
                </a:ln>
                <a:latin typeface="+mj-ea"/>
                <a:ea typeface="+mj-ea"/>
                <a:sym typeface="+mn-lt"/>
              </a:rPr>
              <a:t>.</a:t>
            </a:r>
            <a:endParaRPr lang="en-US" altLang="zh-CN" sz="2400" dirty="0">
              <a:ln w="38100">
                <a:noFill/>
              </a:ln>
              <a:solidFill>
                <a:schemeClr val="tx1"/>
              </a:solidFill>
              <a:latin typeface="+mj-ea"/>
              <a:ea typeface="+mj-ea"/>
              <a:sym typeface="+mn-lt"/>
            </a:endParaRPr>
          </a:p>
          <a:p>
            <a:pPr marL="457200" indent="-457200">
              <a:buAutoNum type="arabicPeriod"/>
            </a:pPr>
            <a:r>
              <a:rPr lang="en-US" altLang="zh-CN" sz="2400" dirty="0">
                <a:ln w="38100">
                  <a:noFill/>
                </a:ln>
                <a:latin typeface="+mj-ea"/>
                <a:ea typeface="+mj-ea"/>
                <a:sym typeface="+mn-lt"/>
              </a:rPr>
              <a:t>Visualized as pie chart and curve.</a:t>
            </a:r>
            <a:endParaRPr lang="en-US" altLang="zh-CN" sz="2400" dirty="0">
              <a:ln w="38100">
                <a:noFill/>
              </a:ln>
              <a:solidFill>
                <a:schemeClr val="bg1"/>
              </a:solidFill>
              <a:highlight>
                <a:srgbClr val="000000"/>
              </a:highlight>
              <a:latin typeface="+mj-ea"/>
              <a:ea typeface="+mj-ea"/>
              <a:sym typeface="+mn-lt"/>
            </a:endParaRPr>
          </a:p>
        </p:txBody>
      </p:sp>
      <p:pic>
        <p:nvPicPr>
          <p:cNvPr id="2" name="图片 1" descr="图表, 折线图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" y="1844675"/>
            <a:ext cx="6576060" cy="1783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弧形"/>
          <p:cNvSpPr/>
          <p:nvPr/>
        </p:nvSpPr>
        <p:spPr>
          <a:xfrm>
            <a:off x="5675313" y="1576388"/>
            <a:ext cx="4076700" cy="4078288"/>
          </a:xfrm>
          <a:prstGeom prst="arc">
            <a:avLst>
              <a:gd name="adj1" fmla="val 16200000"/>
              <a:gd name="adj2" fmla="val 5686778"/>
            </a:avLst>
          </a:prstGeom>
          <a:ln w="19050">
            <a:solidFill>
              <a:srgbClr val="74C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汉仪文黑-55简" charset="-122"/>
              <a:cs typeface="汉仪文黑-55简" charset="-122"/>
            </a:endParaRPr>
          </a:p>
        </p:txBody>
      </p:sp>
      <p:sp>
        <p:nvSpPr>
          <p:cNvPr id="39" name="椭圆"/>
          <p:cNvSpPr/>
          <p:nvPr/>
        </p:nvSpPr>
        <p:spPr>
          <a:xfrm>
            <a:off x="7461250" y="1328738"/>
            <a:ext cx="438150" cy="438150"/>
          </a:xfrm>
          <a:prstGeom prst="ellipse">
            <a:avLst/>
          </a:prstGeom>
          <a:solidFill>
            <a:srgbClr val="74CCD5"/>
          </a:solidFill>
          <a:ln>
            <a:solidFill>
              <a:srgbClr val="74C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汉仪文黑-55简" charset="-122"/>
              <a:cs typeface="汉仪文黑-55简" charset="-122"/>
            </a:endParaRPr>
          </a:p>
        </p:txBody>
      </p:sp>
      <p:sp>
        <p:nvSpPr>
          <p:cNvPr id="40" name="椭圆"/>
          <p:cNvSpPr/>
          <p:nvPr/>
        </p:nvSpPr>
        <p:spPr>
          <a:xfrm>
            <a:off x="8801100" y="1839913"/>
            <a:ext cx="438150" cy="438150"/>
          </a:xfrm>
          <a:prstGeom prst="ellipse">
            <a:avLst/>
          </a:prstGeom>
          <a:solidFill>
            <a:srgbClr val="74CCD5"/>
          </a:solidFill>
          <a:ln>
            <a:solidFill>
              <a:srgbClr val="74C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汉仪文黑-55简" charset="-122"/>
              <a:cs typeface="汉仪文黑-55简" charset="-122"/>
            </a:endParaRPr>
          </a:p>
        </p:txBody>
      </p:sp>
      <p:sp>
        <p:nvSpPr>
          <p:cNvPr id="41" name="椭圆"/>
          <p:cNvSpPr/>
          <p:nvPr/>
        </p:nvSpPr>
        <p:spPr>
          <a:xfrm>
            <a:off x="9448800" y="2819400"/>
            <a:ext cx="438150" cy="436563"/>
          </a:xfrm>
          <a:prstGeom prst="ellipse">
            <a:avLst/>
          </a:prstGeom>
          <a:solidFill>
            <a:srgbClr val="74CCD5"/>
          </a:solidFill>
          <a:ln>
            <a:solidFill>
              <a:srgbClr val="74C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汉仪文黑-55简" charset="-122"/>
              <a:cs typeface="汉仪文黑-55简" charset="-122"/>
            </a:endParaRPr>
          </a:p>
        </p:txBody>
      </p:sp>
      <p:sp>
        <p:nvSpPr>
          <p:cNvPr id="42" name="椭圆"/>
          <p:cNvSpPr/>
          <p:nvPr/>
        </p:nvSpPr>
        <p:spPr>
          <a:xfrm>
            <a:off x="9466263" y="3949700"/>
            <a:ext cx="436563" cy="438150"/>
          </a:xfrm>
          <a:prstGeom prst="ellipse">
            <a:avLst/>
          </a:prstGeom>
          <a:solidFill>
            <a:srgbClr val="74CCD5"/>
          </a:solidFill>
          <a:ln>
            <a:solidFill>
              <a:srgbClr val="74C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汉仪文黑-55简" charset="-122"/>
              <a:cs typeface="汉仪文黑-55简" charset="-122"/>
            </a:endParaRPr>
          </a:p>
        </p:txBody>
      </p:sp>
      <p:sp>
        <p:nvSpPr>
          <p:cNvPr id="43" name="椭圆"/>
          <p:cNvSpPr/>
          <p:nvPr/>
        </p:nvSpPr>
        <p:spPr>
          <a:xfrm>
            <a:off x="8677275" y="5016500"/>
            <a:ext cx="436563" cy="438150"/>
          </a:xfrm>
          <a:prstGeom prst="ellipse">
            <a:avLst/>
          </a:prstGeom>
          <a:solidFill>
            <a:srgbClr val="74CCD5"/>
          </a:solidFill>
          <a:ln>
            <a:solidFill>
              <a:srgbClr val="74C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汉仪文黑-55简" charset="-122"/>
              <a:cs typeface="汉仪文黑-55简" charset="-122"/>
            </a:endParaRPr>
          </a:p>
        </p:txBody>
      </p:sp>
      <p:sp>
        <p:nvSpPr>
          <p:cNvPr id="44" name="椭圆"/>
          <p:cNvSpPr/>
          <p:nvPr/>
        </p:nvSpPr>
        <p:spPr>
          <a:xfrm>
            <a:off x="7461250" y="5435600"/>
            <a:ext cx="438150" cy="438150"/>
          </a:xfrm>
          <a:prstGeom prst="ellipse">
            <a:avLst/>
          </a:prstGeom>
          <a:solidFill>
            <a:srgbClr val="74CCD5"/>
          </a:solidFill>
          <a:ln>
            <a:solidFill>
              <a:srgbClr val="74C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汉仪文黑-55简" charset="-122"/>
              <a:cs typeface="汉仪文黑-55简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858838" y="371475"/>
            <a:ext cx="418623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400" kern="1200" cap="none" spc="400" normalizeH="0" baseline="0" noProof="1">
                <a:solidFill>
                  <a:srgbClr val="74CCD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Technical principles</a:t>
            </a:r>
            <a:endParaRPr kumimoji="0" lang="zh-CN" altLang="en-US" sz="2400" kern="1200" cap="none" spc="0" normalizeH="0" baseline="0" noProof="0" dirty="0">
              <a:solidFill>
                <a:srgbClr val="74CCD5"/>
              </a:solidFill>
              <a:latin typeface="汉仪文黑-55简" charset="-122"/>
              <a:ea typeface="汉仪文黑-55简" charset="-122"/>
              <a:cs typeface="+mn-ea"/>
              <a:sym typeface="+mn-lt"/>
            </a:endParaRPr>
          </a:p>
        </p:txBody>
      </p:sp>
      <p:sp>
        <p:nvSpPr>
          <p:cNvPr id="22" name="任意多边形"/>
          <p:cNvSpPr>
            <a:spLocks noChangeAspect="1"/>
          </p:cNvSpPr>
          <p:nvPr/>
        </p:nvSpPr>
        <p:spPr bwMode="auto">
          <a:xfrm>
            <a:off x="411163" y="338138"/>
            <a:ext cx="415925" cy="442913"/>
          </a:xfrm>
          <a:custGeom>
            <a:avLst/>
            <a:gdLst>
              <a:gd name="connsiteX0" fmla="*/ 285671 w 571362"/>
              <a:gd name="connsiteY0" fmla="*/ 470107 h 606722"/>
              <a:gd name="connsiteX1" fmla="*/ 374169 w 571362"/>
              <a:gd name="connsiteY1" fmla="*/ 512238 h 606722"/>
              <a:gd name="connsiteX2" fmla="*/ 369717 w 571362"/>
              <a:gd name="connsiteY2" fmla="*/ 522815 h 606722"/>
              <a:gd name="connsiteX3" fmla="*/ 285671 w 571362"/>
              <a:gd name="connsiteY3" fmla="*/ 606722 h 606722"/>
              <a:gd name="connsiteX4" fmla="*/ 201625 w 571362"/>
              <a:gd name="connsiteY4" fmla="*/ 522815 h 606722"/>
              <a:gd name="connsiteX5" fmla="*/ 197262 w 571362"/>
              <a:gd name="connsiteY5" fmla="*/ 512238 h 606722"/>
              <a:gd name="connsiteX6" fmla="*/ 285671 w 571362"/>
              <a:gd name="connsiteY6" fmla="*/ 470107 h 606722"/>
              <a:gd name="connsiteX7" fmla="*/ 403524 w 571362"/>
              <a:gd name="connsiteY7" fmla="*/ 393967 h 606722"/>
              <a:gd name="connsiteX8" fmla="*/ 384914 w 571362"/>
              <a:gd name="connsiteY8" fmla="*/ 481539 h 606722"/>
              <a:gd name="connsiteX9" fmla="*/ 318846 w 571362"/>
              <a:gd name="connsiteY9" fmla="*/ 451044 h 606722"/>
              <a:gd name="connsiteX10" fmla="*/ 388387 w 571362"/>
              <a:gd name="connsiteY10" fmla="*/ 405169 h 606722"/>
              <a:gd name="connsiteX11" fmla="*/ 403524 w 571362"/>
              <a:gd name="connsiteY11" fmla="*/ 393967 h 606722"/>
              <a:gd name="connsiteX12" fmla="*/ 167906 w 571362"/>
              <a:gd name="connsiteY12" fmla="*/ 393967 h 606722"/>
              <a:gd name="connsiteX13" fmla="*/ 183034 w 571362"/>
              <a:gd name="connsiteY13" fmla="*/ 405169 h 606722"/>
              <a:gd name="connsiteX14" fmla="*/ 252443 w 571362"/>
              <a:gd name="connsiteY14" fmla="*/ 451044 h 606722"/>
              <a:gd name="connsiteX15" fmla="*/ 186504 w 571362"/>
              <a:gd name="connsiteY15" fmla="*/ 481539 h 606722"/>
              <a:gd name="connsiteX16" fmla="*/ 167906 w 571362"/>
              <a:gd name="connsiteY16" fmla="*/ 393967 h 606722"/>
              <a:gd name="connsiteX17" fmla="*/ 483987 w 571362"/>
              <a:gd name="connsiteY17" fmla="*/ 326436 h 606722"/>
              <a:gd name="connsiteX18" fmla="*/ 571215 w 571362"/>
              <a:gd name="connsiteY18" fmla="*/ 468871 h 606722"/>
              <a:gd name="connsiteX19" fmla="*/ 561602 w 571362"/>
              <a:gd name="connsiteY19" fmla="*/ 498549 h 606722"/>
              <a:gd name="connsiteX20" fmla="*/ 427733 w 571362"/>
              <a:gd name="connsiteY20" fmla="*/ 496860 h 606722"/>
              <a:gd name="connsiteX21" fmla="*/ 415450 w 571362"/>
              <a:gd name="connsiteY21" fmla="*/ 492862 h 606722"/>
              <a:gd name="connsiteX22" fmla="*/ 439304 w 571362"/>
              <a:gd name="connsiteY22" fmla="*/ 365888 h 606722"/>
              <a:gd name="connsiteX23" fmla="*/ 483987 w 571362"/>
              <a:gd name="connsiteY23" fmla="*/ 326436 h 606722"/>
              <a:gd name="connsiteX24" fmla="*/ 87462 w 571362"/>
              <a:gd name="connsiteY24" fmla="*/ 326436 h 606722"/>
              <a:gd name="connsiteX25" fmla="*/ 132145 w 571362"/>
              <a:gd name="connsiteY25" fmla="*/ 365899 h 606722"/>
              <a:gd name="connsiteX26" fmla="*/ 155910 w 571362"/>
              <a:gd name="connsiteY26" fmla="*/ 492907 h 606722"/>
              <a:gd name="connsiteX27" fmla="*/ 143716 w 571362"/>
              <a:gd name="connsiteY27" fmla="*/ 496907 h 606722"/>
              <a:gd name="connsiteX28" fmla="*/ 9758 w 571362"/>
              <a:gd name="connsiteY28" fmla="*/ 498596 h 606722"/>
              <a:gd name="connsiteX29" fmla="*/ 145 w 571362"/>
              <a:gd name="connsiteY29" fmla="*/ 468910 h 606722"/>
              <a:gd name="connsiteX30" fmla="*/ 87462 w 571362"/>
              <a:gd name="connsiteY30" fmla="*/ 326436 h 606722"/>
              <a:gd name="connsiteX31" fmla="*/ 441700 w 571362"/>
              <a:gd name="connsiteY31" fmla="*/ 285931 h 606722"/>
              <a:gd name="connsiteX32" fmla="*/ 460682 w 571362"/>
              <a:gd name="connsiteY32" fmla="*/ 303352 h 606722"/>
              <a:gd name="connsiteX33" fmla="*/ 441700 w 571362"/>
              <a:gd name="connsiteY33" fmla="*/ 320861 h 606722"/>
              <a:gd name="connsiteX34" fmla="*/ 441878 w 571362"/>
              <a:gd name="connsiteY34" fmla="*/ 303352 h 606722"/>
              <a:gd name="connsiteX35" fmla="*/ 441700 w 571362"/>
              <a:gd name="connsiteY35" fmla="*/ 285931 h 606722"/>
              <a:gd name="connsiteX36" fmla="*/ 129660 w 571362"/>
              <a:gd name="connsiteY36" fmla="*/ 285931 h 606722"/>
              <a:gd name="connsiteX37" fmla="*/ 129482 w 571362"/>
              <a:gd name="connsiteY37" fmla="*/ 303352 h 606722"/>
              <a:gd name="connsiteX38" fmla="*/ 129660 w 571362"/>
              <a:gd name="connsiteY38" fmla="*/ 320861 h 606722"/>
              <a:gd name="connsiteX39" fmla="*/ 110678 w 571362"/>
              <a:gd name="connsiteY39" fmla="*/ 303352 h 606722"/>
              <a:gd name="connsiteX40" fmla="*/ 129660 w 571362"/>
              <a:gd name="connsiteY40" fmla="*/ 285931 h 606722"/>
              <a:gd name="connsiteX41" fmla="*/ 285715 w 571362"/>
              <a:gd name="connsiteY41" fmla="*/ 279439 h 606722"/>
              <a:gd name="connsiteX42" fmla="*/ 309672 w 571362"/>
              <a:gd name="connsiteY42" fmla="*/ 303396 h 606722"/>
              <a:gd name="connsiteX43" fmla="*/ 285715 w 571362"/>
              <a:gd name="connsiteY43" fmla="*/ 327353 h 606722"/>
              <a:gd name="connsiteX44" fmla="*/ 261758 w 571362"/>
              <a:gd name="connsiteY44" fmla="*/ 303396 h 606722"/>
              <a:gd name="connsiteX45" fmla="*/ 285715 w 571362"/>
              <a:gd name="connsiteY45" fmla="*/ 279439 h 606722"/>
              <a:gd name="connsiteX46" fmla="*/ 285680 w 571362"/>
              <a:gd name="connsiteY46" fmla="*/ 246856 h 606722"/>
              <a:gd name="connsiteX47" fmla="*/ 229160 w 571362"/>
              <a:gd name="connsiteY47" fmla="*/ 303291 h 606722"/>
              <a:gd name="connsiteX48" fmla="*/ 285680 w 571362"/>
              <a:gd name="connsiteY48" fmla="*/ 359814 h 606722"/>
              <a:gd name="connsiteX49" fmla="*/ 342288 w 571362"/>
              <a:gd name="connsiteY49" fmla="*/ 303291 h 606722"/>
              <a:gd name="connsiteX50" fmla="*/ 285680 w 571362"/>
              <a:gd name="connsiteY50" fmla="*/ 246856 h 606722"/>
              <a:gd name="connsiteX51" fmla="*/ 285680 w 571362"/>
              <a:gd name="connsiteY51" fmla="*/ 173803 h 606722"/>
              <a:gd name="connsiteX52" fmla="*/ 369346 w 571362"/>
              <a:gd name="connsiteY52" fmla="*/ 227926 h 606722"/>
              <a:gd name="connsiteX53" fmla="*/ 407886 w 571362"/>
              <a:gd name="connsiteY53" fmla="*/ 257254 h 606722"/>
              <a:gd name="connsiteX54" fmla="*/ 409310 w 571362"/>
              <a:gd name="connsiteY54" fmla="*/ 303291 h 606722"/>
              <a:gd name="connsiteX55" fmla="*/ 407886 w 571362"/>
              <a:gd name="connsiteY55" fmla="*/ 349327 h 606722"/>
              <a:gd name="connsiteX56" fmla="*/ 369346 w 571362"/>
              <a:gd name="connsiteY56" fmla="*/ 378743 h 606722"/>
              <a:gd name="connsiteX57" fmla="*/ 285680 w 571362"/>
              <a:gd name="connsiteY57" fmla="*/ 432778 h 606722"/>
              <a:gd name="connsiteX58" fmla="*/ 202102 w 571362"/>
              <a:gd name="connsiteY58" fmla="*/ 378743 h 606722"/>
              <a:gd name="connsiteX59" fmla="*/ 163562 w 571362"/>
              <a:gd name="connsiteY59" fmla="*/ 349327 h 606722"/>
              <a:gd name="connsiteX60" fmla="*/ 162049 w 571362"/>
              <a:gd name="connsiteY60" fmla="*/ 303291 h 606722"/>
              <a:gd name="connsiteX61" fmla="*/ 163562 w 571362"/>
              <a:gd name="connsiteY61" fmla="*/ 257254 h 606722"/>
              <a:gd name="connsiteX62" fmla="*/ 202102 w 571362"/>
              <a:gd name="connsiteY62" fmla="*/ 227926 h 606722"/>
              <a:gd name="connsiteX63" fmla="*/ 285680 w 571362"/>
              <a:gd name="connsiteY63" fmla="*/ 173803 h 606722"/>
              <a:gd name="connsiteX64" fmla="*/ 384914 w 571362"/>
              <a:gd name="connsiteY64" fmla="*/ 125113 h 606722"/>
              <a:gd name="connsiteX65" fmla="*/ 403524 w 571362"/>
              <a:gd name="connsiteY65" fmla="*/ 212685 h 606722"/>
              <a:gd name="connsiteX66" fmla="*/ 388387 w 571362"/>
              <a:gd name="connsiteY66" fmla="*/ 201572 h 606722"/>
              <a:gd name="connsiteX67" fmla="*/ 318846 w 571362"/>
              <a:gd name="connsiteY67" fmla="*/ 155608 h 606722"/>
              <a:gd name="connsiteX68" fmla="*/ 384914 w 571362"/>
              <a:gd name="connsiteY68" fmla="*/ 125113 h 606722"/>
              <a:gd name="connsiteX69" fmla="*/ 186504 w 571362"/>
              <a:gd name="connsiteY69" fmla="*/ 125113 h 606722"/>
              <a:gd name="connsiteX70" fmla="*/ 252443 w 571362"/>
              <a:gd name="connsiteY70" fmla="*/ 155608 h 606722"/>
              <a:gd name="connsiteX71" fmla="*/ 183034 w 571362"/>
              <a:gd name="connsiteY71" fmla="*/ 201572 h 606722"/>
              <a:gd name="connsiteX72" fmla="*/ 167906 w 571362"/>
              <a:gd name="connsiteY72" fmla="*/ 212685 h 606722"/>
              <a:gd name="connsiteX73" fmla="*/ 186504 w 571362"/>
              <a:gd name="connsiteY73" fmla="*/ 125113 h 606722"/>
              <a:gd name="connsiteX74" fmla="*/ 513359 w 571362"/>
              <a:gd name="connsiteY74" fmla="*/ 94417 h 606722"/>
              <a:gd name="connsiteX75" fmla="*/ 561602 w 571362"/>
              <a:gd name="connsiteY75" fmla="*/ 108100 h 606722"/>
              <a:gd name="connsiteX76" fmla="*/ 571215 w 571362"/>
              <a:gd name="connsiteY76" fmla="*/ 137863 h 606722"/>
              <a:gd name="connsiteX77" fmla="*/ 483987 w 571362"/>
              <a:gd name="connsiteY77" fmla="*/ 280286 h 606722"/>
              <a:gd name="connsiteX78" fmla="*/ 439304 w 571362"/>
              <a:gd name="connsiteY78" fmla="*/ 240838 h 606722"/>
              <a:gd name="connsiteX79" fmla="*/ 415450 w 571362"/>
              <a:gd name="connsiteY79" fmla="*/ 113875 h 606722"/>
              <a:gd name="connsiteX80" fmla="*/ 427733 w 571362"/>
              <a:gd name="connsiteY80" fmla="*/ 109876 h 606722"/>
              <a:gd name="connsiteX81" fmla="*/ 513359 w 571362"/>
              <a:gd name="connsiteY81" fmla="*/ 94417 h 606722"/>
              <a:gd name="connsiteX82" fmla="*/ 57990 w 571362"/>
              <a:gd name="connsiteY82" fmla="*/ 94417 h 606722"/>
              <a:gd name="connsiteX83" fmla="*/ 143715 w 571362"/>
              <a:gd name="connsiteY83" fmla="*/ 109876 h 606722"/>
              <a:gd name="connsiteX84" fmla="*/ 155911 w 571362"/>
              <a:gd name="connsiteY84" fmla="*/ 113875 h 606722"/>
              <a:gd name="connsiteX85" fmla="*/ 132143 w 571362"/>
              <a:gd name="connsiteY85" fmla="*/ 240838 h 606722"/>
              <a:gd name="connsiteX86" fmla="*/ 87455 w 571362"/>
              <a:gd name="connsiteY86" fmla="*/ 280286 h 606722"/>
              <a:gd name="connsiteX87" fmla="*/ 127 w 571362"/>
              <a:gd name="connsiteY87" fmla="*/ 137863 h 606722"/>
              <a:gd name="connsiteX88" fmla="*/ 9741 w 571362"/>
              <a:gd name="connsiteY88" fmla="*/ 108100 h 606722"/>
              <a:gd name="connsiteX89" fmla="*/ 57990 w 571362"/>
              <a:gd name="connsiteY89" fmla="*/ 94417 h 606722"/>
              <a:gd name="connsiteX90" fmla="*/ 285671 w 571362"/>
              <a:gd name="connsiteY90" fmla="*/ 0 h 606722"/>
              <a:gd name="connsiteX91" fmla="*/ 369717 w 571362"/>
              <a:gd name="connsiteY91" fmla="*/ 83918 h 606722"/>
              <a:gd name="connsiteX92" fmla="*/ 374169 w 571362"/>
              <a:gd name="connsiteY92" fmla="*/ 94496 h 606722"/>
              <a:gd name="connsiteX93" fmla="*/ 285671 w 571362"/>
              <a:gd name="connsiteY93" fmla="*/ 136544 h 606722"/>
              <a:gd name="connsiteX94" fmla="*/ 197262 w 571362"/>
              <a:gd name="connsiteY94" fmla="*/ 94496 h 606722"/>
              <a:gd name="connsiteX95" fmla="*/ 201625 w 571362"/>
              <a:gd name="connsiteY95" fmla="*/ 83918 h 606722"/>
              <a:gd name="connsiteX96" fmla="*/ 285671 w 571362"/>
              <a:gd name="connsiteY9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71362" h="606722">
                <a:moveTo>
                  <a:pt x="285671" y="470107"/>
                </a:moveTo>
                <a:cubicBezTo>
                  <a:pt x="315586" y="486551"/>
                  <a:pt x="345412" y="500772"/>
                  <a:pt x="374169" y="512238"/>
                </a:cubicBezTo>
                <a:cubicBezTo>
                  <a:pt x="372744" y="515793"/>
                  <a:pt x="371231" y="519349"/>
                  <a:pt x="369717" y="522815"/>
                </a:cubicBezTo>
                <a:cubicBezTo>
                  <a:pt x="346391" y="576146"/>
                  <a:pt x="315764" y="606722"/>
                  <a:pt x="285671" y="606722"/>
                </a:cubicBezTo>
                <a:cubicBezTo>
                  <a:pt x="255667" y="606722"/>
                  <a:pt x="225040" y="576146"/>
                  <a:pt x="201625" y="522815"/>
                </a:cubicBezTo>
                <a:cubicBezTo>
                  <a:pt x="200111" y="519349"/>
                  <a:pt x="198687" y="515793"/>
                  <a:pt x="197262" y="512238"/>
                </a:cubicBezTo>
                <a:cubicBezTo>
                  <a:pt x="226019" y="500772"/>
                  <a:pt x="255756" y="486551"/>
                  <a:pt x="285671" y="470107"/>
                </a:cubicBezTo>
                <a:close/>
                <a:moveTo>
                  <a:pt x="403524" y="393967"/>
                </a:moveTo>
                <a:cubicBezTo>
                  <a:pt x="399428" y="425262"/>
                  <a:pt x="393106" y="454778"/>
                  <a:pt x="384914" y="481539"/>
                </a:cubicBezTo>
                <a:cubicBezTo>
                  <a:pt x="363367" y="472915"/>
                  <a:pt x="341284" y="462691"/>
                  <a:pt x="318846" y="451044"/>
                </a:cubicBezTo>
                <a:cubicBezTo>
                  <a:pt x="342264" y="436997"/>
                  <a:pt x="365593" y="421617"/>
                  <a:pt x="388387" y="405169"/>
                </a:cubicBezTo>
                <a:cubicBezTo>
                  <a:pt x="393462" y="401435"/>
                  <a:pt x="398538" y="397701"/>
                  <a:pt x="403524" y="393967"/>
                </a:cubicBezTo>
                <a:close/>
                <a:moveTo>
                  <a:pt x="167906" y="393967"/>
                </a:moveTo>
                <a:cubicBezTo>
                  <a:pt x="172800" y="397701"/>
                  <a:pt x="177872" y="401435"/>
                  <a:pt x="183034" y="405169"/>
                </a:cubicBezTo>
                <a:cubicBezTo>
                  <a:pt x="205814" y="421617"/>
                  <a:pt x="229129" y="436997"/>
                  <a:pt x="252443" y="451044"/>
                </a:cubicBezTo>
                <a:cubicBezTo>
                  <a:pt x="230107" y="462691"/>
                  <a:pt x="208039" y="472915"/>
                  <a:pt x="186504" y="481539"/>
                </a:cubicBezTo>
                <a:cubicBezTo>
                  <a:pt x="178228" y="454778"/>
                  <a:pt x="171999" y="425262"/>
                  <a:pt x="167906" y="393967"/>
                </a:cubicBezTo>
                <a:close/>
                <a:moveTo>
                  <a:pt x="483987" y="326436"/>
                </a:moveTo>
                <a:cubicBezTo>
                  <a:pt x="535879" y="380371"/>
                  <a:pt x="568723" y="432263"/>
                  <a:pt x="571215" y="468871"/>
                </a:cubicBezTo>
                <a:cubicBezTo>
                  <a:pt x="572105" y="481844"/>
                  <a:pt x="568990" y="491618"/>
                  <a:pt x="561602" y="498549"/>
                </a:cubicBezTo>
                <a:cubicBezTo>
                  <a:pt x="541842" y="517386"/>
                  <a:pt x="491730" y="516764"/>
                  <a:pt x="427733" y="496860"/>
                </a:cubicBezTo>
                <a:cubicBezTo>
                  <a:pt x="423728" y="495616"/>
                  <a:pt x="419633" y="494284"/>
                  <a:pt x="415450" y="492862"/>
                </a:cubicBezTo>
                <a:cubicBezTo>
                  <a:pt x="427377" y="454654"/>
                  <a:pt x="435477" y="411559"/>
                  <a:pt x="439304" y="365888"/>
                </a:cubicBezTo>
                <a:cubicBezTo>
                  <a:pt x="455148" y="352826"/>
                  <a:pt x="470101" y="339587"/>
                  <a:pt x="483987" y="326436"/>
                </a:cubicBezTo>
                <a:close/>
                <a:moveTo>
                  <a:pt x="87462" y="326436"/>
                </a:moveTo>
                <a:cubicBezTo>
                  <a:pt x="101348" y="339590"/>
                  <a:pt x="116301" y="352833"/>
                  <a:pt x="132145" y="365899"/>
                </a:cubicBezTo>
                <a:cubicBezTo>
                  <a:pt x="135972" y="411583"/>
                  <a:pt x="144072" y="454689"/>
                  <a:pt x="155910" y="492907"/>
                </a:cubicBezTo>
                <a:cubicBezTo>
                  <a:pt x="151816" y="494329"/>
                  <a:pt x="147721" y="495663"/>
                  <a:pt x="143716" y="496907"/>
                </a:cubicBezTo>
                <a:cubicBezTo>
                  <a:pt x="79630" y="516816"/>
                  <a:pt x="29607" y="517527"/>
                  <a:pt x="9758" y="498596"/>
                </a:cubicBezTo>
                <a:cubicBezTo>
                  <a:pt x="2459" y="491663"/>
                  <a:pt x="-745" y="481886"/>
                  <a:pt x="145" y="468910"/>
                </a:cubicBezTo>
                <a:cubicBezTo>
                  <a:pt x="2637" y="432292"/>
                  <a:pt x="35481" y="380386"/>
                  <a:pt x="87462" y="326436"/>
                </a:cubicBezTo>
                <a:close/>
                <a:moveTo>
                  <a:pt x="441700" y="285931"/>
                </a:moveTo>
                <a:cubicBezTo>
                  <a:pt x="448206" y="291708"/>
                  <a:pt x="454622" y="297574"/>
                  <a:pt x="460682" y="303352"/>
                </a:cubicBezTo>
                <a:cubicBezTo>
                  <a:pt x="454622" y="309218"/>
                  <a:pt x="448206" y="314995"/>
                  <a:pt x="441700" y="320861"/>
                </a:cubicBezTo>
                <a:cubicBezTo>
                  <a:pt x="441878" y="314995"/>
                  <a:pt x="441878" y="309218"/>
                  <a:pt x="441878" y="303352"/>
                </a:cubicBezTo>
                <a:cubicBezTo>
                  <a:pt x="441878" y="297574"/>
                  <a:pt x="441878" y="291708"/>
                  <a:pt x="441700" y="285931"/>
                </a:cubicBezTo>
                <a:close/>
                <a:moveTo>
                  <a:pt x="129660" y="285931"/>
                </a:moveTo>
                <a:cubicBezTo>
                  <a:pt x="129571" y="291708"/>
                  <a:pt x="129482" y="297574"/>
                  <a:pt x="129482" y="303352"/>
                </a:cubicBezTo>
                <a:cubicBezTo>
                  <a:pt x="129482" y="309218"/>
                  <a:pt x="129571" y="314995"/>
                  <a:pt x="129660" y="320861"/>
                </a:cubicBezTo>
                <a:cubicBezTo>
                  <a:pt x="123154" y="314995"/>
                  <a:pt x="116827" y="309218"/>
                  <a:pt x="110678" y="303352"/>
                </a:cubicBezTo>
                <a:cubicBezTo>
                  <a:pt x="116827" y="297574"/>
                  <a:pt x="123154" y="291708"/>
                  <a:pt x="129660" y="285931"/>
                </a:cubicBezTo>
                <a:close/>
                <a:moveTo>
                  <a:pt x="285715" y="279439"/>
                </a:moveTo>
                <a:cubicBezTo>
                  <a:pt x="298946" y="279439"/>
                  <a:pt x="309672" y="290165"/>
                  <a:pt x="309672" y="303396"/>
                </a:cubicBezTo>
                <a:cubicBezTo>
                  <a:pt x="309672" y="316627"/>
                  <a:pt x="298946" y="327353"/>
                  <a:pt x="285715" y="327353"/>
                </a:cubicBezTo>
                <a:cubicBezTo>
                  <a:pt x="272484" y="327353"/>
                  <a:pt x="261758" y="316627"/>
                  <a:pt x="261758" y="303396"/>
                </a:cubicBezTo>
                <a:cubicBezTo>
                  <a:pt x="261758" y="290165"/>
                  <a:pt x="272484" y="279439"/>
                  <a:pt x="285715" y="279439"/>
                </a:cubicBezTo>
                <a:close/>
                <a:moveTo>
                  <a:pt x="285680" y="246856"/>
                </a:moveTo>
                <a:cubicBezTo>
                  <a:pt x="254527" y="246856"/>
                  <a:pt x="229160" y="272185"/>
                  <a:pt x="229160" y="303291"/>
                </a:cubicBezTo>
                <a:cubicBezTo>
                  <a:pt x="229160" y="334485"/>
                  <a:pt x="254527" y="359814"/>
                  <a:pt x="285680" y="359814"/>
                </a:cubicBezTo>
                <a:cubicBezTo>
                  <a:pt x="316921" y="359814"/>
                  <a:pt x="342288" y="334485"/>
                  <a:pt x="342288" y="303291"/>
                </a:cubicBezTo>
                <a:cubicBezTo>
                  <a:pt x="342288" y="272185"/>
                  <a:pt x="316921" y="246856"/>
                  <a:pt x="285680" y="246856"/>
                </a:cubicBezTo>
                <a:close/>
                <a:moveTo>
                  <a:pt x="285680" y="173803"/>
                </a:moveTo>
                <a:cubicBezTo>
                  <a:pt x="313717" y="189978"/>
                  <a:pt x="341843" y="208108"/>
                  <a:pt x="369346" y="227926"/>
                </a:cubicBezTo>
                <a:cubicBezTo>
                  <a:pt x="382608" y="237525"/>
                  <a:pt x="395514" y="247301"/>
                  <a:pt x="407886" y="257254"/>
                </a:cubicBezTo>
                <a:cubicBezTo>
                  <a:pt x="408865" y="272363"/>
                  <a:pt x="409310" y="287738"/>
                  <a:pt x="409310" y="303291"/>
                </a:cubicBezTo>
                <a:cubicBezTo>
                  <a:pt x="409310" y="318843"/>
                  <a:pt x="408865" y="334218"/>
                  <a:pt x="407886" y="349327"/>
                </a:cubicBezTo>
                <a:cubicBezTo>
                  <a:pt x="395514" y="359280"/>
                  <a:pt x="382608" y="369145"/>
                  <a:pt x="369346" y="378743"/>
                </a:cubicBezTo>
                <a:cubicBezTo>
                  <a:pt x="341843" y="398562"/>
                  <a:pt x="313717" y="416692"/>
                  <a:pt x="285680" y="432778"/>
                </a:cubicBezTo>
                <a:cubicBezTo>
                  <a:pt x="257642" y="416692"/>
                  <a:pt x="229605" y="398562"/>
                  <a:pt x="202102" y="378743"/>
                </a:cubicBezTo>
                <a:cubicBezTo>
                  <a:pt x="188840" y="369145"/>
                  <a:pt x="175934" y="359280"/>
                  <a:pt x="163562" y="349327"/>
                </a:cubicBezTo>
                <a:cubicBezTo>
                  <a:pt x="162583" y="334218"/>
                  <a:pt x="162049" y="318843"/>
                  <a:pt x="162049" y="303291"/>
                </a:cubicBezTo>
                <a:cubicBezTo>
                  <a:pt x="162049" y="287738"/>
                  <a:pt x="162583" y="272363"/>
                  <a:pt x="163562" y="257254"/>
                </a:cubicBezTo>
                <a:cubicBezTo>
                  <a:pt x="175934" y="247301"/>
                  <a:pt x="188840" y="237525"/>
                  <a:pt x="202102" y="227926"/>
                </a:cubicBezTo>
                <a:cubicBezTo>
                  <a:pt x="229605" y="208108"/>
                  <a:pt x="257642" y="189978"/>
                  <a:pt x="285680" y="173803"/>
                </a:cubicBezTo>
                <a:close/>
                <a:moveTo>
                  <a:pt x="384914" y="125113"/>
                </a:moveTo>
                <a:cubicBezTo>
                  <a:pt x="393106" y="151962"/>
                  <a:pt x="399428" y="181479"/>
                  <a:pt x="403524" y="212685"/>
                </a:cubicBezTo>
                <a:cubicBezTo>
                  <a:pt x="398538" y="208951"/>
                  <a:pt x="393462" y="205306"/>
                  <a:pt x="388387" y="201572"/>
                </a:cubicBezTo>
                <a:cubicBezTo>
                  <a:pt x="365503" y="185124"/>
                  <a:pt x="342264" y="169744"/>
                  <a:pt x="318846" y="155608"/>
                </a:cubicBezTo>
                <a:cubicBezTo>
                  <a:pt x="341284" y="144050"/>
                  <a:pt x="363367" y="133826"/>
                  <a:pt x="384914" y="125113"/>
                </a:cubicBezTo>
                <a:close/>
                <a:moveTo>
                  <a:pt x="186504" y="125113"/>
                </a:moveTo>
                <a:cubicBezTo>
                  <a:pt x="208039" y="133826"/>
                  <a:pt x="230107" y="144050"/>
                  <a:pt x="252443" y="155608"/>
                </a:cubicBezTo>
                <a:cubicBezTo>
                  <a:pt x="229129" y="169744"/>
                  <a:pt x="205814" y="185124"/>
                  <a:pt x="183034" y="201572"/>
                </a:cubicBezTo>
                <a:cubicBezTo>
                  <a:pt x="177872" y="205306"/>
                  <a:pt x="172800" y="208951"/>
                  <a:pt x="167906" y="212685"/>
                </a:cubicBezTo>
                <a:cubicBezTo>
                  <a:pt x="171999" y="181479"/>
                  <a:pt x="178228" y="151962"/>
                  <a:pt x="186504" y="125113"/>
                </a:cubicBezTo>
                <a:close/>
                <a:moveTo>
                  <a:pt x="513359" y="94417"/>
                </a:moveTo>
                <a:cubicBezTo>
                  <a:pt x="535344" y="94417"/>
                  <a:pt x="551989" y="98948"/>
                  <a:pt x="561602" y="108100"/>
                </a:cubicBezTo>
                <a:cubicBezTo>
                  <a:pt x="568990" y="115118"/>
                  <a:pt x="572105" y="124803"/>
                  <a:pt x="571215" y="137863"/>
                </a:cubicBezTo>
                <a:cubicBezTo>
                  <a:pt x="568723" y="174380"/>
                  <a:pt x="535879" y="226356"/>
                  <a:pt x="483987" y="280286"/>
                </a:cubicBezTo>
                <a:cubicBezTo>
                  <a:pt x="470101" y="267048"/>
                  <a:pt x="455148" y="253898"/>
                  <a:pt x="439304" y="240838"/>
                </a:cubicBezTo>
                <a:cubicBezTo>
                  <a:pt x="435477" y="195170"/>
                  <a:pt x="427377" y="151990"/>
                  <a:pt x="415450" y="113875"/>
                </a:cubicBezTo>
                <a:cubicBezTo>
                  <a:pt x="419633" y="112453"/>
                  <a:pt x="423728" y="111120"/>
                  <a:pt x="427733" y="109876"/>
                </a:cubicBezTo>
                <a:cubicBezTo>
                  <a:pt x="460755" y="99570"/>
                  <a:pt x="490039" y="94417"/>
                  <a:pt x="513359" y="94417"/>
                </a:cubicBezTo>
                <a:close/>
                <a:moveTo>
                  <a:pt x="57990" y="94417"/>
                </a:moveTo>
                <a:cubicBezTo>
                  <a:pt x="81402" y="94417"/>
                  <a:pt x="110689" y="99570"/>
                  <a:pt x="143715" y="109876"/>
                </a:cubicBezTo>
                <a:cubicBezTo>
                  <a:pt x="147721" y="111120"/>
                  <a:pt x="151816" y="112453"/>
                  <a:pt x="155911" y="113875"/>
                </a:cubicBezTo>
                <a:cubicBezTo>
                  <a:pt x="144071" y="151990"/>
                  <a:pt x="135971" y="195170"/>
                  <a:pt x="132143" y="240838"/>
                </a:cubicBezTo>
                <a:cubicBezTo>
                  <a:pt x="116297" y="253898"/>
                  <a:pt x="101342" y="267048"/>
                  <a:pt x="87455" y="280286"/>
                </a:cubicBezTo>
                <a:cubicBezTo>
                  <a:pt x="35468" y="226356"/>
                  <a:pt x="2620" y="174380"/>
                  <a:pt x="127" y="137863"/>
                </a:cubicBezTo>
                <a:cubicBezTo>
                  <a:pt x="-674" y="124803"/>
                  <a:pt x="2442" y="115118"/>
                  <a:pt x="9741" y="108100"/>
                </a:cubicBezTo>
                <a:cubicBezTo>
                  <a:pt x="19355" y="98948"/>
                  <a:pt x="36091" y="94417"/>
                  <a:pt x="57990" y="94417"/>
                </a:cubicBezTo>
                <a:close/>
                <a:moveTo>
                  <a:pt x="285671" y="0"/>
                </a:moveTo>
                <a:cubicBezTo>
                  <a:pt x="315764" y="0"/>
                  <a:pt x="346391" y="30580"/>
                  <a:pt x="369717" y="83918"/>
                </a:cubicBezTo>
                <a:cubicBezTo>
                  <a:pt x="371231" y="87385"/>
                  <a:pt x="372744" y="90852"/>
                  <a:pt x="374169" y="94496"/>
                </a:cubicBezTo>
                <a:cubicBezTo>
                  <a:pt x="345412" y="105964"/>
                  <a:pt x="315586" y="120098"/>
                  <a:pt x="285671" y="136544"/>
                </a:cubicBezTo>
                <a:cubicBezTo>
                  <a:pt x="255756" y="120098"/>
                  <a:pt x="226019" y="105964"/>
                  <a:pt x="197262" y="94496"/>
                </a:cubicBezTo>
                <a:cubicBezTo>
                  <a:pt x="198687" y="90852"/>
                  <a:pt x="200111" y="87296"/>
                  <a:pt x="201625" y="83918"/>
                </a:cubicBezTo>
                <a:cubicBezTo>
                  <a:pt x="225040" y="30580"/>
                  <a:pt x="255667" y="0"/>
                  <a:pt x="285671" y="0"/>
                </a:cubicBezTo>
                <a:close/>
              </a:path>
            </a:pathLst>
          </a:custGeom>
          <a:solidFill>
            <a:srgbClr val="74C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汉仪文黑-55简" charset="-122"/>
              <a:sym typeface="+mn-lt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779135" y="1917700"/>
            <a:ext cx="3460115" cy="3399790"/>
          </a:xfrm>
          <a:prstGeom prst="ellipse">
            <a:avLst/>
          </a:prstGeom>
          <a:noFill/>
          <a:ln w="9525">
            <a:noFill/>
          </a:ln>
        </p:spPr>
      </p:pic>
      <p:sp>
        <p:nvSpPr>
          <p:cNvPr id="17420" name="文本框"/>
          <p:cNvSpPr/>
          <p:nvPr/>
        </p:nvSpPr>
        <p:spPr>
          <a:xfrm>
            <a:off x="-24765" y="2348548"/>
            <a:ext cx="4391025" cy="1001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</a:ln>
        </p:spPr>
        <p:txBody>
          <a:bodyPr anchor="ctr" anchorCtr="0"/>
          <a:lstStyle/>
          <a:p>
            <a:pPr algn="r" defTabSz="457200"/>
            <a:r>
              <a:rPr lang="en-US" altLang="zh-CN" sz="5400">
                <a:ln w="38100">
                  <a:noFill/>
                </a:ln>
                <a:solidFill>
                  <a:schemeClr val="accent1"/>
                </a:solidFill>
                <a:latin typeface="Yu Gothic UI Semibold" panose="020B0700000000000000" charset="-128"/>
                <a:ea typeface="Yu Gothic UI Semibold" panose="020B0700000000000000" charset="-128"/>
                <a:cs typeface="Arial Black" panose="020B0A04020102020204" charset="0"/>
                <a:sym typeface="思源黑体 CN Normal" panose="020B0400000000000000" charset="-122"/>
              </a:rPr>
              <a:t>Thanks</a:t>
            </a:r>
          </a:p>
          <a:p>
            <a:pPr algn="r" defTabSz="457200"/>
            <a:r>
              <a:rPr lang="en-US" altLang="zh-CN" sz="5400">
                <a:ln w="38100">
                  <a:noFill/>
                </a:ln>
                <a:solidFill>
                  <a:schemeClr val="accent1"/>
                </a:solidFill>
                <a:latin typeface="Yu Gothic UI Semibold" panose="020B0700000000000000" charset="-128"/>
                <a:ea typeface="Yu Gothic UI Semibold" panose="020B0700000000000000" charset="-128"/>
                <a:cs typeface="Arial Black" panose="020B0A04020102020204" charset="0"/>
                <a:sym typeface="思源黑体 CN Normal" panose="020B0400000000000000" charset="-122"/>
              </a:rPr>
              <a:t>For</a:t>
            </a:r>
          </a:p>
          <a:p>
            <a:pPr algn="r" defTabSz="457200"/>
            <a:r>
              <a:rPr lang="en-US" altLang="zh-CN" sz="5400">
                <a:ln w="38100">
                  <a:noFill/>
                </a:ln>
                <a:solidFill>
                  <a:schemeClr val="accent1"/>
                </a:solidFill>
                <a:latin typeface="Yu Gothic UI Semibold" panose="020B0700000000000000" charset="-128"/>
                <a:ea typeface="Yu Gothic UI Semibold" panose="020B0700000000000000" charset="-128"/>
                <a:cs typeface="Arial Black" panose="020B0A04020102020204" charset="0"/>
                <a:sym typeface="思源黑体 CN Normal" panose="020B0400000000000000" charset="-122"/>
              </a:rPr>
              <a:t>Watching</a:t>
            </a:r>
            <a:endParaRPr lang="zh-CN" altLang="id-ID" sz="5400" dirty="0">
              <a:solidFill>
                <a:srgbClr val="404040"/>
              </a:solidFill>
              <a:latin typeface="汉仪文黑-55简" charset="-122"/>
              <a:ea typeface="汉仪文黑-55简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3190" y="524319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/>
                <a:sym typeface="思源黑体 CN Normal" panose="020B0400000000000000" charset="-122"/>
              </a:rPr>
              <a:t>Team members</a:t>
            </a:r>
            <a:r>
              <a:rPr lang="zh-CN" altLang="en-US">
                <a:solidFill>
                  <a:schemeClr val="accent1"/>
                </a:solidFill>
                <a:effectLst/>
                <a:sym typeface="思源黑体 CN Normal" panose="020B0400000000000000" charset="-122"/>
              </a:rPr>
              <a:t>：</a:t>
            </a:r>
            <a:r>
              <a:rPr lang="en-US" altLang="zh-CN">
                <a:solidFill>
                  <a:schemeClr val="accent1"/>
                </a:solidFill>
                <a:effectLst/>
                <a:sym typeface="思源黑体 CN Normal" panose="020B0400000000000000" charset="-122"/>
              </a:rPr>
              <a:t>     </a:t>
            </a:r>
            <a:r>
              <a:rPr lang="en-US" altLang="zh-CN" dirty="0" err="1">
                <a:ln w="38100"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sym typeface="思源黑体 CN Normal" panose="020B0400000000000000" charset="-122"/>
              </a:rPr>
              <a:t>Junrui</a:t>
            </a:r>
            <a:r>
              <a:rPr lang="en-US" altLang="zh-CN" dirty="0">
                <a:ln w="38100"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sym typeface="思源黑体 CN Normal" panose="020B0400000000000000" charset="-122"/>
              </a:rPr>
              <a:t> Xu</a:t>
            </a:r>
            <a:br>
              <a:rPr lang="en-US" altLang="zh-CN" dirty="0">
                <a:ln w="38100"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sym typeface="思源黑体 CN Normal" panose="020B0400000000000000" charset="-122"/>
              </a:rPr>
            </a:br>
            <a:r>
              <a:rPr lang="en-US" altLang="zh-CN" dirty="0">
                <a:ln w="38100"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sym typeface="思源黑体 CN Normal" panose="020B0400000000000000" charset="-122"/>
              </a:rPr>
              <a:t>                 </a:t>
            </a:r>
            <a:r>
              <a:rPr lang="en-US" altLang="zh-CN" dirty="0" err="1">
                <a:ln w="38100"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sym typeface="思源黑体 CN Normal" panose="020B0400000000000000" charset="-122"/>
              </a:rPr>
              <a:t>Bingshuai</a:t>
            </a:r>
            <a:r>
              <a:rPr lang="en-US" altLang="zh-CN" dirty="0">
                <a:ln w="38100"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sym typeface="思源黑体 CN Normal" panose="020B0400000000000000" charset="-122"/>
              </a:rPr>
              <a:t> Fu</a:t>
            </a:r>
            <a:br>
              <a:rPr lang="en-US" altLang="zh-CN" dirty="0">
                <a:ln w="38100"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sym typeface="思源黑体 CN Normal" panose="020B0400000000000000" charset="-122"/>
              </a:rPr>
            </a:br>
            <a:r>
              <a:rPr lang="en-US" altLang="zh-CN" dirty="0">
                <a:ln w="38100"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sym typeface="思源黑体 CN Normal" panose="020B0400000000000000" charset="-122"/>
              </a:rPr>
              <a:t>                </a:t>
            </a:r>
            <a:r>
              <a:rPr lang="en-US" altLang="zh-CN" dirty="0" err="1">
                <a:ln w="38100"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sym typeface="思源黑体 CN Normal" panose="020B0400000000000000" charset="-122"/>
              </a:rPr>
              <a:t>Chengwei</a:t>
            </a:r>
            <a:r>
              <a:rPr lang="en-US" altLang="zh-CN" dirty="0">
                <a:ln w="38100"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sym typeface="思源黑体 CN Normal" panose="020B0400000000000000" charset="-122"/>
              </a:rPr>
              <a:t> Zhang</a:t>
            </a:r>
            <a:r>
              <a:rPr lang="en-US" altLang="zh-CN">
                <a:solidFill>
                  <a:schemeClr val="accent1"/>
                </a:solidFill>
                <a:effectLst/>
                <a:sym typeface="思源黑体 CN Normal" panose="020B0400000000000000" charset="-122"/>
              </a:rPr>
              <a:t> </a:t>
            </a:r>
            <a:endParaRPr lang="zh-CN" altLang="en-US"/>
          </a:p>
        </p:txBody>
      </p:sp>
    </p:spTree>
  </p:cSld>
  <p:clrMapOvr>
    <a:masterClrMapping/>
  </p:clrMapOvr>
  <p:transition spd="slow" advClick="0" advTm="500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0bd59e5-8987-4158-93be-0e924e3c75d2"/>
  <p:tag name="COMMONDATA" val="eyJoZGlkIjoiMzU1YmI2MDMxYTljY2FkNTNlNzU2MTc2MzFiNjZlMT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287</Words>
  <Application>Microsoft Office PowerPoint</Application>
  <PresentationFormat>宽屏</PresentationFormat>
  <Paragraphs>36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Yu Gothic UI Semibold</vt:lpstr>
      <vt:lpstr>汉仪文黑-55简</vt:lpstr>
      <vt:lpstr>汉仪雅酷黑简</vt:lpstr>
      <vt:lpstr>宋体</vt:lpstr>
      <vt:lpstr>Arial</vt:lpstr>
      <vt:lpstr>Calibri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彭博</dc:creator>
  <cp:lastModifiedBy>xujunrui</cp:lastModifiedBy>
  <cp:revision>38</cp:revision>
  <dcterms:created xsi:type="dcterms:W3CDTF">2023-10-08T15:24:00Z</dcterms:created>
  <dcterms:modified xsi:type="dcterms:W3CDTF">2023-10-11T07:04:11Z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F5D274E844344703892E8847511E69C3_12</vt:lpwstr>
  </property>
</Properties>
</file>