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4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2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2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E969C2-E681-4E16-A160-D9AFDC7A1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230A8A-8E76-41FD-9EA2-06AA84DC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CAEF-08B2-2173-5F96-2317D8D2E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Rozpoznávání</a:t>
            </a:r>
            <a:r>
              <a:rPr lang="en-US" dirty="0"/>
              <a:t> </a:t>
            </a:r>
            <a:r>
              <a:rPr lang="en-US" dirty="0" err="1"/>
              <a:t>obličejů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klasifikátorů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6A813-1455-29E8-CE60-2C7AF4D23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Marek Darsa</a:t>
            </a:r>
          </a:p>
        </p:txBody>
      </p:sp>
    </p:spTree>
    <p:extLst>
      <p:ext uri="{BB962C8B-B14F-4D97-AF65-F5344CB8AC3E}">
        <p14:creationId xmlns:p14="http://schemas.microsoft.com/office/powerpoint/2010/main" val="187397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890B4-238D-6691-88C9-D96AAF77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932" y="2552700"/>
            <a:ext cx="10018713" cy="1752599"/>
          </a:xfrm>
        </p:spPr>
        <p:txBody>
          <a:bodyPr/>
          <a:lstStyle/>
          <a:p>
            <a:r>
              <a:rPr lang="en-US" dirty="0" err="1"/>
              <a:t>Děkuji</a:t>
            </a:r>
            <a:r>
              <a:rPr lang="en-US" dirty="0"/>
              <a:t> za </a:t>
            </a:r>
            <a:r>
              <a:rPr lang="en-US" dirty="0" err="1"/>
              <a:t>pozornost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D8EC-914A-5BF0-61ED-0BBC4065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9299"/>
            <a:ext cx="10018713" cy="991998"/>
          </a:xfrm>
        </p:spPr>
        <p:txBody>
          <a:bodyPr/>
          <a:lstStyle/>
          <a:p>
            <a:r>
              <a:rPr lang="en-US" dirty="0" err="1"/>
              <a:t>Výběr</a:t>
            </a:r>
            <a:r>
              <a:rPr lang="en-US" dirty="0"/>
              <a:t> </a:t>
            </a:r>
            <a:r>
              <a:rPr lang="en-US" dirty="0" err="1"/>
              <a:t>klasifikátorů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02E8-D3C7-6B86-07F9-DA128283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5185"/>
            <a:ext cx="10018713" cy="486351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fitcknn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Typ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modelu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K-Nearest Neighbors (KNN) je </a:t>
            </a:r>
            <a:r>
              <a:rPr lang="en-US" b="0" i="0" dirty="0" err="1">
                <a:effectLst/>
                <a:latin typeface="Söhne"/>
              </a:rPr>
              <a:t>jednoduchý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algoritmus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který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klasifikuje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nová</a:t>
            </a:r>
            <a:r>
              <a:rPr lang="en-US" b="0" i="0" dirty="0">
                <a:effectLst/>
                <a:latin typeface="Söhne"/>
              </a:rPr>
              <a:t> data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základě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nejbližších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sousedů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Použití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Tato </a:t>
            </a:r>
            <a:r>
              <a:rPr lang="en-US" b="0" i="0" dirty="0" err="1">
                <a:effectLst/>
                <a:latin typeface="Söhne"/>
              </a:rPr>
              <a:t>funkce</a:t>
            </a:r>
            <a:r>
              <a:rPr lang="en-US" b="0" i="0" dirty="0">
                <a:effectLst/>
                <a:latin typeface="Söhne"/>
              </a:rPr>
              <a:t> je </a:t>
            </a:r>
            <a:r>
              <a:rPr lang="en-US" b="0" i="0" dirty="0" err="1">
                <a:effectLst/>
                <a:latin typeface="Söhne"/>
              </a:rPr>
              <a:t>vhodná</a:t>
            </a:r>
            <a:r>
              <a:rPr lang="en-US" b="0" i="0" dirty="0">
                <a:effectLst/>
                <a:latin typeface="Söhne"/>
              </a:rPr>
              <a:t> pro </a:t>
            </a:r>
            <a:r>
              <a:rPr lang="en-US" b="0" i="0" dirty="0" err="1">
                <a:effectLst/>
                <a:latin typeface="Söhne"/>
              </a:rPr>
              <a:t>jednoduché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klasifikační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úlohy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kde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lze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předpokládat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že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podobná</a:t>
            </a:r>
            <a:r>
              <a:rPr lang="en-US" b="0" i="0" dirty="0">
                <a:effectLst/>
                <a:latin typeface="Söhne"/>
              </a:rPr>
              <a:t> data </a:t>
            </a:r>
            <a:r>
              <a:rPr lang="en-US" b="0" i="0" dirty="0" err="1">
                <a:effectLst/>
                <a:latin typeface="Söhne"/>
              </a:rPr>
              <a:t>mají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podobné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třídy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fitcecoc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Typ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modelu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Error-Correcting Output Codes (ECOC) je </a:t>
            </a:r>
            <a:r>
              <a:rPr lang="en-US" b="0" i="0" dirty="0" err="1">
                <a:effectLst/>
                <a:latin typeface="Söhne"/>
              </a:rPr>
              <a:t>obecnější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přístup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který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umožňuje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kombinovat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více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binárních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klasifikátorů</a:t>
            </a:r>
            <a:r>
              <a:rPr lang="en-US" b="0" i="0" dirty="0">
                <a:effectLst/>
                <a:latin typeface="Söhne"/>
              </a:rPr>
              <a:t> pro </a:t>
            </a:r>
            <a:r>
              <a:rPr lang="en-US" b="0" i="0" dirty="0" err="1">
                <a:effectLst/>
                <a:latin typeface="Söhne"/>
              </a:rPr>
              <a:t>řešení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více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tříd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Použití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Tato </a:t>
            </a:r>
            <a:r>
              <a:rPr lang="en-US" b="0" i="0" dirty="0" err="1">
                <a:effectLst/>
                <a:latin typeface="Söhne"/>
              </a:rPr>
              <a:t>funkce</a:t>
            </a:r>
            <a:r>
              <a:rPr lang="en-US" b="0" i="0" dirty="0">
                <a:effectLst/>
                <a:latin typeface="Söhne"/>
              </a:rPr>
              <a:t> je </a:t>
            </a:r>
            <a:r>
              <a:rPr lang="en-US" b="0" i="0" dirty="0" err="1">
                <a:effectLst/>
                <a:latin typeface="Söhne"/>
              </a:rPr>
              <a:t>vhodná</a:t>
            </a:r>
            <a:r>
              <a:rPr lang="en-US" b="0" i="0" dirty="0">
                <a:effectLst/>
                <a:latin typeface="Söhne"/>
              </a:rPr>
              <a:t> pro </a:t>
            </a:r>
            <a:r>
              <a:rPr lang="en-US" b="0" i="0" dirty="0" err="1">
                <a:effectLst/>
                <a:latin typeface="Söhne"/>
              </a:rPr>
              <a:t>složitější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klasifikační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úlohy</a:t>
            </a:r>
            <a:r>
              <a:rPr lang="en-US" b="0" i="0" dirty="0">
                <a:effectLst/>
                <a:latin typeface="Söhne"/>
              </a:rPr>
              <a:t> s </a:t>
            </a:r>
            <a:r>
              <a:rPr lang="en-US" b="0" i="0" dirty="0" err="1">
                <a:effectLst/>
                <a:latin typeface="Söhne"/>
              </a:rPr>
              <a:t>více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třídami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Může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být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efektivnější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než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jednodušší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algoritmy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jako</a:t>
            </a:r>
            <a:r>
              <a:rPr lang="en-US" b="0" i="0" dirty="0">
                <a:effectLst/>
                <a:latin typeface="Söhne"/>
              </a:rPr>
              <a:t> je KNN, v </a:t>
            </a:r>
            <a:r>
              <a:rPr lang="en-US" b="0" i="0" dirty="0" err="1">
                <a:effectLst/>
                <a:latin typeface="Söhne"/>
              </a:rPr>
              <a:t>případech</a:t>
            </a:r>
            <a:r>
              <a:rPr lang="en-US" b="0" i="0" dirty="0">
                <a:effectLst/>
                <a:latin typeface="Söhne"/>
              </a:rPr>
              <a:t> s </a:t>
            </a:r>
            <a:r>
              <a:rPr lang="en-US" b="0" i="0" dirty="0" err="1">
                <a:effectLst/>
                <a:latin typeface="Söhne"/>
              </a:rPr>
              <a:t>komplexnějšími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daty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9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D8EC-914A-5BF0-61ED-0BBC4065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9299"/>
            <a:ext cx="10018713" cy="991998"/>
          </a:xfrm>
        </p:spPr>
        <p:txBody>
          <a:bodyPr/>
          <a:lstStyle/>
          <a:p>
            <a:r>
              <a:rPr lang="en-US" dirty="0" err="1"/>
              <a:t>Výsledky</a:t>
            </a:r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029165F-7AEA-1CCC-2C89-7C80902E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1672766"/>
            <a:ext cx="5342857" cy="4828571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933AA71-35AE-B925-1D50-7AD3BC1E5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9" y="1672766"/>
            <a:ext cx="535379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5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D8EC-914A-5BF0-61ED-0BBC4065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9299"/>
            <a:ext cx="10018713" cy="991998"/>
          </a:xfrm>
        </p:spPr>
        <p:txBody>
          <a:bodyPr/>
          <a:lstStyle/>
          <a:p>
            <a:r>
              <a:rPr lang="en-US" dirty="0" err="1"/>
              <a:t>Porovnání</a:t>
            </a:r>
            <a:r>
              <a:rPr lang="en-US" dirty="0"/>
              <a:t> </a:t>
            </a:r>
            <a:r>
              <a:rPr lang="en-US" dirty="0" err="1"/>
              <a:t>výsledků</a:t>
            </a:r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ACF95C6-F1B6-7E59-3DEC-A1525C757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70" y="1451297"/>
            <a:ext cx="5352381" cy="480952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22A1402-F85C-5D08-AFEE-CB7AD351D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7" y="1497656"/>
            <a:ext cx="531569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0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D8EC-914A-5BF0-61ED-0BBC4065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9299"/>
            <a:ext cx="10018713" cy="991998"/>
          </a:xfrm>
        </p:spPr>
        <p:txBody>
          <a:bodyPr/>
          <a:lstStyle/>
          <a:p>
            <a:r>
              <a:rPr lang="en-US" dirty="0" err="1"/>
              <a:t>Špatně</a:t>
            </a:r>
            <a:r>
              <a:rPr lang="en-US" dirty="0"/>
              <a:t> </a:t>
            </a:r>
            <a:r>
              <a:rPr lang="en-US" dirty="0" err="1"/>
              <a:t>zadané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pro </a:t>
            </a: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46C0A7-612C-3272-3E2E-132C9E67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1470349"/>
            <a:ext cx="5353797" cy="484890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9C0D43F-7902-F355-2551-4AF570658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9" y="1451297"/>
            <a:ext cx="5420481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4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D8EC-914A-5BF0-61ED-0BBC4065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9299"/>
            <a:ext cx="10018713" cy="991998"/>
          </a:xfrm>
        </p:spPr>
        <p:txBody>
          <a:bodyPr/>
          <a:lstStyle/>
          <a:p>
            <a:r>
              <a:rPr lang="en-US" dirty="0" err="1"/>
              <a:t>Vzdálenost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4757F8-21F7-0BD2-89A0-AF20C34F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7" y="1597431"/>
            <a:ext cx="5353797" cy="480127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3201AEB-288D-A59C-E86B-35F1957C0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493" y="1597431"/>
            <a:ext cx="535379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8A6-DAF3-AE37-30A8-D1943F1D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8115"/>
            <a:ext cx="10018713" cy="848686"/>
          </a:xfrm>
        </p:spPr>
        <p:txBody>
          <a:bodyPr/>
          <a:lstStyle/>
          <a:p>
            <a:r>
              <a:rPr lang="en-US" dirty="0" err="1"/>
              <a:t>Postup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5117-05BE-5AEC-F0FB-9526305F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349"/>
            <a:ext cx="10018713" cy="453285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Načtení</a:t>
            </a:r>
            <a:r>
              <a:rPr lang="en-US" dirty="0"/>
              <a:t> a </a:t>
            </a:r>
            <a:r>
              <a:rPr lang="en-US" dirty="0" err="1"/>
              <a:t>příprava</a:t>
            </a:r>
            <a:r>
              <a:rPr lang="en-US" dirty="0"/>
              <a:t> </a:t>
            </a:r>
            <a:r>
              <a:rPr lang="en-US" dirty="0" err="1"/>
              <a:t>trénovacích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Načte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en-US" dirty="0"/>
              <a:t> </a:t>
            </a:r>
            <a:r>
              <a:rPr lang="en-US" dirty="0" err="1"/>
              <a:t>obličejů</a:t>
            </a:r>
            <a:r>
              <a:rPr lang="en-US" dirty="0"/>
              <a:t> z </a:t>
            </a:r>
            <a:r>
              <a:rPr lang="en-US" dirty="0" err="1"/>
              <a:t>adresáře</a:t>
            </a:r>
            <a:r>
              <a:rPr lang="en-US" dirty="0"/>
              <a:t> "</a:t>
            </a:r>
            <a:r>
              <a:rPr lang="en-US" dirty="0" err="1"/>
              <a:t>faces_cislo</a:t>
            </a:r>
            <a:r>
              <a:rPr lang="en-US" dirty="0"/>
              <a:t>".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Převede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en-US" dirty="0"/>
              <a:t> do </a:t>
            </a:r>
            <a:r>
              <a:rPr lang="en-US" dirty="0" err="1"/>
              <a:t>odstínů</a:t>
            </a:r>
            <a:r>
              <a:rPr lang="en-US" dirty="0"/>
              <a:t> </a:t>
            </a:r>
            <a:r>
              <a:rPr lang="en-US" dirty="0" err="1"/>
              <a:t>šedi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Sloučí</a:t>
            </a:r>
            <a:r>
              <a:rPr lang="en-US" dirty="0"/>
              <a:t> </a:t>
            </a:r>
            <a:r>
              <a:rPr lang="en-US" dirty="0" err="1"/>
              <a:t>obličeje</a:t>
            </a:r>
            <a:r>
              <a:rPr lang="en-US" dirty="0"/>
              <a:t> do </a:t>
            </a:r>
            <a:r>
              <a:rPr lang="en-US" dirty="0" err="1"/>
              <a:t>jedné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</a:t>
            </a:r>
            <a:r>
              <a:rPr lang="en-US" dirty="0" err="1"/>
              <a:t>M_train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Normalizuje</a:t>
            </a:r>
            <a:r>
              <a:rPr lang="en-US" dirty="0"/>
              <a:t> </a:t>
            </a:r>
            <a:r>
              <a:rPr lang="en-US" dirty="0" err="1"/>
              <a:t>trénovací</a:t>
            </a:r>
            <a:r>
              <a:rPr lang="en-US" dirty="0"/>
              <a:t> data.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hlavních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(PCA) pro </a:t>
            </a:r>
            <a:r>
              <a:rPr lang="en-US" dirty="0" err="1"/>
              <a:t>trénovací</a:t>
            </a:r>
            <a:r>
              <a:rPr lang="en-US" dirty="0"/>
              <a:t>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Vypočte</a:t>
            </a:r>
            <a:r>
              <a:rPr lang="en-US" dirty="0"/>
              <a:t>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pca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prostoru</a:t>
            </a:r>
            <a:r>
              <a:rPr lang="en-US" dirty="0"/>
              <a:t> </a:t>
            </a:r>
            <a:r>
              <a:rPr lang="en-US" dirty="0" err="1"/>
              <a:t>hlavních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pro </a:t>
            </a:r>
            <a:r>
              <a:rPr lang="en-US" dirty="0" err="1"/>
              <a:t>trénovací</a:t>
            </a:r>
            <a:r>
              <a:rPr lang="en-US" dirty="0"/>
              <a:t>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Transformuje</a:t>
            </a:r>
            <a:r>
              <a:rPr lang="en-US" dirty="0"/>
              <a:t> </a:t>
            </a:r>
            <a:r>
              <a:rPr lang="en-US" dirty="0" err="1"/>
              <a:t>trénovací</a:t>
            </a:r>
            <a:r>
              <a:rPr lang="en-US" dirty="0"/>
              <a:t> data do </a:t>
            </a:r>
            <a:r>
              <a:rPr lang="en-US" dirty="0" err="1"/>
              <a:t>prostoru</a:t>
            </a:r>
            <a:r>
              <a:rPr lang="en-US" dirty="0"/>
              <a:t> </a:t>
            </a:r>
            <a:r>
              <a:rPr lang="en-US" dirty="0" err="1"/>
              <a:t>hlavních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Rozdělení</a:t>
            </a:r>
            <a:r>
              <a:rPr lang="en-US" dirty="0"/>
              <a:t> </a:t>
            </a:r>
            <a:r>
              <a:rPr lang="en-US" dirty="0" err="1"/>
              <a:t>trénovacích</a:t>
            </a:r>
            <a:r>
              <a:rPr lang="en-US" dirty="0"/>
              <a:t> </a:t>
            </a:r>
            <a:r>
              <a:rPr lang="en-US" dirty="0" err="1"/>
              <a:t>obličejů</a:t>
            </a:r>
            <a:r>
              <a:rPr lang="en-US" dirty="0"/>
              <a:t> do </a:t>
            </a:r>
            <a:r>
              <a:rPr lang="en-US" dirty="0" err="1"/>
              <a:t>skupin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Určí</a:t>
            </a:r>
            <a:r>
              <a:rPr lang="en-US" dirty="0"/>
              <a:t> </a:t>
            </a:r>
            <a:r>
              <a:rPr lang="en-US" dirty="0" err="1"/>
              <a:t>indexy</a:t>
            </a:r>
            <a:r>
              <a:rPr lang="en-US" dirty="0"/>
              <a:t> </a:t>
            </a:r>
            <a:r>
              <a:rPr lang="en-US" dirty="0" err="1"/>
              <a:t>skupin</a:t>
            </a:r>
            <a:r>
              <a:rPr lang="en-US" dirty="0"/>
              <a:t> pro </a:t>
            </a:r>
            <a:r>
              <a:rPr lang="en-US" dirty="0" err="1"/>
              <a:t>trénovací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60478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8A6-DAF3-AE37-30A8-D1943F1D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8115"/>
            <a:ext cx="10018713" cy="848686"/>
          </a:xfrm>
        </p:spPr>
        <p:txBody>
          <a:bodyPr/>
          <a:lstStyle/>
          <a:p>
            <a:r>
              <a:rPr lang="en-US" dirty="0" err="1"/>
              <a:t>Postup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5117-05BE-5AEC-F0FB-9526305F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349"/>
            <a:ext cx="10018713" cy="453285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Načtení</a:t>
            </a:r>
            <a:r>
              <a:rPr lang="en-US" dirty="0"/>
              <a:t> a </a:t>
            </a:r>
            <a:r>
              <a:rPr lang="en-US" dirty="0" err="1"/>
              <a:t>příprava</a:t>
            </a:r>
            <a:r>
              <a:rPr lang="en-US" dirty="0"/>
              <a:t> </a:t>
            </a:r>
            <a:r>
              <a:rPr lang="en-US" dirty="0" err="1"/>
              <a:t>testovacích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Načte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en-US" dirty="0"/>
              <a:t> </a:t>
            </a:r>
            <a:r>
              <a:rPr lang="en-US" dirty="0" err="1"/>
              <a:t>obličejů</a:t>
            </a:r>
            <a:r>
              <a:rPr lang="en-US" dirty="0"/>
              <a:t> z </a:t>
            </a:r>
            <a:r>
              <a:rPr lang="en-US" dirty="0" err="1"/>
              <a:t>adresáře</a:t>
            </a:r>
            <a:r>
              <a:rPr lang="en-US" dirty="0"/>
              <a:t> "faces-test".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Převede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en-US" dirty="0"/>
              <a:t> do </a:t>
            </a:r>
            <a:r>
              <a:rPr lang="en-US" dirty="0" err="1"/>
              <a:t>odstínů</a:t>
            </a:r>
            <a:r>
              <a:rPr lang="en-US" dirty="0"/>
              <a:t> </a:t>
            </a:r>
            <a:r>
              <a:rPr lang="en-US" dirty="0" err="1"/>
              <a:t>šedi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Sloučí</a:t>
            </a:r>
            <a:r>
              <a:rPr lang="en-US" dirty="0"/>
              <a:t> </a:t>
            </a:r>
            <a:r>
              <a:rPr lang="en-US" dirty="0" err="1"/>
              <a:t>obličeje</a:t>
            </a:r>
            <a:r>
              <a:rPr lang="en-US" dirty="0"/>
              <a:t> do </a:t>
            </a:r>
            <a:r>
              <a:rPr lang="en-US" dirty="0" err="1"/>
              <a:t>jedné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</a:t>
            </a:r>
            <a:r>
              <a:rPr lang="en-US" dirty="0" err="1"/>
              <a:t>M_test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Normalizuje</a:t>
            </a:r>
            <a:r>
              <a:rPr lang="en-US" dirty="0"/>
              <a:t> </a:t>
            </a:r>
            <a:r>
              <a:rPr lang="en-US" dirty="0" err="1"/>
              <a:t>testovací</a:t>
            </a:r>
            <a:r>
              <a:rPr lang="en-US" dirty="0"/>
              <a:t>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prostoru</a:t>
            </a:r>
            <a:r>
              <a:rPr lang="en-US" dirty="0"/>
              <a:t> </a:t>
            </a:r>
            <a:r>
              <a:rPr lang="en-US" dirty="0" err="1"/>
              <a:t>hlavních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pro </a:t>
            </a:r>
            <a:r>
              <a:rPr lang="en-US" dirty="0" err="1"/>
              <a:t>testovací</a:t>
            </a:r>
            <a:r>
              <a:rPr lang="en-US" dirty="0"/>
              <a:t>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Transformuje</a:t>
            </a:r>
            <a:r>
              <a:rPr lang="en-US" dirty="0"/>
              <a:t> </a:t>
            </a:r>
            <a:r>
              <a:rPr lang="en-US" dirty="0" err="1"/>
              <a:t>testovací</a:t>
            </a:r>
            <a:r>
              <a:rPr lang="en-US" dirty="0"/>
              <a:t> data do </a:t>
            </a:r>
            <a:r>
              <a:rPr lang="en-US" dirty="0" err="1"/>
              <a:t>prostoru</a:t>
            </a:r>
            <a:r>
              <a:rPr lang="en-US" dirty="0"/>
              <a:t> </a:t>
            </a:r>
            <a:r>
              <a:rPr lang="en-US" dirty="0" err="1"/>
              <a:t>hlavních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trénovacích</a:t>
            </a:r>
            <a:r>
              <a:rPr lang="en-US" dirty="0"/>
              <a:t> dat.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Normalizace</a:t>
            </a:r>
            <a:r>
              <a:rPr lang="en-US" dirty="0"/>
              <a:t> </a:t>
            </a:r>
            <a:r>
              <a:rPr lang="en-US" dirty="0" err="1"/>
              <a:t>prostoru</a:t>
            </a:r>
            <a:r>
              <a:rPr lang="en-US" dirty="0"/>
              <a:t> </a:t>
            </a:r>
            <a:r>
              <a:rPr lang="en-US" dirty="0" err="1"/>
              <a:t>hlavních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Normalizuje</a:t>
            </a:r>
            <a:r>
              <a:rPr lang="en-US" dirty="0"/>
              <a:t> </a:t>
            </a:r>
            <a:r>
              <a:rPr lang="en-US" dirty="0" err="1"/>
              <a:t>prostory</a:t>
            </a:r>
            <a:r>
              <a:rPr lang="en-US" dirty="0"/>
              <a:t> </a:t>
            </a:r>
            <a:r>
              <a:rPr lang="en-US" dirty="0" err="1"/>
              <a:t>hlavních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pro </a:t>
            </a:r>
            <a:r>
              <a:rPr lang="en-US" dirty="0" err="1"/>
              <a:t>trénovací</a:t>
            </a:r>
            <a:r>
              <a:rPr lang="en-US" dirty="0"/>
              <a:t> a </a:t>
            </a:r>
            <a:r>
              <a:rPr lang="en-US" dirty="0" err="1"/>
              <a:t>testovací</a:t>
            </a:r>
            <a:r>
              <a:rPr lang="en-US" dirty="0"/>
              <a:t>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Natrénuje</a:t>
            </a:r>
            <a:r>
              <a:rPr lang="en-US" dirty="0"/>
              <a:t> k-NN </a:t>
            </a:r>
            <a:r>
              <a:rPr lang="en-US" dirty="0" err="1"/>
              <a:t>klasifikátor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Použije</a:t>
            </a:r>
            <a:r>
              <a:rPr lang="en-US" dirty="0"/>
              <a:t> k-NN </a:t>
            </a:r>
            <a:r>
              <a:rPr lang="en-US" dirty="0" err="1"/>
              <a:t>klasifikátor</a:t>
            </a:r>
            <a:r>
              <a:rPr lang="en-US" dirty="0"/>
              <a:t> s 10 </a:t>
            </a:r>
            <a:r>
              <a:rPr lang="en-US" dirty="0" err="1"/>
              <a:t>sousedy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normalizovaných</a:t>
            </a:r>
            <a:r>
              <a:rPr lang="en-US" dirty="0"/>
              <a:t> </a:t>
            </a:r>
            <a:r>
              <a:rPr lang="en-US" dirty="0" err="1"/>
              <a:t>datech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7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8A6-DAF3-AE37-30A8-D1943F1D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8115"/>
            <a:ext cx="10018713" cy="848686"/>
          </a:xfrm>
        </p:spPr>
        <p:txBody>
          <a:bodyPr/>
          <a:lstStyle/>
          <a:p>
            <a:r>
              <a:rPr lang="en-US" dirty="0" err="1"/>
              <a:t>Postup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5117-05BE-5AEC-F0FB-9526305F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349"/>
            <a:ext cx="10018713" cy="45328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Predikce</a:t>
            </a:r>
            <a:r>
              <a:rPr lang="en-US" dirty="0"/>
              <a:t> </a:t>
            </a:r>
            <a:r>
              <a:rPr lang="en-US" dirty="0" err="1"/>
              <a:t>skupin</a:t>
            </a:r>
            <a:r>
              <a:rPr lang="en-US" dirty="0"/>
              <a:t> pro </a:t>
            </a:r>
            <a:r>
              <a:rPr lang="en-US" dirty="0" err="1"/>
              <a:t>testovací</a:t>
            </a:r>
            <a:r>
              <a:rPr lang="en-US" dirty="0"/>
              <a:t>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Použije</a:t>
            </a:r>
            <a:r>
              <a:rPr lang="en-US" dirty="0"/>
              <a:t> </a:t>
            </a:r>
            <a:r>
              <a:rPr lang="en-US" dirty="0" err="1"/>
              <a:t>natrénovaný</a:t>
            </a:r>
            <a:r>
              <a:rPr lang="en-US" dirty="0"/>
              <a:t> k-NN </a:t>
            </a:r>
            <a:r>
              <a:rPr lang="en-US" dirty="0" err="1"/>
              <a:t>klasifikátor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testovacích</a:t>
            </a:r>
            <a:r>
              <a:rPr lang="en-US" dirty="0"/>
              <a:t> </a:t>
            </a:r>
            <a:r>
              <a:rPr lang="en-US" dirty="0" err="1"/>
              <a:t>datech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 s </a:t>
            </a:r>
            <a:r>
              <a:rPr lang="en-US" dirty="0" err="1"/>
              <a:t>výsledky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Zobrazí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obrazů</a:t>
            </a:r>
            <a:r>
              <a:rPr lang="en-US" dirty="0"/>
              <a:t> - </a:t>
            </a:r>
            <a:r>
              <a:rPr lang="en-US" dirty="0" err="1"/>
              <a:t>testovací</a:t>
            </a:r>
            <a:r>
              <a:rPr lang="en-US" dirty="0"/>
              <a:t> </a:t>
            </a:r>
            <a:r>
              <a:rPr lang="en-US" dirty="0" err="1"/>
              <a:t>obličej</a:t>
            </a:r>
            <a:r>
              <a:rPr lang="en-US" dirty="0"/>
              <a:t> a </a:t>
            </a:r>
            <a:r>
              <a:rPr lang="en-US" dirty="0" err="1"/>
              <a:t>obličej</a:t>
            </a:r>
            <a:r>
              <a:rPr lang="en-US" dirty="0"/>
              <a:t> z </a:t>
            </a:r>
            <a:r>
              <a:rPr lang="en-US" dirty="0" err="1"/>
              <a:t>přiřazené</a:t>
            </a:r>
            <a:r>
              <a:rPr lang="en-US" dirty="0"/>
              <a:t> </a:t>
            </a:r>
            <a:r>
              <a:rPr lang="en-US" dirty="0" err="1"/>
              <a:t>skupiny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Zobrazí</a:t>
            </a:r>
            <a:r>
              <a:rPr lang="en-US" dirty="0"/>
              <a:t> </a:t>
            </a:r>
            <a:r>
              <a:rPr lang="en-US" dirty="0" err="1"/>
              <a:t>přiřazenou</a:t>
            </a:r>
            <a:r>
              <a:rPr lang="en-US" dirty="0"/>
              <a:t> </a:t>
            </a:r>
            <a:r>
              <a:rPr lang="en-US" dirty="0" err="1"/>
              <a:t>skupinu</a:t>
            </a:r>
            <a:r>
              <a:rPr lang="en-US" dirty="0"/>
              <a:t>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testovací</a:t>
            </a:r>
            <a:r>
              <a:rPr lang="en-US" dirty="0"/>
              <a:t> </a:t>
            </a:r>
            <a:r>
              <a:rPr lang="en-US" dirty="0" err="1"/>
              <a:t>obličej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97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440</TotalTime>
  <Words>326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Söhne</vt:lpstr>
      <vt:lpstr>Parallax</vt:lpstr>
      <vt:lpstr> Rozpoznávání obličejů pomocí klasifikátorů</vt:lpstr>
      <vt:lpstr>Výběr klasifikátorů</vt:lpstr>
      <vt:lpstr>Výsledky</vt:lpstr>
      <vt:lpstr>Porovnání výsledků</vt:lpstr>
      <vt:lpstr>Špatně zadané parametry pro knn</vt:lpstr>
      <vt:lpstr>Vzdálenost</vt:lpstr>
      <vt:lpstr>Postup</vt:lpstr>
      <vt:lpstr>Postup</vt:lpstr>
      <vt:lpstr>Postup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Rozpoznávání obličejů pomocí klasifikátorů</dc:title>
  <dc:creator>Marek Darsa</dc:creator>
  <cp:lastModifiedBy>Marek Darsa</cp:lastModifiedBy>
  <cp:revision>6</cp:revision>
  <dcterms:created xsi:type="dcterms:W3CDTF">2023-12-03T14:25:01Z</dcterms:created>
  <dcterms:modified xsi:type="dcterms:W3CDTF">2023-12-05T09:55:16Z</dcterms:modified>
</cp:coreProperties>
</file>