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modernComment_111_A6AED933.xml" ContentType="application/vnd.ms-powerpoint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omments/modernComment_10B_A5955B04.xml" ContentType="application/vnd.ms-powerpoint.comment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75" r:id="rId7"/>
    <p:sldId id="261" r:id="rId8"/>
    <p:sldId id="278" r:id="rId9"/>
    <p:sldId id="273" r:id="rId10"/>
    <p:sldId id="262" r:id="rId11"/>
    <p:sldId id="263" r:id="rId12"/>
    <p:sldId id="276" r:id="rId13"/>
    <p:sldId id="264" r:id="rId14"/>
    <p:sldId id="266" r:id="rId15"/>
    <p:sldId id="277" r:id="rId16"/>
    <p:sldId id="279" r:id="rId17"/>
    <p:sldId id="268" r:id="rId18"/>
    <p:sldId id="267" r:id="rId19"/>
    <p:sldId id="269" r:id="rId20"/>
    <p:sldId id="271" r:id="rId21"/>
  </p:sldIdLst>
  <p:sldSz cx="9144000" cy="6858000" type="screen4x3"/>
  <p:notesSz cx="6858000" cy="9144000"/>
  <p:embeddedFontLst>
    <p:embeddedFont>
      <p:font typeface="Technika" panose="020B0604020202020204" charset="0"/>
      <p:regular r:id="rId23"/>
      <p:bold r:id="rId24"/>
      <p:italic r:id="rId25"/>
      <p:boldItalic r:id="rId26"/>
    </p:embeddedFont>
    <p:embeddedFont>
      <p:font typeface="Technika-Bold" panose="00000600000000000000" charset="0"/>
      <p:regular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529B679-E021-05CF-90FB-DF191BF6397B}" name="Darsa, Marek" initials="MD" userId="S::darsamar@cvut.cz::fb559a9e-4025-4efc-8d87-aaebcb22956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4996" autoAdjust="0"/>
    <p:restoredTop sz="70264" autoAdjust="0"/>
  </p:normalViewPr>
  <p:slideViewPr>
    <p:cSldViewPr snapToGrid="0">
      <p:cViewPr varScale="1">
        <p:scale>
          <a:sx n="83" d="100"/>
          <a:sy n="83" d="100"/>
        </p:scale>
        <p:origin x="14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comments/modernComment_10B_A5955B0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BA556AC-8352-4734-8041-15D3C9BE02BE}" authorId="{6529B679-E021-05CF-90FB-DF191BF6397B}" created="2024-06-03T16:05:58.83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778028804" sldId="267"/>
      <ac:picMk id="11" creationId="{A02506FC-7701-686E-26BE-182AA6887D43}"/>
    </ac:deMkLst>
    <p188:txBody>
      <a:bodyPr/>
      <a:lstStyle/>
      <a:p>
        <a:r>
          <a:rPr lang="en-US"/>
          <a:t>Tohle si zkusit jak to bude vidět dyštak ukažu jak to vypadá celé ale pak zaměřím na jednotlivé komponenty</a:t>
        </a:r>
      </a:p>
    </p188:txBody>
  </p188:cm>
</p188:cmLst>
</file>

<file path=ppt/comments/modernComment_111_A6AED93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5C60CD1-E56E-42E9-A75C-24A3CC09C363}" authorId="{6529B679-E021-05CF-90FB-DF191BF6397B}" created="2024-06-03T15:48:17.17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796476723" sldId="273"/>
      <ac:picMk id="5" creationId="{87E0771F-A9B8-A4C5-55FF-4E4E5EFFAD96}"/>
    </ac:deMkLst>
    <p188:replyLst>
      <p188:reply id="{15118F83-95B2-4249-9A4C-86EE49474C1B}" authorId="{6529B679-E021-05CF-90FB-DF191BF6397B}" created="2024-06-04T08:29:09.742">
        <p188:txBody>
          <a:bodyPr/>
          <a:lstStyle/>
          <a:p>
            <a:r>
              <a:rPr lang="cs-CZ"/>
              <a:t>A možná to udělat aby to bylo lépe vidět</a:t>
            </a:r>
          </a:p>
        </p188:txBody>
      </p188:reply>
    </p188:replyLst>
    <p188:txBody>
      <a:bodyPr/>
      <a:lstStyle/>
      <a:p>
        <a:r>
          <a:rPr lang="en-US"/>
          <a:t>Asi čárou rozdělím co jsem dělal já a co už bylo
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55661-5C00-4D03-9EFE-BA5893C7AC68}" type="datetimeFigureOut">
              <a:rPr lang="cs-CZ" smtClean="0"/>
              <a:t>05.06.2024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99985-F144-4F30-9B65-93EDEC44280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47307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0-0:20</a:t>
            </a:r>
          </a:p>
          <a:p>
            <a:endParaRPr lang="cs-CZ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68527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9818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588456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3637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431416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93135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654885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347477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57040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714448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89457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0:20-0:50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0998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0:50 – 1:15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3171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1:15-2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28535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2-3:35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80251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3:35-4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69940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4-4:35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7277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6927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1965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"/>
          <a:stretch/>
        </p:blipFill>
        <p:spPr>
          <a:xfrm>
            <a:off x="0" y="2"/>
            <a:ext cx="10076688" cy="7556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3" y="274320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0076688" cy="7555992"/>
          </a:xfrm>
          <a:prstGeom prst="rect">
            <a:avLst/>
          </a:prstGeom>
        </p:spPr>
      </p:pic>
      <p:pic>
        <p:nvPicPr>
          <p:cNvPr id="7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0571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79999" y="1432531"/>
            <a:ext cx="7794000" cy="1087934"/>
          </a:xfrm>
        </p:spPr>
        <p:txBody>
          <a:bodyPr anchor="t"/>
          <a:lstStyle>
            <a:lvl1pPr>
              <a:defRPr sz="2800" kern="2800" baseline="0">
                <a:latin typeface="Technika-Bold" panose="00000600000000000000" pitchFamily="50" charset="-18"/>
              </a:defRPr>
            </a:lvl1pPr>
          </a:lstStyle>
          <a:p>
            <a:r>
              <a:rPr lang="cs-CZ" dirty="0"/>
              <a:t>PODTITUL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9999" y="2573536"/>
            <a:ext cx="7794000" cy="352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803AA5BB-A98B-6EDF-F7C4-8BE245A5224E}"/>
              </a:ext>
            </a:extLst>
          </p:cNvPr>
          <p:cNvSpPr txBox="1"/>
          <p:nvPr userDrawn="1"/>
        </p:nvSpPr>
        <p:spPr>
          <a:xfrm>
            <a:off x="7947589" y="6332434"/>
            <a:ext cx="92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B263571-2B6E-45E4-877C-B1582C952F88}" type="slidenum">
              <a:rPr lang="cs-CZ" smtClean="0"/>
              <a:t>‹#›</a:t>
            </a:fld>
            <a:r>
              <a:rPr lang="en-US" dirty="0"/>
              <a:t>/20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684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7198" y="1800001"/>
            <a:ext cx="76968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C7D3D95C-195F-3892-B99C-A72FD1206C88}"/>
              </a:ext>
            </a:extLst>
          </p:cNvPr>
          <p:cNvSpPr txBox="1"/>
          <p:nvPr userDrawn="1"/>
        </p:nvSpPr>
        <p:spPr>
          <a:xfrm>
            <a:off x="7947589" y="6332434"/>
            <a:ext cx="92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B263571-2B6E-45E4-877C-B1582C952F88}" type="slidenum">
              <a:rPr lang="cs-CZ" smtClean="0"/>
              <a:t>‹#›</a:t>
            </a:fld>
            <a:r>
              <a:rPr lang="en-US"/>
              <a:t>/20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3419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 userDrawn="1"/>
        </p:nvSpPr>
        <p:spPr>
          <a:xfrm>
            <a:off x="2067641" y="368300"/>
            <a:ext cx="6888707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270000"/>
            <a:ext cx="8604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B8AF4E05-0D7B-1412-FC37-09117712F63D}"/>
              </a:ext>
            </a:extLst>
          </p:cNvPr>
          <p:cNvSpPr txBox="1"/>
          <p:nvPr userDrawn="1"/>
        </p:nvSpPr>
        <p:spPr>
          <a:xfrm>
            <a:off x="7947589" y="6332434"/>
            <a:ext cx="92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B263571-2B6E-45E4-877C-B1582C952F88}" type="slidenum">
              <a:rPr lang="cs-CZ" smtClean="0"/>
              <a:t>‹#›</a:t>
            </a:fld>
            <a:r>
              <a:rPr lang="en-US" dirty="0"/>
              <a:t>/20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20733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671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000" y="1440000"/>
            <a:ext cx="779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2880000"/>
            <a:ext cx="7794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1026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4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74" r:id="rId3"/>
    <p:sldLayoutId id="2147483685" r:id="rId4"/>
    <p:sldLayoutId id="2147483684" r:id="rId5"/>
    <p:sldLayoutId id="2147483687" r:id="rId6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13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B_A5955B0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1_A6AED93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adpis 9"/>
          <p:cNvSpPr>
            <a:spLocks noGrp="1"/>
          </p:cNvSpPr>
          <p:nvPr>
            <p:ph type="ctrTitle"/>
          </p:nvPr>
        </p:nvSpPr>
        <p:spPr>
          <a:xfrm>
            <a:off x="1080000" y="1319153"/>
            <a:ext cx="7736694" cy="2976949"/>
          </a:xfrm>
        </p:spPr>
        <p:txBody>
          <a:bodyPr>
            <a:normAutofit fontScale="90000"/>
          </a:bodyPr>
          <a:lstStyle/>
          <a:p>
            <a:r>
              <a:rPr lang="cs-CZ" dirty="0"/>
              <a:t>Ovládací software pro nezávislé ovládání </a:t>
            </a:r>
            <a:br>
              <a:rPr lang="cs-CZ" dirty="0"/>
            </a:br>
            <a:r>
              <a:rPr lang="cs-CZ" dirty="0"/>
              <a:t>pěti pneumatických svalů v robotické </a:t>
            </a:r>
            <a:br>
              <a:rPr lang="en-US" dirty="0"/>
            </a:br>
            <a:r>
              <a:rPr lang="cs-CZ" dirty="0"/>
              <a:t>struktuře</a:t>
            </a:r>
          </a:p>
        </p:txBody>
      </p:sp>
      <p:sp>
        <p:nvSpPr>
          <p:cNvPr id="11" name="Podnadpis 10"/>
          <p:cNvSpPr>
            <a:spLocks noGrp="1"/>
          </p:cNvSpPr>
          <p:nvPr>
            <p:ph type="subTitle" idx="1"/>
          </p:nvPr>
        </p:nvSpPr>
        <p:spPr>
          <a:xfrm>
            <a:off x="1080000" y="4642247"/>
            <a:ext cx="7736693" cy="1793199"/>
          </a:xfrm>
        </p:spPr>
        <p:txBody>
          <a:bodyPr>
            <a:normAutofit/>
          </a:bodyPr>
          <a:lstStyle/>
          <a:p>
            <a:r>
              <a:rPr lang="en-US" dirty="0"/>
              <a:t>ČVUT  FBMI Kladno</a:t>
            </a:r>
          </a:p>
          <a:p>
            <a:r>
              <a:rPr lang="en-US" dirty="0"/>
              <a:t>Autor: Marek Darsa </a:t>
            </a:r>
          </a:p>
          <a:p>
            <a:r>
              <a:rPr lang="cs-CZ" dirty="0"/>
              <a:t>Vedoucí</a:t>
            </a:r>
            <a:r>
              <a:rPr lang="en-US" dirty="0"/>
              <a:t> </a:t>
            </a:r>
            <a:r>
              <a:rPr lang="cs-CZ" dirty="0"/>
              <a:t>práce</a:t>
            </a:r>
            <a:r>
              <a:rPr lang="en-US" dirty="0"/>
              <a:t> : Ing. Martin Bejtic</a:t>
            </a:r>
          </a:p>
          <a:p>
            <a:r>
              <a:rPr lang="en-US" dirty="0"/>
              <a:t>12.6.2024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4452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B6BAE-A07C-BFB6-F76D-F422BB02D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Vytvoření</a:t>
            </a:r>
            <a:r>
              <a:rPr lang="en-US" dirty="0"/>
              <a:t> GUI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38F9E-5DE5-AEA8-D598-4203D9F26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Knihovna</a:t>
            </a:r>
            <a:r>
              <a:rPr lang="en-US" dirty="0"/>
              <a:t> Tkinter a </a:t>
            </a:r>
            <a:r>
              <a:rPr lang="en-US" dirty="0" err="1"/>
              <a:t>customtikinter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39360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Zástupný obsah 5" descr="Obsah obrázku text, snímek obrazovky, software&#10;&#10;Popis byl vytvořen automaticky">
            <a:extLst>
              <a:ext uri="{FF2B5EF4-FFF2-40B4-BE49-F238E27FC236}">
                <a16:creationId xmlns:a16="http://schemas.microsoft.com/office/drawing/2014/main" id="{FB1EA9A8-6553-64DC-B0A8-8751A4685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00" y="1359000"/>
            <a:ext cx="6840000" cy="4140000"/>
          </a:xfrm>
        </p:spPr>
      </p:pic>
    </p:spTree>
    <p:extLst>
      <p:ext uri="{BB962C8B-B14F-4D97-AF65-F5344CB8AC3E}">
        <p14:creationId xmlns:p14="http://schemas.microsoft.com/office/powerpoint/2010/main" val="1666840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Zástupný obsah 7" descr="Obsah obrázku text, snímek obrazovky, software, Multimediální software&#10;&#10;Popis byl vytvořen automaticky">
            <a:extLst>
              <a:ext uri="{FF2B5EF4-FFF2-40B4-BE49-F238E27FC236}">
                <a16:creationId xmlns:a16="http://schemas.microsoft.com/office/drawing/2014/main" id="{DEFDA144-2E95-1213-0925-4E63E49239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00" y="1392750"/>
            <a:ext cx="6840000" cy="4072500"/>
          </a:xfrm>
        </p:spPr>
      </p:pic>
    </p:spTree>
    <p:extLst>
      <p:ext uri="{BB962C8B-B14F-4D97-AF65-F5344CB8AC3E}">
        <p14:creationId xmlns:p14="http://schemas.microsoft.com/office/powerpoint/2010/main" val="242362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CBB0FA-2F20-BD42-8000-B7C6F6B25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800000"/>
            <a:ext cx="7794000" cy="1087934"/>
          </a:xfrm>
        </p:spPr>
        <p:txBody>
          <a:bodyPr anchor="t">
            <a:normAutofit/>
          </a:bodyPr>
          <a:lstStyle/>
          <a:p>
            <a:r>
              <a:rPr lang="cs-CZ" dirty="0"/>
              <a:t>Navrhnutí a vytvoření uživatelských rolí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784169D-B5C3-6104-C872-035CB75A3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Admin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67702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9F8D1F5D-B0F3-48E4-71F7-CE7368604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00" y="1273896"/>
            <a:ext cx="7696800" cy="4310208"/>
          </a:xfrm>
          <a:noFill/>
        </p:spPr>
      </p:pic>
    </p:spTree>
    <p:extLst>
      <p:ext uri="{BB962C8B-B14F-4D97-AF65-F5344CB8AC3E}">
        <p14:creationId xmlns:p14="http://schemas.microsoft.com/office/powerpoint/2010/main" val="729308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D3A481B9-9D24-1D52-0EE4-9CD91CB575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00" y="1206549"/>
            <a:ext cx="7696800" cy="4444902"/>
          </a:xfrm>
          <a:noFill/>
        </p:spPr>
      </p:pic>
    </p:spTree>
    <p:extLst>
      <p:ext uri="{BB962C8B-B14F-4D97-AF65-F5344CB8AC3E}">
        <p14:creationId xmlns:p14="http://schemas.microsoft.com/office/powerpoint/2010/main" val="1423701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9F8D1F5D-B0F3-48E4-71F7-CE7368604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00" y="1273896"/>
            <a:ext cx="7696800" cy="4310208"/>
          </a:xfrm>
          <a:noFill/>
        </p:spPr>
      </p:pic>
    </p:spTree>
    <p:extLst>
      <p:ext uri="{BB962C8B-B14F-4D97-AF65-F5344CB8AC3E}">
        <p14:creationId xmlns:p14="http://schemas.microsoft.com/office/powerpoint/2010/main" val="2721666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3EED609B-E8AD-9321-59CF-F21B293F0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0" y="1388066"/>
            <a:ext cx="8604000" cy="4081868"/>
          </a:xfrm>
        </p:spPr>
      </p:pic>
    </p:spTree>
    <p:extLst>
      <p:ext uri="{BB962C8B-B14F-4D97-AF65-F5344CB8AC3E}">
        <p14:creationId xmlns:p14="http://schemas.microsoft.com/office/powerpoint/2010/main" val="1622382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A02506FC-7701-686E-26BE-182AA6887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75" y="1595244"/>
            <a:ext cx="8604250" cy="3667512"/>
          </a:xfrm>
        </p:spPr>
      </p:pic>
    </p:spTree>
    <p:extLst>
      <p:ext uri="{BB962C8B-B14F-4D97-AF65-F5344CB8AC3E}">
        <p14:creationId xmlns:p14="http://schemas.microsoft.com/office/powerpoint/2010/main" val="277802880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9028-D371-DE82-A90D-6598039B9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640B8-F96A-3482-5097-3E4C45A41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cs-CZ" dirty="0"/>
              <a:t>Vytvoření GUI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cs-CZ" dirty="0"/>
              <a:t>Navrhnutí a vytvoření možnosti uživatelských rolí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cs-CZ" dirty="0"/>
              <a:t>Vytvoření metody pro ovládání jednotlivých svalů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cs-CZ" dirty="0"/>
              <a:t>Možnost provést měření na svalu a </a:t>
            </a:r>
            <a:r>
              <a:rPr lang="cs-CZ" dirty="0" err="1"/>
              <a:t>dale</a:t>
            </a:r>
            <a:r>
              <a:rPr lang="cs-CZ" dirty="0"/>
              <a:t> s tímto měřením pracovat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cs-CZ" dirty="0"/>
              <a:t>Možnost nastavit pro každý sval různé parametry a tyto parametry mít možnost měnit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44731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AEB5DD-E87E-4633-DC17-C1A54CAE1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/>
              <a:t>Obsah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477B77-90E7-67D9-0E0E-5086FEE11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/>
              <a:t>Téma bakalářské práce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/>
              <a:t>Cíle práce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/>
              <a:t>Pneumatická soustava, Pneumatické svaly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/>
              <a:t>Metodika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/>
              <a:t>Závěr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75552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B44335-9888-1F34-DA83-42DC4BA2721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45286" y="1124712"/>
            <a:ext cx="6858000" cy="2386584"/>
          </a:xfrm>
        </p:spPr>
        <p:txBody>
          <a:bodyPr anchor="b">
            <a:normAutofit/>
          </a:bodyPr>
          <a:lstStyle/>
          <a:p>
            <a:pPr algn="ctr" defTabSz="457200"/>
            <a:r>
              <a:rPr lang="cs-CZ" sz="4800" kern="1200" dirty="0"/>
              <a:t>Děkuji za pozornost </a:t>
            </a:r>
            <a:br>
              <a:rPr lang="cs-CZ" sz="4800" kern="1200" dirty="0"/>
            </a:br>
            <a:r>
              <a:rPr lang="cs-CZ" sz="4800" kern="1200" dirty="0"/>
              <a:t>Dotazy?</a:t>
            </a:r>
          </a:p>
        </p:txBody>
      </p:sp>
    </p:spTree>
    <p:extLst>
      <p:ext uri="{BB962C8B-B14F-4D97-AF65-F5344CB8AC3E}">
        <p14:creationId xmlns:p14="http://schemas.microsoft.com/office/powerpoint/2010/main" val="1200479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AEFB3-1DD3-EAF8-A4CB-50BDA85A1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/>
              <a:t>Téma bakalářské práce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2C704-5FAD-2D44-AC2C-AEBF2B991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+mj-lt"/>
              </a:rPr>
              <a:t>Vytvoření grafického uživatelské prostředí a ovládacího softwaru pro ovládání pneumatické soustavy o 5 na sobě nezávislých pneumatických svalech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6155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AAF16-634E-35F5-9B4E-8EFF4E325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Cíle práce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4242F-6F90-42C8-13B0-E82D18892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Vytvoření GUI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Navrhnutí a vytvoření možnosti uživatelských rolí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Vytvoření metody pro ovládání jednotlivých svalů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Možnost provést měření na svalu a </a:t>
            </a:r>
            <a:r>
              <a:rPr lang="cs-CZ" dirty="0" err="1"/>
              <a:t>dale</a:t>
            </a:r>
            <a:r>
              <a:rPr lang="cs-CZ" dirty="0"/>
              <a:t> s tímto měřením pracovat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Možnost nastavit pro každý sval různé parametry a tyto parametry mít možnost měnit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85014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BB0E2-70FA-6ACF-6A82-59516E1FD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Pneumatická soustava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7701D-5C53-1861-A090-1D0C22841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Soustava byla na zakázku vytvořena firmou Prokyber</a:t>
            </a:r>
            <a:r>
              <a:rPr lang="en-US" dirty="0"/>
              <a:t>,</a:t>
            </a:r>
            <a:r>
              <a:rPr lang="cs-CZ" dirty="0"/>
              <a:t> která k tomu dodala základní ovládací funkce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Pneumatická</a:t>
            </a:r>
            <a:r>
              <a:rPr lang="en-US" dirty="0"/>
              <a:t> s</a:t>
            </a:r>
            <a:r>
              <a:rPr lang="cs-CZ" dirty="0" err="1"/>
              <a:t>oustava</a:t>
            </a:r>
            <a:r>
              <a:rPr lang="cs-CZ" dirty="0"/>
              <a:t> se využívá</a:t>
            </a:r>
            <a:r>
              <a:rPr lang="en-US" dirty="0"/>
              <a:t> v</a:t>
            </a:r>
            <a:r>
              <a:rPr lang="cs-CZ" dirty="0"/>
              <a:t> tým</a:t>
            </a:r>
            <a:r>
              <a:rPr lang="en-US" dirty="0"/>
              <a:t>u</a:t>
            </a:r>
            <a:br>
              <a:rPr lang="en-US" dirty="0"/>
            </a:br>
            <a:r>
              <a:rPr lang="en-US" dirty="0"/>
              <a:t>Ing. Jan </a:t>
            </a:r>
            <a:r>
              <a:rPr lang="en-US" dirty="0" err="1"/>
              <a:t>Kauler</a:t>
            </a:r>
            <a:r>
              <a:rPr lang="en-US" dirty="0"/>
              <a:t>, Ph. D. a Ing. Martin Bejtic</a:t>
            </a:r>
            <a:endParaRPr lang="cs-CZ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 Soustava vznikla pro zjednodušení pohybu s pacientovou hlavou ve stísněných prostorách</a:t>
            </a:r>
          </a:p>
        </p:txBody>
      </p:sp>
    </p:spTree>
    <p:extLst>
      <p:ext uri="{BB962C8B-B14F-4D97-AF65-F5344CB8AC3E}">
        <p14:creationId xmlns:p14="http://schemas.microsoft.com/office/powerpoint/2010/main" val="2499377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close-up of a machine&#10;&#10;Description automatically generated">
            <a:extLst>
              <a:ext uri="{FF2B5EF4-FFF2-40B4-BE49-F238E27FC236}">
                <a16:creationId xmlns:a16="http://schemas.microsoft.com/office/drawing/2014/main" id="{BDFDAEA3-78E0-A2C8-0899-B92B829FB3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22" b="7334"/>
          <a:stretch/>
        </p:blipFill>
        <p:spPr>
          <a:xfrm>
            <a:off x="723600" y="1256662"/>
            <a:ext cx="7696800" cy="4788000"/>
          </a:xfrm>
          <a:noFill/>
        </p:spPr>
      </p:pic>
    </p:spTree>
    <p:extLst>
      <p:ext uri="{BB962C8B-B14F-4D97-AF65-F5344CB8AC3E}">
        <p14:creationId xmlns:p14="http://schemas.microsoft.com/office/powerpoint/2010/main" val="3572131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FB521-9CD2-069B-764C-531B3AE79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Pneumatické svaly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5DF88-35FA-8B75-17A2-DA7E639F8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V soustavě se využívají svaly které byly speciálně vytvořeny pro tuto soustavu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Odlévá se ze silikonu</a:t>
            </a:r>
          </a:p>
        </p:txBody>
      </p:sp>
    </p:spTree>
    <p:extLst>
      <p:ext uri="{BB962C8B-B14F-4D97-AF65-F5344CB8AC3E}">
        <p14:creationId xmlns:p14="http://schemas.microsoft.com/office/powerpoint/2010/main" val="560082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Zástupný obsah 5" descr="Obsah obrázku stolička, interiér, bílé, umění&#10;&#10;Popis byl vytvořen automaticky">
            <a:extLst>
              <a:ext uri="{FF2B5EF4-FFF2-40B4-BE49-F238E27FC236}">
                <a16:creationId xmlns:a16="http://schemas.microsoft.com/office/drawing/2014/main" id="{868F9440-08DD-266C-B05B-88145ACA9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249" y="1425753"/>
            <a:ext cx="2963046" cy="4618866"/>
          </a:xfrm>
        </p:spPr>
      </p:pic>
      <p:pic>
        <p:nvPicPr>
          <p:cNvPr id="10" name="Obrázek 9" descr="Obsah obrázku mléčné výrobky, smetana, dezert, interiér&#10;&#10;Popis byl vytvořen automaticky">
            <a:extLst>
              <a:ext uri="{FF2B5EF4-FFF2-40B4-BE49-F238E27FC236}">
                <a16:creationId xmlns:a16="http://schemas.microsoft.com/office/drawing/2014/main" id="{4FC093A9-E62F-EA41-BA4D-D522E4E8AF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619" y="1425753"/>
            <a:ext cx="2773825" cy="46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114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5D90F-E463-BB8A-0C16-26EF91A57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Metodika</a:t>
            </a:r>
          </a:p>
        </p:txBody>
      </p:sp>
      <p:pic>
        <p:nvPicPr>
          <p:cNvPr id="5" name="Content Placeholder 4" descr="A diagram of a software system&#10;&#10;Description automatically generated">
            <a:extLst>
              <a:ext uri="{FF2B5EF4-FFF2-40B4-BE49-F238E27FC236}">
                <a16:creationId xmlns:a16="http://schemas.microsoft.com/office/drawing/2014/main" id="{87E0771F-A9B8-A4C5-55FF-4E4E5EFFA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02" y="2502040"/>
            <a:ext cx="7573889" cy="3838470"/>
          </a:xfrm>
        </p:spPr>
      </p:pic>
    </p:spTree>
    <p:extLst>
      <p:ext uri="{BB962C8B-B14F-4D97-AF65-F5344CB8AC3E}">
        <p14:creationId xmlns:p14="http://schemas.microsoft.com/office/powerpoint/2010/main" val="279647672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CZ.potx" id="{1BD4F44E-F71F-4A14-9EF9-FF6613634235}" vid="{496B007D-76DB-4922-86C8-13F7F6C54E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PowerPoint_CS</Template>
  <TotalTime>921</TotalTime>
  <Words>261</Words>
  <Application>Microsoft Office PowerPoint</Application>
  <PresentationFormat>On-screen Show (4:3)</PresentationFormat>
  <Paragraphs>67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Technika-Bold</vt:lpstr>
      <vt:lpstr>Arial</vt:lpstr>
      <vt:lpstr>Aptos</vt:lpstr>
      <vt:lpstr>Wingdings</vt:lpstr>
      <vt:lpstr>Technika</vt:lpstr>
      <vt:lpstr>Motiv Office</vt:lpstr>
      <vt:lpstr>Ovládací software pro nezávislé ovládání  pěti pneumatických svalů v robotické  struktuře</vt:lpstr>
      <vt:lpstr>Obsah</vt:lpstr>
      <vt:lpstr>Téma bakalářské práce</vt:lpstr>
      <vt:lpstr>Cíle práce</vt:lpstr>
      <vt:lpstr>Pneumatická soustava</vt:lpstr>
      <vt:lpstr>PowerPoint Presentation</vt:lpstr>
      <vt:lpstr>Pneumatické svaly</vt:lpstr>
      <vt:lpstr>PowerPoint Presentation</vt:lpstr>
      <vt:lpstr>Metodika</vt:lpstr>
      <vt:lpstr>Vytvoření GUI</vt:lpstr>
      <vt:lpstr>PowerPoint Presentation</vt:lpstr>
      <vt:lpstr>PowerPoint Presentation</vt:lpstr>
      <vt:lpstr>Navrhnutí a vytvoření uživatelských rolí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Závěr </vt:lpstr>
      <vt:lpstr>Děkuji za pozornost  Dotazy?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Darsa, Marek</dc:creator>
  <cp:lastModifiedBy>Darsa, Marek</cp:lastModifiedBy>
  <cp:revision>30</cp:revision>
  <dcterms:created xsi:type="dcterms:W3CDTF">2024-06-03T08:36:38Z</dcterms:created>
  <dcterms:modified xsi:type="dcterms:W3CDTF">2024-06-05T07:28:09Z</dcterms:modified>
</cp:coreProperties>
</file>