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0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B71B-321F-42CD-9DEA-D70DE588AC5F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7A6B-1536-4F7E-8CD5-4930B8A7F5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8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2D0C74-1B9D-8DA6-7256-2F0F2CBF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19FD3E-7C6B-5897-C4CB-406E48BE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B7F8DE-4A62-E6A4-48B8-90CA35E7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0C6A-3C3B-4A48-BB65-F74B13AB0FD4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92B1AA-F800-1778-881C-DD32C015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F44EA5-622F-0FE4-7175-104990C1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3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0D47F-3A45-2741-F1E3-E6A135EB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E27731-CBA0-27BA-D6CB-CBDA0361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B0D834-0841-CCFC-FAFF-9378308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EF3-6D52-4D4A-AA17-FE0EB3DF6461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EFD39D-360A-226A-CE11-59E065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9AE4A7-AD3D-7A38-7A7B-FD2CFD97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7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00ADF07-0904-EE4A-4C0D-562564ED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2A6919-64C1-CE9C-DE3E-B05A04F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645716-3C95-A79F-B1EA-DBCFF44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F4A6-26F6-48A1-BAB0-5CB41370AA9A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BDF34B-7509-59FA-A3A2-D2A20B4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EE469E-89AA-0199-8835-AB08F3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0EC9F-B068-F102-8BEE-22385B96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686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00BF0-EDF1-06AA-F5AB-722900FB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943"/>
            <a:ext cx="10515600" cy="369502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5C0BFA-906C-2F97-FFC5-1C2716A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E6B5-CE67-45FD-8E51-60BE18DB94FF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C64596-A062-C000-6AF7-6D375221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A0D75F-4917-D840-7EA7-8C546AC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72DED80C-5FAA-75EB-1661-A3525FF623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7BC99-27B8-B396-B96F-DDC55CF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8B7553-D923-2E5C-F217-6F60F6D7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2DF036-8735-B432-76FD-E4FD743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5D6-A577-4D80-BCD8-030394B90B53}" type="datetime1">
              <a:rPr lang="cs-CZ" smtClean="0"/>
              <a:t>05.06.2024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6CD428-BF9A-1BE0-7ADD-C37977F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B74984-8805-3D41-3E1F-38C201B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4A42120-17B7-1AB4-CC04-DB4E10589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7" y="281099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90058-E6B2-1A0C-70EF-5FED558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E5D45-CEB3-870C-B61F-802FFC04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49EB5C-2868-8989-E32D-A25DCD36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52E75C-2384-2B59-B4A1-C865006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D9B6-9A56-4B6A-A452-F2875198935B}" type="datetime1">
              <a:rPr lang="cs-CZ" smtClean="0"/>
              <a:t>05.06.2024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AB685C-0997-59CD-B644-FAA48FD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7506A8F-BDF5-24D3-851A-769423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3AA67-D7DB-9477-5B3C-DC7AD919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8FCB08-B54C-A44D-22B5-33824DB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32B9190-BBDE-F904-B28D-BA2AA416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0A7ED-F6A8-DC2D-A3FD-7A1D489AC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779C0CF-752B-6709-7A70-45CDCF2C8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8045B4-7B5D-93E7-9BA0-5425BD4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923C-175C-40C9-8483-F4624BD52505}" type="datetime1">
              <a:rPr lang="cs-CZ" smtClean="0"/>
              <a:t>05.06.2024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D66876-F54E-CE81-C995-83C462F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156CF0-9135-7052-E906-687DCE9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1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992E6-C232-2623-ED2E-F70DE6AA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07FB82-C61C-E1E3-7ECB-5228326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4BDB-2890-4D01-9160-F97184FD6042}" type="datetime1">
              <a:rPr lang="cs-CZ" smtClean="0"/>
              <a:t>05.06.2024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2B9B0E5-3012-5CA6-15BB-34322AB8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122717-42A7-C399-4F68-A452413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8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F7E4A83-E439-FA90-2A4C-0C105B1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83F-44B3-4370-B9D7-2CB58A1DE8CF}" type="datetime1">
              <a:rPr lang="cs-CZ" smtClean="0"/>
              <a:t>05.06.2024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7585AA-3AE2-E4F3-68C2-27B9124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F26353-8F32-CE2A-864C-D7E034AF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2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477F6-0E82-0AF4-4B4F-B9F301C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FA530A-0FAE-4E92-9131-029C22A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90830-C1F1-6BCA-D90B-7F6D8354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917D7CF-6231-1D56-6AD4-D1FEE9F0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CEC2-4078-4F08-BE3D-FB15010CB95A}" type="datetime1">
              <a:rPr lang="cs-CZ" smtClean="0"/>
              <a:t>05.06.2024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2765C9-F69E-DC5B-7232-CEB2C0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91606E-083F-2E0E-3B31-10B6FBD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5CBBB-E0D0-D391-CDD1-1F54DC19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3D5F5C-AE89-5721-AE54-FF8F38772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6C62E2-7787-CF64-C12F-4ED52265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C0191C-D60B-1967-329D-1449F9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882A-D86B-4C48-8116-6ECE05DBF377}" type="datetime1">
              <a:rPr lang="cs-CZ" smtClean="0"/>
              <a:t>05.06.2024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40CA2E-1604-5847-27A4-0465B70C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Marek Darsa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FE2D8F-E8AF-2607-A17E-1BD07AC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261511C-21B8-72C3-57D5-103E96C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81497-7B76-6EC0-825B-359E30CA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9244F7-2D5D-CAE6-C833-F9F3B4B6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1C70C-6AF4-4A8E-B381-BD3D846E2EED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A2EB80-B927-8194-76C5-C31FE1C1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Marek Darsa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3139A1-C8E6-F25C-3C51-803B35C2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96689-AAC1-49FF-8CFC-AFE655D342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6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3517913-9135-D2C1-CB2A-A6C88451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718" y="954418"/>
            <a:ext cx="6596245" cy="3268520"/>
          </a:xfrm>
        </p:spPr>
        <p:txBody>
          <a:bodyPr>
            <a:normAutofit/>
          </a:bodyPr>
          <a:lstStyle/>
          <a:p>
            <a:pPr algn="r"/>
            <a:endParaRPr lang="cs-CZ" sz="48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894F18-B9D7-78FD-DCA0-BD80EA27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17" y="4869616"/>
            <a:ext cx="6596245" cy="1241828"/>
          </a:xfrm>
        </p:spPr>
        <p:txBody>
          <a:bodyPr>
            <a:normAutofit/>
          </a:bodyPr>
          <a:lstStyle/>
          <a:p>
            <a:pPr algn="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DC661CAC-AA55-BA54-A354-B7A44ABF4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35514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CA7BB-BDF4-6A13-06C8-8E6FC6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0B889-F22B-A561-F0E6-E5A515B3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Téma bakalářské práce</a:t>
            </a:r>
            <a:endParaRPr lang="en-US" dirty="0"/>
          </a:p>
          <a:p>
            <a:r>
              <a:rPr lang="cs-CZ" dirty="0"/>
              <a:t>Cíle</a:t>
            </a:r>
            <a:r>
              <a:rPr lang="en-US" dirty="0"/>
              <a:t> </a:t>
            </a:r>
            <a:r>
              <a:rPr lang="cs-CZ"/>
              <a:t>práce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89B903-8106-2CE7-BA97-DAF16F95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FFD2-8252-413F-8927-832DAC2B4CF0}" type="datetime1">
              <a:rPr lang="cs-CZ" smtClean="0"/>
              <a:t>05.06.2024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DA44F3-573F-2956-5DF8-A18A911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B2A614-8997-F76C-BBB6-1E6B61F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11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4D47B-6B2A-B953-89DF-6327C493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7A8D0-2327-E3C4-E06A-26E3BA4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CD706E-0917-7CFD-A137-F3B446D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F6-F75F-4AAD-A675-8AF669FDE3BA}" type="datetime1">
              <a:rPr lang="cs-CZ" smtClean="0"/>
              <a:t>05.06.2024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89BF69-B2B6-38A4-3979-103C729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Marek Darsa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83F757-74B0-5EFD-EACC-132E5DC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689-AAC1-49FF-8CFC-AFE655D342DD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2249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Širokoúhlá obrazovka</PresentationFormat>
  <Paragraphs>9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Obsah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6</cp:revision>
  <dcterms:created xsi:type="dcterms:W3CDTF">2024-06-05T11:21:56Z</dcterms:created>
  <dcterms:modified xsi:type="dcterms:W3CDTF">2024-06-05T11:45:44Z</dcterms:modified>
</cp:coreProperties>
</file>