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69" r:id="rId17"/>
    <p:sldId id="271" r:id="rId18"/>
  </p:sldIdLst>
  <p:sldSz cx="9144000" cy="6858000" type="screen4x3"/>
  <p:notesSz cx="6858000" cy="9144000"/>
  <p:embeddedFontLst>
    <p:embeddedFont>
      <p:font typeface="Technika" panose="020B0604020202020204" charset="0"/>
      <p:regular r:id="rId20"/>
      <p:bold r:id="rId21"/>
      <p:italic r:id="rId22"/>
      <p:boldItalic r:id="rId23"/>
    </p:embeddedFont>
    <p:embeddedFont>
      <p:font typeface="Technika-Bold" panose="00000600000000000000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5612" autoAdjust="0"/>
  </p:normalViewPr>
  <p:slideViewPr>
    <p:cSldViewPr snapToGrid="0">
      <p:cViewPr varScale="1">
        <p:scale>
          <a:sx n="95" d="100"/>
          <a:sy n="95" d="100"/>
        </p:scale>
        <p:origin x="21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5661-5C00-4D03-9EFE-BA5893C7AC68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9985-F144-4F30-9B65-93EDEC4428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30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Vážená komise,</a:t>
            </a:r>
            <a:br>
              <a:rPr lang="cs-CZ" noProof="0" dirty="0"/>
            </a:br>
            <a:r>
              <a:rPr lang="cs-CZ" noProof="0" dirty="0"/>
              <a:t>Dnes jsem si pro Vás připravil prezentaci k obhajobě mé bakalářské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endParaRPr lang="en-US" noProof="0" dirty="0"/>
          </a:p>
          <a:p>
            <a:r>
              <a:rPr lang="en-US" noProof="0" dirty="0" err="1"/>
              <a:t>Tématem</a:t>
            </a:r>
            <a:r>
              <a:rPr lang="en-US" noProof="0" dirty="0"/>
              <a:t> </a:t>
            </a:r>
            <a:r>
              <a:rPr lang="en-US" noProof="0" dirty="0" err="1"/>
              <a:t>mé</a:t>
            </a:r>
            <a:r>
              <a:rPr lang="en-US" noProof="0" dirty="0"/>
              <a:t> </a:t>
            </a:r>
            <a:r>
              <a:rPr lang="en-US" noProof="0" dirty="0" err="1"/>
              <a:t>bakalářskíé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r>
              <a:rPr lang="en-US" noProof="0" dirty="0"/>
              <a:t> </a:t>
            </a:r>
            <a:r>
              <a:rPr lang="en-US" noProof="0" dirty="0" err="1"/>
              <a:t>bylo</a:t>
            </a:r>
            <a:r>
              <a:rPr lang="en-US" noProof="0" dirty="0"/>
              <a:t> </a:t>
            </a:r>
            <a:r>
              <a:rPr lang="en-US" noProof="0" dirty="0" err="1"/>
              <a:t>navrnout</a:t>
            </a:r>
            <a:r>
              <a:rPr lang="en-US" noProof="0" dirty="0"/>
              <a:t> a </a:t>
            </a:r>
            <a:r>
              <a:rPr lang="en-US" noProof="0" dirty="0" err="1"/>
              <a:t>naprogramovat</a:t>
            </a:r>
            <a:r>
              <a:rPr lang="en-US" noProof="0" dirty="0"/>
              <a:t> </a:t>
            </a:r>
            <a:r>
              <a:rPr lang="cs-CZ" dirty="0"/>
              <a:t>Ovládací software pro nezávislé ovládání pěti pneumatických svalů v robotické struktuře</a:t>
            </a:r>
            <a:r>
              <a:rPr lang="en-US" dirty="0"/>
              <a:t>.</a:t>
            </a:r>
          </a:p>
          <a:p>
            <a:r>
              <a:rPr lang="en-US" noProof="0" dirty="0"/>
              <a:t>Na </a:t>
            </a:r>
            <a:r>
              <a:rPr lang="en-US" noProof="0" dirty="0" err="1"/>
              <a:t>tomto</a:t>
            </a:r>
            <a:r>
              <a:rPr lang="en-US" noProof="0" dirty="0"/>
              <a:t> </a:t>
            </a:r>
            <a:r>
              <a:rPr lang="en-US" noProof="0" dirty="0" err="1"/>
              <a:t>projektu</a:t>
            </a:r>
            <a:r>
              <a:rPr lang="en-US" noProof="0" dirty="0"/>
              <a:t> </a:t>
            </a:r>
            <a:r>
              <a:rPr lang="en-US" noProof="0" dirty="0" err="1"/>
              <a:t>jsem</a:t>
            </a:r>
            <a:r>
              <a:rPr lang="en-US" noProof="0" dirty="0"/>
              <a:t> </a:t>
            </a:r>
            <a:r>
              <a:rPr lang="en-US" noProof="1"/>
              <a:t>pracoval</a:t>
            </a:r>
            <a:r>
              <a:rPr lang="en-US" noProof="0" dirty="0"/>
              <a:t> pod </a:t>
            </a:r>
            <a:r>
              <a:rPr lang="en-US" noProof="0" dirty="0" err="1"/>
              <a:t>vedením</a:t>
            </a:r>
            <a:r>
              <a:rPr lang="en-US" noProof="0" dirty="0"/>
              <a:t> </a:t>
            </a:r>
            <a:r>
              <a:rPr lang="en-US" noProof="0" dirty="0" err="1"/>
              <a:t>vedoucího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r>
              <a:rPr lang="en-US" noProof="0" dirty="0"/>
              <a:t> </a:t>
            </a:r>
            <a:r>
              <a:rPr lang="en-US" noProof="0" dirty="0" err="1"/>
              <a:t>pana</a:t>
            </a:r>
            <a:r>
              <a:rPr lang="en-US" noProof="0" dirty="0"/>
              <a:t> </a:t>
            </a:r>
            <a:r>
              <a:rPr lang="en-US" noProof="0" dirty="0" err="1"/>
              <a:t>Inženýra</a:t>
            </a:r>
            <a:r>
              <a:rPr lang="en-US" noProof="0" dirty="0"/>
              <a:t> Martina </a:t>
            </a:r>
            <a:r>
              <a:rPr lang="en-US" noProof="0" dirty="0" err="1"/>
              <a:t>Bejtice</a:t>
            </a:r>
            <a:r>
              <a:rPr lang="en-US" noProof="0" dirty="0"/>
              <a:t>.</a:t>
            </a:r>
          </a:p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52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25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92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 </a:t>
            </a:r>
            <a:r>
              <a:rPr lang="en-US" dirty="0" err="1"/>
              <a:t>dát</a:t>
            </a:r>
            <a:r>
              <a:rPr lang="en-US" dirty="0"/>
              <a:t> </a:t>
            </a:r>
            <a:r>
              <a:rPr lang="en-US" dirty="0" err="1"/>
              <a:t>obrázek</a:t>
            </a:r>
            <a:r>
              <a:rPr lang="en-US" dirty="0"/>
              <a:t> GUI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</a:t>
            </a:r>
            <a:r>
              <a:rPr lang="en-US" dirty="0" err="1"/>
              <a:t>obrázek</a:t>
            </a:r>
            <a:r>
              <a:rPr lang="en-US" dirty="0"/>
              <a:t> toho jak se to </a:t>
            </a:r>
            <a:r>
              <a:rPr lang="en-US" dirty="0" err="1"/>
              <a:t>dokáže</a:t>
            </a:r>
            <a:r>
              <a:rPr lang="en-US" dirty="0"/>
              <a:t> </a:t>
            </a:r>
            <a:r>
              <a:rPr lang="en-US" dirty="0" err="1"/>
              <a:t>měnit</a:t>
            </a:r>
            <a:r>
              <a:rPr lang="en-US" dirty="0"/>
              <a:t> z light do </a:t>
            </a:r>
            <a:r>
              <a:rPr lang="en-US" dirty="0" err="1"/>
              <a:t>darkmodu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81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 </a:t>
            </a:r>
            <a:r>
              <a:rPr lang="en-US" dirty="0" err="1"/>
              <a:t>dát</a:t>
            </a:r>
            <a:r>
              <a:rPr lang="en-US" dirty="0"/>
              <a:t> jak to </a:t>
            </a:r>
            <a:r>
              <a:rPr lang="en-US" dirty="0" err="1"/>
              <a:t>vypá</a:t>
            </a:r>
            <a:r>
              <a:rPr lang="en-US" dirty="0"/>
              <a:t> u </a:t>
            </a:r>
            <a:r>
              <a:rPr lang="en-US" dirty="0" err="1"/>
              <a:t>uživatele</a:t>
            </a:r>
            <a:r>
              <a:rPr lang="en-US" dirty="0"/>
              <a:t> a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I jak to </a:t>
            </a:r>
            <a:r>
              <a:rPr lang="en-US" dirty="0" err="1"/>
              <a:t>vypadá</a:t>
            </a:r>
            <a:r>
              <a:rPr lang="en-US" dirty="0"/>
              <a:t> u </a:t>
            </a:r>
            <a:r>
              <a:rPr lang="en-US" dirty="0" err="1"/>
              <a:t>uživatele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70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Asi </a:t>
            </a:r>
            <a:r>
              <a:rPr lang="en-US" dirty="0" err="1"/>
              <a:t>bych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dal </a:t>
            </a:r>
            <a:r>
              <a:rPr lang="en-US" dirty="0" err="1"/>
              <a:t>fotku</a:t>
            </a:r>
            <a:r>
              <a:rPr lang="en-US" dirty="0"/>
              <a:t> toho jak to </a:t>
            </a:r>
            <a:r>
              <a:rPr lang="en-US" dirty="0" err="1"/>
              <a:t>vypadá</a:t>
            </a:r>
            <a:r>
              <a:rPr lang="en-US" dirty="0"/>
              <a:t> a </a:t>
            </a:r>
            <a:r>
              <a:rPr lang="en-US" dirty="0" err="1"/>
              <a:t>popsal</a:t>
            </a:r>
            <a:r>
              <a:rPr lang="en-US" dirty="0"/>
              <a:t> </a:t>
            </a:r>
            <a:r>
              <a:rPr lang="en-US" dirty="0" err="1"/>
              <a:t>bych</a:t>
            </a:r>
            <a:r>
              <a:rPr lang="en-US" dirty="0"/>
              <a:t> tam </a:t>
            </a:r>
            <a:r>
              <a:rPr lang="en-US" dirty="0" err="1"/>
              <a:t>jednotlivé</a:t>
            </a:r>
            <a:r>
              <a:rPr lang="en-US" dirty="0"/>
              <a:t> </a:t>
            </a:r>
            <a:r>
              <a:rPr lang="en-US" dirty="0" err="1"/>
              <a:t>věci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14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bych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dal </a:t>
            </a:r>
            <a:r>
              <a:rPr lang="en-US" dirty="0" err="1"/>
              <a:t>obrázek</a:t>
            </a:r>
            <a:r>
              <a:rPr lang="en-US" dirty="0"/>
              <a:t> </a:t>
            </a:r>
            <a:r>
              <a:rPr lang="en-US" dirty="0" err="1"/>
              <a:t>té</a:t>
            </a:r>
            <a:r>
              <a:rPr lang="en-US" dirty="0"/>
              <a:t> </a:t>
            </a:r>
            <a:r>
              <a:rPr lang="en-US" dirty="0" err="1"/>
              <a:t>databáze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74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1B20-2ACD-4E6E-A46B-341B748B8834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319153"/>
            <a:ext cx="7736694" cy="2976949"/>
          </a:xfrm>
        </p:spPr>
        <p:txBody>
          <a:bodyPr>
            <a:normAutofit fontScale="90000"/>
          </a:bodyPr>
          <a:lstStyle/>
          <a:p>
            <a:r>
              <a:rPr lang="cs-CZ" dirty="0"/>
              <a:t>Ovládací software pro nezávislé ovládání </a:t>
            </a:r>
            <a:br>
              <a:rPr lang="cs-CZ" dirty="0"/>
            </a:br>
            <a:r>
              <a:rPr lang="cs-CZ" dirty="0"/>
              <a:t>pěti pneumatických svalů v robotické </a:t>
            </a:r>
            <a:br>
              <a:rPr lang="en-US" dirty="0"/>
            </a:br>
            <a:r>
              <a:rPr lang="cs-CZ" dirty="0"/>
              <a:t>struktuře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4296102"/>
            <a:ext cx="7736693" cy="1793199"/>
          </a:xfrm>
        </p:spPr>
        <p:txBody>
          <a:bodyPr>
            <a:normAutofit/>
          </a:bodyPr>
          <a:lstStyle/>
          <a:p>
            <a:r>
              <a:rPr lang="en-US" dirty="0"/>
              <a:t>ČVUT  FBMI Kladno</a:t>
            </a:r>
          </a:p>
          <a:p>
            <a:r>
              <a:rPr lang="en-US" dirty="0"/>
              <a:t>Autor: Marek Darsa </a:t>
            </a:r>
          </a:p>
          <a:p>
            <a:r>
              <a:rPr lang="en-US" dirty="0" err="1"/>
              <a:t>Vedoucí</a:t>
            </a:r>
            <a:r>
              <a:rPr lang="en-US" dirty="0"/>
              <a:t> </a:t>
            </a:r>
            <a:r>
              <a:rPr lang="en-US" dirty="0" err="1"/>
              <a:t>práce</a:t>
            </a:r>
            <a:r>
              <a:rPr lang="en-US" dirty="0"/>
              <a:t>: Ing. Martin Bejtic</a:t>
            </a:r>
          </a:p>
          <a:p>
            <a:r>
              <a:rPr lang="en-US" dirty="0"/>
              <a:t>12.6.2024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7407-8AB7-C253-1C92-732CAC06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4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BB0FA-2F20-BD42-8000-B7C6F6B2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0"/>
            <a:ext cx="7794000" cy="1087934"/>
          </a:xfrm>
        </p:spPr>
        <p:txBody>
          <a:bodyPr anchor="t">
            <a:normAutofit/>
          </a:bodyPr>
          <a:lstStyle/>
          <a:p>
            <a:r>
              <a:rPr lang="en-US" dirty="0" err="1"/>
              <a:t>Navrhnutí</a:t>
            </a:r>
            <a:r>
              <a:rPr lang="en-US" dirty="0"/>
              <a:t> a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uživatelských</a:t>
            </a:r>
            <a:r>
              <a:rPr lang="en-US" dirty="0"/>
              <a:t> </a:t>
            </a:r>
            <a:r>
              <a:rPr lang="en-US" dirty="0" err="1"/>
              <a:t>rolí</a:t>
            </a:r>
            <a:endParaRPr lang="cs-C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4169D-B5C3-6104-C872-035CB75A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770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2DB7-3443-7386-D4D8-686DE8AF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02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27B3-1BEA-1EDA-C38A-0186D68D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pro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pneumatického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155-F68F-E374-ADB8-64F7701D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Funkce</a:t>
            </a:r>
            <a:r>
              <a:rPr lang="en-US" dirty="0"/>
              <a:t> </a:t>
            </a:r>
          </a:p>
          <a:p>
            <a:pPr marL="1028666" lvl="1" indent="-342900"/>
            <a:r>
              <a:rPr lang="en-US" dirty="0"/>
              <a:t>go_forward(</a:t>
            </a:r>
            <a:r>
              <a:rPr lang="en-US" dirty="0" err="1"/>
              <a:t>speed,steps</a:t>
            </a:r>
            <a:r>
              <a:rPr lang="en-US" dirty="0"/>
              <a:t>)</a:t>
            </a:r>
          </a:p>
          <a:p>
            <a:pPr marL="1028666" lvl="1" indent="-342900"/>
            <a:r>
              <a:rPr lang="en-US" dirty="0"/>
              <a:t>go_backward(</a:t>
            </a:r>
            <a:r>
              <a:rPr lang="en-US" dirty="0" err="1"/>
              <a:t>speed,steps</a:t>
            </a:r>
            <a:r>
              <a:rPr lang="en-US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504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0FEF-A036-DC85-2753-2F6FE7B7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provést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a dale s </a:t>
            </a:r>
            <a:r>
              <a:rPr lang="en-US" dirty="0" err="1"/>
              <a:t>tímto</a:t>
            </a:r>
            <a:r>
              <a:rPr lang="en-US" dirty="0"/>
              <a:t> </a:t>
            </a:r>
            <a:r>
              <a:rPr lang="en-US" dirty="0" err="1"/>
              <a:t>měřením</a:t>
            </a:r>
            <a:r>
              <a:rPr lang="en-US" dirty="0"/>
              <a:t> </a:t>
            </a:r>
            <a:r>
              <a:rPr lang="en-US" dirty="0" err="1"/>
              <a:t>pracovat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E101-DF70-02D0-F3C0-E41F7CFA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930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B0B9-5071-84C0-FC62-1066FE88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různé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a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měnit</a:t>
            </a:r>
            <a:br>
              <a:rPr lang="en-US" dirty="0"/>
            </a:b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CF29-1717-0185-C03E-6203A432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38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028-D371-DE82-A90D-6598039B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Závěr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B8-F96A-3482-5097-3E4C45A4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Vytvoření</a:t>
            </a:r>
            <a:r>
              <a:rPr lang="en-US" dirty="0"/>
              <a:t> GUI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Navrhnutí</a:t>
            </a:r>
            <a:r>
              <a:rPr lang="en-US" dirty="0"/>
              <a:t> a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uživatelských</a:t>
            </a:r>
            <a:r>
              <a:rPr lang="en-US" dirty="0"/>
              <a:t> </a:t>
            </a:r>
            <a:r>
              <a:rPr lang="en-US" dirty="0" err="1"/>
              <a:t>rolí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pro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svalů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provést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a dale s </a:t>
            </a:r>
            <a:r>
              <a:rPr lang="en-US" dirty="0" err="1"/>
              <a:t>tímto</a:t>
            </a:r>
            <a:r>
              <a:rPr lang="en-US" dirty="0"/>
              <a:t> </a:t>
            </a:r>
            <a:r>
              <a:rPr lang="en-US" dirty="0" err="1"/>
              <a:t>měřením</a:t>
            </a:r>
            <a:r>
              <a:rPr lang="en-US" dirty="0"/>
              <a:t> </a:t>
            </a:r>
            <a:r>
              <a:rPr lang="en-US" dirty="0" err="1"/>
              <a:t>pracovat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různé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a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měnit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473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44335-9888-1F34-DA83-42DC4BA2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00" y="2836820"/>
            <a:ext cx="7794000" cy="1184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Děkuji</a:t>
            </a:r>
            <a:r>
              <a:rPr lang="en-US" sz="3600" dirty="0"/>
              <a:t> za </a:t>
            </a:r>
            <a:r>
              <a:rPr lang="en-US" sz="3600" dirty="0" err="1"/>
              <a:t>pozornost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Dotazy</a:t>
            </a:r>
            <a:r>
              <a:rPr lang="en-US" sz="3600" dirty="0"/>
              <a:t>?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20047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EB5DD-E87E-4633-DC17-C1A54CA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Obsah</a:t>
            </a:r>
            <a:endParaRPr lang="cs-CZ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77B77-90E7-67D9-0E0E-5086FEE1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Téma</a:t>
            </a:r>
            <a:r>
              <a:rPr lang="en-US" sz="2400" dirty="0"/>
              <a:t> </a:t>
            </a:r>
            <a:r>
              <a:rPr lang="en-US" sz="2400" dirty="0" err="1"/>
              <a:t>baklářské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Cíle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Pneumatická</a:t>
            </a:r>
            <a:r>
              <a:rPr lang="en-US" sz="2400" dirty="0"/>
              <a:t> </a:t>
            </a:r>
            <a:r>
              <a:rPr lang="en-US" sz="2400" dirty="0" err="1"/>
              <a:t>soustava</a:t>
            </a:r>
            <a:r>
              <a:rPr lang="en-US" sz="2400" dirty="0"/>
              <a:t>, </a:t>
            </a:r>
            <a:r>
              <a:rPr lang="en-US" sz="2400" dirty="0" err="1"/>
              <a:t>Pneumatické</a:t>
            </a:r>
            <a:r>
              <a:rPr lang="en-US" sz="2400" dirty="0"/>
              <a:t> </a:t>
            </a:r>
            <a:r>
              <a:rPr lang="en-US" sz="2400" dirty="0" err="1"/>
              <a:t>svaly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Metodika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Závěr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555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EFB3-1DD3-EAF8-A4CB-50BDA85A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Téma</a:t>
            </a:r>
            <a:r>
              <a:rPr lang="en-US" sz="3200" dirty="0"/>
              <a:t> </a:t>
            </a:r>
            <a:r>
              <a:rPr lang="en-US" sz="3200" dirty="0" err="1"/>
              <a:t>bakalářské</a:t>
            </a:r>
            <a:r>
              <a:rPr lang="en-US" sz="3200" dirty="0"/>
              <a:t> </a:t>
            </a:r>
            <a:r>
              <a:rPr lang="en-US" sz="3200" dirty="0" err="1"/>
              <a:t>práce</a:t>
            </a:r>
            <a:endParaRPr lang="cs-C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C704-5FAD-2D44-AC2C-AEBF2B99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Vytvoření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grafického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uživatelské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prostředí</a:t>
            </a:r>
            <a:r>
              <a:rPr lang="en-US" dirty="0">
                <a:latin typeface="+mj-lt"/>
              </a:rPr>
              <a:t> pro </a:t>
            </a:r>
            <a:r>
              <a:rPr lang="en-US" dirty="0" err="1">
                <a:latin typeface="+mj-lt"/>
              </a:rPr>
              <a:t>ovládání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pneumatické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soustavy</a:t>
            </a:r>
            <a:r>
              <a:rPr lang="en-US" dirty="0">
                <a:latin typeface="+mj-lt"/>
              </a:rPr>
              <a:t> o 5 </a:t>
            </a:r>
            <a:r>
              <a:rPr lang="en-US" dirty="0" err="1">
                <a:latin typeface="+mj-lt"/>
              </a:rPr>
              <a:t>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sobě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nezávyslích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pneumatických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svalech</a:t>
            </a:r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1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AF16-634E-35F5-9B4E-8EFF4E3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Cíle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242F-6F90-42C8-13B0-E82D1889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Vytvoření</a:t>
            </a:r>
            <a:r>
              <a:rPr lang="en-US" dirty="0"/>
              <a:t>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Navrhnutí</a:t>
            </a:r>
            <a:r>
              <a:rPr lang="en-US" dirty="0"/>
              <a:t> a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uživatelských</a:t>
            </a:r>
            <a:r>
              <a:rPr lang="en-US" dirty="0"/>
              <a:t> </a:t>
            </a:r>
            <a:r>
              <a:rPr lang="en-US" dirty="0" err="1"/>
              <a:t>rolí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pro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svalů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provést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a dale s </a:t>
            </a:r>
            <a:r>
              <a:rPr lang="en-US" dirty="0" err="1"/>
              <a:t>tímto</a:t>
            </a:r>
            <a:r>
              <a:rPr lang="en-US" dirty="0"/>
              <a:t> </a:t>
            </a:r>
            <a:r>
              <a:rPr lang="en-US" dirty="0" err="1"/>
              <a:t>měřením</a:t>
            </a:r>
            <a:r>
              <a:rPr lang="en-US" dirty="0"/>
              <a:t> </a:t>
            </a:r>
            <a:r>
              <a:rPr lang="en-US" dirty="0" err="1"/>
              <a:t>pracovat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různé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a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měnit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501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0E2-70FA-6ACF-6A82-59516E1F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Pneumatická</a:t>
            </a:r>
            <a:r>
              <a:rPr lang="en-US" dirty="0"/>
              <a:t> </a:t>
            </a:r>
            <a:r>
              <a:rPr lang="en-US" dirty="0" err="1"/>
              <a:t>soustava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701D-5C53-1861-A090-1D0C2284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V </a:t>
            </a:r>
            <a:r>
              <a:rPr lang="en-US" dirty="0" err="1">
                <a:highlight>
                  <a:srgbClr val="FFFF00"/>
                </a:highlight>
              </a:rPr>
              <a:t>rámci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jaké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sqsky</a:t>
            </a:r>
            <a:r>
              <a:rPr lang="en-US" dirty="0">
                <a:highlight>
                  <a:srgbClr val="FFFF00"/>
                </a:highlight>
              </a:rPr>
              <a:t> to </a:t>
            </a:r>
            <a:r>
              <a:rPr lang="en-US" dirty="0" err="1">
                <a:highlight>
                  <a:srgbClr val="FFFF00"/>
                </a:highlight>
              </a:rPr>
              <a:t>vzniklo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Soustava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zákazku</a:t>
            </a:r>
            <a:r>
              <a:rPr lang="en-US" dirty="0"/>
              <a:t> </a:t>
            </a:r>
            <a:r>
              <a:rPr lang="en-US" dirty="0" err="1"/>
              <a:t>vytvořena</a:t>
            </a:r>
            <a:r>
              <a:rPr lang="en-US" dirty="0"/>
              <a:t> </a:t>
            </a:r>
            <a:r>
              <a:rPr lang="en-US" dirty="0" err="1"/>
              <a:t>firmou</a:t>
            </a:r>
            <a:r>
              <a:rPr lang="en-US" dirty="0"/>
              <a:t> Prokyber </a:t>
            </a:r>
            <a:r>
              <a:rPr lang="en-US" dirty="0" err="1"/>
              <a:t>která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</a:t>
            </a:r>
            <a:r>
              <a:rPr lang="en-US" dirty="0" err="1"/>
              <a:t>dodala</a:t>
            </a:r>
            <a:r>
              <a:rPr lang="en-US" dirty="0"/>
              <a:t>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ovládací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Soustava</a:t>
            </a:r>
            <a:r>
              <a:rPr lang="en-US" dirty="0"/>
              <a:t> se </a:t>
            </a:r>
            <a:r>
              <a:rPr lang="en-US" dirty="0" err="1"/>
              <a:t>využívá</a:t>
            </a:r>
            <a:r>
              <a:rPr lang="en-US" dirty="0"/>
              <a:t> v </a:t>
            </a:r>
            <a:r>
              <a:rPr lang="en-US" dirty="0" err="1"/>
              <a:t>disertační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TÉMA,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pracuje</a:t>
            </a:r>
            <a:r>
              <a:rPr lang="en-US" dirty="0"/>
              <a:t> </a:t>
            </a:r>
            <a:r>
              <a:rPr lang="en-US" dirty="0" err="1"/>
              <a:t>můj</a:t>
            </a:r>
            <a:r>
              <a:rPr lang="en-US" dirty="0"/>
              <a:t> </a:t>
            </a:r>
            <a:r>
              <a:rPr lang="en-US" dirty="0" err="1"/>
              <a:t>vedoucí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Proč</a:t>
            </a:r>
            <a:r>
              <a:rPr lang="en-US" dirty="0"/>
              <a:t> </a:t>
            </a:r>
            <a:r>
              <a:rPr lang="en-US" dirty="0" err="1"/>
              <a:t>tato</a:t>
            </a:r>
            <a:r>
              <a:rPr lang="en-US" dirty="0"/>
              <a:t> </a:t>
            </a:r>
            <a:r>
              <a:rPr lang="en-US" dirty="0" err="1"/>
              <a:t>soustava</a:t>
            </a:r>
            <a:r>
              <a:rPr lang="en-US" dirty="0"/>
              <a:t> </a:t>
            </a:r>
            <a:r>
              <a:rPr lang="en-US" dirty="0" err="1"/>
              <a:t>vůbec</a:t>
            </a:r>
            <a:r>
              <a:rPr lang="en-US" dirty="0"/>
              <a:t> </a:t>
            </a:r>
            <a:r>
              <a:rPr lang="en-US" dirty="0" err="1"/>
              <a:t>vznikla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937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B521-9CD2-069B-764C-531B3AE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Pneumatické</a:t>
            </a:r>
            <a:r>
              <a:rPr lang="en-US" dirty="0"/>
              <a:t> </a:t>
            </a:r>
            <a:r>
              <a:rPr lang="en-US" dirty="0" err="1"/>
              <a:t>svaly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DF88-35FA-8B75-17A2-DA7E639F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 </a:t>
            </a:r>
            <a:r>
              <a:rPr lang="en-US" dirty="0" err="1"/>
              <a:t>soustavě</a:t>
            </a:r>
            <a:r>
              <a:rPr lang="en-US" dirty="0"/>
              <a:t> se </a:t>
            </a:r>
            <a:r>
              <a:rPr lang="en-US" dirty="0" err="1"/>
              <a:t>využívájí</a:t>
            </a:r>
            <a:r>
              <a:rPr lang="en-US" dirty="0"/>
              <a:t> </a:t>
            </a:r>
            <a:r>
              <a:rPr lang="en-US" dirty="0" err="1"/>
              <a:t>svlaly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speciálně</a:t>
            </a:r>
            <a:r>
              <a:rPr lang="en-US" dirty="0"/>
              <a:t> </a:t>
            </a:r>
            <a:r>
              <a:rPr lang="en-US" dirty="0" err="1"/>
              <a:t>vytvořeny</a:t>
            </a:r>
            <a:r>
              <a:rPr lang="en-US" dirty="0"/>
              <a:t> pro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soustavu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Vyrábí</a:t>
            </a:r>
            <a:r>
              <a:rPr lang="en-US" dirty="0"/>
              <a:t> se ze </a:t>
            </a:r>
            <a:r>
              <a:rPr lang="en-US" dirty="0" err="1"/>
              <a:t>silikonu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 </a:t>
            </a:r>
            <a:r>
              <a:rPr lang="en-US" dirty="0" err="1"/>
              <a:t>soustavu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příliš</a:t>
            </a:r>
            <a:r>
              <a:rPr lang="en-US" dirty="0"/>
              <a:t> </a:t>
            </a:r>
            <a:r>
              <a:rPr lang="en-US" dirty="0" err="1"/>
              <a:t>slabé</a:t>
            </a:r>
            <a:r>
              <a:rPr lang="en-US" dirty="0"/>
              <a:t> proto </a:t>
            </a:r>
            <a:r>
              <a:rPr lang="en-US" dirty="0" err="1"/>
              <a:t>proto</a:t>
            </a:r>
            <a:r>
              <a:rPr lang="en-US" dirty="0"/>
              <a:t> </a:t>
            </a:r>
            <a:r>
              <a:rPr lang="en-US" dirty="0" err="1"/>
              <a:t>soustava</a:t>
            </a:r>
            <a:r>
              <a:rPr lang="en-US" dirty="0"/>
              <a:t> </a:t>
            </a:r>
            <a:r>
              <a:rPr lang="en-US" dirty="0" err="1"/>
              <a:t>nemohla</a:t>
            </a:r>
            <a:r>
              <a:rPr lang="en-US" dirty="0"/>
              <a:t> </a:t>
            </a:r>
            <a:r>
              <a:rPr lang="en-US" dirty="0" err="1"/>
              <a:t>dosahovat</a:t>
            </a:r>
            <a:r>
              <a:rPr lang="en-US" dirty="0"/>
              <a:t> </a:t>
            </a:r>
            <a:r>
              <a:rPr lang="en-US" dirty="0" err="1"/>
              <a:t>takových</a:t>
            </a:r>
            <a:r>
              <a:rPr lang="en-US" dirty="0"/>
              <a:t> </a:t>
            </a:r>
            <a:r>
              <a:rPr lang="en-US" dirty="0" err="1"/>
              <a:t>přesností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008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interiér, umělá hmota&#10;&#10;Popis se vygeneroval automaticky.">
            <a:extLst>
              <a:ext uri="{FF2B5EF4-FFF2-40B4-BE49-F238E27FC236}">
                <a16:creationId xmlns:a16="http://schemas.microsoft.com/office/drawing/2014/main" id="{B77C4945-7D35-516D-6DB8-A02B2E08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91" y="1588293"/>
            <a:ext cx="2764887" cy="3674269"/>
          </a:xfrm>
          <a:prstGeom prst="rect">
            <a:avLst/>
          </a:prstGeom>
        </p:spPr>
      </p:pic>
      <p:pic>
        <p:nvPicPr>
          <p:cNvPr id="5" name="Obrázek 4" descr="Obsah obrázku interiér, počítač, láhev, stůl&#10;&#10;Popis se vygeneroval automaticky.">
            <a:extLst>
              <a:ext uri="{FF2B5EF4-FFF2-40B4-BE49-F238E27FC236}">
                <a16:creationId xmlns:a16="http://schemas.microsoft.com/office/drawing/2014/main" id="{EBA11001-076A-6D67-0C8C-7D31581D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48" y="1588293"/>
            <a:ext cx="2764887" cy="36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8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90F-E463-BB8A-0C16-26EF91A5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Metodika</a:t>
            </a:r>
            <a:endParaRPr lang="cs-CZ" dirty="0"/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87E0771F-A9B8-A4C5-55FF-4E4E5EFF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2" y="2502040"/>
            <a:ext cx="7573889" cy="3838470"/>
          </a:xfrm>
        </p:spPr>
      </p:pic>
    </p:spTree>
    <p:extLst>
      <p:ext uri="{BB962C8B-B14F-4D97-AF65-F5344CB8AC3E}">
        <p14:creationId xmlns:p14="http://schemas.microsoft.com/office/powerpoint/2010/main" val="279647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BAE-A07C-BFB6-F76D-F422BB02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Vytvoření</a:t>
            </a:r>
            <a:r>
              <a:rPr lang="en-US" dirty="0"/>
              <a:t> GUI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8F9E-5DE5-AEA8-D598-4203D9F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Knihovna</a:t>
            </a:r>
            <a:r>
              <a:rPr lang="en-US" dirty="0"/>
              <a:t> Tkinter a </a:t>
            </a:r>
            <a:r>
              <a:rPr lang="en-US" dirty="0" err="1"/>
              <a:t>customtikinter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936034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301</TotalTime>
  <Words>393</Words>
  <Application>Microsoft Office PowerPoint</Application>
  <PresentationFormat>On-screen Show (4:3)</PresentationFormat>
  <Paragraphs>61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Technika</vt:lpstr>
      <vt:lpstr>Aptos</vt:lpstr>
      <vt:lpstr>Technika-Bold</vt:lpstr>
      <vt:lpstr>Wingdings</vt:lpstr>
      <vt:lpstr>Motiv Office</vt:lpstr>
      <vt:lpstr>Ovládací software pro nezávislé ovládání  pěti pneumatických svalů v robotické  struktuře</vt:lpstr>
      <vt:lpstr>Obsah</vt:lpstr>
      <vt:lpstr>Téma bakalářské práce</vt:lpstr>
      <vt:lpstr>Cíle práce</vt:lpstr>
      <vt:lpstr>Pneumatická soustava</vt:lpstr>
      <vt:lpstr>Pneumatické svaly</vt:lpstr>
      <vt:lpstr>PowerPoint Presentation</vt:lpstr>
      <vt:lpstr>Metodika</vt:lpstr>
      <vt:lpstr>Vytvoření GUI</vt:lpstr>
      <vt:lpstr>PowerPoint Presentation</vt:lpstr>
      <vt:lpstr>Navrhnutí a vytvoření uživatelských rolí</vt:lpstr>
      <vt:lpstr>PowerPoint Presentation</vt:lpstr>
      <vt:lpstr>Vytvoření metody pro ovládání pneumatického svalu </vt:lpstr>
      <vt:lpstr>Možnost provést měření na svalu a dale s tímto měřením pracovat</vt:lpstr>
      <vt:lpstr>Možnost nastavit pro každý sval různé parametry a tyto parametry mít možnost měnit </vt:lpstr>
      <vt:lpstr>Závěr </vt:lpstr>
      <vt:lpstr>Děkuji za pozornost 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6</cp:revision>
  <dcterms:created xsi:type="dcterms:W3CDTF">2024-06-03T08:36:38Z</dcterms:created>
  <dcterms:modified xsi:type="dcterms:W3CDTF">2024-06-03T13:39:03Z</dcterms:modified>
</cp:coreProperties>
</file>