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11_A6AED933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0B_A5955B04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1" r:id="rId9"/>
    <p:sldId id="272" r:id="rId10"/>
    <p:sldId id="273" r:id="rId11"/>
    <p:sldId id="262" r:id="rId12"/>
    <p:sldId id="263" r:id="rId13"/>
    <p:sldId id="276" r:id="rId14"/>
    <p:sldId id="264" r:id="rId15"/>
    <p:sldId id="267" r:id="rId16"/>
    <p:sldId id="265" r:id="rId17"/>
    <p:sldId id="266" r:id="rId18"/>
    <p:sldId id="277" r:id="rId19"/>
    <p:sldId id="268" r:id="rId20"/>
    <p:sldId id="269" r:id="rId21"/>
    <p:sldId id="271" r:id="rId22"/>
  </p:sldIdLst>
  <p:sldSz cx="9144000" cy="6858000" type="screen4x3"/>
  <p:notesSz cx="6858000" cy="9144000"/>
  <p:embeddedFontLst>
    <p:embeddedFont>
      <p:font typeface="Technika" panose="020B0604020202020204" charset="0"/>
      <p:regular r:id="rId24"/>
      <p:bold r:id="rId25"/>
      <p:italic r:id="rId26"/>
      <p:boldItalic r:id="rId27"/>
    </p:embeddedFont>
    <p:embeddedFont>
      <p:font typeface="Technika-Bold" panose="00000600000000000000" charset="0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29B679-E021-05CF-90FB-DF191BF6397B}" name="Darsa, Marek" initials="MD" userId="S::darsamar@cvut.cz::fb559a9e-4025-4efc-8d87-aaebcb22956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3399" autoAdjust="0"/>
  </p:normalViewPr>
  <p:slideViewPr>
    <p:cSldViewPr snapToGrid="0">
      <p:cViewPr varScale="1">
        <p:scale>
          <a:sx n="69" d="100"/>
          <a:sy n="69" d="100"/>
        </p:scale>
        <p:origin x="18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modernComment_10B_A5955B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A556AC-8352-4734-8041-15D3C9BE02BE}" authorId="{6529B679-E021-05CF-90FB-DF191BF6397B}" created="2024-06-03T16:05:58.8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78028804" sldId="267"/>
      <ac:picMk id="11" creationId="{A02506FC-7701-686E-26BE-182AA6887D43}"/>
    </ac:deMkLst>
    <p188:txBody>
      <a:bodyPr/>
      <a:lstStyle/>
      <a:p>
        <a:r>
          <a:rPr lang="en-US"/>
          <a:t>Tohle si zkusit jak to bude vidět dyštak ukažu jak to vypadá celé ale pak zaměřím na jednotlivé komponenty</a:t>
        </a:r>
      </a:p>
    </p188:txBody>
  </p188:cm>
</p188:cmLst>
</file>

<file path=ppt/comments/modernComment_111_A6AED9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C60CD1-E56E-42E9-A75C-24A3CC09C363}" authorId="{6529B679-E021-05CF-90FB-DF191BF6397B}" created="2024-06-03T15:48:17.17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96476723" sldId="273"/>
      <ac:picMk id="5" creationId="{87E0771F-A9B8-A4C5-55FF-4E4E5EFFAD96}"/>
    </ac:deMkLst>
    <p188:txBody>
      <a:bodyPr/>
      <a:lstStyle/>
      <a:p>
        <a:r>
          <a:rPr lang="en-US"/>
          <a:t>Asi čárou rozdělím co jsem dělal já a co už bylo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5661-5C00-4D03-9EFE-BA5893C7AC68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99985-F144-4F30-9B65-93EDEC4428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730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Vážená komise,</a:t>
            </a:r>
            <a:br>
              <a:rPr lang="cs-CZ" noProof="0" dirty="0"/>
            </a:br>
            <a:r>
              <a:rPr lang="cs-CZ" noProof="0" dirty="0"/>
              <a:t>Dnes jsem si pro Vás připravil prezentaci k obhajobě mé bakalářské</a:t>
            </a:r>
            <a:r>
              <a:rPr lang="en-US" noProof="0" dirty="0"/>
              <a:t> </a:t>
            </a:r>
            <a:r>
              <a:rPr lang="en-US" noProof="0" dirty="0" err="1"/>
              <a:t>práce</a:t>
            </a:r>
            <a:endParaRPr lang="en-US" noProof="0" dirty="0"/>
          </a:p>
          <a:p>
            <a:r>
              <a:rPr lang="en-US" noProof="0" dirty="0" err="1"/>
              <a:t>Tématem</a:t>
            </a:r>
            <a:r>
              <a:rPr lang="en-US" noProof="0" dirty="0"/>
              <a:t> </a:t>
            </a:r>
            <a:r>
              <a:rPr lang="en-US" noProof="0" dirty="0" err="1"/>
              <a:t>mé</a:t>
            </a:r>
            <a:r>
              <a:rPr lang="en-US" noProof="0" dirty="0"/>
              <a:t> </a:t>
            </a:r>
            <a:r>
              <a:rPr lang="en-US" noProof="0" dirty="0" err="1"/>
              <a:t>bakalářskíé</a:t>
            </a:r>
            <a:r>
              <a:rPr lang="en-US" noProof="0" dirty="0"/>
              <a:t> </a:t>
            </a:r>
            <a:r>
              <a:rPr lang="en-US" noProof="0" dirty="0" err="1"/>
              <a:t>práce</a:t>
            </a:r>
            <a:r>
              <a:rPr lang="en-US" noProof="0" dirty="0"/>
              <a:t> </a:t>
            </a:r>
            <a:r>
              <a:rPr lang="en-US" noProof="0" dirty="0" err="1"/>
              <a:t>bylo</a:t>
            </a:r>
            <a:r>
              <a:rPr lang="en-US" noProof="0" dirty="0"/>
              <a:t> </a:t>
            </a:r>
            <a:r>
              <a:rPr lang="en-US" noProof="0" dirty="0" err="1"/>
              <a:t>navrnout</a:t>
            </a:r>
            <a:r>
              <a:rPr lang="en-US" noProof="0" dirty="0"/>
              <a:t> a </a:t>
            </a:r>
            <a:r>
              <a:rPr lang="en-US" noProof="0" dirty="0" err="1"/>
              <a:t>naprogramovat</a:t>
            </a:r>
            <a:r>
              <a:rPr lang="en-US" noProof="0" dirty="0"/>
              <a:t> </a:t>
            </a:r>
            <a:r>
              <a:rPr lang="cs-CZ" dirty="0"/>
              <a:t>Ovládací software pro nezávislé ovládání pěti pneumatických svalů v robotické struktuře</a:t>
            </a:r>
            <a:r>
              <a:rPr lang="en-US" dirty="0"/>
              <a:t>.</a:t>
            </a:r>
          </a:p>
          <a:p>
            <a:r>
              <a:rPr lang="en-US" noProof="0" dirty="0"/>
              <a:t>Na </a:t>
            </a:r>
            <a:r>
              <a:rPr lang="en-US" noProof="0" dirty="0" err="1"/>
              <a:t>tomto</a:t>
            </a:r>
            <a:r>
              <a:rPr lang="en-US" noProof="0" dirty="0"/>
              <a:t> </a:t>
            </a:r>
            <a:r>
              <a:rPr lang="en-US" noProof="0" dirty="0" err="1"/>
              <a:t>projektu</a:t>
            </a:r>
            <a:r>
              <a:rPr lang="en-US" noProof="0" dirty="0"/>
              <a:t> </a:t>
            </a:r>
            <a:r>
              <a:rPr lang="en-US" noProof="0" dirty="0" err="1"/>
              <a:t>jsem</a:t>
            </a:r>
            <a:r>
              <a:rPr lang="en-US" noProof="0" dirty="0"/>
              <a:t> </a:t>
            </a:r>
            <a:r>
              <a:rPr lang="en-US" noProof="1"/>
              <a:t>pracoval</a:t>
            </a:r>
            <a:r>
              <a:rPr lang="en-US" noProof="0" dirty="0"/>
              <a:t> pod </a:t>
            </a:r>
            <a:r>
              <a:rPr lang="en-US" noProof="0" dirty="0" err="1"/>
              <a:t>vedením</a:t>
            </a:r>
            <a:r>
              <a:rPr lang="en-US" noProof="0" dirty="0"/>
              <a:t> </a:t>
            </a:r>
            <a:r>
              <a:rPr lang="en-US" noProof="0" dirty="0" err="1"/>
              <a:t>vedoucího</a:t>
            </a:r>
            <a:r>
              <a:rPr lang="en-US" noProof="0" dirty="0"/>
              <a:t> </a:t>
            </a:r>
            <a:r>
              <a:rPr lang="en-US" noProof="0" dirty="0" err="1"/>
              <a:t>práce</a:t>
            </a:r>
            <a:r>
              <a:rPr lang="en-US" noProof="0" dirty="0"/>
              <a:t> </a:t>
            </a:r>
            <a:r>
              <a:rPr lang="en-US" noProof="0" dirty="0" err="1"/>
              <a:t>pana</a:t>
            </a:r>
            <a:r>
              <a:rPr lang="en-US" noProof="0" dirty="0"/>
              <a:t> </a:t>
            </a:r>
            <a:r>
              <a:rPr lang="en-US" noProof="0" dirty="0" err="1"/>
              <a:t>Inženýra</a:t>
            </a:r>
            <a:r>
              <a:rPr lang="en-US" noProof="0" dirty="0"/>
              <a:t> Martina </a:t>
            </a:r>
            <a:r>
              <a:rPr lang="en-US" noProof="0" dirty="0" err="1"/>
              <a:t>Bejtice</a:t>
            </a:r>
            <a:r>
              <a:rPr lang="en-US" noProof="0" dirty="0"/>
              <a:t>.</a:t>
            </a:r>
          </a:p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8527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dvě</a:t>
            </a:r>
            <a:r>
              <a:rPr lang="en-US" dirty="0"/>
              <a:t> </a:t>
            </a:r>
            <a:r>
              <a:rPr lang="en-US" dirty="0" err="1"/>
              <a:t>mody</a:t>
            </a:r>
            <a:r>
              <a:rPr lang="en-US" dirty="0"/>
              <a:t> pod </a:t>
            </a:r>
            <a:r>
              <a:rPr lang="en-US" dirty="0" err="1"/>
              <a:t>kterými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operator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soustavě</a:t>
            </a:r>
            <a:r>
              <a:rPr lang="en-US" dirty="0"/>
              <a:t> </a:t>
            </a:r>
            <a:r>
              <a:rPr lang="en-US" dirty="0" err="1"/>
              <a:t>pracovat</a:t>
            </a:r>
            <a:r>
              <a:rPr lang="en-US" dirty="0"/>
              <a:t> bud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administrátor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637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Pokud</a:t>
            </a:r>
            <a:r>
              <a:rPr lang="en-US" dirty="0"/>
              <a:t> se </a:t>
            </a:r>
            <a:r>
              <a:rPr lang="en-US" dirty="0" err="1"/>
              <a:t>uživat</a:t>
            </a:r>
            <a:r>
              <a:rPr lang="en-US" dirty="0"/>
              <a:t> </a:t>
            </a:r>
            <a:r>
              <a:rPr lang="en-US" dirty="0" err="1"/>
              <a:t>uspešně</a:t>
            </a:r>
            <a:r>
              <a:rPr lang="en-US" dirty="0"/>
              <a:t> </a:t>
            </a:r>
            <a:r>
              <a:rPr lang="en-US" dirty="0" err="1"/>
              <a:t>přihlásí</a:t>
            </a:r>
            <a:r>
              <a:rPr lang="en-US" dirty="0"/>
              <a:t> </a:t>
            </a:r>
            <a:r>
              <a:rPr lang="en-US" dirty="0" err="1"/>
              <a:t>zobrazí</a:t>
            </a:r>
            <a:r>
              <a:rPr lang="en-US" dirty="0"/>
              <a:t> se mu toto </a:t>
            </a:r>
            <a:r>
              <a:rPr lang="en-US" dirty="0" err="1"/>
              <a:t>okno</a:t>
            </a:r>
            <a:endParaRPr lang="en-US" dirty="0"/>
          </a:p>
          <a:p>
            <a:r>
              <a:rPr lang="en-US" dirty="0"/>
              <a:t>V </a:t>
            </a:r>
            <a:r>
              <a:rPr lang="en-US" dirty="0" err="1"/>
              <a:t>levé</a:t>
            </a:r>
            <a:r>
              <a:rPr lang="en-US" dirty="0"/>
              <a:t> </a:t>
            </a:r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okna</a:t>
            </a:r>
            <a:r>
              <a:rPr lang="en-US" dirty="0"/>
              <a:t> se </a:t>
            </a:r>
            <a:r>
              <a:rPr lang="en-US" dirty="0" err="1"/>
              <a:t>nachízí</a:t>
            </a:r>
            <a:r>
              <a:rPr lang="en-US" dirty="0"/>
              <a:t> </a:t>
            </a:r>
            <a:r>
              <a:rPr lang="en-US" dirty="0" err="1"/>
              <a:t>přčedvolené</a:t>
            </a:r>
            <a:r>
              <a:rPr lang="en-US" dirty="0"/>
              <a:t> </a:t>
            </a:r>
            <a:r>
              <a:rPr lang="en-US" dirty="0" err="1"/>
              <a:t>akce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vykonávají</a:t>
            </a:r>
            <a:r>
              <a:rPr lang="en-US" dirty="0"/>
              <a:t> </a:t>
            </a:r>
            <a:r>
              <a:rPr lang="en-US" dirty="0" err="1"/>
              <a:t>sekvenci</a:t>
            </a:r>
            <a:r>
              <a:rPr lang="en-US" dirty="0"/>
              <a:t> </a:t>
            </a:r>
            <a:r>
              <a:rPr lang="en-US" dirty="0" err="1"/>
              <a:t>pohybu</a:t>
            </a:r>
            <a:endParaRPr lang="en-US" dirty="0"/>
          </a:p>
          <a:p>
            <a:r>
              <a:rPr lang="en-US" dirty="0" err="1"/>
              <a:t>Uprostřed</a:t>
            </a:r>
            <a:r>
              <a:rPr lang="en-US" dirty="0"/>
              <a:t> se </a:t>
            </a:r>
            <a:r>
              <a:rPr lang="en-US" dirty="0" err="1"/>
              <a:t>nachází</a:t>
            </a:r>
            <a:r>
              <a:rPr lang="en-US" dirty="0"/>
              <a:t> </a:t>
            </a:r>
            <a:r>
              <a:rPr lang="en-US" dirty="0" err="1"/>
              <a:t>samotné</a:t>
            </a:r>
            <a:r>
              <a:rPr lang="en-US" dirty="0"/>
              <a:t> </a:t>
            </a:r>
            <a:r>
              <a:rPr lang="en-US" dirty="0" err="1"/>
              <a:t>nezávislé</a:t>
            </a:r>
            <a:r>
              <a:rPr lang="en-US" dirty="0"/>
              <a:t> </a:t>
            </a:r>
            <a:r>
              <a:rPr lang="en-US" dirty="0" err="1"/>
              <a:t>ovládání</a:t>
            </a:r>
            <a:r>
              <a:rPr lang="en-US" dirty="0"/>
              <a:t>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ovládat</a:t>
            </a:r>
            <a:r>
              <a:rPr lang="en-US" dirty="0"/>
              <a:t>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samostatně</a:t>
            </a:r>
            <a:r>
              <a:rPr lang="en-US" dirty="0"/>
              <a:t> </a:t>
            </a:r>
          </a:p>
          <a:p>
            <a:r>
              <a:rPr lang="en-US" dirty="0"/>
              <a:t>A v </a:t>
            </a:r>
            <a:r>
              <a:rPr lang="en-US" dirty="0" err="1"/>
              <a:t>pravé</a:t>
            </a:r>
            <a:r>
              <a:rPr lang="en-US" dirty="0"/>
              <a:t> </a:t>
            </a:r>
            <a:r>
              <a:rPr lang="en-US" dirty="0" err="1"/>
              <a:t>části</a:t>
            </a:r>
            <a:r>
              <a:rPr lang="en-US" dirty="0"/>
              <a:t> se </a:t>
            </a:r>
            <a:r>
              <a:rPr lang="en-US" dirty="0" err="1"/>
              <a:t>nachízí</a:t>
            </a:r>
            <a:r>
              <a:rPr lang="en-US" dirty="0"/>
              <a:t> </a:t>
            </a:r>
            <a:r>
              <a:rPr lang="en-US" dirty="0" err="1"/>
              <a:t>jednotky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kterých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danou</a:t>
            </a:r>
            <a:r>
              <a:rPr lang="en-US" dirty="0"/>
              <a:t> </a:t>
            </a:r>
            <a:r>
              <a:rPr lang="en-US" dirty="0" err="1"/>
              <a:t>soustavu</a:t>
            </a:r>
            <a:r>
              <a:rPr lang="en-US" dirty="0"/>
              <a:t> </a:t>
            </a:r>
            <a:r>
              <a:rPr lang="en-US" dirty="0" err="1"/>
              <a:t>ovládat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704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Nynní</a:t>
            </a:r>
            <a:r>
              <a:rPr lang="en-US" dirty="0"/>
              <a:t> se </a:t>
            </a:r>
            <a:r>
              <a:rPr lang="en-US" dirty="0" err="1"/>
              <a:t>ještě</a:t>
            </a:r>
            <a:r>
              <a:rPr lang="en-US" dirty="0"/>
              <a:t> v </a:t>
            </a:r>
            <a:r>
              <a:rPr lang="en-US" dirty="0" err="1"/>
              <a:t>rychlosti</a:t>
            </a:r>
            <a:r>
              <a:rPr lang="en-US" dirty="0"/>
              <a:t> </a:t>
            </a:r>
            <a:r>
              <a:rPr lang="en-US" dirty="0" err="1"/>
              <a:t>vrátíme</a:t>
            </a:r>
            <a:r>
              <a:rPr lang="en-US" dirty="0"/>
              <a:t> k </a:t>
            </a:r>
            <a:r>
              <a:rPr lang="en-US" dirty="0" err="1"/>
              <a:t>tomu</a:t>
            </a:r>
            <a:r>
              <a:rPr lang="en-US" dirty="0"/>
              <a:t> jak se </a:t>
            </a:r>
            <a:r>
              <a:rPr lang="en-US" dirty="0" err="1"/>
              <a:t>vubec</a:t>
            </a:r>
            <a:r>
              <a:rPr lang="en-US" dirty="0"/>
              <a:t> </a:t>
            </a:r>
            <a:r>
              <a:rPr lang="en-US" dirty="0" err="1"/>
              <a:t>daná</a:t>
            </a:r>
            <a:r>
              <a:rPr lang="en-US" dirty="0"/>
              <a:t> </a:t>
            </a:r>
            <a:r>
              <a:rPr lang="en-US" dirty="0" err="1"/>
              <a:t>soustava</a:t>
            </a:r>
            <a:r>
              <a:rPr lang="en-US" dirty="0"/>
              <a:t> </a:t>
            </a:r>
            <a:r>
              <a:rPr lang="en-US" dirty="0" err="1"/>
              <a:t>pohybuje</a:t>
            </a:r>
            <a:r>
              <a:rPr lang="en-US" dirty="0"/>
              <a:t> </a:t>
            </a:r>
          </a:p>
          <a:p>
            <a:r>
              <a:rPr lang="en-US" dirty="0" err="1"/>
              <a:t>Například</a:t>
            </a:r>
            <a:r>
              <a:rPr lang="en-US" dirty="0"/>
              <a:t> </a:t>
            </a:r>
            <a:r>
              <a:rPr lang="en-US" dirty="0" err="1"/>
              <a:t>velice</a:t>
            </a:r>
            <a:r>
              <a:rPr lang="en-US" dirty="0"/>
              <a:t> </a:t>
            </a:r>
            <a:r>
              <a:rPr lang="en-US" dirty="0" err="1"/>
              <a:t>dobře</a:t>
            </a:r>
            <a:r>
              <a:rPr lang="en-US" dirty="0"/>
              <a:t> se </a:t>
            </a:r>
            <a:r>
              <a:rPr lang="en-US" dirty="0" err="1"/>
              <a:t>pracuje</a:t>
            </a:r>
            <a:r>
              <a:rPr lang="en-US" dirty="0"/>
              <a:t> s mV v </a:t>
            </a:r>
            <a:r>
              <a:rPr lang="en-US" dirty="0" err="1"/>
              <a:t>gui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můžeem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tlačítka</a:t>
            </a:r>
            <a:r>
              <a:rPr lang="en-US" dirty="0"/>
              <a:t> </a:t>
            </a:r>
            <a:r>
              <a:rPr lang="en-US" dirty="0" err="1"/>
              <a:t>zobrazit</a:t>
            </a:r>
            <a:r>
              <a:rPr lang="en-US" dirty="0"/>
              <a:t> </a:t>
            </a:r>
            <a:r>
              <a:rPr lang="en-US" dirty="0" err="1"/>
              <a:t>jednotlivé</a:t>
            </a:r>
            <a:r>
              <a:rPr lang="en-US" dirty="0"/>
              <a:t> </a:t>
            </a:r>
            <a:r>
              <a:rPr lang="en-US" dirty="0" err="1"/>
              <a:t>napšětí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každém</a:t>
            </a:r>
            <a:r>
              <a:rPr lang="en-US" dirty="0"/>
              <a:t> </a:t>
            </a:r>
            <a:r>
              <a:rPr lang="en-US" dirty="0" err="1"/>
              <a:t>krokovém</a:t>
            </a:r>
            <a:r>
              <a:rPr lang="en-US" dirty="0"/>
              <a:t> </a:t>
            </a:r>
            <a:r>
              <a:rPr lang="en-US" dirty="0" err="1"/>
              <a:t>motoru</a:t>
            </a:r>
            <a:r>
              <a:rPr lang="en-US" dirty="0"/>
              <a:t> a </a:t>
            </a:r>
            <a:r>
              <a:rPr lang="en-US" dirty="0" err="1"/>
              <a:t>potom</a:t>
            </a:r>
            <a:r>
              <a:rPr lang="en-US" dirty="0"/>
              <a:t> se </a:t>
            </a:r>
            <a:r>
              <a:rPr lang="en-US" dirty="0" err="1"/>
              <a:t>rozhodneme</a:t>
            </a:r>
            <a:r>
              <a:rPr lang="en-US" dirty="0"/>
              <a:t> </a:t>
            </a:r>
            <a:r>
              <a:rPr lang="en-US" dirty="0" err="1"/>
              <a:t>například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chcme</a:t>
            </a:r>
            <a:r>
              <a:rPr lang="en-US" dirty="0"/>
              <a:t> </a:t>
            </a:r>
            <a:r>
              <a:rPr lang="en-US" dirty="0" err="1"/>
              <a:t>napětí</a:t>
            </a:r>
            <a:r>
              <a:rPr lang="en-US" dirty="0"/>
              <a:t> </a:t>
            </a:r>
            <a:r>
              <a:rPr lang="en-US" dirty="0" err="1"/>
              <a:t>zvýšit</a:t>
            </a:r>
            <a:r>
              <a:rPr lang="en-US" dirty="0"/>
              <a:t> o 20 mv </a:t>
            </a:r>
            <a:r>
              <a:rPr lang="en-US" dirty="0" err="1"/>
              <a:t>tak</a:t>
            </a:r>
            <a:r>
              <a:rPr lang="en-US" dirty="0"/>
              <a:t> program </a:t>
            </a:r>
            <a:r>
              <a:rPr lang="en-US" dirty="0" err="1"/>
              <a:t>vypočítá</a:t>
            </a:r>
            <a:r>
              <a:rPr lang="en-US" dirty="0"/>
              <a:t> </a:t>
            </a:r>
            <a:r>
              <a:rPr lang="en-US" dirty="0" err="1"/>
              <a:t>jaké</a:t>
            </a:r>
            <a:r>
              <a:rPr lang="en-US" dirty="0"/>
              <a:t> </a:t>
            </a:r>
            <a:r>
              <a:rPr lang="en-US" dirty="0" err="1"/>
              <a:t>hodnotě</a:t>
            </a:r>
            <a:r>
              <a:rPr lang="en-US" dirty="0"/>
              <a:t> v </a:t>
            </a:r>
            <a:r>
              <a:rPr lang="en-US" dirty="0" err="1"/>
              <a:t>krocích</a:t>
            </a:r>
            <a:r>
              <a:rPr lang="en-US" dirty="0"/>
              <a:t> </a:t>
            </a:r>
            <a:r>
              <a:rPr lang="en-US" dirty="0" err="1"/>
              <a:t>tato</a:t>
            </a:r>
            <a:r>
              <a:rPr lang="en-US" dirty="0"/>
              <a:t> </a:t>
            </a:r>
            <a:r>
              <a:rPr lang="en-US" dirty="0" err="1"/>
              <a:t>napětová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/>
              <a:t>odpovídá</a:t>
            </a:r>
            <a:r>
              <a:rPr lang="en-US" dirty="0"/>
              <a:t> a </a:t>
            </a:r>
            <a:r>
              <a:rPr lang="en-US" dirty="0" err="1"/>
              <a:t>posuneto</a:t>
            </a:r>
            <a:r>
              <a:rPr lang="en-US" dirty="0"/>
              <a:t> o </a:t>
            </a:r>
            <a:r>
              <a:rPr lang="en-US" dirty="0" err="1"/>
              <a:t>tuto</a:t>
            </a:r>
            <a:r>
              <a:rPr lang="en-US" dirty="0"/>
              <a:t> </a:t>
            </a:r>
            <a:r>
              <a:rPr lang="en-US" dirty="0" err="1"/>
              <a:t>vzdáenost</a:t>
            </a:r>
            <a:r>
              <a:rPr lang="en-US" dirty="0"/>
              <a:t> a </a:t>
            </a:r>
            <a:r>
              <a:rPr lang="en-US" dirty="0" err="1"/>
              <a:t>poté</a:t>
            </a:r>
            <a:r>
              <a:rPr lang="en-US" dirty="0"/>
              <a:t> </a:t>
            </a:r>
            <a:r>
              <a:rPr lang="en-US" dirty="0" err="1"/>
              <a:t>následně</a:t>
            </a:r>
            <a:r>
              <a:rPr lang="en-US" dirty="0"/>
              <a:t> se </a:t>
            </a:r>
            <a:r>
              <a:rPr lang="en-US" dirty="0" err="1"/>
              <a:t>tato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/>
              <a:t>vloží</a:t>
            </a:r>
            <a:r>
              <a:rPr lang="en-US" dirty="0"/>
              <a:t> do </a:t>
            </a:r>
            <a:r>
              <a:rPr lang="en-US" dirty="0" err="1"/>
              <a:t>těchto</a:t>
            </a:r>
            <a:r>
              <a:rPr lang="en-US" dirty="0"/>
              <a:t> </a:t>
            </a:r>
            <a:r>
              <a:rPr lang="en-US" dirty="0" err="1"/>
              <a:t>funkcí</a:t>
            </a:r>
            <a:r>
              <a:rPr lang="en-US" dirty="0"/>
              <a:t> a </a:t>
            </a:r>
            <a:r>
              <a:rPr lang="en-US" dirty="0" err="1"/>
              <a:t>krokový</a:t>
            </a:r>
            <a:r>
              <a:rPr lang="en-US" dirty="0"/>
              <a:t> motor se </a:t>
            </a:r>
            <a:r>
              <a:rPr lang="en-US" dirty="0" err="1"/>
              <a:t>otočí</a:t>
            </a:r>
            <a:r>
              <a:rPr lang="en-US" dirty="0"/>
              <a:t>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krokový</a:t>
            </a:r>
            <a:r>
              <a:rPr lang="en-US" dirty="0"/>
              <a:t> motor je </a:t>
            </a:r>
            <a:r>
              <a:rPr lang="en-US" dirty="0" err="1"/>
              <a:t>napojen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tlakový</a:t>
            </a:r>
            <a:r>
              <a:rPr lang="en-US" dirty="0"/>
              <a:t> ventil </a:t>
            </a:r>
            <a:r>
              <a:rPr lang="en-US" dirty="0" err="1"/>
              <a:t>který</a:t>
            </a:r>
            <a:r>
              <a:rPr lang="en-US" dirty="0"/>
              <a:t> se </a:t>
            </a:r>
            <a:r>
              <a:rPr lang="en-US" dirty="0" err="1"/>
              <a:t>díky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</a:t>
            </a:r>
            <a:r>
              <a:rPr lang="en-US" dirty="0" err="1"/>
              <a:t>otevírá</a:t>
            </a:r>
            <a:r>
              <a:rPr lang="en-US" dirty="0"/>
              <a:t> a </a:t>
            </a:r>
            <a:r>
              <a:rPr lang="en-US" dirty="0" err="1"/>
              <a:t>zavírá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1742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Nyní</a:t>
            </a:r>
            <a:r>
              <a:rPr lang="en-US" dirty="0"/>
              <a:t> se </a:t>
            </a:r>
            <a:r>
              <a:rPr lang="en-US" dirty="0" err="1"/>
              <a:t>dostáváme</a:t>
            </a:r>
            <a:r>
              <a:rPr lang="en-US" dirty="0"/>
              <a:t> do </a:t>
            </a:r>
            <a:r>
              <a:rPr lang="en-US" dirty="0" err="1"/>
              <a:t>administrátorsé</a:t>
            </a:r>
            <a:r>
              <a:rPr lang="en-US" dirty="0"/>
              <a:t> </a:t>
            </a:r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adminsitrátor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výběr</a:t>
            </a:r>
            <a:r>
              <a:rPr lang="en-US" dirty="0"/>
              <a:t> ze </a:t>
            </a:r>
            <a:r>
              <a:rPr lang="en-US" dirty="0" err="1"/>
              <a:t>dvou</a:t>
            </a:r>
            <a:r>
              <a:rPr lang="en-US" dirty="0"/>
              <a:t> </a:t>
            </a:r>
            <a:r>
              <a:rPr lang="en-US" dirty="0" err="1"/>
              <a:t>možností</a:t>
            </a:r>
            <a:r>
              <a:rPr lang="en-US" dirty="0"/>
              <a:t> </a:t>
            </a:r>
            <a:r>
              <a:rPr lang="en-US" dirty="0" err="1"/>
              <a:t>první</a:t>
            </a:r>
            <a:r>
              <a:rPr lang="en-US" dirty="0"/>
              <a:t> je </a:t>
            </a:r>
            <a:r>
              <a:rPr lang="en-US" dirty="0" err="1"/>
              <a:t>měření</a:t>
            </a:r>
            <a:endParaRPr lang="en-US" dirty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3141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Zde</a:t>
            </a:r>
            <a:r>
              <a:rPr lang="en-US" dirty="0"/>
              <a:t> administrator </a:t>
            </a:r>
            <a:r>
              <a:rPr lang="en-US" dirty="0" err="1"/>
              <a:t>provádí</a:t>
            </a:r>
            <a:r>
              <a:rPr lang="en-US" dirty="0"/>
              <a:t> </a:t>
            </a:r>
            <a:r>
              <a:rPr lang="en-US" dirty="0" err="1"/>
              <a:t>nová</a:t>
            </a:r>
            <a:r>
              <a:rPr lang="en-US" dirty="0"/>
              <a:t>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například</a:t>
            </a:r>
            <a:r>
              <a:rPr lang="en-US" dirty="0"/>
              <a:t> </a:t>
            </a:r>
            <a:r>
              <a:rPr lang="en-US" dirty="0" err="1"/>
              <a:t>opkud</a:t>
            </a:r>
            <a:r>
              <a:rPr lang="en-US" dirty="0"/>
              <a:t> by </a:t>
            </a:r>
            <a:r>
              <a:rPr lang="en-US" dirty="0" err="1"/>
              <a:t>měnil</a:t>
            </a:r>
            <a:r>
              <a:rPr lang="en-US" dirty="0"/>
              <a:t> </a:t>
            </a:r>
            <a:r>
              <a:rPr lang="en-US" dirty="0" err="1"/>
              <a:t>nový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v </a:t>
            </a:r>
            <a:r>
              <a:rPr lang="en-US" dirty="0" err="1"/>
              <a:t>budoucnu</a:t>
            </a:r>
            <a:r>
              <a:rPr lang="en-US" dirty="0"/>
              <a:t> se </a:t>
            </a:r>
            <a:r>
              <a:rPr lang="en-US" dirty="0" err="1"/>
              <a:t>budou</a:t>
            </a:r>
            <a:r>
              <a:rPr lang="en-US" dirty="0"/>
              <a:t> </a:t>
            </a:r>
            <a:r>
              <a:rPr lang="en-US" dirty="0" err="1"/>
              <a:t>vytvářet</a:t>
            </a:r>
            <a:r>
              <a:rPr lang="en-US" dirty="0"/>
              <a:t> </a:t>
            </a:r>
            <a:r>
              <a:rPr lang="en-US" dirty="0" err="1"/>
              <a:t>nové</a:t>
            </a:r>
            <a:r>
              <a:rPr lang="en-US" dirty="0"/>
              <a:t> </a:t>
            </a:r>
            <a:r>
              <a:rPr lang="en-US" dirty="0" err="1"/>
              <a:t>převodní</a:t>
            </a:r>
            <a:r>
              <a:rPr lang="en-US" dirty="0"/>
              <a:t> </a:t>
            </a:r>
            <a:r>
              <a:rPr lang="en-US" dirty="0" err="1"/>
              <a:t>vzorce</a:t>
            </a:r>
            <a:r>
              <a:rPr lang="en-US" dirty="0"/>
              <a:t> pro </a:t>
            </a:r>
            <a:r>
              <a:rPr lang="en-US" dirty="0" err="1"/>
              <a:t>pacienty</a:t>
            </a:r>
            <a:r>
              <a:rPr lang="en-US" dirty="0"/>
              <a:t> s </a:t>
            </a:r>
            <a:r>
              <a:rPr lang="en-US" dirty="0" err="1"/>
              <a:t>různými</a:t>
            </a:r>
            <a:r>
              <a:rPr lang="en-US" dirty="0"/>
              <a:t> </a:t>
            </a:r>
            <a:r>
              <a:rPr lang="en-US" dirty="0" err="1"/>
              <a:t>rozměry</a:t>
            </a:r>
            <a:endParaRPr lang="en-US" dirty="0"/>
          </a:p>
          <a:p>
            <a:r>
              <a:rPr lang="en-US" dirty="0" err="1"/>
              <a:t>Zde</a:t>
            </a:r>
            <a:r>
              <a:rPr lang="en-US" dirty="0"/>
              <a:t> v </a:t>
            </a:r>
            <a:r>
              <a:rPr lang="en-US" dirty="0" err="1"/>
              <a:t>levé</a:t>
            </a:r>
            <a:r>
              <a:rPr lang="en-US" dirty="0"/>
              <a:t> </a:t>
            </a:r>
            <a:r>
              <a:rPr lang="en-US" dirty="0" err="1"/>
              <a:t>straně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 </a:t>
            </a:r>
            <a:r>
              <a:rPr lang="en-US" dirty="0" err="1"/>
              <a:t>zvanou</a:t>
            </a:r>
            <a:r>
              <a:rPr lang="en-US" dirty="0"/>
              <a:t> radiobutton </a:t>
            </a:r>
            <a:r>
              <a:rPr lang="en-US" dirty="0" err="1"/>
              <a:t>která</a:t>
            </a:r>
            <a:r>
              <a:rPr lang="en-US" dirty="0"/>
              <a:t> se </a:t>
            </a:r>
            <a:r>
              <a:rPr lang="en-US" dirty="0" err="1"/>
              <a:t>liší</a:t>
            </a:r>
            <a:r>
              <a:rPr lang="en-US" dirty="0"/>
              <a:t> od checkbox </a:t>
            </a:r>
            <a:r>
              <a:rPr lang="en-US" dirty="0" err="1"/>
              <a:t>tím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vždy</a:t>
            </a:r>
            <a:r>
              <a:rPr lang="en-US" dirty="0"/>
              <a:t> </a:t>
            </a:r>
            <a:r>
              <a:rPr lang="en-US" dirty="0" err="1"/>
              <a:t>vybránou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a </a:t>
            </a:r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zvolí</a:t>
            </a:r>
            <a:r>
              <a:rPr lang="en-US" dirty="0"/>
              <a:t> </a:t>
            </a:r>
            <a:r>
              <a:rPr lang="en-US" dirty="0" err="1"/>
              <a:t>jaký</a:t>
            </a:r>
            <a:r>
              <a:rPr lang="en-US" dirty="0"/>
              <a:t> </a:t>
            </a:r>
            <a:r>
              <a:rPr lang="en-US" dirty="0" err="1"/>
              <a:t>konkrétní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chce</a:t>
            </a:r>
            <a:r>
              <a:rPr lang="en-US" dirty="0"/>
              <a:t> </a:t>
            </a:r>
            <a:r>
              <a:rPr lang="en-US" dirty="0" err="1"/>
              <a:t>zrovna</a:t>
            </a:r>
            <a:r>
              <a:rPr lang="en-US" dirty="0"/>
              <a:t> </a:t>
            </a:r>
            <a:r>
              <a:rPr lang="en-US" dirty="0" err="1"/>
              <a:t>měřet</a:t>
            </a:r>
            <a:endParaRPr lang="en-US" dirty="0"/>
          </a:p>
          <a:p>
            <a:r>
              <a:rPr lang="en-US" dirty="0"/>
              <a:t>Pod </a:t>
            </a:r>
            <a:r>
              <a:rPr lang="en-US" dirty="0" err="1"/>
              <a:t>temito</a:t>
            </a:r>
            <a:r>
              <a:rPr lang="en-US" dirty="0"/>
              <a:t> radiobuttony je </a:t>
            </a:r>
            <a:r>
              <a:rPr lang="en-US" dirty="0" err="1"/>
              <a:t>návrat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hlavní</a:t>
            </a:r>
            <a:r>
              <a:rPr lang="en-US" dirty="0"/>
              <a:t> </a:t>
            </a:r>
            <a:r>
              <a:rPr lang="en-US" dirty="0" err="1"/>
              <a:t>okno</a:t>
            </a:r>
            <a:r>
              <a:rPr lang="en-US" dirty="0"/>
              <a:t> </a:t>
            </a:r>
            <a:r>
              <a:rPr lang="en-US" dirty="0" err="1"/>
              <a:t>admina</a:t>
            </a:r>
            <a:r>
              <a:rPr lang="en-US" dirty="0"/>
              <a:t> a </a:t>
            </a:r>
            <a:r>
              <a:rPr lang="en-US" dirty="0" err="1"/>
              <a:t>rozbalovací</a:t>
            </a:r>
            <a:r>
              <a:rPr lang="en-US" dirty="0"/>
              <a:t> </a:t>
            </a:r>
            <a:r>
              <a:rPr lang="en-US" dirty="0" err="1"/>
              <a:t>okno</a:t>
            </a:r>
            <a:r>
              <a:rPr lang="en-US" dirty="0"/>
              <a:t> pro </a:t>
            </a:r>
            <a:r>
              <a:rPr lang="en-US" dirty="0" err="1"/>
              <a:t>výběr</a:t>
            </a:r>
            <a:r>
              <a:rPr lang="en-US" dirty="0"/>
              <a:t> motive</a:t>
            </a:r>
          </a:p>
          <a:p>
            <a:r>
              <a:rPr lang="en-US" dirty="0"/>
              <a:t>V </a:t>
            </a:r>
            <a:r>
              <a:rPr lang="en-US" dirty="0" err="1"/>
              <a:t>pravé</a:t>
            </a:r>
            <a:r>
              <a:rPr lang="en-US" dirty="0"/>
              <a:t> </a:t>
            </a:r>
            <a:r>
              <a:rPr lang="en-US" dirty="0" err="1"/>
              <a:t>straně</a:t>
            </a:r>
            <a:r>
              <a:rPr lang="en-US" dirty="0"/>
              <a:t> </a:t>
            </a:r>
            <a:r>
              <a:rPr lang="en-US" dirty="0" err="1"/>
              <a:t>tohoto</a:t>
            </a:r>
            <a:r>
              <a:rPr lang="en-US" dirty="0"/>
              <a:t> </a:t>
            </a:r>
            <a:r>
              <a:rPr lang="en-US" dirty="0" err="1"/>
              <a:t>okna</a:t>
            </a:r>
            <a:r>
              <a:rPr lang="en-US" dirty="0"/>
              <a:t> je </a:t>
            </a:r>
            <a:r>
              <a:rPr lang="en-US" dirty="0" err="1"/>
              <a:t>tři</a:t>
            </a:r>
            <a:r>
              <a:rPr lang="en-US" dirty="0"/>
              <a:t> entry pole a </a:t>
            </a:r>
            <a:r>
              <a:rPr lang="en-US" dirty="0" err="1"/>
              <a:t>tři</a:t>
            </a:r>
            <a:r>
              <a:rPr lang="en-US" dirty="0"/>
              <a:t> </a:t>
            </a:r>
            <a:r>
              <a:rPr lang="en-US" dirty="0" err="1"/>
              <a:t>tlačítka</a:t>
            </a:r>
            <a:r>
              <a:rPr lang="en-US" dirty="0"/>
              <a:t> z toho </a:t>
            </a:r>
            <a:r>
              <a:rPr lang="en-US" dirty="0" err="1"/>
              <a:t>jedno</a:t>
            </a:r>
            <a:r>
              <a:rPr lang="en-US" dirty="0"/>
              <a:t> je </a:t>
            </a:r>
            <a:r>
              <a:rPr lang="en-US" dirty="0" err="1"/>
              <a:t>dočasně</a:t>
            </a:r>
            <a:r>
              <a:rPr lang="en-US" dirty="0"/>
              <a:t> </a:t>
            </a:r>
            <a:r>
              <a:rPr lang="en-US" dirty="0" err="1"/>
              <a:t>disablentuto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prvního</a:t>
            </a:r>
            <a:r>
              <a:rPr lang="en-US" dirty="0"/>
              <a:t> </a:t>
            </a:r>
            <a:r>
              <a:rPr lang="en-US" dirty="0" err="1"/>
              <a:t>etery</a:t>
            </a:r>
            <a:r>
              <a:rPr lang="en-US" dirty="0"/>
              <a:t> pole se </a:t>
            </a:r>
            <a:r>
              <a:rPr lang="en-US" dirty="0" err="1"/>
              <a:t>zadává</a:t>
            </a:r>
            <a:r>
              <a:rPr lang="en-US" dirty="0"/>
              <a:t> </a:t>
            </a:r>
            <a:r>
              <a:rPr lang="en-US" dirty="0" err="1"/>
              <a:t>rychlost</a:t>
            </a:r>
            <a:r>
              <a:rPr lang="en-US" dirty="0"/>
              <a:t> s </a:t>
            </a:r>
            <a:r>
              <a:rPr lang="en-US" dirty="0" err="1"/>
              <a:t>jakou</a:t>
            </a:r>
            <a:r>
              <a:rPr lang="en-US" dirty="0"/>
              <a:t> </a:t>
            </a:r>
            <a:r>
              <a:rPr lang="en-US" dirty="0" err="1"/>
              <a:t>chce</a:t>
            </a:r>
            <a:r>
              <a:rPr lang="en-US" dirty="0"/>
              <a:t> administrator aby se </a:t>
            </a:r>
            <a:r>
              <a:rPr lang="en-US" dirty="0" err="1"/>
              <a:t>daný</a:t>
            </a:r>
            <a:r>
              <a:rPr lang="en-US" dirty="0"/>
              <a:t> </a:t>
            </a:r>
            <a:r>
              <a:rPr lang="en-US" dirty="0" err="1"/>
              <a:t>krokový</a:t>
            </a:r>
            <a:r>
              <a:rPr lang="en-US" dirty="0"/>
              <a:t> motor </a:t>
            </a:r>
            <a:r>
              <a:rPr lang="en-US" dirty="0" err="1"/>
              <a:t>posouval</a:t>
            </a:r>
            <a:r>
              <a:rPr lang="en-US" dirty="0"/>
              <a:t> </a:t>
            </a:r>
            <a:r>
              <a:rPr lang="en-US" dirty="0" err="1"/>
              <a:t>pote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spodu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pole steps do </a:t>
            </a:r>
            <a:r>
              <a:rPr lang="en-US" dirty="0" err="1"/>
              <a:t>kterého</a:t>
            </a:r>
            <a:r>
              <a:rPr lang="en-US" dirty="0"/>
              <a:t> operator </a:t>
            </a:r>
            <a:r>
              <a:rPr lang="en-US" dirty="0" err="1"/>
              <a:t>zadá</a:t>
            </a:r>
            <a:r>
              <a:rPr lang="en-US" dirty="0"/>
              <a:t> </a:t>
            </a:r>
            <a:r>
              <a:rPr lang="en-US" dirty="0" err="1"/>
              <a:t>kolik</a:t>
            </a:r>
            <a:r>
              <a:rPr lang="en-US" dirty="0"/>
              <a:t> </a:t>
            </a:r>
            <a:r>
              <a:rPr lang="en-US" dirty="0" err="1"/>
              <a:t>kroků</a:t>
            </a:r>
            <a:r>
              <a:rPr lang="en-US" dirty="0"/>
              <a:t> </a:t>
            </a:r>
            <a:r>
              <a:rPr lang="en-US" dirty="0" err="1"/>
              <a:t>chce</a:t>
            </a:r>
            <a:r>
              <a:rPr lang="en-US" dirty="0"/>
              <a:t> aby se </a:t>
            </a:r>
            <a:r>
              <a:rPr lang="en-US" dirty="0" err="1"/>
              <a:t>najednou</a:t>
            </a:r>
            <a:r>
              <a:rPr lang="en-US" dirty="0"/>
              <a:t> </a:t>
            </a:r>
            <a:r>
              <a:rPr lang="en-US" dirty="0" err="1"/>
              <a:t>uskutečnilo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posledním</a:t>
            </a:r>
            <a:r>
              <a:rPr lang="en-US" dirty="0"/>
              <a:t> </a:t>
            </a:r>
            <a:r>
              <a:rPr lang="en-US" dirty="0" err="1"/>
              <a:t>prostředním</a:t>
            </a:r>
            <a:r>
              <a:rPr lang="en-US" dirty="0"/>
              <a:t> je </a:t>
            </a:r>
            <a:r>
              <a:rPr lang="en-US" dirty="0" err="1"/>
              <a:t>hw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/>
              <a:t>kterou</a:t>
            </a:r>
            <a:r>
              <a:rPr lang="en-US" dirty="0"/>
              <a:t> operator </a:t>
            </a:r>
            <a:r>
              <a:rPr lang="en-US" dirty="0" err="1"/>
              <a:t>odčítá</a:t>
            </a:r>
            <a:r>
              <a:rPr lang="en-US" dirty="0"/>
              <a:t> a </a:t>
            </a:r>
            <a:r>
              <a:rPr lang="en-US" dirty="0" err="1"/>
              <a:t>zapisuje</a:t>
            </a:r>
            <a:r>
              <a:rPr lang="en-US" dirty="0"/>
              <a:t> z </a:t>
            </a:r>
            <a:r>
              <a:rPr lang="en-US" dirty="0" err="1"/>
              <a:t>digitálního</a:t>
            </a:r>
            <a:r>
              <a:rPr lang="en-US" dirty="0"/>
              <a:t> </a:t>
            </a:r>
            <a:r>
              <a:rPr lang="en-US" dirty="0" err="1"/>
              <a:t>tlakoměru</a:t>
            </a:r>
            <a:endParaRPr lang="en-US" dirty="0"/>
          </a:p>
          <a:p>
            <a:r>
              <a:rPr lang="en-US" dirty="0" err="1"/>
              <a:t>Tlačítka</a:t>
            </a:r>
            <a:r>
              <a:rPr lang="en-US" dirty="0"/>
              <a:t> </a:t>
            </a:r>
            <a:r>
              <a:rPr lang="en-US" dirty="0" err="1"/>
              <a:t>slouží</a:t>
            </a:r>
            <a:r>
              <a:rPr lang="en-US" dirty="0"/>
              <a:t> k </a:t>
            </a:r>
            <a:r>
              <a:rPr lang="en-US" dirty="0" err="1"/>
              <a:t>tomu</a:t>
            </a:r>
            <a:r>
              <a:rPr lang="en-US" dirty="0"/>
              <a:t> aby se </a:t>
            </a:r>
            <a:r>
              <a:rPr lang="en-US" dirty="0" err="1"/>
              <a:t>nastavila</a:t>
            </a:r>
            <a:r>
              <a:rPr lang="en-US" dirty="0"/>
              <a:t> </a:t>
            </a:r>
            <a:r>
              <a:rPr lang="en-US" dirty="0" err="1"/>
              <a:t>tecnická</a:t>
            </a:r>
            <a:r>
              <a:rPr lang="en-US" dirty="0"/>
              <a:t> </a:t>
            </a:r>
            <a:r>
              <a:rPr lang="en-US" dirty="0" err="1"/>
              <a:t>nula</a:t>
            </a:r>
            <a:r>
              <a:rPr lang="en-US" dirty="0"/>
              <a:t> aby se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vždy</a:t>
            </a:r>
            <a:r>
              <a:rPr lang="en-US" dirty="0"/>
              <a:t> </a:t>
            </a:r>
            <a:r>
              <a:rPr lang="en-US" dirty="0" err="1"/>
              <a:t>provádělo</a:t>
            </a:r>
            <a:r>
              <a:rPr lang="en-US" dirty="0"/>
              <a:t> od </a:t>
            </a:r>
            <a:r>
              <a:rPr lang="en-US" dirty="0" err="1"/>
              <a:t>počáteční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byla</a:t>
            </a:r>
            <a:r>
              <a:rPr lang="en-US" dirty="0"/>
              <a:t> </a:t>
            </a:r>
            <a:r>
              <a:rPr lang="en-US" dirty="0" err="1"/>
              <a:t>navrhnu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Druhým</a:t>
            </a:r>
            <a:r>
              <a:rPr lang="en-US" dirty="0"/>
              <a:t> </a:t>
            </a:r>
            <a:r>
              <a:rPr lang="en-US" dirty="0" err="1"/>
              <a:t>tlačítkem</a:t>
            </a:r>
            <a:r>
              <a:rPr lang="en-US" dirty="0"/>
              <a:t> je </a:t>
            </a:r>
            <a:r>
              <a:rPr lang="en-US" dirty="0" err="1"/>
              <a:t>tlačítko</a:t>
            </a:r>
            <a:r>
              <a:rPr lang="en-US" dirty="0"/>
              <a:t> </a:t>
            </a:r>
            <a:r>
              <a:rPr lang="en-US" dirty="0" err="1"/>
              <a:t>krok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zajištuje</a:t>
            </a:r>
            <a:r>
              <a:rPr lang="en-US" dirty="0"/>
              <a:t> </a:t>
            </a:r>
            <a:r>
              <a:rPr lang="en-US" dirty="0" err="1"/>
              <a:t>pohyb</a:t>
            </a:r>
            <a:r>
              <a:rPr lang="en-US" dirty="0"/>
              <a:t> po </a:t>
            </a:r>
            <a:r>
              <a:rPr lang="en-US" dirty="0" err="1"/>
              <a:t>zadání</a:t>
            </a:r>
            <a:r>
              <a:rPr lang="en-US" dirty="0"/>
              <a:t> </a:t>
            </a:r>
            <a:r>
              <a:rPr lang="en-US" dirty="0" err="1"/>
              <a:t>všech</a:t>
            </a:r>
            <a:r>
              <a:rPr lang="en-US" dirty="0"/>
              <a:t> </a:t>
            </a:r>
            <a:r>
              <a:rPr lang="en-US" dirty="0" err="1"/>
              <a:t>kroků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posledním</a:t>
            </a:r>
            <a:r>
              <a:rPr lang="en-US" dirty="0"/>
              <a:t> </a:t>
            </a:r>
            <a:r>
              <a:rPr lang="en-US" dirty="0" err="1"/>
              <a:t>tlačítkem</a:t>
            </a:r>
            <a:r>
              <a:rPr lang="en-US" dirty="0"/>
              <a:t> je </a:t>
            </a:r>
            <a:r>
              <a:rPr lang="en-US" dirty="0" err="1"/>
              <a:t>pokročaovat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zajištuje</a:t>
            </a:r>
            <a:r>
              <a:rPr lang="en-US" dirty="0"/>
              <a:t> to aby </a:t>
            </a:r>
            <a:r>
              <a:rPr lang="en-US" dirty="0" err="1"/>
              <a:t>vždy</a:t>
            </a:r>
            <a:r>
              <a:rPr lang="en-US" dirty="0"/>
              <a:t> po </a:t>
            </a:r>
            <a:r>
              <a:rPr lang="en-US" dirty="0" err="1"/>
              <a:t>každé</a:t>
            </a:r>
            <a:r>
              <a:rPr lang="en-US" dirty="0"/>
              <a:t> </a:t>
            </a:r>
            <a:r>
              <a:rPr lang="en-US" dirty="0" err="1"/>
              <a:t>změně</a:t>
            </a:r>
            <a:r>
              <a:rPr lang="en-US" dirty="0"/>
              <a:t> </a:t>
            </a:r>
            <a:r>
              <a:rPr lang="en-US" dirty="0" err="1"/>
              <a:t>svalu</a:t>
            </a:r>
            <a:r>
              <a:rPr lang="en-US" dirty="0"/>
              <a:t> </a:t>
            </a:r>
            <a:r>
              <a:rPr lang="en-US" dirty="0" err="1"/>
              <a:t>užiatel</a:t>
            </a:r>
            <a:r>
              <a:rPr lang="en-US" dirty="0"/>
              <a:t> </a:t>
            </a:r>
            <a:r>
              <a:rPr lang="en-US" dirty="0" err="1"/>
              <a:t>musel</a:t>
            </a:r>
            <a:r>
              <a:rPr lang="en-US" dirty="0"/>
              <a:t> </a:t>
            </a:r>
            <a:r>
              <a:rPr lang="en-US" dirty="0" err="1"/>
              <a:t>potvrdit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ji </a:t>
            </a:r>
            <a:r>
              <a:rPr lang="en-US" dirty="0" err="1"/>
              <a:t>připraven</a:t>
            </a:r>
            <a:r>
              <a:rPr lang="en-US" dirty="0"/>
              <a:t> </a:t>
            </a:r>
            <a:r>
              <a:rPr lang="en-US" dirty="0" err="1"/>
              <a:t>provádět</a:t>
            </a:r>
            <a:r>
              <a:rPr lang="en-US" dirty="0"/>
              <a:t> </a:t>
            </a:r>
            <a:r>
              <a:rPr lang="en-US" dirty="0" err="1"/>
              <a:t>nová</a:t>
            </a:r>
            <a:r>
              <a:rPr lang="en-US" dirty="0"/>
              <a:t>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bezpečností</a:t>
            </a:r>
            <a:r>
              <a:rPr lang="en-US" dirty="0"/>
              <a:t> </a:t>
            </a:r>
            <a:r>
              <a:rPr lang="en-US" dirty="0" err="1"/>
              <a:t>prvek</a:t>
            </a:r>
            <a:r>
              <a:rPr lang="en-US" dirty="0"/>
              <a:t> je tam take z </a:t>
            </a:r>
            <a:r>
              <a:rPr lang="en-US" dirty="0" err="1"/>
              <a:t>hlediska</a:t>
            </a:r>
            <a:r>
              <a:rPr lang="en-US" dirty="0"/>
              <a:t> toho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tlačítko</a:t>
            </a:r>
            <a:r>
              <a:rPr lang="en-US" dirty="0"/>
              <a:t> </a:t>
            </a:r>
            <a:r>
              <a:rPr lang="en-US" dirty="0" err="1"/>
              <a:t>krok</a:t>
            </a:r>
            <a:r>
              <a:rPr lang="en-US" dirty="0"/>
              <a:t> je </a:t>
            </a:r>
            <a:r>
              <a:rPr lang="en-US" dirty="0" err="1"/>
              <a:t>přiřazeno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klávesu</a:t>
            </a:r>
            <a:r>
              <a:rPr lang="en-US" dirty="0"/>
              <a:t> enter </a:t>
            </a:r>
            <a:r>
              <a:rPr lang="en-US" dirty="0" err="1"/>
              <a:t>takže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potvrzovat</a:t>
            </a:r>
            <a:r>
              <a:rPr lang="en-US" dirty="0"/>
              <a:t> bud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tlačítka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klávesy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13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Posledním</a:t>
            </a:r>
            <a:r>
              <a:rPr lang="en-US" dirty="0"/>
              <a:t> </a:t>
            </a:r>
            <a:r>
              <a:rPr lang="en-US" dirty="0" err="1"/>
              <a:t>oknonem</a:t>
            </a:r>
            <a:r>
              <a:rPr lang="en-US" dirty="0"/>
              <a:t> je </a:t>
            </a:r>
            <a:r>
              <a:rPr lang="en-US" dirty="0" err="1"/>
              <a:t>grafické</a:t>
            </a:r>
            <a:r>
              <a:rPr lang="en-US" dirty="0"/>
              <a:t> </a:t>
            </a:r>
            <a:r>
              <a:rPr lang="en-US" dirty="0" err="1"/>
              <a:t>zobrazení</a:t>
            </a:r>
            <a:r>
              <a:rPr lang="en-US" dirty="0"/>
              <a:t> database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vytvářet</a:t>
            </a:r>
            <a:r>
              <a:rPr lang="en-US" dirty="0"/>
              <a:t> </a:t>
            </a:r>
            <a:r>
              <a:rPr lang="en-US" dirty="0" err="1"/>
              <a:t>nové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upravovat</a:t>
            </a:r>
            <a:r>
              <a:rPr lang="en-US" dirty="0"/>
              <a:t> stare </a:t>
            </a:r>
            <a:r>
              <a:rPr lang="en-US" dirty="0" err="1"/>
              <a:t>převodní</a:t>
            </a:r>
            <a:r>
              <a:rPr lang="en-US" dirty="0"/>
              <a:t> </a:t>
            </a:r>
            <a:r>
              <a:rPr lang="en-US" dirty="0" err="1"/>
              <a:t>svaly</a:t>
            </a:r>
            <a:br>
              <a:rPr lang="en-US" dirty="0"/>
            </a:br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4 </a:t>
            </a:r>
            <a:r>
              <a:rPr lang="en-US" dirty="0" err="1"/>
              <a:t>hlavní</a:t>
            </a:r>
            <a:r>
              <a:rPr lang="en-US" dirty="0"/>
              <a:t> </a:t>
            </a:r>
            <a:r>
              <a:rPr lang="en-US" dirty="0" err="1"/>
              <a:t>komponenty</a:t>
            </a:r>
            <a:br>
              <a:rPr lang="en-US" dirty="0"/>
            </a:br>
            <a:r>
              <a:rPr lang="en-US" dirty="0" err="1"/>
              <a:t>první</a:t>
            </a:r>
            <a:r>
              <a:rPr lang="en-US" dirty="0"/>
              <a:t> je </a:t>
            </a:r>
            <a:r>
              <a:rPr lang="en-US" dirty="0" err="1"/>
              <a:t>název</a:t>
            </a:r>
            <a:r>
              <a:rPr lang="en-US" dirty="0"/>
              <a:t> </a:t>
            </a:r>
            <a:r>
              <a:rPr lang="en-US" dirty="0" err="1"/>
              <a:t>vzorce</a:t>
            </a:r>
            <a:r>
              <a:rPr lang="en-US" dirty="0"/>
              <a:t> </a:t>
            </a:r>
            <a:r>
              <a:rPr lang="en-US" dirty="0" err="1"/>
              <a:t>vedle</a:t>
            </a:r>
            <a:r>
              <a:rPr lang="en-US" dirty="0"/>
              <a:t> toho je </a:t>
            </a:r>
            <a:r>
              <a:rPr lang="en-US" dirty="0" err="1"/>
              <a:t>kolikátý</a:t>
            </a:r>
            <a:r>
              <a:rPr lang="en-US" dirty="0"/>
              <a:t> </a:t>
            </a:r>
            <a:r>
              <a:rPr lang="en-US" dirty="0" err="1"/>
              <a:t>převodní</a:t>
            </a:r>
            <a:r>
              <a:rPr lang="en-US" dirty="0"/>
              <a:t> </a:t>
            </a:r>
            <a:r>
              <a:rPr lang="en-US" dirty="0" err="1"/>
              <a:t>vzorec</a:t>
            </a:r>
            <a:r>
              <a:rPr lang="en-US" dirty="0"/>
              <a:t> je </a:t>
            </a:r>
            <a:r>
              <a:rPr lang="en-US" dirty="0" err="1"/>
              <a:t>aktuální</a:t>
            </a:r>
            <a:r>
              <a:rPr lang="en-US" dirty="0"/>
              <a:t> </a:t>
            </a:r>
            <a:r>
              <a:rPr lang="en-US" dirty="0" err="1"/>
              <a:t>aktivní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poté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parvo od toho se </a:t>
            </a:r>
            <a:r>
              <a:rPr lang="en-US" dirty="0" err="1"/>
              <a:t>nachází</a:t>
            </a:r>
            <a:r>
              <a:rPr lang="en-US" dirty="0"/>
              <a:t> </a:t>
            </a:r>
            <a:r>
              <a:rPr lang="en-US" dirty="0" err="1"/>
              <a:t>tlačítko</a:t>
            </a:r>
            <a:r>
              <a:rPr lang="en-US" dirty="0"/>
              <a:t> </a:t>
            </a:r>
            <a:r>
              <a:rPr lang="en-US" dirty="0" err="1"/>
              <a:t>nový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kterého</a:t>
            </a:r>
            <a:r>
              <a:rPr lang="en-US" dirty="0"/>
              <a:t> je administrator </a:t>
            </a:r>
            <a:r>
              <a:rPr lang="en-US" dirty="0" err="1"/>
              <a:t>schopen</a:t>
            </a:r>
            <a:r>
              <a:rPr lang="en-US" dirty="0"/>
              <a:t>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/>
              <a:t>nový</a:t>
            </a:r>
            <a:r>
              <a:rPr lang="en-US" dirty="0"/>
              <a:t> </a:t>
            </a:r>
            <a:r>
              <a:rPr lang="en-US" dirty="0" err="1"/>
              <a:t>převodní</a:t>
            </a:r>
            <a:r>
              <a:rPr lang="en-US" dirty="0"/>
              <a:t> </a:t>
            </a:r>
            <a:r>
              <a:rPr lang="en-US" dirty="0" err="1"/>
              <a:t>vzorec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poslední</a:t>
            </a:r>
            <a:r>
              <a:rPr lang="en-US" dirty="0"/>
              <a:t> entry pole to je </a:t>
            </a:r>
            <a:r>
              <a:rPr lang="en-US" dirty="0" err="1"/>
              <a:t>zvoleno</a:t>
            </a:r>
            <a:r>
              <a:rPr lang="en-US" dirty="0"/>
              <a:t> </a:t>
            </a:r>
            <a:r>
              <a:rPr lang="en-US" dirty="0" err="1"/>
              <a:t>především</a:t>
            </a:r>
            <a:r>
              <a:rPr lang="en-US" dirty="0"/>
              <a:t> z toho </a:t>
            </a:r>
            <a:r>
              <a:rPr lang="en-US" dirty="0" err="1"/>
              <a:t>důvodu</a:t>
            </a:r>
            <a:r>
              <a:rPr lang="en-US" dirty="0"/>
              <a:t> aby </a:t>
            </a:r>
            <a:r>
              <a:rPr lang="en-US" dirty="0" err="1"/>
              <a:t>operátorovy</a:t>
            </a:r>
            <a:r>
              <a:rPr lang="en-US" dirty="0"/>
              <a:t> </a:t>
            </a:r>
            <a:r>
              <a:rPr lang="en-US" dirty="0" err="1"/>
              <a:t>ulehčil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s </a:t>
            </a:r>
            <a:r>
              <a:rPr lang="en-US" dirty="0" err="1"/>
              <a:t>tím</a:t>
            </a:r>
            <a:r>
              <a:rPr lang="en-US" dirty="0"/>
              <a:t> aby </a:t>
            </a:r>
            <a:r>
              <a:rPr lang="en-US" dirty="0" err="1"/>
              <a:t>nemusel</a:t>
            </a:r>
            <a:r>
              <a:rPr lang="en-US" dirty="0"/>
              <a:t> </a:t>
            </a:r>
            <a:r>
              <a:rPr lang="en-US" dirty="0" err="1"/>
              <a:t>otevírat</a:t>
            </a:r>
            <a:r>
              <a:rPr lang="en-US" dirty="0"/>
              <a:t> </a:t>
            </a:r>
            <a:r>
              <a:rPr lang="en-US" dirty="0" err="1"/>
              <a:t>editovací</a:t>
            </a:r>
            <a:r>
              <a:rPr lang="en-US" dirty="0"/>
              <a:t> </a:t>
            </a:r>
            <a:r>
              <a:rPr lang="en-US" dirty="0" err="1"/>
              <a:t>mód</a:t>
            </a:r>
            <a:r>
              <a:rPr lang="en-US" dirty="0"/>
              <a:t> </a:t>
            </a:r>
            <a:r>
              <a:rPr lang="en-US" dirty="0" err="1"/>
              <a:t>takhle</a:t>
            </a:r>
            <a:r>
              <a:rPr lang="en-US" dirty="0"/>
              <a:t> </a:t>
            </a:r>
            <a:r>
              <a:rPr lang="en-US" dirty="0" err="1"/>
              <a:t>jenom</a:t>
            </a:r>
            <a:r>
              <a:rPr lang="en-US" dirty="0"/>
              <a:t> </a:t>
            </a:r>
            <a:r>
              <a:rPr lang="en-US" dirty="0" err="1"/>
              <a:t>jednoduše</a:t>
            </a:r>
            <a:r>
              <a:rPr lang="en-US" dirty="0"/>
              <a:t> </a:t>
            </a:r>
            <a:r>
              <a:rPr lang="en-US" dirty="0" err="1"/>
              <a:t>upraví</a:t>
            </a:r>
            <a:r>
              <a:rPr lang="en-US" dirty="0"/>
              <a:t> to co </a:t>
            </a:r>
            <a:r>
              <a:rPr lang="en-US" dirty="0" err="1"/>
              <a:t>potřebude</a:t>
            </a:r>
            <a:r>
              <a:rPr lang="en-US" dirty="0"/>
              <a:t> a </a:t>
            </a:r>
            <a:r>
              <a:rPr lang="en-US" dirty="0" err="1"/>
              <a:t>zmačkne</a:t>
            </a:r>
            <a:r>
              <a:rPr lang="en-US" dirty="0"/>
              <a:t> </a:t>
            </a:r>
            <a:r>
              <a:rPr lang="en-US" dirty="0" err="1"/>
              <a:t>tlačítko</a:t>
            </a:r>
            <a:r>
              <a:rPr lang="en-US" dirty="0"/>
              <a:t> </a:t>
            </a:r>
            <a:r>
              <a:rPr lang="en-US" dirty="0" err="1"/>
              <a:t>upravit</a:t>
            </a:r>
            <a:r>
              <a:rPr lang="en-US" dirty="0"/>
              <a:t> toto </a:t>
            </a:r>
            <a:r>
              <a:rPr lang="en-US" dirty="0" err="1"/>
              <a:t>tlačítko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zároven</a:t>
            </a:r>
            <a:r>
              <a:rPr lang="en-US" dirty="0"/>
              <a:t> take </a:t>
            </a:r>
            <a:r>
              <a:rPr lang="en-US" dirty="0" err="1"/>
              <a:t>vlastnost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daný</a:t>
            </a:r>
            <a:r>
              <a:rPr lang="en-US" dirty="0"/>
              <a:t> </a:t>
            </a:r>
            <a:r>
              <a:rPr lang="en-US" dirty="0" err="1"/>
              <a:t>převodní</a:t>
            </a:r>
            <a:r>
              <a:rPr lang="en-US" dirty="0"/>
              <a:t> </a:t>
            </a:r>
            <a:r>
              <a:rPr lang="en-US" dirty="0" err="1"/>
              <a:t>vzorec</a:t>
            </a:r>
            <a:r>
              <a:rPr lang="en-US" dirty="0"/>
              <a:t> </a:t>
            </a:r>
            <a:r>
              <a:rPr lang="en-US" dirty="0" err="1"/>
              <a:t>nastaví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aktivní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4747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 </a:t>
            </a:r>
            <a:r>
              <a:rPr lang="en-US" dirty="0" err="1"/>
              <a:t>své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splnil</a:t>
            </a:r>
            <a:r>
              <a:rPr lang="en-US" dirty="0"/>
              <a:t> </a:t>
            </a:r>
            <a:r>
              <a:rPr lang="en-US" dirty="0" err="1"/>
              <a:t>veškeré</a:t>
            </a:r>
            <a:r>
              <a:rPr lang="en-US" dirty="0"/>
              <a:t> </a:t>
            </a:r>
            <a:r>
              <a:rPr lang="en-US" dirty="0" err="1"/>
              <a:t>vztyčené</a:t>
            </a:r>
            <a:r>
              <a:rPr lang="en-US" dirty="0"/>
              <a:t> </a:t>
            </a:r>
            <a:r>
              <a:rPr lang="en-US" dirty="0" err="1"/>
              <a:t>cíle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44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</a:t>
            </a:r>
            <a:r>
              <a:rPr lang="en-US" dirty="0" err="1"/>
              <a:t>dnešní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ze </a:t>
            </a:r>
            <a:r>
              <a:rPr lang="en-US" dirty="0" err="1"/>
              <a:t>všeho</a:t>
            </a:r>
            <a:r>
              <a:rPr lang="en-US" dirty="0"/>
              <a:t> </a:t>
            </a:r>
            <a:r>
              <a:rPr lang="en-US" dirty="0" err="1"/>
              <a:t>nejdříve</a:t>
            </a:r>
            <a:r>
              <a:rPr lang="en-US" dirty="0"/>
              <a:t> </a:t>
            </a:r>
            <a:r>
              <a:rPr lang="en-US" dirty="0" err="1"/>
              <a:t>vůbec</a:t>
            </a:r>
            <a:r>
              <a:rPr lang="en-US" dirty="0"/>
              <a:t> </a:t>
            </a:r>
            <a:r>
              <a:rPr lang="en-US" dirty="0" err="1"/>
              <a:t>představím</a:t>
            </a:r>
            <a:r>
              <a:rPr lang="en-US" dirty="0"/>
              <a:t> </a:t>
            </a:r>
            <a:r>
              <a:rPr lang="en-US" dirty="0" err="1"/>
              <a:t>téma</a:t>
            </a:r>
            <a:r>
              <a:rPr lang="en-US" dirty="0"/>
              <a:t> </a:t>
            </a:r>
            <a:r>
              <a:rPr lang="en-US" dirty="0" err="1"/>
              <a:t>mé</a:t>
            </a:r>
            <a:r>
              <a:rPr lang="en-US" dirty="0"/>
              <a:t> </a:t>
            </a:r>
            <a:r>
              <a:rPr lang="en-US" dirty="0" err="1"/>
              <a:t>bakalářské</a:t>
            </a:r>
            <a:r>
              <a:rPr lang="en-US" dirty="0"/>
              <a:t> </a:t>
            </a:r>
            <a:r>
              <a:rPr lang="en-US" dirty="0" err="1"/>
              <a:t>práce</a:t>
            </a:r>
            <a:br>
              <a:rPr lang="en-US" dirty="0"/>
            </a:b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vyjmenuju</a:t>
            </a:r>
            <a:r>
              <a:rPr lang="en-US" dirty="0"/>
              <a:t> </a:t>
            </a:r>
            <a:r>
              <a:rPr lang="en-US" dirty="0" err="1"/>
              <a:t>hlavní</a:t>
            </a:r>
            <a:r>
              <a:rPr lang="en-US" dirty="0"/>
              <a:t> </a:t>
            </a:r>
            <a:r>
              <a:rPr lang="en-US" dirty="0" err="1"/>
              <a:t>cíle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byly</a:t>
            </a:r>
            <a:r>
              <a:rPr lang="en-US" dirty="0"/>
              <a:t> pro </a:t>
            </a:r>
            <a:r>
              <a:rPr lang="en-US" dirty="0" err="1"/>
              <a:t>tuto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</a:t>
            </a:r>
            <a:r>
              <a:rPr lang="en-US" dirty="0" err="1"/>
              <a:t>stanoveny</a:t>
            </a:r>
            <a:endParaRPr lang="en-US" dirty="0"/>
          </a:p>
          <a:p>
            <a:r>
              <a:rPr lang="en-US" dirty="0"/>
              <a:t>Pak v </a:t>
            </a:r>
            <a:r>
              <a:rPr lang="en-US" dirty="0" err="1"/>
              <a:t>rychlosti</a:t>
            </a:r>
            <a:r>
              <a:rPr lang="en-US" dirty="0"/>
              <a:t> </a:t>
            </a:r>
            <a:r>
              <a:rPr lang="en-US" dirty="0" err="1"/>
              <a:t>přesdtavím</a:t>
            </a:r>
            <a:r>
              <a:rPr lang="en-US" dirty="0"/>
              <a:t> </a:t>
            </a:r>
            <a:r>
              <a:rPr lang="en-US" dirty="0" err="1"/>
              <a:t>pneumatickou</a:t>
            </a:r>
            <a:r>
              <a:rPr lang="en-US" dirty="0"/>
              <a:t> </a:t>
            </a:r>
            <a:r>
              <a:rPr lang="en-US" dirty="0" err="1"/>
              <a:t>soustavu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se </a:t>
            </a:r>
            <a:r>
              <a:rPr lang="en-US" dirty="0" err="1"/>
              <a:t>pracovalo</a:t>
            </a:r>
            <a:r>
              <a:rPr lang="en-US" dirty="0"/>
              <a:t> a take se </a:t>
            </a:r>
            <a:r>
              <a:rPr lang="en-US" dirty="0" err="1"/>
              <a:t>zmíním</a:t>
            </a:r>
            <a:r>
              <a:rPr lang="en-US" dirty="0"/>
              <a:t> o </a:t>
            </a:r>
            <a:r>
              <a:rPr lang="en-US" dirty="0" err="1"/>
              <a:t>penumatických</a:t>
            </a:r>
            <a:r>
              <a:rPr lang="en-US" dirty="0"/>
              <a:t> </a:t>
            </a:r>
            <a:r>
              <a:rPr lang="en-US" dirty="0" err="1"/>
              <a:t>svalech</a:t>
            </a:r>
            <a:endParaRPr lang="en-US" dirty="0"/>
          </a:p>
          <a:p>
            <a:r>
              <a:rPr lang="en-US" dirty="0" err="1"/>
              <a:t>Poté</a:t>
            </a:r>
            <a:r>
              <a:rPr lang="en-US" dirty="0"/>
              <a:t> </a:t>
            </a:r>
            <a:r>
              <a:rPr lang="en-US" dirty="0" err="1"/>
              <a:t>popíšu</a:t>
            </a:r>
            <a:r>
              <a:rPr lang="en-US" dirty="0"/>
              <a:t> </a:t>
            </a:r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pricipy</a:t>
            </a:r>
            <a:r>
              <a:rPr lang="en-US" dirty="0"/>
              <a:t> </a:t>
            </a:r>
            <a:r>
              <a:rPr lang="en-US" dirty="0" err="1"/>
              <a:t>mé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 err="1"/>
              <a:t>nakonec</a:t>
            </a:r>
            <a:r>
              <a:rPr lang="en-US" dirty="0"/>
              <a:t> </a:t>
            </a:r>
            <a:r>
              <a:rPr lang="en-US" dirty="0" err="1"/>
              <a:t>celou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</a:t>
            </a:r>
            <a:r>
              <a:rPr lang="en-US" dirty="0" err="1"/>
              <a:t>zhodnotím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99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Mým</a:t>
            </a:r>
            <a:r>
              <a:rPr lang="en-US" dirty="0"/>
              <a:t> </a:t>
            </a:r>
            <a:r>
              <a:rPr lang="en-US" dirty="0" err="1"/>
              <a:t>ukolem</a:t>
            </a:r>
            <a:r>
              <a:rPr lang="en-US" dirty="0"/>
              <a:t>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navržení</a:t>
            </a:r>
            <a:r>
              <a:rPr lang="en-US" dirty="0"/>
              <a:t> pro </a:t>
            </a:r>
            <a:r>
              <a:rPr lang="en-US" dirty="0" err="1"/>
              <a:t>již</a:t>
            </a:r>
            <a:r>
              <a:rPr lang="en-US" dirty="0"/>
              <a:t> </a:t>
            </a:r>
            <a:r>
              <a:rPr lang="en-US" dirty="0" err="1"/>
              <a:t>existující</a:t>
            </a:r>
            <a:r>
              <a:rPr lang="en-US" dirty="0"/>
              <a:t> </a:t>
            </a:r>
            <a:r>
              <a:rPr lang="en-US" dirty="0" err="1"/>
              <a:t>sostavu</a:t>
            </a:r>
            <a:r>
              <a:rPr lang="en-US" dirty="0"/>
              <a:t>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ho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schopen</a:t>
            </a:r>
            <a:r>
              <a:rPr lang="en-US" dirty="0"/>
              <a:t> </a:t>
            </a:r>
            <a:r>
              <a:rPr lang="en-US" dirty="0" err="1"/>
              <a:t>ovládat</a:t>
            </a:r>
            <a:r>
              <a:rPr lang="en-US" dirty="0"/>
              <a:t> </a:t>
            </a:r>
            <a:r>
              <a:rPr lang="en-US" dirty="0" err="1"/>
              <a:t>jednolivé</a:t>
            </a:r>
            <a:r>
              <a:rPr lang="en-US" dirty="0"/>
              <a:t> </a:t>
            </a:r>
            <a:r>
              <a:rPr lang="en-US" dirty="0" err="1"/>
              <a:t>svaly</a:t>
            </a:r>
            <a:r>
              <a:rPr lang="en-US" dirty="0"/>
              <a:t> </a:t>
            </a:r>
            <a:r>
              <a:rPr lang="en-US" dirty="0" err="1"/>
              <a:t>nezávisle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sobě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17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Hlavním</a:t>
            </a:r>
            <a:r>
              <a:rPr lang="en-US" dirty="0"/>
              <a:t> </a:t>
            </a:r>
            <a:r>
              <a:rPr lang="en-US" dirty="0" err="1"/>
              <a:t>cílem</a:t>
            </a:r>
            <a:r>
              <a:rPr lang="en-US" dirty="0"/>
              <a:t> od </a:t>
            </a:r>
            <a:r>
              <a:rPr lang="en-US" dirty="0" err="1"/>
              <a:t>kterého</a:t>
            </a:r>
            <a:r>
              <a:rPr lang="en-US" dirty="0"/>
              <a:t> se </a:t>
            </a:r>
            <a:r>
              <a:rPr lang="en-US" dirty="0" err="1"/>
              <a:t>následně</a:t>
            </a:r>
            <a:r>
              <a:rPr lang="en-US" dirty="0"/>
              <a:t> </a:t>
            </a:r>
            <a:r>
              <a:rPr lang="en-US" dirty="0" err="1"/>
              <a:t>vše</a:t>
            </a:r>
            <a:r>
              <a:rPr lang="en-US" dirty="0"/>
              <a:t> </a:t>
            </a:r>
            <a:r>
              <a:rPr lang="en-US" dirty="0" err="1"/>
              <a:t>odvíjelelo</a:t>
            </a:r>
            <a:r>
              <a:rPr lang="en-US" dirty="0"/>
              <a:t>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vytvořit</a:t>
            </a:r>
            <a:r>
              <a:rPr lang="en-US" dirty="0"/>
              <a:t> GUI, </a:t>
            </a:r>
            <a:r>
              <a:rPr lang="en-US" dirty="0" err="1"/>
              <a:t>tudíž</a:t>
            </a:r>
            <a:r>
              <a:rPr lang="en-US" dirty="0"/>
              <a:t>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vhodné</a:t>
            </a:r>
            <a:r>
              <a:rPr lang="en-US" dirty="0"/>
              <a:t> </a:t>
            </a:r>
            <a:r>
              <a:rPr lang="en-US" dirty="0" err="1"/>
              <a:t>vybrat</a:t>
            </a:r>
            <a:r>
              <a:rPr lang="en-US" dirty="0"/>
              <a:t> pro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ukol</a:t>
            </a:r>
            <a:r>
              <a:rPr lang="en-US" dirty="0"/>
              <a:t> </a:t>
            </a:r>
            <a:r>
              <a:rPr lang="en-US" dirty="0" err="1"/>
              <a:t>vhodnou</a:t>
            </a:r>
            <a:r>
              <a:rPr lang="en-US" dirty="0"/>
              <a:t> </a:t>
            </a:r>
            <a:r>
              <a:rPr lang="en-US" dirty="0" err="1"/>
              <a:t>knihovnu</a:t>
            </a:r>
            <a:endParaRPr lang="en-US" dirty="0"/>
          </a:p>
          <a:p>
            <a:r>
              <a:rPr lang="en-US" dirty="0" err="1"/>
              <a:t>Dálším</a:t>
            </a:r>
            <a:r>
              <a:rPr lang="en-US" dirty="0"/>
              <a:t> </a:t>
            </a:r>
            <a:r>
              <a:rPr lang="en-US" dirty="0" err="1"/>
              <a:t>stěžejním</a:t>
            </a:r>
            <a:r>
              <a:rPr lang="en-US" dirty="0"/>
              <a:t> </a:t>
            </a:r>
            <a:r>
              <a:rPr lang="en-US" dirty="0" err="1"/>
              <a:t>bodem</a:t>
            </a:r>
            <a:r>
              <a:rPr lang="en-US" dirty="0"/>
              <a:t>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navhnout</a:t>
            </a:r>
            <a:r>
              <a:rPr lang="en-US" dirty="0"/>
              <a:t> </a:t>
            </a:r>
            <a:r>
              <a:rPr lang="en-US" dirty="0" err="1"/>
              <a:t>uživatelské</a:t>
            </a:r>
            <a:r>
              <a:rPr lang="en-US" dirty="0"/>
              <a:t> role </a:t>
            </a:r>
            <a:r>
              <a:rPr lang="en-US" dirty="0" err="1"/>
              <a:t>tak</a:t>
            </a:r>
            <a:r>
              <a:rPr lang="en-US" dirty="0"/>
              <a:t> aby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neměl</a:t>
            </a:r>
            <a:r>
              <a:rPr lang="en-US" dirty="0"/>
              <a:t> </a:t>
            </a:r>
            <a:r>
              <a:rPr lang="en-US" dirty="0" err="1"/>
              <a:t>přístup</a:t>
            </a:r>
            <a:r>
              <a:rPr lang="en-US" dirty="0"/>
              <a:t> k </a:t>
            </a:r>
            <a:r>
              <a:rPr lang="en-US" dirty="0" err="1"/>
              <a:t>funkcionalitám</a:t>
            </a:r>
            <a:r>
              <a:rPr lang="en-US" dirty="0"/>
              <a:t> program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potřebují</a:t>
            </a:r>
            <a:r>
              <a:rPr lang="en-US" dirty="0"/>
              <a:t> </a:t>
            </a:r>
            <a:r>
              <a:rPr lang="en-US" dirty="0" err="1"/>
              <a:t>vyšší</a:t>
            </a:r>
            <a:r>
              <a:rPr lang="en-US" dirty="0"/>
              <a:t> </a:t>
            </a:r>
            <a:r>
              <a:rPr lang="en-US" dirty="0" err="1"/>
              <a:t>míru</a:t>
            </a:r>
            <a:r>
              <a:rPr lang="en-US" dirty="0"/>
              <a:t> </a:t>
            </a:r>
            <a:r>
              <a:rPr lang="en-US" dirty="0" err="1"/>
              <a:t>zaškolení</a:t>
            </a:r>
            <a:endParaRPr lang="en-US" dirty="0"/>
          </a:p>
          <a:p>
            <a:r>
              <a:rPr lang="en-US" dirty="0" err="1"/>
              <a:t>Požadevek</a:t>
            </a:r>
            <a:r>
              <a:rPr lang="en-US" dirty="0"/>
              <a:t> od </a:t>
            </a:r>
            <a:r>
              <a:rPr lang="en-US" dirty="0" err="1"/>
              <a:t>zadávající</a:t>
            </a:r>
            <a:r>
              <a:rPr lang="en-US" dirty="0"/>
              <a:t> </a:t>
            </a:r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rovněž</a:t>
            </a:r>
            <a:r>
              <a:rPr lang="en-US" dirty="0"/>
              <a:t> ten </a:t>
            </a:r>
            <a:r>
              <a:rPr lang="en-US" dirty="0" err="1"/>
              <a:t>že</a:t>
            </a:r>
            <a:r>
              <a:rPr lang="en-US" dirty="0"/>
              <a:t> by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přál</a:t>
            </a:r>
            <a:r>
              <a:rPr lang="en-US" dirty="0"/>
              <a:t> aby se </a:t>
            </a:r>
            <a:r>
              <a:rPr lang="en-US" dirty="0" err="1"/>
              <a:t>daly</a:t>
            </a:r>
            <a:r>
              <a:rPr lang="en-US" dirty="0"/>
              <a:t> </a:t>
            </a:r>
            <a:r>
              <a:rPr lang="en-US" dirty="0" err="1"/>
              <a:t>svaly</a:t>
            </a:r>
            <a:r>
              <a:rPr lang="en-US" dirty="0"/>
              <a:t> </a:t>
            </a:r>
            <a:r>
              <a:rPr lang="en-US" dirty="0" err="1"/>
              <a:t>ovládat</a:t>
            </a:r>
            <a:r>
              <a:rPr lang="en-US" dirty="0"/>
              <a:t> take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jiných</a:t>
            </a:r>
            <a:r>
              <a:rPr lang="en-US" dirty="0"/>
              <a:t> </a:t>
            </a:r>
            <a:r>
              <a:rPr lang="en-US" dirty="0" err="1"/>
              <a:t>jednotek</a:t>
            </a:r>
            <a:r>
              <a:rPr lang="en-US" dirty="0"/>
              <a:t> </a:t>
            </a:r>
            <a:r>
              <a:rPr lang="en-US" dirty="0" err="1"/>
              <a:t>než</a:t>
            </a:r>
            <a:r>
              <a:rPr lang="en-US" dirty="0"/>
              <a:t> </a:t>
            </a:r>
            <a:r>
              <a:rPr lang="en-US" dirty="0" err="1"/>
              <a:t>jednotek</a:t>
            </a:r>
            <a:r>
              <a:rPr lang="en-US" dirty="0"/>
              <a:t> </a:t>
            </a:r>
            <a:r>
              <a:rPr lang="en-US" dirty="0" err="1"/>
              <a:t>krokového</a:t>
            </a:r>
            <a:r>
              <a:rPr lang="en-US" dirty="0"/>
              <a:t> </a:t>
            </a:r>
            <a:r>
              <a:rPr lang="en-US" dirty="0" err="1"/>
              <a:t>motoru</a:t>
            </a:r>
            <a:r>
              <a:rPr lang="en-US" dirty="0"/>
              <a:t> proto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nutné</a:t>
            </a:r>
            <a:r>
              <a:rPr lang="en-US" dirty="0"/>
              <a:t> </a:t>
            </a:r>
            <a:r>
              <a:rPr lang="en-US" dirty="0" err="1"/>
              <a:t>vymyslet</a:t>
            </a:r>
            <a:r>
              <a:rPr lang="en-US" dirty="0"/>
              <a:t> </a:t>
            </a:r>
            <a:r>
              <a:rPr lang="en-US" dirty="0" err="1"/>
              <a:t>nějaký</a:t>
            </a:r>
            <a:r>
              <a:rPr lang="en-US" dirty="0"/>
              <a:t> </a:t>
            </a:r>
            <a:r>
              <a:rPr lang="en-US" dirty="0" err="1"/>
              <a:t>přepočet</a:t>
            </a:r>
            <a:r>
              <a:rPr lang="en-US" dirty="0"/>
              <a:t> pro </a:t>
            </a:r>
            <a:r>
              <a:rPr lang="en-US" dirty="0" err="1"/>
              <a:t>ovldádání</a:t>
            </a:r>
            <a:r>
              <a:rPr lang="en-US" dirty="0"/>
              <a:t> </a:t>
            </a:r>
            <a:r>
              <a:rPr lang="en-US" dirty="0" err="1"/>
              <a:t>svalů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mV a mbar</a:t>
            </a:r>
          </a:p>
          <a:p>
            <a:r>
              <a:rPr lang="en-US" dirty="0" err="1"/>
              <a:t>Během</a:t>
            </a:r>
            <a:r>
              <a:rPr lang="en-US" dirty="0"/>
              <a:t> </a:t>
            </a:r>
            <a:r>
              <a:rPr lang="en-US" dirty="0" err="1"/>
              <a:t>práce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soustavě</a:t>
            </a:r>
            <a:r>
              <a:rPr lang="en-US" dirty="0"/>
              <a:t> se </a:t>
            </a:r>
            <a:r>
              <a:rPr lang="en-US" dirty="0" err="1"/>
              <a:t>rozněž</a:t>
            </a:r>
            <a:r>
              <a:rPr lang="en-US" dirty="0"/>
              <a:t> </a:t>
            </a:r>
            <a:r>
              <a:rPr lang="en-US" dirty="0" err="1"/>
              <a:t>zjistilo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ač</a:t>
            </a:r>
            <a:r>
              <a:rPr lang="en-US" dirty="0"/>
              <a:t> je ze </a:t>
            </a:r>
            <a:r>
              <a:rPr lang="en-US" dirty="0" err="1"/>
              <a:t>stejného</a:t>
            </a:r>
            <a:r>
              <a:rPr lang="en-US" dirty="0"/>
              <a:t> </a:t>
            </a:r>
            <a:r>
              <a:rPr lang="en-US" dirty="0" err="1"/>
              <a:t>drhu</a:t>
            </a:r>
            <a:r>
              <a:rPr lang="en-US" dirty="0"/>
              <a:t> </a:t>
            </a:r>
            <a:r>
              <a:rPr lang="en-US" dirty="0" err="1"/>
              <a:t>silikonu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trochu</a:t>
            </a:r>
            <a:r>
              <a:rPr lang="en-US" dirty="0"/>
              <a:t> </a:t>
            </a:r>
            <a:r>
              <a:rPr lang="en-US" dirty="0" err="1"/>
              <a:t>jiné</a:t>
            </a:r>
            <a:r>
              <a:rPr lang="en-US" dirty="0"/>
              <a:t> </a:t>
            </a:r>
            <a:r>
              <a:rPr lang="en-US" dirty="0" err="1"/>
              <a:t>vasnosti</a:t>
            </a:r>
            <a:r>
              <a:rPr lang="en-US" dirty="0"/>
              <a:t> ale </a:t>
            </a:r>
            <a:r>
              <a:rPr lang="en-US" dirty="0" err="1"/>
              <a:t>především</a:t>
            </a:r>
            <a:r>
              <a:rPr lang="en-US" dirty="0"/>
              <a:t> z toho </a:t>
            </a:r>
            <a:r>
              <a:rPr lang="en-US" dirty="0" err="1"/>
              <a:t>důvodu</a:t>
            </a:r>
            <a:r>
              <a:rPr lang="en-US" dirty="0"/>
              <a:t> </a:t>
            </a:r>
            <a:r>
              <a:rPr lang="en-US" dirty="0" err="1"/>
              <a:t>kdy</a:t>
            </a:r>
            <a:r>
              <a:rPr lang="en-US" dirty="0"/>
              <a:t> se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dirty="0" err="1"/>
              <a:t>vytvářel</a:t>
            </a:r>
            <a:r>
              <a:rPr lang="en-US" dirty="0"/>
              <a:t> </a:t>
            </a:r>
            <a:r>
              <a:rPr lang="en-US" dirty="0" err="1"/>
              <a:t>byly</a:t>
            </a:r>
            <a:r>
              <a:rPr lang="en-US" dirty="0"/>
              <a:t> </a:t>
            </a:r>
            <a:r>
              <a:rPr lang="en-US" dirty="0" err="1"/>
              <a:t>svaly</a:t>
            </a:r>
            <a:r>
              <a:rPr lang="en-US" dirty="0"/>
              <a:t> </a:t>
            </a:r>
            <a:r>
              <a:rPr lang="en-US" dirty="0" err="1"/>
              <a:t>pořád</a:t>
            </a:r>
            <a:r>
              <a:rPr lang="en-US" dirty="0"/>
              <a:t> v </a:t>
            </a:r>
            <a:r>
              <a:rPr lang="en-US" dirty="0" err="1"/>
              <a:t>procesu</a:t>
            </a:r>
            <a:r>
              <a:rPr lang="en-US" dirty="0"/>
              <a:t> </a:t>
            </a:r>
            <a:r>
              <a:rPr lang="en-US" dirty="0" err="1"/>
              <a:t>testování</a:t>
            </a:r>
            <a:r>
              <a:rPr lang="en-US" dirty="0"/>
              <a:t> </a:t>
            </a:r>
            <a:r>
              <a:rPr lang="en-US" dirty="0" err="1"/>
              <a:t>jaký</a:t>
            </a:r>
            <a:r>
              <a:rPr lang="en-US" dirty="0"/>
              <a:t> </a:t>
            </a:r>
            <a:r>
              <a:rPr lang="en-US" dirty="0" err="1"/>
              <a:t>druh</a:t>
            </a:r>
            <a:r>
              <a:rPr lang="en-US" dirty="0"/>
              <a:t> </a:t>
            </a:r>
            <a:r>
              <a:rPr lang="en-US" dirty="0" err="1"/>
              <a:t>silikonu</a:t>
            </a:r>
            <a:r>
              <a:rPr lang="en-US" dirty="0"/>
              <a:t> pro </a:t>
            </a:r>
            <a:r>
              <a:rPr lang="en-US" dirty="0" err="1"/>
              <a:t>ně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nejelpší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nutné</a:t>
            </a:r>
            <a:r>
              <a:rPr lang="en-US" dirty="0"/>
              <a:t> </a:t>
            </a: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nějakou</a:t>
            </a:r>
            <a:r>
              <a:rPr lang="en-US" dirty="0"/>
              <a:t> </a:t>
            </a: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by </a:t>
            </a:r>
            <a:r>
              <a:rPr lang="en-US" dirty="0" err="1"/>
              <a:t>šli</a:t>
            </a:r>
            <a:r>
              <a:rPr lang="en-US" dirty="0"/>
              <a:t> </a:t>
            </a:r>
            <a:r>
              <a:rPr lang="en-US" dirty="0" err="1"/>
              <a:t>tyto</a:t>
            </a:r>
            <a:r>
              <a:rPr lang="en-US" dirty="0"/>
              <a:t> parameter </a:t>
            </a:r>
            <a:r>
              <a:rPr lang="en-US" dirty="0" err="1"/>
              <a:t>pohodlně</a:t>
            </a:r>
            <a:r>
              <a:rPr lang="en-US" dirty="0"/>
              <a:t> </a:t>
            </a:r>
            <a:r>
              <a:rPr lang="en-US" dirty="0" err="1"/>
              <a:t>měnit</a:t>
            </a:r>
            <a:endParaRPr lang="en-US" dirty="0"/>
          </a:p>
          <a:p>
            <a:r>
              <a:rPr lang="en-US" dirty="0" err="1"/>
              <a:t>Posledním</a:t>
            </a:r>
            <a:r>
              <a:rPr lang="en-US" dirty="0"/>
              <a:t> </a:t>
            </a:r>
            <a:r>
              <a:rPr lang="en-US" dirty="0" err="1"/>
              <a:t>hlavním</a:t>
            </a:r>
            <a:r>
              <a:rPr lang="en-US" dirty="0"/>
              <a:t> </a:t>
            </a:r>
            <a:r>
              <a:rPr lang="en-US" dirty="0" err="1"/>
              <a:t>cílem</a:t>
            </a:r>
            <a:r>
              <a:rPr lang="en-US" dirty="0"/>
              <a:t> </a:t>
            </a:r>
            <a:r>
              <a:rPr lang="en-US" dirty="0" err="1"/>
              <a:t>byla</a:t>
            </a:r>
            <a:r>
              <a:rPr lang="en-US" dirty="0"/>
              <a:t> </a:t>
            </a:r>
            <a:r>
              <a:rPr lang="en-US" dirty="0" err="1"/>
              <a:t>nutnost</a:t>
            </a:r>
            <a:r>
              <a:rPr lang="en-US" dirty="0"/>
              <a:t> </a:t>
            </a: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potřebné</a:t>
            </a:r>
            <a:r>
              <a:rPr lang="en-US" dirty="0"/>
              <a:t> </a:t>
            </a:r>
            <a:r>
              <a:rPr lang="en-US" dirty="0" err="1"/>
              <a:t>udaje</a:t>
            </a:r>
            <a:r>
              <a:rPr lang="en-US" dirty="0"/>
              <a:t> o </a:t>
            </a:r>
            <a:r>
              <a:rPr lang="en-US" dirty="0" err="1"/>
              <a:t>jednotlivýc</a:t>
            </a:r>
            <a:r>
              <a:rPr lang="en-US" dirty="0"/>
              <a:t> </a:t>
            </a:r>
            <a:r>
              <a:rPr lang="en-US" dirty="0" err="1"/>
              <a:t>svalech</a:t>
            </a:r>
            <a:r>
              <a:rPr lang="en-US" dirty="0"/>
              <a:t> </a:t>
            </a:r>
            <a:r>
              <a:rPr lang="en-US" dirty="0" err="1"/>
              <a:t>někde</a:t>
            </a:r>
            <a:r>
              <a:rPr lang="en-US" dirty="0"/>
              <a:t> </a:t>
            </a:r>
            <a:r>
              <a:rPr lang="en-US" dirty="0" err="1"/>
              <a:t>uchovat</a:t>
            </a:r>
            <a:r>
              <a:rPr lang="en-US" dirty="0"/>
              <a:t> pro </a:t>
            </a: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s </a:t>
            </a:r>
            <a:r>
              <a:rPr lang="en-US" dirty="0" err="1"/>
              <a:t>ními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53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025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Nyní</a:t>
            </a:r>
            <a:r>
              <a:rPr lang="en-US" dirty="0"/>
              <a:t> se </a:t>
            </a:r>
            <a:r>
              <a:rPr lang="en-US" dirty="0" err="1"/>
              <a:t>již</a:t>
            </a:r>
            <a:r>
              <a:rPr lang="en-US" dirty="0"/>
              <a:t>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dstáváme</a:t>
            </a:r>
            <a:r>
              <a:rPr lang="en-US" dirty="0"/>
              <a:t> k </a:t>
            </a:r>
            <a:r>
              <a:rPr lang="en-US" dirty="0" err="1"/>
              <a:t>mé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</a:t>
            </a:r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obrázku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component diagram </a:t>
            </a:r>
            <a:r>
              <a:rPr lang="en-US" dirty="0" err="1"/>
              <a:t>celé</a:t>
            </a:r>
            <a:r>
              <a:rPr lang="en-US" dirty="0"/>
              <a:t> </a:t>
            </a:r>
            <a:r>
              <a:rPr lang="en-US" dirty="0" err="1"/>
              <a:t>soustavy</a:t>
            </a:r>
            <a:r>
              <a:rPr lang="en-US" dirty="0"/>
              <a:t>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</a:t>
            </a:r>
            <a:r>
              <a:rPr lang="en-US" dirty="0" err="1"/>
              <a:t>oddělenou</a:t>
            </a:r>
            <a:r>
              <a:rPr lang="en-US" dirty="0"/>
              <a:t> </a:t>
            </a:r>
            <a:r>
              <a:rPr lang="en-US" dirty="0" err="1"/>
              <a:t>čarou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jakou</a:t>
            </a:r>
            <a:r>
              <a:rPr lang="en-US" dirty="0"/>
              <a:t> </a:t>
            </a:r>
            <a:r>
              <a:rPr lang="en-US" dirty="0" err="1"/>
              <a:t>část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navazoval</a:t>
            </a:r>
            <a:r>
              <a:rPr lang="en-US" dirty="0"/>
              <a:t> a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část</a:t>
            </a:r>
            <a:r>
              <a:rPr lang="en-US" dirty="0"/>
              <a:t> je </a:t>
            </a:r>
            <a:r>
              <a:rPr lang="en-US" dirty="0" err="1"/>
              <a:t>již</a:t>
            </a:r>
            <a:r>
              <a:rPr lang="en-US" dirty="0"/>
              <a:t> </a:t>
            </a:r>
            <a:r>
              <a:rPr lang="en-US" dirty="0" err="1"/>
              <a:t>moje</a:t>
            </a:r>
            <a:br>
              <a:rPr lang="en-US" dirty="0"/>
            </a:br>
            <a:r>
              <a:rPr lang="en-US" dirty="0"/>
              <a:t>Moje </a:t>
            </a:r>
            <a:r>
              <a:rPr lang="en-US" dirty="0" err="1"/>
              <a:t>práce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komponentě</a:t>
            </a:r>
            <a:r>
              <a:rPr lang="en-US" dirty="0"/>
              <a:t> admin window, </a:t>
            </a:r>
            <a:r>
              <a:rPr lang="en-US" dirty="0" err="1"/>
              <a:t>Userwindow</a:t>
            </a:r>
            <a:r>
              <a:rPr lang="en-US" dirty="0"/>
              <a:t> a Main a database 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927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 </a:t>
            </a:r>
            <a:r>
              <a:rPr lang="en-US" dirty="0" err="1"/>
              <a:t>otestování</a:t>
            </a:r>
            <a:r>
              <a:rPr lang="en-US" dirty="0"/>
              <a:t> </a:t>
            </a:r>
            <a:r>
              <a:rPr lang="en-US" dirty="0" err="1"/>
              <a:t>nejpoužívanějších</a:t>
            </a:r>
            <a:r>
              <a:rPr lang="en-US" dirty="0"/>
              <a:t> </a:t>
            </a:r>
            <a:r>
              <a:rPr lang="en-US" dirty="0" err="1"/>
              <a:t>knihoven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došel</a:t>
            </a:r>
            <a:r>
              <a:rPr lang="en-US" dirty="0"/>
              <a:t> k </a:t>
            </a:r>
            <a:r>
              <a:rPr lang="en-US" dirty="0" err="1"/>
              <a:t>závěru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knihovna</a:t>
            </a:r>
            <a:r>
              <a:rPr lang="en-US" dirty="0"/>
              <a:t> tkinter se </a:t>
            </a:r>
            <a:r>
              <a:rPr lang="en-US" dirty="0" err="1"/>
              <a:t>svojí</a:t>
            </a:r>
            <a:r>
              <a:rPr lang="en-US" dirty="0"/>
              <a:t> </a:t>
            </a:r>
            <a:r>
              <a:rPr lang="en-US" dirty="0" err="1"/>
              <a:t>nadstavou</a:t>
            </a:r>
            <a:r>
              <a:rPr lang="en-US" dirty="0"/>
              <a:t> </a:t>
            </a:r>
            <a:r>
              <a:rPr lang="en-US" dirty="0" err="1"/>
              <a:t>custum</a:t>
            </a:r>
            <a:r>
              <a:rPr lang="en-US" dirty="0"/>
              <a:t> </a:t>
            </a:r>
            <a:r>
              <a:rPr lang="en-US" dirty="0" err="1"/>
              <a:t>tkiter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nejlepší</a:t>
            </a:r>
            <a:r>
              <a:rPr lang="en-US" dirty="0"/>
              <a:t> </a:t>
            </a:r>
            <a:r>
              <a:rPr lang="en-US" dirty="0" err="1"/>
              <a:t>volbou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1965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mužete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</a:t>
            </a:r>
            <a:r>
              <a:rPr lang="en-US" dirty="0" err="1"/>
              <a:t>přihlašovací</a:t>
            </a:r>
            <a:r>
              <a:rPr lang="en-US" dirty="0"/>
              <a:t> </a:t>
            </a:r>
            <a:r>
              <a:rPr lang="en-US" dirty="0" err="1"/>
              <a:t>okoale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jak je program </a:t>
            </a:r>
            <a:r>
              <a:rPr lang="en-US" dirty="0" err="1"/>
              <a:t>schopen</a:t>
            </a:r>
            <a:r>
              <a:rPr lang="en-US" dirty="0"/>
              <a:t> </a:t>
            </a:r>
            <a:r>
              <a:rPr lang="en-US" dirty="0" err="1"/>
              <a:t>změnit</a:t>
            </a:r>
            <a:r>
              <a:rPr lang="en-US" dirty="0"/>
              <a:t> </a:t>
            </a:r>
            <a:r>
              <a:rPr lang="en-US" dirty="0" err="1"/>
              <a:t>svůj</a:t>
            </a:r>
            <a:r>
              <a:rPr lang="en-US" dirty="0"/>
              <a:t> </a:t>
            </a:r>
            <a:r>
              <a:rPr lang="en-US" dirty="0" err="1"/>
              <a:t>motiv</a:t>
            </a:r>
            <a:r>
              <a:rPr lang="en-US" dirty="0"/>
              <a:t> ze </a:t>
            </a:r>
            <a:r>
              <a:rPr lang="en-US" dirty="0" err="1"/>
              <a:t>světlého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tmavý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se </a:t>
            </a:r>
            <a:r>
              <a:rPr lang="en-US" dirty="0" err="1"/>
              <a:t>říct</a:t>
            </a:r>
            <a:r>
              <a:rPr lang="en-US" dirty="0"/>
              <a:t> </a:t>
            </a:r>
            <a:r>
              <a:rPr lang="en-US" dirty="0" err="1"/>
              <a:t>jednoho</a:t>
            </a:r>
            <a:r>
              <a:rPr lang="en-US" dirty="0"/>
              <a:t> </a:t>
            </a:r>
            <a:r>
              <a:rPr lang="en-US" dirty="0" err="1"/>
              <a:t>řádku</a:t>
            </a:r>
            <a:r>
              <a:rPr lang="en-US" dirty="0"/>
              <a:t> a </a:t>
            </a:r>
            <a:r>
              <a:rPr lang="en-US" dirty="0" err="1"/>
              <a:t>komponenty</a:t>
            </a:r>
            <a:r>
              <a:rPr lang="en-US" dirty="0"/>
              <a:t>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spustí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9818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oknou</a:t>
            </a:r>
            <a:r>
              <a:rPr lang="en-US" dirty="0"/>
              <a:t> </a:t>
            </a:r>
            <a:r>
              <a:rPr lang="en-US" dirty="0" err="1"/>
              <a:t>slouží</a:t>
            </a:r>
            <a:r>
              <a:rPr lang="en-US" dirty="0"/>
              <a:t> k </a:t>
            </a:r>
            <a:r>
              <a:rPr lang="en-US" dirty="0" err="1"/>
              <a:t>tomu</a:t>
            </a:r>
            <a:r>
              <a:rPr lang="en-US" dirty="0"/>
              <a:t> aby se </a:t>
            </a:r>
            <a:r>
              <a:rPr lang="en-US" dirty="0" err="1"/>
              <a:t>pracovník</a:t>
            </a:r>
            <a:r>
              <a:rPr lang="en-US" dirty="0"/>
              <a:t> u </a:t>
            </a:r>
            <a:r>
              <a:rPr lang="en-US" dirty="0" err="1"/>
              <a:t>soustavy</a:t>
            </a:r>
            <a:r>
              <a:rPr lang="en-US" dirty="0"/>
              <a:t> </a:t>
            </a:r>
            <a:r>
              <a:rPr lang="en-US" dirty="0" err="1"/>
              <a:t>identifikoval</a:t>
            </a:r>
            <a:r>
              <a:rPr lang="en-US" dirty="0"/>
              <a:t> bud </a:t>
            </a:r>
            <a:r>
              <a:rPr lang="en-US" dirty="0" err="1"/>
              <a:t>jako</a:t>
            </a:r>
            <a:r>
              <a:rPr lang="en-US" dirty="0"/>
              <a:t> administrator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se </a:t>
            </a:r>
            <a:r>
              <a:rPr lang="en-US" dirty="0" err="1"/>
              <a:t>nedokže</a:t>
            </a:r>
            <a:r>
              <a:rPr lang="en-US" dirty="0"/>
              <a:t> </a:t>
            </a:r>
            <a:r>
              <a:rPr lang="en-US" dirty="0" err="1"/>
              <a:t>identifikovat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ani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mu </a:t>
            </a:r>
            <a:r>
              <a:rPr lang="en-US" dirty="0" err="1"/>
              <a:t>přístup</a:t>
            </a:r>
            <a:r>
              <a:rPr lang="en-US" dirty="0"/>
              <a:t> </a:t>
            </a:r>
            <a:r>
              <a:rPr lang="en-US" dirty="0" err="1"/>
              <a:t>odepřen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884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1B20-2ACD-4E6E-A46B-341B748B8834}" type="datetime1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7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  <p:sldLayoutId id="2147483687" r:id="rId6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1_A6AED93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A5955B0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1080000" y="1319153"/>
            <a:ext cx="7736694" cy="2976949"/>
          </a:xfrm>
        </p:spPr>
        <p:txBody>
          <a:bodyPr>
            <a:normAutofit fontScale="90000"/>
          </a:bodyPr>
          <a:lstStyle/>
          <a:p>
            <a:r>
              <a:rPr lang="cs-CZ" dirty="0"/>
              <a:t>Ovládací software pro nezávislé ovládání </a:t>
            </a:r>
            <a:br>
              <a:rPr lang="cs-CZ" dirty="0"/>
            </a:br>
            <a:r>
              <a:rPr lang="cs-CZ" dirty="0"/>
              <a:t>pěti pneumatických svalů v robotické </a:t>
            </a:r>
            <a:br>
              <a:rPr lang="en-US" dirty="0"/>
            </a:br>
            <a:r>
              <a:rPr lang="cs-CZ" dirty="0"/>
              <a:t>struktuře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4642247"/>
            <a:ext cx="7736693" cy="1793199"/>
          </a:xfrm>
        </p:spPr>
        <p:txBody>
          <a:bodyPr>
            <a:normAutofit/>
          </a:bodyPr>
          <a:lstStyle/>
          <a:p>
            <a:r>
              <a:rPr lang="en-US" dirty="0"/>
              <a:t>ČVUT  FBMI Kladno</a:t>
            </a:r>
          </a:p>
          <a:p>
            <a:r>
              <a:rPr lang="en-US" dirty="0"/>
              <a:t>Autor: Marek Darsa </a:t>
            </a:r>
          </a:p>
          <a:p>
            <a:r>
              <a:rPr lang="en-US" dirty="0" err="1"/>
              <a:t>Vedoucí</a:t>
            </a:r>
            <a:r>
              <a:rPr lang="en-US" dirty="0"/>
              <a:t> </a:t>
            </a:r>
            <a:r>
              <a:rPr lang="en-US" dirty="0" err="1"/>
              <a:t>práce</a:t>
            </a:r>
            <a:r>
              <a:rPr lang="en-US" dirty="0"/>
              <a:t>: Ing. Martin Bejtic</a:t>
            </a:r>
          </a:p>
          <a:p>
            <a:r>
              <a:rPr lang="en-US" dirty="0"/>
              <a:t>12.6.2024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D90F-E463-BB8A-0C16-26EF91A5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Metodika</a:t>
            </a:r>
            <a:endParaRPr lang="cs-CZ" dirty="0"/>
          </a:p>
        </p:txBody>
      </p:sp>
      <p:pic>
        <p:nvPicPr>
          <p:cNvPr id="5" name="Content Placeholder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87E0771F-A9B8-A4C5-55FF-4E4E5EFFA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2" y="2502040"/>
            <a:ext cx="7573889" cy="3838470"/>
          </a:xfrm>
        </p:spPr>
      </p:pic>
    </p:spTree>
    <p:extLst>
      <p:ext uri="{BB962C8B-B14F-4D97-AF65-F5344CB8AC3E}">
        <p14:creationId xmlns:p14="http://schemas.microsoft.com/office/powerpoint/2010/main" val="27964767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BAE-A07C-BFB6-F76D-F422BB02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Vytvoření</a:t>
            </a:r>
            <a:r>
              <a:rPr lang="en-US" dirty="0"/>
              <a:t> GUI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8F9E-5DE5-AEA8-D598-4203D9F2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Knihovna</a:t>
            </a:r>
            <a:r>
              <a:rPr lang="en-US" dirty="0"/>
              <a:t> Tkinter a </a:t>
            </a:r>
            <a:r>
              <a:rPr lang="en-US" dirty="0" err="1"/>
              <a:t>customtikinter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936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13A8-3024-AE9C-39F1-2A761904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vložit</a:t>
            </a:r>
            <a:r>
              <a:rPr lang="en-US" dirty="0"/>
              <a:t> </a:t>
            </a:r>
            <a:r>
              <a:rPr lang="en-US" dirty="0" err="1"/>
              <a:t>světlý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E668-0C03-1DD4-1F5E-E547771F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ACF9-E579-7BA5-3CAF-8203C514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to same </a:t>
            </a:r>
            <a:r>
              <a:rPr lang="en-US" dirty="0" err="1"/>
              <a:t>okno</a:t>
            </a:r>
            <a:r>
              <a:rPr lang="en-US" dirty="0"/>
              <a:t> v </a:t>
            </a:r>
            <a:r>
              <a:rPr lang="en-US" dirty="0" err="1"/>
              <a:t>tmavém</a:t>
            </a:r>
            <a:r>
              <a:rPr lang="en-US" dirty="0"/>
              <a:t> </a:t>
            </a:r>
            <a:r>
              <a:rPr lang="en-US" dirty="0" err="1"/>
              <a:t>režimu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855F3-D82C-9E69-52C0-EAC0C4A4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CBB0FA-2F20-BD42-8000-B7C6F6B2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800000"/>
            <a:ext cx="7794000" cy="1087934"/>
          </a:xfrm>
        </p:spPr>
        <p:txBody>
          <a:bodyPr anchor="t">
            <a:normAutofit/>
          </a:bodyPr>
          <a:lstStyle/>
          <a:p>
            <a:r>
              <a:rPr lang="en-US" dirty="0" err="1"/>
              <a:t>Navrhnutí</a:t>
            </a:r>
            <a:r>
              <a:rPr lang="en-US" dirty="0"/>
              <a:t> a </a:t>
            </a: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uživatelských</a:t>
            </a:r>
            <a:r>
              <a:rPr lang="en-US" dirty="0"/>
              <a:t> </a:t>
            </a:r>
            <a:r>
              <a:rPr lang="en-US" dirty="0" err="1"/>
              <a:t>rolí</a:t>
            </a:r>
            <a:endParaRPr lang="cs-CZ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84169D-B5C3-6104-C872-035CB75A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770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02506FC-7701-686E-26BE-182AA6887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1595244"/>
            <a:ext cx="8604250" cy="3667512"/>
          </a:xfrm>
        </p:spPr>
      </p:pic>
    </p:spTree>
    <p:extLst>
      <p:ext uri="{BB962C8B-B14F-4D97-AF65-F5344CB8AC3E}">
        <p14:creationId xmlns:p14="http://schemas.microsoft.com/office/powerpoint/2010/main" val="27780288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27B3-1BEA-1EDA-C38A-0186D68D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pro </a:t>
            </a:r>
            <a:r>
              <a:rPr lang="en-US" dirty="0" err="1"/>
              <a:t>ovládání</a:t>
            </a:r>
            <a:r>
              <a:rPr lang="en-US" dirty="0"/>
              <a:t> </a:t>
            </a:r>
            <a:r>
              <a:rPr lang="en-US" dirty="0" err="1"/>
              <a:t>pneumatického</a:t>
            </a:r>
            <a:r>
              <a:rPr lang="en-US" dirty="0"/>
              <a:t> </a:t>
            </a:r>
            <a:r>
              <a:rPr lang="en-US" dirty="0" err="1"/>
              <a:t>svalu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E155-F68F-E374-ADB8-64F7701D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Funkce</a:t>
            </a:r>
            <a:r>
              <a:rPr lang="en-US" dirty="0"/>
              <a:t> </a:t>
            </a:r>
          </a:p>
          <a:p>
            <a:pPr marL="1028666" lvl="1" indent="-342900"/>
            <a:r>
              <a:rPr lang="en-US" dirty="0"/>
              <a:t>go_forward(</a:t>
            </a:r>
            <a:r>
              <a:rPr lang="en-US" dirty="0" err="1"/>
              <a:t>speed,steps</a:t>
            </a:r>
            <a:r>
              <a:rPr lang="en-US" dirty="0"/>
              <a:t>)</a:t>
            </a:r>
          </a:p>
          <a:p>
            <a:pPr marL="1028666" lvl="1" indent="-342900"/>
            <a:r>
              <a:rPr lang="en-US" dirty="0"/>
              <a:t>go_backward(</a:t>
            </a:r>
            <a:r>
              <a:rPr lang="en-US" dirty="0" err="1"/>
              <a:t>speed,steps</a:t>
            </a:r>
            <a:r>
              <a:rPr lang="en-US" dirty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504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8D1F5D-B0F3-48E4-71F7-CE736860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98" y="2038897"/>
            <a:ext cx="7696800" cy="4310208"/>
          </a:xfrm>
          <a:noFill/>
        </p:spPr>
      </p:pic>
    </p:spTree>
    <p:extLst>
      <p:ext uri="{BB962C8B-B14F-4D97-AF65-F5344CB8AC3E}">
        <p14:creationId xmlns:p14="http://schemas.microsoft.com/office/powerpoint/2010/main" val="72930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3A481B9-9D24-1D52-0EE4-9CD91CB57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98" y="1971550"/>
            <a:ext cx="7696800" cy="4444902"/>
          </a:xfrm>
          <a:noFill/>
        </p:spPr>
      </p:pic>
    </p:spTree>
    <p:extLst>
      <p:ext uri="{BB962C8B-B14F-4D97-AF65-F5344CB8AC3E}">
        <p14:creationId xmlns:p14="http://schemas.microsoft.com/office/powerpoint/2010/main" val="142370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ED609B-E8AD-9321-59CF-F21B293F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1812258"/>
            <a:ext cx="8604250" cy="3233483"/>
          </a:xfrm>
        </p:spPr>
      </p:pic>
    </p:spTree>
    <p:extLst>
      <p:ext uri="{BB962C8B-B14F-4D97-AF65-F5344CB8AC3E}">
        <p14:creationId xmlns:p14="http://schemas.microsoft.com/office/powerpoint/2010/main" val="162238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AEB5DD-E87E-4633-DC17-C1A54CAE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Obsah</a:t>
            </a:r>
            <a:endParaRPr lang="cs-CZ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77B77-90E7-67D9-0E0E-5086FEE11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Téma</a:t>
            </a:r>
            <a:r>
              <a:rPr lang="en-US" sz="2400" dirty="0"/>
              <a:t> </a:t>
            </a:r>
            <a:r>
              <a:rPr lang="en-US" sz="2400" dirty="0" err="1"/>
              <a:t>baklářské</a:t>
            </a:r>
            <a:r>
              <a:rPr lang="en-US" sz="2400" dirty="0"/>
              <a:t> </a:t>
            </a:r>
            <a:r>
              <a:rPr lang="en-US" sz="2400" dirty="0" err="1"/>
              <a:t>práce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Cíle</a:t>
            </a:r>
            <a:r>
              <a:rPr lang="en-US" sz="2400" dirty="0"/>
              <a:t> </a:t>
            </a:r>
            <a:r>
              <a:rPr lang="en-US" sz="2400" dirty="0" err="1"/>
              <a:t>práce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Pneumatická</a:t>
            </a:r>
            <a:r>
              <a:rPr lang="en-US" sz="2400" dirty="0"/>
              <a:t> </a:t>
            </a:r>
            <a:r>
              <a:rPr lang="en-US" sz="2400" dirty="0" err="1"/>
              <a:t>soustava</a:t>
            </a:r>
            <a:r>
              <a:rPr lang="en-US" sz="2400" dirty="0"/>
              <a:t>, </a:t>
            </a:r>
            <a:r>
              <a:rPr lang="en-US" sz="2400" dirty="0" err="1"/>
              <a:t>Pneumatické</a:t>
            </a:r>
            <a:r>
              <a:rPr lang="en-US" sz="2400" dirty="0"/>
              <a:t> </a:t>
            </a:r>
            <a:r>
              <a:rPr lang="en-US" sz="2400" dirty="0" err="1"/>
              <a:t>svaly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Metodika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Závěr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555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9028-D371-DE82-A90D-6598039B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Závěr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40B8-F96A-3482-5097-3E4C45A4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Vytvoření</a:t>
            </a:r>
            <a:r>
              <a:rPr lang="en-US" dirty="0"/>
              <a:t> GUI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Navrhnutí</a:t>
            </a:r>
            <a:r>
              <a:rPr lang="en-US" dirty="0"/>
              <a:t> a </a:t>
            </a: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možnosti</a:t>
            </a:r>
            <a:r>
              <a:rPr lang="en-US" dirty="0"/>
              <a:t> </a:t>
            </a:r>
            <a:r>
              <a:rPr lang="en-US" dirty="0" err="1"/>
              <a:t>uživatelských</a:t>
            </a:r>
            <a:r>
              <a:rPr lang="en-US" dirty="0"/>
              <a:t> </a:t>
            </a:r>
            <a:r>
              <a:rPr lang="en-US" dirty="0" err="1"/>
              <a:t>rolí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pro </a:t>
            </a:r>
            <a:r>
              <a:rPr lang="en-US" dirty="0" err="1"/>
              <a:t>ovládání</a:t>
            </a:r>
            <a:r>
              <a:rPr lang="en-US" dirty="0"/>
              <a:t> </a:t>
            </a:r>
            <a:r>
              <a:rPr lang="en-US" dirty="0" err="1"/>
              <a:t>jednotlivých</a:t>
            </a:r>
            <a:r>
              <a:rPr lang="en-US" dirty="0"/>
              <a:t> </a:t>
            </a:r>
            <a:r>
              <a:rPr lang="en-US" dirty="0" err="1"/>
              <a:t>svalů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provést</a:t>
            </a:r>
            <a:r>
              <a:rPr lang="en-US" dirty="0"/>
              <a:t>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svalu</a:t>
            </a:r>
            <a:r>
              <a:rPr lang="en-US" dirty="0"/>
              <a:t> a dale s </a:t>
            </a:r>
            <a:r>
              <a:rPr lang="en-US" dirty="0" err="1"/>
              <a:t>tímto</a:t>
            </a:r>
            <a:r>
              <a:rPr lang="en-US" dirty="0"/>
              <a:t> </a:t>
            </a:r>
            <a:r>
              <a:rPr lang="en-US" dirty="0" err="1"/>
              <a:t>měřením</a:t>
            </a:r>
            <a:r>
              <a:rPr lang="en-US" dirty="0"/>
              <a:t> </a:t>
            </a:r>
            <a:r>
              <a:rPr lang="en-US" dirty="0" err="1"/>
              <a:t>pracovat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nastavit</a:t>
            </a:r>
            <a:r>
              <a:rPr lang="en-US" dirty="0"/>
              <a:t> pro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různé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a </a:t>
            </a: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měnit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473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44335-9888-1F34-DA83-42DC4BA2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00" y="2836820"/>
            <a:ext cx="7794000" cy="118436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Děkuji</a:t>
            </a:r>
            <a:r>
              <a:rPr lang="en-US" sz="3600" dirty="0"/>
              <a:t> za </a:t>
            </a:r>
            <a:r>
              <a:rPr lang="en-US" sz="3600" dirty="0" err="1"/>
              <a:t>pozornost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 err="1"/>
              <a:t>Dotazy</a:t>
            </a:r>
            <a:r>
              <a:rPr lang="en-US" sz="3600" dirty="0"/>
              <a:t>?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120047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EFB3-1DD3-EAF8-A4CB-50BDA85A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Téma</a:t>
            </a:r>
            <a:r>
              <a:rPr lang="en-US" sz="3200" dirty="0"/>
              <a:t> </a:t>
            </a:r>
            <a:r>
              <a:rPr lang="en-US" sz="3200" dirty="0" err="1"/>
              <a:t>bakalářské</a:t>
            </a:r>
            <a:r>
              <a:rPr lang="en-US" sz="3200" dirty="0"/>
              <a:t> </a:t>
            </a:r>
            <a:r>
              <a:rPr lang="en-US" sz="3200" dirty="0" err="1"/>
              <a:t>práce</a:t>
            </a:r>
            <a:endParaRPr lang="cs-C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C704-5FAD-2D44-AC2C-AEBF2B99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Vytvoření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grafického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uživatelské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prostředí</a:t>
            </a:r>
            <a:r>
              <a:rPr lang="en-US" dirty="0">
                <a:latin typeface="+mj-lt"/>
              </a:rPr>
              <a:t> pro </a:t>
            </a:r>
            <a:r>
              <a:rPr lang="en-US" dirty="0" err="1">
                <a:latin typeface="+mj-lt"/>
              </a:rPr>
              <a:t>ovládání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pneumatické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soustavy</a:t>
            </a:r>
            <a:r>
              <a:rPr lang="en-US" dirty="0">
                <a:latin typeface="+mj-lt"/>
              </a:rPr>
              <a:t> o 5 </a:t>
            </a:r>
            <a:r>
              <a:rPr lang="en-US" dirty="0" err="1">
                <a:latin typeface="+mj-lt"/>
              </a:rPr>
              <a:t>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sobě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nezávyslích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pneumatických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svalech</a:t>
            </a:r>
            <a:endParaRPr lang="en-US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15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AF16-634E-35F5-9B4E-8EFF4E32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Cíle</a:t>
            </a:r>
            <a:r>
              <a:rPr lang="en-US" dirty="0"/>
              <a:t> </a:t>
            </a:r>
            <a:r>
              <a:rPr lang="en-US" dirty="0" err="1"/>
              <a:t>práce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242F-6F90-42C8-13B0-E82D1889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Vytvoření</a:t>
            </a:r>
            <a:r>
              <a:rPr lang="en-US" dirty="0"/>
              <a:t>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Navrhnutí</a:t>
            </a:r>
            <a:r>
              <a:rPr lang="en-US" dirty="0"/>
              <a:t> a </a:t>
            </a: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možnosti</a:t>
            </a:r>
            <a:r>
              <a:rPr lang="en-US" dirty="0"/>
              <a:t> </a:t>
            </a:r>
            <a:r>
              <a:rPr lang="en-US" dirty="0" err="1"/>
              <a:t>uživatelských</a:t>
            </a:r>
            <a:r>
              <a:rPr lang="en-US" dirty="0"/>
              <a:t> </a:t>
            </a:r>
            <a:r>
              <a:rPr lang="en-US" dirty="0" err="1"/>
              <a:t>rolí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pro </a:t>
            </a:r>
            <a:r>
              <a:rPr lang="en-US" dirty="0" err="1"/>
              <a:t>ovládání</a:t>
            </a:r>
            <a:r>
              <a:rPr lang="en-US" dirty="0"/>
              <a:t> </a:t>
            </a:r>
            <a:r>
              <a:rPr lang="en-US" dirty="0" err="1"/>
              <a:t>jednotlivých</a:t>
            </a:r>
            <a:r>
              <a:rPr lang="en-US" dirty="0"/>
              <a:t> </a:t>
            </a:r>
            <a:r>
              <a:rPr lang="en-US" dirty="0" err="1"/>
              <a:t>svalů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provést</a:t>
            </a:r>
            <a:r>
              <a:rPr lang="en-US" dirty="0"/>
              <a:t>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svalu</a:t>
            </a:r>
            <a:r>
              <a:rPr lang="en-US" dirty="0"/>
              <a:t> a dale s </a:t>
            </a:r>
            <a:r>
              <a:rPr lang="en-US" dirty="0" err="1"/>
              <a:t>tímto</a:t>
            </a:r>
            <a:r>
              <a:rPr lang="en-US" dirty="0"/>
              <a:t> </a:t>
            </a:r>
            <a:r>
              <a:rPr lang="en-US" dirty="0" err="1"/>
              <a:t>měřením</a:t>
            </a:r>
            <a:r>
              <a:rPr lang="en-US" dirty="0"/>
              <a:t> </a:t>
            </a:r>
            <a:r>
              <a:rPr lang="en-US" dirty="0" err="1"/>
              <a:t>pracovat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nastavit</a:t>
            </a:r>
            <a:r>
              <a:rPr lang="en-US" dirty="0"/>
              <a:t> pro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různé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a </a:t>
            </a: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měnit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501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B0E2-70FA-6ACF-6A82-59516E1F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Pneumatická</a:t>
            </a:r>
            <a:r>
              <a:rPr lang="en-US" dirty="0"/>
              <a:t> </a:t>
            </a:r>
            <a:r>
              <a:rPr lang="en-US" dirty="0" err="1"/>
              <a:t>soustava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701D-5C53-1861-A090-1D0C2284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V </a:t>
            </a:r>
            <a:r>
              <a:rPr lang="en-US" dirty="0" err="1">
                <a:highlight>
                  <a:srgbClr val="FFFF00"/>
                </a:highlight>
              </a:rPr>
              <a:t>rámci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jaké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sgsky</a:t>
            </a:r>
            <a:r>
              <a:rPr lang="en-US" dirty="0">
                <a:highlight>
                  <a:srgbClr val="FFFF00"/>
                </a:highlight>
              </a:rPr>
              <a:t> to </a:t>
            </a:r>
            <a:r>
              <a:rPr lang="en-US" dirty="0" err="1">
                <a:highlight>
                  <a:srgbClr val="FFFF00"/>
                </a:highlight>
              </a:rPr>
              <a:t>vzniklo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Soustava</a:t>
            </a:r>
            <a:r>
              <a:rPr lang="en-US" dirty="0"/>
              <a:t> </a:t>
            </a:r>
            <a:r>
              <a:rPr lang="en-US" dirty="0" err="1"/>
              <a:t>byla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zákazku</a:t>
            </a:r>
            <a:r>
              <a:rPr lang="en-US" dirty="0"/>
              <a:t> </a:t>
            </a:r>
            <a:r>
              <a:rPr lang="en-US" dirty="0" err="1"/>
              <a:t>vytvořena</a:t>
            </a:r>
            <a:r>
              <a:rPr lang="en-US" dirty="0"/>
              <a:t> </a:t>
            </a:r>
            <a:r>
              <a:rPr lang="en-US" dirty="0" err="1"/>
              <a:t>firmou</a:t>
            </a:r>
            <a:r>
              <a:rPr lang="en-US" dirty="0"/>
              <a:t> Prokyber </a:t>
            </a:r>
            <a:r>
              <a:rPr lang="en-US" dirty="0" err="1"/>
              <a:t>která</a:t>
            </a:r>
            <a:r>
              <a:rPr lang="en-US" dirty="0"/>
              <a:t> k </a:t>
            </a:r>
            <a:r>
              <a:rPr lang="en-US" dirty="0" err="1"/>
              <a:t>tomu</a:t>
            </a:r>
            <a:r>
              <a:rPr lang="en-US" dirty="0"/>
              <a:t> </a:t>
            </a:r>
            <a:r>
              <a:rPr lang="en-US" dirty="0" err="1"/>
              <a:t>dodala</a:t>
            </a:r>
            <a:r>
              <a:rPr lang="en-US" dirty="0"/>
              <a:t> </a:t>
            </a:r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ovládací</a:t>
            </a:r>
            <a:r>
              <a:rPr lang="en-US" dirty="0"/>
              <a:t> </a:t>
            </a:r>
            <a:r>
              <a:rPr lang="en-US" dirty="0" err="1"/>
              <a:t>funkce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Soustava</a:t>
            </a:r>
            <a:r>
              <a:rPr lang="en-US" dirty="0"/>
              <a:t> se </a:t>
            </a:r>
            <a:r>
              <a:rPr lang="en-US" dirty="0" err="1"/>
              <a:t>využívá</a:t>
            </a:r>
            <a:r>
              <a:rPr lang="en-US" dirty="0"/>
              <a:t> v </a:t>
            </a:r>
            <a:r>
              <a:rPr lang="en-US" dirty="0" err="1"/>
              <a:t>disertační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TÉMA,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pracuje</a:t>
            </a:r>
            <a:r>
              <a:rPr lang="en-US" dirty="0"/>
              <a:t> </a:t>
            </a:r>
            <a:r>
              <a:rPr lang="en-US" dirty="0" err="1"/>
              <a:t>můj</a:t>
            </a:r>
            <a:r>
              <a:rPr lang="en-US" dirty="0"/>
              <a:t> </a:t>
            </a:r>
            <a:r>
              <a:rPr lang="en-US" dirty="0" err="1"/>
              <a:t>vedoucí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Sousava</a:t>
            </a:r>
            <a:r>
              <a:rPr lang="en-US" dirty="0"/>
              <a:t> </a:t>
            </a:r>
            <a:r>
              <a:rPr lang="en-US" dirty="0" err="1"/>
              <a:t>vznikla</a:t>
            </a:r>
            <a:r>
              <a:rPr lang="en-US" dirty="0"/>
              <a:t> pro </a:t>
            </a:r>
            <a:r>
              <a:rPr lang="en-US" dirty="0" err="1"/>
              <a:t>zjednodušení</a:t>
            </a:r>
            <a:r>
              <a:rPr lang="en-US" dirty="0"/>
              <a:t> </a:t>
            </a:r>
            <a:r>
              <a:rPr lang="en-US" dirty="0" err="1"/>
              <a:t>pohybu</a:t>
            </a:r>
            <a:r>
              <a:rPr lang="en-US" dirty="0"/>
              <a:t> s </a:t>
            </a:r>
            <a:r>
              <a:rPr lang="en-US" dirty="0" err="1"/>
              <a:t>pacientovou</a:t>
            </a:r>
            <a:r>
              <a:rPr lang="en-US" dirty="0"/>
              <a:t> </a:t>
            </a:r>
            <a:r>
              <a:rPr lang="en-US" dirty="0" err="1"/>
              <a:t>hlavou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stísněných</a:t>
            </a:r>
            <a:r>
              <a:rPr lang="en-US" dirty="0"/>
              <a:t> </a:t>
            </a:r>
            <a:r>
              <a:rPr lang="en-US" dirty="0" err="1"/>
              <a:t>prosterách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937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FD84-3C01-2F67-E66E-672CEC9D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 </a:t>
            </a:r>
            <a:r>
              <a:rPr lang="en-US" dirty="0" err="1"/>
              <a:t>dám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fotku</a:t>
            </a:r>
            <a:r>
              <a:rPr lang="en-US" dirty="0"/>
              <a:t> </a:t>
            </a:r>
            <a:r>
              <a:rPr lang="en-US" dirty="0" err="1"/>
              <a:t>soustavy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64955-94A8-57DC-E8FB-4B9FEEC5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DFB9-A72C-8CC0-5F7E-01F202BA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 </a:t>
            </a:r>
            <a:r>
              <a:rPr lang="en-US" dirty="0" err="1"/>
              <a:t>dám</a:t>
            </a:r>
            <a:r>
              <a:rPr lang="en-US" dirty="0"/>
              <a:t> </a:t>
            </a:r>
            <a:r>
              <a:rPr lang="en-US" dirty="0" err="1"/>
              <a:t>druhou</a:t>
            </a:r>
            <a:r>
              <a:rPr lang="en-US" dirty="0"/>
              <a:t> </a:t>
            </a:r>
            <a:r>
              <a:rPr lang="en-US" dirty="0" err="1"/>
              <a:t>fotku</a:t>
            </a:r>
            <a:r>
              <a:rPr lang="en-US" dirty="0"/>
              <a:t> </a:t>
            </a:r>
            <a:r>
              <a:rPr lang="en-US" dirty="0" err="1"/>
              <a:t>soustavy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B781-EE60-DBBC-92BD-BB025E31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3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B521-9CD2-069B-764C-531B3AE7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Pneumatické</a:t>
            </a:r>
            <a:r>
              <a:rPr lang="en-US" dirty="0"/>
              <a:t> </a:t>
            </a:r>
            <a:r>
              <a:rPr lang="en-US" dirty="0" err="1"/>
              <a:t>svaly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DF88-35FA-8B75-17A2-DA7E639F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 </a:t>
            </a:r>
            <a:r>
              <a:rPr lang="en-US" dirty="0" err="1"/>
              <a:t>soustavě</a:t>
            </a:r>
            <a:r>
              <a:rPr lang="en-US" dirty="0"/>
              <a:t> se </a:t>
            </a:r>
            <a:r>
              <a:rPr lang="en-US" dirty="0" err="1"/>
              <a:t>využívájí</a:t>
            </a:r>
            <a:r>
              <a:rPr lang="en-US" dirty="0"/>
              <a:t> </a:t>
            </a:r>
            <a:r>
              <a:rPr lang="en-US" dirty="0" err="1"/>
              <a:t>svlaly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byly</a:t>
            </a:r>
            <a:r>
              <a:rPr lang="en-US" dirty="0"/>
              <a:t> </a:t>
            </a:r>
            <a:r>
              <a:rPr lang="en-US" dirty="0" err="1"/>
              <a:t>speciálně</a:t>
            </a:r>
            <a:r>
              <a:rPr lang="en-US" dirty="0"/>
              <a:t> </a:t>
            </a:r>
            <a:r>
              <a:rPr lang="en-US" dirty="0" err="1"/>
              <a:t>vytvořeny</a:t>
            </a:r>
            <a:r>
              <a:rPr lang="en-US" dirty="0"/>
              <a:t> pro </a:t>
            </a:r>
            <a:r>
              <a:rPr lang="en-US" dirty="0" err="1"/>
              <a:t>tuto</a:t>
            </a:r>
            <a:r>
              <a:rPr lang="en-US" dirty="0"/>
              <a:t> </a:t>
            </a:r>
            <a:r>
              <a:rPr lang="en-US" dirty="0" err="1"/>
              <a:t>soustavu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Vyrábí</a:t>
            </a:r>
            <a:r>
              <a:rPr lang="en-US" dirty="0"/>
              <a:t> se ze </a:t>
            </a:r>
            <a:r>
              <a:rPr lang="en-US" dirty="0" err="1"/>
              <a:t>silikonu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 </a:t>
            </a:r>
            <a:r>
              <a:rPr lang="en-US" dirty="0" err="1"/>
              <a:t>soustavu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příliš</a:t>
            </a:r>
            <a:r>
              <a:rPr lang="en-US" dirty="0"/>
              <a:t> </a:t>
            </a:r>
            <a:r>
              <a:rPr lang="en-US" dirty="0" err="1"/>
              <a:t>slabé</a:t>
            </a:r>
            <a:r>
              <a:rPr lang="en-US" dirty="0"/>
              <a:t> proto </a:t>
            </a:r>
            <a:r>
              <a:rPr lang="en-US" dirty="0" err="1"/>
              <a:t>proto</a:t>
            </a:r>
            <a:r>
              <a:rPr lang="en-US" dirty="0"/>
              <a:t> </a:t>
            </a:r>
            <a:r>
              <a:rPr lang="en-US" dirty="0" err="1"/>
              <a:t>soustava</a:t>
            </a:r>
            <a:r>
              <a:rPr lang="en-US" dirty="0"/>
              <a:t> </a:t>
            </a:r>
            <a:r>
              <a:rPr lang="en-US" dirty="0" err="1"/>
              <a:t>nemohla</a:t>
            </a:r>
            <a:r>
              <a:rPr lang="en-US" dirty="0"/>
              <a:t> </a:t>
            </a:r>
            <a:r>
              <a:rPr lang="en-US" dirty="0" err="1"/>
              <a:t>dosahovat</a:t>
            </a:r>
            <a:r>
              <a:rPr lang="en-US" dirty="0"/>
              <a:t> </a:t>
            </a:r>
            <a:r>
              <a:rPr lang="en-US" dirty="0" err="1"/>
              <a:t>takových</a:t>
            </a:r>
            <a:r>
              <a:rPr lang="en-US" dirty="0"/>
              <a:t> </a:t>
            </a:r>
            <a:r>
              <a:rPr lang="en-US" dirty="0" err="1"/>
              <a:t>přesností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008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interiér, umělá hmota&#10;&#10;Popis se vygeneroval automaticky.">
            <a:extLst>
              <a:ext uri="{FF2B5EF4-FFF2-40B4-BE49-F238E27FC236}">
                <a16:creationId xmlns:a16="http://schemas.microsoft.com/office/drawing/2014/main" id="{B77C4945-7D35-516D-6DB8-A02B2E08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534" y="1591865"/>
            <a:ext cx="2764887" cy="3674269"/>
          </a:xfrm>
          <a:prstGeom prst="rect">
            <a:avLst/>
          </a:prstGeom>
        </p:spPr>
      </p:pic>
      <p:pic>
        <p:nvPicPr>
          <p:cNvPr id="5" name="Obrázek 4" descr="Obsah obrázku interiér, počítač, láhev, stůl&#10;&#10;Popis se vygeneroval automaticky.">
            <a:extLst>
              <a:ext uri="{FF2B5EF4-FFF2-40B4-BE49-F238E27FC236}">
                <a16:creationId xmlns:a16="http://schemas.microsoft.com/office/drawing/2014/main" id="{EBA11001-076A-6D67-0C8C-7D31581D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77" y="1595438"/>
            <a:ext cx="2764887" cy="367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8178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435</TotalTime>
  <Words>1209</Words>
  <Application>Microsoft Office PowerPoint</Application>
  <PresentationFormat>On-screen Show (4:3)</PresentationFormat>
  <Paragraphs>99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Technika-Bold</vt:lpstr>
      <vt:lpstr>Technika</vt:lpstr>
      <vt:lpstr>Aptos</vt:lpstr>
      <vt:lpstr>Wingdings</vt:lpstr>
      <vt:lpstr>Motiv Office</vt:lpstr>
      <vt:lpstr>Ovládací software pro nezávislé ovládání  pěti pneumatických svalů v robotické  struktuře</vt:lpstr>
      <vt:lpstr>Obsah</vt:lpstr>
      <vt:lpstr>Téma bakalářské práce</vt:lpstr>
      <vt:lpstr>Cíle práce</vt:lpstr>
      <vt:lpstr>Pneumatická soustava</vt:lpstr>
      <vt:lpstr>Sem dám jednu fotku soustavy</vt:lpstr>
      <vt:lpstr>Sem dám druhou fotku soustavy</vt:lpstr>
      <vt:lpstr>Pneumatické svaly</vt:lpstr>
      <vt:lpstr>PowerPoint Presentation</vt:lpstr>
      <vt:lpstr>Metodika</vt:lpstr>
      <vt:lpstr>Vytvoření GUI</vt:lpstr>
      <vt:lpstr>Tady vložit světlý</vt:lpstr>
      <vt:lpstr>Zde můžete vidět to same okno v tmavém režimu</vt:lpstr>
      <vt:lpstr>Navrhnutí a vytvoření uživatelských rolí</vt:lpstr>
      <vt:lpstr>PowerPoint Presentation</vt:lpstr>
      <vt:lpstr>Vytvoření metody pro ovládání pneumatického svalu </vt:lpstr>
      <vt:lpstr>PowerPoint Presentation</vt:lpstr>
      <vt:lpstr>PowerPoint Presentation</vt:lpstr>
      <vt:lpstr>PowerPoint Presentation</vt:lpstr>
      <vt:lpstr>Závěr </vt:lpstr>
      <vt:lpstr>Děkuji za pozornost  Dotazy?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Darsa, Marek</dc:creator>
  <cp:lastModifiedBy>Darsa, Marek</cp:lastModifiedBy>
  <cp:revision>15</cp:revision>
  <dcterms:created xsi:type="dcterms:W3CDTF">2024-06-03T08:36:38Z</dcterms:created>
  <dcterms:modified xsi:type="dcterms:W3CDTF">2024-06-03T17:40:15Z</dcterms:modified>
</cp:coreProperties>
</file>