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D917F120.xml" ContentType="application/vnd.ms-powerpoint.comments+xml"/>
  <Override PartName="/ppt/comments/modernComment_107_49A2D38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0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2_D917F1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BD5912-78CC-46DA-A2A1-34BFD08185E2}" authorId="{6529B679-E021-05CF-90FB-DF191BF6397B}" created="2024-06-05T12:07:46.4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131" len="56">
        <ac:context len="189" hash="2500654031"/>
      </ac:txMk>
    </ac:txMkLst>
    <p188:pos x="9236133" y="3214007"/>
    <p188:txBody>
      <a:bodyPr/>
      <a:lstStyle/>
      <a:p>
        <a:r>
          <a:rPr lang="cs-CZ"/>
          <a:t>No to je takové odvážné tvrzení
</a:t>
        </a:r>
      </a:p>
    </p188:txBody>
  </p188:cm>
  <p188:cm id="{93EA5229-8C77-40A5-A5A1-74F5E9FB3B3F}" authorId="{6529B679-E021-05CF-90FB-DF191BF6397B}" created="2024-06-05T12:10:38.7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0" len="43">
        <ac:context len="189" hash="2500654031"/>
      </ac:txMk>
    </ac:txMkLst>
    <p188:pos x="7407333" y="270782"/>
    <p188:txBody>
      <a:bodyPr/>
      <a:lstStyle/>
      <a:p>
        <a:r>
          <a:rPr lang="cs-CZ"/>
          <a:t>Tady nevím jestli to náhodou ještě nerozvést</a:t>
        </a:r>
      </a:p>
    </p188:txBody>
  </p188:cm>
  <p188:cm id="{5097D067-2B40-45D1-8034-5111F4C4F4EC}" authorId="{6529B679-E021-05CF-90FB-DF191BF6397B}" created="2024-06-05T12:15:35.1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2224928" sldId="258"/>
      <ac:spMk id="3" creationId="{51B7A8D0-2327-E3C4-E06A-26E3BA452092}"/>
      <ac:txMk cp="44" len="83">
        <ac:context len="189" hash="2500654031"/>
      </ac:txMk>
    </ac:txMkLst>
    <p188:pos x="6692958" y="613682"/>
    <p188:txBody>
      <a:bodyPr/>
      <a:lstStyle/>
      <a:p>
        <a:r>
          <a:rPr lang="cs-CZ"/>
          <a:t>Tohle si nejsem uplně jistej kam to přesně dát jelikož mluvím chvilku o soustavě a pak moje práce a pak zase soustava</a:t>
        </a:r>
      </a:p>
    </p188:txBody>
  </p188:cm>
</p188:cmLst>
</file>

<file path=ppt/comments/modernComment_107_49A2D3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3580FC-3D8D-43B0-9E70-CA68930D5869}" authorId="{6529B679-E021-05CF-90FB-DF191BF6397B}" created="2024-06-05T12:38:59.451">
    <pc:sldMkLst xmlns:pc="http://schemas.microsoft.com/office/powerpoint/2013/main/command">
      <pc:docMk/>
      <pc:sldMk cId="1235407753" sldId="263"/>
    </pc:sldMkLst>
    <p188:txBody>
      <a:bodyPr/>
      <a:lstStyle/>
      <a:p>
        <a:r>
          <a:rPr lang="cs-CZ"/>
          <a:t>No asi bych to uděla ltakhle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B71B-321F-42CD-9DEA-D70DE588AC5F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7A6B-1536-4F7E-8CD5-4930B8A7F5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8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77A6B-1536-4F7E-8CD5-4930B8A7F51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28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D0C74-1B9D-8DA6-7256-2F0F2CBF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9FD3E-7C6B-5897-C4CB-406E48BE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B7F8DE-4A62-E6A4-48B8-90CA35E7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92B1AA-F800-1778-881C-DD32C01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F44EA5-622F-0FE4-7175-104990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3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0D47F-3A45-2741-F1E3-E6A135EB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E27731-CBA0-27BA-D6CB-CBDA0361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B0D834-0841-CCFC-FAFF-9378308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EFD39D-360A-226A-CE11-59E065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9AE4A7-AD3D-7A38-7A7B-FD2CFD97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7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00ADF07-0904-EE4A-4C0D-562564ED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2A6919-64C1-CE9C-DE3E-B05A04F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645716-3C95-A79F-B1EA-DBCFF44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BDF34B-7509-59FA-A3A2-D2A20B4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EE469E-89AA-0199-8835-AB08F3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0EC9F-B068-F102-8BEE-22385B96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91" y="1066686"/>
            <a:ext cx="10217209" cy="1325563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00BF0-EDF1-06AA-F5AB-722900FB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2" y="2481943"/>
            <a:ext cx="10217208" cy="369502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5C0BFA-906C-2F97-FFC5-1C2716A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C64596-A062-C000-6AF7-6D375221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A0D75F-4917-D840-7EA7-8C546AC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72DED80C-5FAA-75EB-1661-A3525FF623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7BC99-27B8-B396-B96F-DDC55CF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8B7553-D923-2E5C-F217-6F60F6D7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2DF036-8735-B432-76FD-E4FD743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6CD428-BF9A-1BE0-7ADD-C37977F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B74984-8805-3D41-3E1F-38C201B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1628420-DA0E-3275-D709-64E0E0153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90058-E6B2-1A0C-70EF-5FED558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E5D45-CEB3-870C-B61F-802FFC04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49EB5C-2868-8989-E32D-A25DCD36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52E75C-2384-2B59-B4A1-C865006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AB685C-0997-59CD-B644-FAA48FD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7506A8F-BDF5-24D3-851A-769423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3AA67-D7DB-9477-5B3C-DC7AD919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8FCB08-B54C-A44D-22B5-33824DB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32B9190-BBDE-F904-B28D-BA2AA416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0A7ED-F6A8-DC2D-A3FD-7A1D489AC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779C0CF-752B-6709-7A70-45CDCF2C8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8045B4-7B5D-93E7-9BA0-5425BD4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D66876-F54E-CE81-C995-83C462F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156CF0-9135-7052-E906-687DCE9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1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992E6-C232-2623-ED2E-F70DE6AA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07FB82-C61C-E1E3-7ECB-5228326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2B9B0E5-3012-5CA6-15BB-34322AB8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122717-42A7-C399-4F68-A452413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8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F7E4A83-E439-FA90-2A4C-0C105B1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7585AA-3AE2-E4F3-68C2-27B9124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F26353-8F32-CE2A-864C-D7E034AF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2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477F6-0E82-0AF4-4B4F-B9F301C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FA530A-0FAE-4E92-9131-029C22A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90830-C1F1-6BCA-D90B-7F6D8354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917D7CF-6231-1D56-6AD4-D1FEE9F0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2765C9-F69E-DC5B-7232-CEB2C0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91606E-083F-2E0E-3B31-10B6FBD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5CBBB-E0D0-D391-CDD1-1F54DC19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3D5F5C-AE89-5721-AE54-FF8F38772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6C62E2-7787-CF64-C12F-4ED52265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C0191C-D60B-1967-329D-1449F9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40CA2E-1604-5847-27A4-0465B70C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FE2D8F-E8AF-2607-A17E-1BD07AC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261511C-21B8-72C3-57D5-103E96C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81497-7B76-6EC0-825B-359E30CA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9244F7-2D5D-CAE6-C833-F9F3B4B6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A2EB80-B927-8194-76C5-C31FE1C1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3139A1-C8E6-F25C-3C51-803B35C2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sburyhealthcarehistory.uk/wp-content/uploads/2016.475_patient_dcanner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2_D917F1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7_49A2D38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3517913-9135-D2C1-CB2A-A6C88451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876" y="1099040"/>
            <a:ext cx="6596245" cy="2801544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rgbClr val="FFFFFF"/>
                </a:solidFill>
              </a:rPr>
              <a:t>Ovládací software pro nezávislé ovládání pěti pneumatických svalů v robotické struktuře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894F18-B9D7-78FD-DCA0-BD80EA27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18" y="4114723"/>
            <a:ext cx="6596245" cy="221086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Marek Darsa</a:t>
            </a:r>
          </a:p>
          <a:p>
            <a:r>
              <a:rPr lang="cs-CZ" dirty="0">
                <a:solidFill>
                  <a:srgbClr val="FFFFFF"/>
                </a:solidFill>
              </a:rPr>
              <a:t>Bakalářská Práce</a:t>
            </a:r>
          </a:p>
          <a:p>
            <a:r>
              <a:rPr lang="cs-CZ" dirty="0">
                <a:solidFill>
                  <a:srgbClr val="FFFFFF"/>
                </a:solidFill>
              </a:rPr>
              <a:t>Vedoucí : Ing. Martin Bejtic</a:t>
            </a:r>
          </a:p>
          <a:p>
            <a:r>
              <a:rPr lang="cs-CZ" dirty="0">
                <a:solidFill>
                  <a:srgbClr val="FFFFFF"/>
                </a:solidFill>
              </a:rPr>
              <a:t>Konzultant: Ing. Jan </a:t>
            </a:r>
            <a:r>
              <a:rPr lang="cs-CZ" dirty="0" err="1">
                <a:solidFill>
                  <a:srgbClr val="FFFFFF"/>
                </a:solidFill>
              </a:rPr>
              <a:t>Kauler</a:t>
            </a:r>
            <a:r>
              <a:rPr lang="cs-CZ" dirty="0">
                <a:solidFill>
                  <a:srgbClr val="FFFFFF"/>
                </a:solidFill>
              </a:rPr>
              <a:t>, </a:t>
            </a:r>
            <a:r>
              <a:rPr lang="cs-CZ" dirty="0" err="1">
                <a:solidFill>
                  <a:srgbClr val="FFFFFF"/>
                </a:solidFill>
              </a:rPr>
              <a:t>Ph</a:t>
            </a:r>
            <a:r>
              <a:rPr lang="cs-CZ" dirty="0">
                <a:solidFill>
                  <a:srgbClr val="FFFFFF"/>
                </a:solidFill>
              </a:rPr>
              <a:t>. 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DC661CAC-AA55-BA54-A354-B7A44ABF4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35514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6D561-D6FA-F9BF-6080-29016461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uživatelských rolí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CF3521-17B4-9F91-703A-4C6528B6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30137-50D9-C812-543E-BC8FAAC6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EFB3F1-52BF-6743-5FAE-E998B611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4AA1C6-4713-C827-2433-064ADC3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4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611645-8A93-880D-B34D-5907860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DCEE5-BF52-29F2-3D50-06A25F22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EFCF1A-B60E-15D8-B5AB-42994CC7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11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849A72-DACE-8563-ED0E-4B7A5939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73896"/>
            <a:ext cx="7696800" cy="4310208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6AA63A0-8961-35F5-E184-17D986DF9039}"/>
              </a:ext>
            </a:extLst>
          </p:cNvPr>
          <p:cNvSpPr txBox="1"/>
          <p:nvPr/>
        </p:nvSpPr>
        <p:spPr>
          <a:xfrm>
            <a:off x="4237653" y="5710916"/>
            <a:ext cx="37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9 Hlavní administrátorské okno</a:t>
            </a:r>
          </a:p>
        </p:txBody>
      </p:sp>
    </p:spTree>
    <p:extLst>
      <p:ext uri="{BB962C8B-B14F-4D97-AF65-F5344CB8AC3E}">
        <p14:creationId xmlns:p14="http://schemas.microsoft.com/office/powerpoint/2010/main" val="2528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B18AC5-200E-ACB7-E026-AA581B7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2E5DAD-9805-6AB3-D9FF-E20C2EC3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BD289C-ECA8-D739-22F9-5A8D128A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12</a:t>
            </a:fld>
            <a:endParaRPr lang="cs-CZ"/>
          </a:p>
        </p:txBody>
      </p:sp>
      <p:pic>
        <p:nvPicPr>
          <p:cNvPr id="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FE33F8-9806-3623-423D-B990DBB12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06549"/>
            <a:ext cx="7696800" cy="4444902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1684AE1C-D21B-4E12-E03B-1E77A39C7B14}"/>
              </a:ext>
            </a:extLst>
          </p:cNvPr>
          <p:cNvSpPr txBox="1"/>
          <p:nvPr/>
        </p:nvSpPr>
        <p:spPr>
          <a:xfrm>
            <a:off x="2461726" y="5823441"/>
            <a:ext cx="726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10 Okno pro měření technických parametrů pneumatického svalu</a:t>
            </a:r>
          </a:p>
        </p:txBody>
      </p:sp>
    </p:spTree>
    <p:extLst>
      <p:ext uri="{BB962C8B-B14F-4D97-AF65-F5344CB8AC3E}">
        <p14:creationId xmlns:p14="http://schemas.microsoft.com/office/powerpoint/2010/main" val="319189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611645-8A93-880D-B34D-5907860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8DCEE5-BF52-29F2-3D50-06A25F22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EFCF1A-B60E-15D8-B5AB-42994CC7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13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849A72-DACE-8563-ED0E-4B7A5939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0" y="1273896"/>
            <a:ext cx="7696800" cy="4310208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6AA63A0-8961-35F5-E184-17D986DF9039}"/>
              </a:ext>
            </a:extLst>
          </p:cNvPr>
          <p:cNvSpPr txBox="1"/>
          <p:nvPr/>
        </p:nvSpPr>
        <p:spPr>
          <a:xfrm>
            <a:off x="4237653" y="5710916"/>
            <a:ext cx="37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9 Hlavní administrátorské okno</a:t>
            </a:r>
          </a:p>
        </p:txBody>
      </p:sp>
    </p:spTree>
    <p:extLst>
      <p:ext uri="{BB962C8B-B14F-4D97-AF65-F5344CB8AC3E}">
        <p14:creationId xmlns:p14="http://schemas.microsoft.com/office/powerpoint/2010/main" val="42931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699056-EC27-91A0-8982-2EF90D98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4FF626-7DF5-C23D-7714-39E5D9C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981F2E-E64B-2F9F-1071-5DBA85A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14</a:t>
            </a:fld>
            <a:endParaRPr lang="cs-CZ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A8092-8E42-E408-D85C-D9B6EB7C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1231641"/>
            <a:ext cx="10626012" cy="4238293"/>
          </a:xfr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98BE0A0-DCA5-C105-680A-4C9E0DFD866A}"/>
              </a:ext>
            </a:extLst>
          </p:cNvPr>
          <p:cNvSpPr txBox="1"/>
          <p:nvPr/>
        </p:nvSpPr>
        <p:spPr>
          <a:xfrm>
            <a:off x="4211216" y="5543810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11 Grafické zobrazení databáze</a:t>
            </a:r>
          </a:p>
        </p:txBody>
      </p:sp>
    </p:spTree>
    <p:extLst>
      <p:ext uri="{BB962C8B-B14F-4D97-AF65-F5344CB8AC3E}">
        <p14:creationId xmlns:p14="http://schemas.microsoft.com/office/powerpoint/2010/main" val="5953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105B4B-22FB-1704-AECB-96DDCCC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8B8A3E-3B6F-D6C9-B80C-07FB2517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8CCB27-F0A8-9259-9FD2-C66B9EDE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15</a:t>
            </a:fld>
            <a:endParaRPr lang="cs-CZ"/>
          </a:p>
        </p:txBody>
      </p:sp>
      <p:pic>
        <p:nvPicPr>
          <p:cNvPr id="7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C2AC96-2DE2-6D75-44CC-EDF2C55B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268963"/>
            <a:ext cx="11038114" cy="3993793"/>
          </a:xfr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0B96ACBC-518F-F6FA-92D9-D9764289D6BB}"/>
              </a:ext>
            </a:extLst>
          </p:cNvPr>
          <p:cNvSpPr txBox="1"/>
          <p:nvPr/>
        </p:nvSpPr>
        <p:spPr>
          <a:xfrm>
            <a:off x="4758612" y="5337691"/>
            <a:ext cx="267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</a:t>
            </a:r>
            <a:r>
              <a:rPr lang="en-US" dirty="0"/>
              <a:t>2</a:t>
            </a:r>
            <a:r>
              <a:rPr lang="cs-CZ" dirty="0"/>
              <a:t> Uživatelské okno</a:t>
            </a:r>
          </a:p>
        </p:txBody>
      </p:sp>
    </p:spTree>
    <p:extLst>
      <p:ext uri="{BB962C8B-B14F-4D97-AF65-F5344CB8AC3E}">
        <p14:creationId xmlns:p14="http://schemas.microsoft.com/office/powerpoint/2010/main" val="226466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B26F04-5BB8-8107-5F67-813CC162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0C7936-6792-FCDA-29C2-D6EEF89F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B91E1E-1F11-BE8A-44F2-6E4CFBD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51D1CE-A4E3-04E5-25A0-677E5581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2E0DB3-6C51-83C5-FE6F-53640E2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667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DCEA7-4C3B-F45E-63A4-5CCABA3A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Děkuji za pozornost</a:t>
            </a:r>
            <a:br>
              <a:rPr lang="cs-CZ" dirty="0"/>
            </a:br>
            <a:r>
              <a:rPr lang="cs-CZ" dirty="0"/>
              <a:t>Dotazy?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7201D6-3DF7-B316-3165-3102B6D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E8950E-C1CC-0285-39A0-BD89F8B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1C9DB-8628-C7E3-796D-9C784FC6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1800CD-58C5-F180-914C-4AD1F9D8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75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66974-0CAF-902D-8D24-ED7988C4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094F4A-4641-23B5-0B6A-C0CCE399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en-US" dirty="0"/>
              <a:t>. 1 - </a:t>
            </a:r>
            <a:r>
              <a:rPr lang="en-US" dirty="0">
                <a:hlinkClick r:id="rId2"/>
              </a:rPr>
              <a:t>https://salisburyhealthcarehistory.uk/wp-content/uploads/2016.475_patient_dcanner.jpg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AA4DC2-F549-812B-E49C-24FB610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180310-BA9E-3057-6185-5B3469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60B863-9957-6F9A-6111-77280849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71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CA7BB-BDF4-6A13-06C8-8E6FC6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0B889-F22B-A561-F0E6-E5A515B3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soustava vůbec vznikla</a:t>
            </a:r>
          </a:p>
          <a:p>
            <a:r>
              <a:rPr lang="cs-CZ" dirty="0"/>
              <a:t>Pneumatická</a:t>
            </a:r>
            <a:r>
              <a:rPr lang="en-US" dirty="0"/>
              <a:t> </a:t>
            </a:r>
            <a:r>
              <a:rPr lang="cs-CZ" dirty="0"/>
              <a:t>soustava</a:t>
            </a:r>
            <a:endParaRPr lang="en-US" dirty="0"/>
          </a:p>
          <a:p>
            <a:r>
              <a:rPr lang="cs-CZ" dirty="0"/>
              <a:t>Pneumatické Svaly</a:t>
            </a:r>
            <a:endParaRPr lang="en-US" dirty="0"/>
          </a:p>
          <a:p>
            <a:r>
              <a:rPr lang="cs-CZ" dirty="0"/>
              <a:t>Cíle</a:t>
            </a:r>
            <a:r>
              <a:rPr lang="en-US" dirty="0"/>
              <a:t> </a:t>
            </a:r>
            <a:r>
              <a:rPr lang="cs-CZ" dirty="0"/>
              <a:t>práce</a:t>
            </a:r>
          </a:p>
          <a:p>
            <a:r>
              <a:rPr lang="cs-CZ" dirty="0"/>
              <a:t>Metodika</a:t>
            </a:r>
          </a:p>
          <a:p>
            <a:r>
              <a:rPr lang="cs-CZ" dirty="0"/>
              <a:t>Závěr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89B903-8106-2CE7-BA97-DAF16F95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DA44F3-573F-2956-5DF8-A18A911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B2A614-8997-F76C-BBB6-1E6B61F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1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4D47B-6B2A-B953-89DF-6327C493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Proč soustava vůbec vznikla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7A8D0-2327-E3C4-E06A-26E3BA4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000" dirty="0"/>
              <a:t>Nemožnost správného nastavení </a:t>
            </a:r>
            <a:br>
              <a:rPr lang="en-US" sz="3000" dirty="0"/>
            </a:br>
            <a:r>
              <a:rPr lang="cs-CZ" sz="3000" dirty="0"/>
              <a:t>polohy hlavy</a:t>
            </a:r>
            <a:endParaRPr lang="en-US" sz="3000" dirty="0"/>
          </a:p>
          <a:p>
            <a:r>
              <a:rPr lang="cs-CZ" sz="3000" dirty="0"/>
              <a:t>Soustava postrádala ovládací </a:t>
            </a:r>
            <a:br>
              <a:rPr lang="en-US" sz="3000" dirty="0"/>
            </a:br>
            <a:r>
              <a:rPr lang="en-US" sz="3000" dirty="0"/>
              <a:t>software,</a:t>
            </a:r>
            <a:r>
              <a:rPr lang="cs-CZ" sz="3000" dirty="0"/>
              <a:t>který by byl schopen</a:t>
            </a:r>
            <a:br>
              <a:rPr lang="en-US" sz="3000" dirty="0"/>
            </a:br>
            <a:r>
              <a:rPr lang="cs-CZ" sz="3000" dirty="0"/>
              <a:t>provádět komplexní akce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cs-CZ" sz="3000" dirty="0"/>
              <a:t>Nutnost přesných pohybů bez zanesení artefaktů do snímků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CD706E-0917-7CFD-A137-F3B446D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89BF69-B2B6-38A4-3979-103C729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83F757-74B0-5EFD-EACC-132E5DC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3</a:t>
            </a:fld>
            <a:endParaRPr lang="cs-CZ"/>
          </a:p>
        </p:txBody>
      </p:sp>
      <p:pic>
        <p:nvPicPr>
          <p:cNvPr id="8" name="Obrázek 7" descr="Obsah obrázku Lékařské vybavení, lékařský, zdravotní péče, nemocnice&#10;&#10;Popis byl vytvořen automaticky">
            <a:extLst>
              <a:ext uri="{FF2B5EF4-FFF2-40B4-BE49-F238E27FC236}">
                <a16:creationId xmlns:a16="http://schemas.microsoft.com/office/drawing/2014/main" id="{50A87DDA-97B8-3DB9-E1F6-B6B62F116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22" y="2250068"/>
            <a:ext cx="4128654" cy="267772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786AEB2-F494-1244-3192-9901FB9FAB85}"/>
              </a:ext>
            </a:extLst>
          </p:cNvPr>
          <p:cNvSpPr txBox="1"/>
          <p:nvPr/>
        </p:nvSpPr>
        <p:spPr>
          <a:xfrm>
            <a:off x="7193322" y="4998380"/>
            <a:ext cx="40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</a:t>
            </a:r>
            <a:r>
              <a:rPr lang="en-US" dirty="0"/>
              <a:t>. 1 </a:t>
            </a:r>
            <a:r>
              <a:rPr lang="cs-CZ" dirty="0"/>
              <a:t>Pacient v magnetické rezonanci</a:t>
            </a:r>
          </a:p>
        </p:txBody>
      </p:sp>
    </p:spTree>
    <p:extLst>
      <p:ext uri="{BB962C8B-B14F-4D97-AF65-F5344CB8AC3E}">
        <p14:creationId xmlns:p14="http://schemas.microsoft.com/office/powerpoint/2010/main" val="3642224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C31B2-97E5-E043-892A-672F98C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3B713-59B8-5319-3C78-BEE08CB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Soustava byla na zakázku vytvořena </a:t>
            </a:r>
            <a:br>
              <a:rPr lang="cs-CZ" dirty="0"/>
            </a:br>
            <a:r>
              <a:rPr lang="cs-CZ" dirty="0"/>
              <a:t>firmou Prokyber, </a:t>
            </a:r>
            <a:br>
              <a:rPr lang="cs-CZ" dirty="0"/>
            </a:br>
            <a:r>
              <a:rPr lang="cs-CZ" dirty="0"/>
              <a:t>která k této soustavě </a:t>
            </a:r>
            <a:br>
              <a:rPr lang="cs-CZ" dirty="0"/>
            </a:br>
            <a:r>
              <a:rPr lang="cs-CZ" dirty="0"/>
              <a:t>dodala i základní ovládací funkce</a:t>
            </a:r>
          </a:p>
          <a:p>
            <a:r>
              <a:rPr lang="cs-CZ" dirty="0"/>
              <a:t>Design od Ing. Martina </a:t>
            </a:r>
            <a:r>
              <a:rPr lang="cs-CZ" dirty="0" err="1"/>
              <a:t>Bejtice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spolupracujícího </a:t>
            </a:r>
            <a:br>
              <a:rPr lang="cs-CZ" dirty="0"/>
            </a:br>
            <a:r>
              <a:rPr lang="cs-CZ" dirty="0"/>
              <a:t>v týmu s Ing. Jan </a:t>
            </a:r>
            <a:r>
              <a:rPr lang="cs-CZ" dirty="0" err="1"/>
              <a:t>Kauler</a:t>
            </a:r>
            <a:r>
              <a:rPr lang="cs-CZ" dirty="0"/>
              <a:t>, </a:t>
            </a:r>
            <a:r>
              <a:rPr lang="cs-CZ" dirty="0" err="1"/>
              <a:t>Ph</a:t>
            </a:r>
            <a:r>
              <a:rPr lang="cs-CZ" dirty="0"/>
              <a:t>. D.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40369F-FE10-774A-FC16-49DD676D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D65306-B260-2832-8A69-BDFAC3A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54643-1B66-CBBB-DB35-F7405E3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4</a:t>
            </a:fld>
            <a:endParaRPr lang="cs-CZ"/>
          </a:p>
        </p:txBody>
      </p:sp>
      <p:pic>
        <p:nvPicPr>
          <p:cNvPr id="7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10845681-C36B-9F75-61E3-C4BF451B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025765" y="2255903"/>
            <a:ext cx="4946276" cy="3076964"/>
          </a:xfrm>
          <a:prstGeom prst="rect">
            <a:avLst/>
          </a:prstGeo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E7E01D83-EE01-C861-38F8-E0BA54D6A68B}"/>
              </a:ext>
            </a:extLst>
          </p:cNvPr>
          <p:cNvSpPr txBox="1"/>
          <p:nvPr/>
        </p:nvSpPr>
        <p:spPr>
          <a:xfrm>
            <a:off x="6951213" y="5475276"/>
            <a:ext cx="50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 2. Krokový motor, hřídel a pneumatický ventil</a:t>
            </a:r>
          </a:p>
        </p:txBody>
      </p:sp>
    </p:spTree>
    <p:extLst>
      <p:ext uri="{BB962C8B-B14F-4D97-AF65-F5344CB8AC3E}">
        <p14:creationId xmlns:p14="http://schemas.microsoft.com/office/powerpoint/2010/main" val="346483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5F215-5740-6312-B108-98241214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84423-743A-E69C-0503-05421962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soustavě se využívají svaly,</a:t>
            </a:r>
            <a:br>
              <a:rPr lang="en-US" dirty="0"/>
            </a:br>
            <a:r>
              <a:rPr lang="cs-CZ" dirty="0"/>
              <a:t> které byly speciálně vytvořeny</a:t>
            </a:r>
            <a:br>
              <a:rPr lang="en-US" dirty="0"/>
            </a:br>
            <a:r>
              <a:rPr lang="cs-CZ" dirty="0"/>
              <a:t> pro tuto soustavu</a:t>
            </a:r>
          </a:p>
          <a:p>
            <a:r>
              <a:rPr lang="cs-CZ" dirty="0"/>
              <a:t>Svaly se odlévají ze silikonu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C5E788-8C7E-AFBE-9012-0F6070ED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C118EF-A000-58AF-5D1C-D4EFE7C8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5D5CC2-9508-EAD9-F434-2EA09C3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C349035A-EE58-D011-5AE3-FD5E89C3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63" y="2297794"/>
            <a:ext cx="2527148" cy="3121782"/>
          </a:xfrm>
          <a:prstGeom prst="rect">
            <a:avLst/>
          </a:prstGeom>
        </p:spPr>
      </p:pic>
      <p:pic>
        <p:nvPicPr>
          <p:cNvPr id="9" name="Obrázek 8" descr="Obsah obrázku interiér, kabel, elektronika, Elektrické vedení&#10;&#10;Popis byl vytvořen automaticky">
            <a:extLst>
              <a:ext uri="{FF2B5EF4-FFF2-40B4-BE49-F238E27FC236}">
                <a16:creationId xmlns:a16="http://schemas.microsoft.com/office/drawing/2014/main" id="{0C2453E0-9EB5-8856-94D8-E904AFAC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82" y="2316720"/>
            <a:ext cx="3041555" cy="3101393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C8108B6-4A23-5DCD-6717-7D5BA14C34E6}"/>
              </a:ext>
            </a:extLst>
          </p:cNvPr>
          <p:cNvSpPr txBox="1"/>
          <p:nvPr/>
        </p:nvSpPr>
        <p:spPr>
          <a:xfrm>
            <a:off x="6096000" y="5530632"/>
            <a:ext cx="255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3 Pneumatický sval  v základní formě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C531747-C93D-836C-CD92-5645A1D3A18C}"/>
              </a:ext>
            </a:extLst>
          </p:cNvPr>
          <p:cNvSpPr txBox="1"/>
          <p:nvPr/>
        </p:nvSpPr>
        <p:spPr>
          <a:xfrm>
            <a:off x="8878982" y="5468148"/>
            <a:ext cx="304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 Pneumatické</a:t>
            </a:r>
            <a:r>
              <a:rPr lang="en-US" dirty="0"/>
              <a:t> </a:t>
            </a:r>
            <a:r>
              <a:rPr lang="cs-CZ" dirty="0"/>
              <a:t>svaly během pracovního procesu</a:t>
            </a:r>
          </a:p>
        </p:txBody>
      </p:sp>
    </p:spTree>
    <p:extLst>
      <p:ext uri="{BB962C8B-B14F-4D97-AF65-F5344CB8AC3E}">
        <p14:creationId xmlns:p14="http://schemas.microsoft.com/office/powerpoint/2010/main" val="40669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59102-A111-7CC3-E887-BD28AB09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05342C-269A-EF94-C94E-40A31559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Vytvoření grafického uživatelské prostředí a ovládacího softwaru pro ovládání pneumatické soustavy o 5 na sobě nezávislých pneumatických svalech</a:t>
            </a:r>
            <a:endParaRPr lang="en-US" dirty="0"/>
          </a:p>
          <a:p>
            <a:r>
              <a:rPr lang="cs-CZ" dirty="0"/>
              <a:t>Vytvoření GUI</a:t>
            </a:r>
          </a:p>
          <a:p>
            <a:r>
              <a:rPr lang="cs-CZ" dirty="0"/>
              <a:t>Navrhnutí a vytvoření možnosti uživatelských rolí</a:t>
            </a:r>
          </a:p>
          <a:p>
            <a:r>
              <a:rPr lang="cs-CZ" dirty="0"/>
              <a:t>Vytvoření metody pro ovládání jednotlivých svalů</a:t>
            </a:r>
          </a:p>
          <a:p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621E49-C82A-D95E-4F6B-241739C6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4527D7-B68D-72A2-49DA-BFE952B9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847DF4-527D-2E9B-283D-4720C60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03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388D-9734-0089-37B7-B5A35F87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E968E8-DA22-10A5-FA6B-1E3169FA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446788-AFA0-1564-C50B-4B0AC4E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89854C-333F-54F6-9389-4BA620CA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7</a:t>
            </a:fld>
            <a:endParaRPr lang="cs-CZ"/>
          </a:p>
        </p:txBody>
      </p:sp>
      <p:pic>
        <p:nvPicPr>
          <p:cNvPr id="12" name="Zástupný obsah 11" descr="Obsah obrázku diagram, řada/pruh, snímek obrazovky, Plán&#10;&#10;Popis byl vytvořen automaticky">
            <a:extLst>
              <a:ext uri="{FF2B5EF4-FFF2-40B4-BE49-F238E27FC236}">
                <a16:creationId xmlns:a16="http://schemas.microsoft.com/office/drawing/2014/main" id="{937E1A50-66C0-BF4B-F636-52A568576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14" y="2544832"/>
            <a:ext cx="9473939" cy="3575701"/>
          </a:xfr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5D4B8268-B173-53C7-FBE0-631369F28884}"/>
              </a:ext>
            </a:extLst>
          </p:cNvPr>
          <p:cNvSpPr/>
          <p:nvPr/>
        </p:nvSpPr>
        <p:spPr>
          <a:xfrm>
            <a:off x="1136591" y="2271860"/>
            <a:ext cx="4604333" cy="265835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47EF4A2-1CA1-BB00-9B7C-815C6AB2CC5D}"/>
              </a:ext>
            </a:extLst>
          </p:cNvPr>
          <p:cNvSpPr/>
          <p:nvPr/>
        </p:nvSpPr>
        <p:spPr>
          <a:xfrm>
            <a:off x="6045724" y="2254515"/>
            <a:ext cx="5188333" cy="395034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5161738-46D8-769C-498A-A583D316CE3B}"/>
              </a:ext>
            </a:extLst>
          </p:cNvPr>
          <p:cNvSpPr txBox="1"/>
          <p:nvPr/>
        </p:nvSpPr>
        <p:spPr>
          <a:xfrm>
            <a:off x="7951432" y="1880413"/>
            <a:ext cx="13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Moje </a:t>
            </a:r>
            <a:r>
              <a:rPr lang="cs-CZ" dirty="0"/>
              <a:t>práce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19A5135-6516-BE79-DABF-09B52B43FC06}"/>
              </a:ext>
            </a:extLst>
          </p:cNvPr>
          <p:cNvSpPr txBox="1"/>
          <p:nvPr/>
        </p:nvSpPr>
        <p:spPr>
          <a:xfrm>
            <a:off x="2656216" y="1914543"/>
            <a:ext cx="192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Převzatá část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89457C7-474B-17A1-E55E-1E853A9C08F4}"/>
              </a:ext>
            </a:extLst>
          </p:cNvPr>
          <p:cNvSpPr txBox="1"/>
          <p:nvPr/>
        </p:nvSpPr>
        <p:spPr>
          <a:xfrm>
            <a:off x="1520795" y="5340710"/>
            <a:ext cx="38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 Komponent diagram soustavy</a:t>
            </a:r>
          </a:p>
        </p:txBody>
      </p:sp>
    </p:spTree>
    <p:extLst>
      <p:ext uri="{BB962C8B-B14F-4D97-AF65-F5344CB8AC3E}">
        <p14:creationId xmlns:p14="http://schemas.microsoft.com/office/powerpoint/2010/main" val="1235407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487D4-FB80-2C36-6759-BC64691A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2E47CB-D463-A081-73F8-7ED80A6B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91" y="2481943"/>
            <a:ext cx="10647972" cy="3695020"/>
          </a:xfrm>
        </p:spPr>
        <p:txBody>
          <a:bodyPr/>
          <a:lstStyle/>
          <a:p>
            <a:r>
              <a:rPr lang="cs-CZ" dirty="0"/>
              <a:t>Programovací jazyk Python</a:t>
            </a:r>
          </a:p>
          <a:p>
            <a:r>
              <a:rPr lang="cs-CZ" dirty="0"/>
              <a:t>Grafická knihovna Tkinter s uživatelskou nadstavbou </a:t>
            </a:r>
            <a:r>
              <a:rPr lang="en-US" dirty="0"/>
              <a:t>C</a:t>
            </a:r>
            <a:r>
              <a:rPr lang="cs-CZ" dirty="0" err="1"/>
              <a:t>ustom</a:t>
            </a:r>
            <a:r>
              <a:rPr lang="en-US" dirty="0"/>
              <a:t>T</a:t>
            </a:r>
            <a:r>
              <a:rPr lang="cs-CZ" dirty="0" err="1"/>
              <a:t>kiter</a:t>
            </a:r>
            <a:endParaRPr lang="en-US" dirty="0"/>
          </a:p>
          <a:p>
            <a:r>
              <a:rPr lang="cs-CZ" dirty="0"/>
              <a:t>Databázová knihovna SQLite</a:t>
            </a:r>
          </a:p>
          <a:p>
            <a:r>
              <a:rPr lang="cs-CZ" dirty="0"/>
              <a:t>Další okna pomocí  metody </a:t>
            </a:r>
            <a:r>
              <a:rPr lang="cs-CZ" dirty="0" err="1"/>
              <a:t>CTkTopLevel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E3BEE8-160F-35B1-4CD1-78E56B5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9093D4-0018-FC85-00D5-57E65B70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2207AA-9E55-5204-5A5F-CEA2EA7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11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B96061-11E2-929E-1B23-F436FF1E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12.06.2024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EEC864-3817-58E5-B366-B04D3446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B0DB-4CB0-5905-FFC0-07F8F40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9</a:t>
            </a:fld>
            <a:endParaRPr lang="cs-CZ"/>
          </a:p>
        </p:txBody>
      </p:sp>
      <p:pic>
        <p:nvPicPr>
          <p:cNvPr id="7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D791B4FD-B73D-B41A-15ED-24076390F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1" y="1492898"/>
            <a:ext cx="5591821" cy="3384523"/>
          </a:xfrm>
        </p:spPr>
      </p:pic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72AB24DD-D0B8-AE71-2F9C-C7B2C8A0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6" y="1492897"/>
            <a:ext cx="5683624" cy="3384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264FBF3-81DB-524F-43F8-D9595D6E2122}"/>
              </a:ext>
            </a:extLst>
          </p:cNvPr>
          <p:cNvSpPr txBox="1"/>
          <p:nvPr/>
        </p:nvSpPr>
        <p:spPr>
          <a:xfrm>
            <a:off x="1182004" y="4992757"/>
            <a:ext cx="37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 Přihlašovací okno </a:t>
            </a:r>
            <a:r>
              <a:rPr lang="en-US" dirty="0"/>
              <a:t>– light mode 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F8B6D7B-3E86-18D8-FF72-9EDF27A331DC}"/>
              </a:ext>
            </a:extLst>
          </p:cNvPr>
          <p:cNvSpPr txBox="1"/>
          <p:nvPr/>
        </p:nvSpPr>
        <p:spPr>
          <a:xfrm>
            <a:off x="7121985" y="4995771"/>
            <a:ext cx="38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7</a:t>
            </a:r>
            <a:r>
              <a:rPr lang="cs-CZ" dirty="0"/>
              <a:t> Přihlašovací okno </a:t>
            </a:r>
            <a:r>
              <a:rPr lang="en-US" dirty="0"/>
              <a:t>– Dark mode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1659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458</Words>
  <Application>Microsoft Office PowerPoint</Application>
  <PresentationFormat>Širokoúhlá obrazovka</PresentationFormat>
  <Paragraphs>114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Motiv Office</vt:lpstr>
      <vt:lpstr>Ovládací software pro nezávislé ovládání pěti pneumatických svalů v robotické struktuře</vt:lpstr>
      <vt:lpstr>Obsah</vt:lpstr>
      <vt:lpstr>Proč soustava vůbec vznikla</vt:lpstr>
      <vt:lpstr>Pneumatická soustava</vt:lpstr>
      <vt:lpstr>Pneumatické svaly</vt:lpstr>
      <vt:lpstr>Cíle práce</vt:lpstr>
      <vt:lpstr>Metodika</vt:lpstr>
      <vt:lpstr>Technické řešení</vt:lpstr>
      <vt:lpstr>Prezentace aplikace PowerPoint</vt:lpstr>
      <vt:lpstr>Návrh uživatelských rolí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Závěr</vt:lpstr>
      <vt:lpstr>Děkuji za pozornost Dotazy?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31</cp:revision>
  <dcterms:created xsi:type="dcterms:W3CDTF">2024-06-05T11:21:56Z</dcterms:created>
  <dcterms:modified xsi:type="dcterms:W3CDTF">2024-06-05T13:10:56Z</dcterms:modified>
</cp:coreProperties>
</file>