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3_D4EA65F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1_A6AED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7_6359F90E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0B_A5955B04.xml" ContentType="application/vnd.ms-powerpoint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80" r:id="rId4"/>
    <p:sldId id="260" r:id="rId5"/>
    <p:sldId id="275" r:id="rId6"/>
    <p:sldId id="261" r:id="rId7"/>
    <p:sldId id="278" r:id="rId8"/>
    <p:sldId id="259" r:id="rId9"/>
    <p:sldId id="273" r:id="rId10"/>
    <p:sldId id="262" r:id="rId11"/>
    <p:sldId id="263" r:id="rId12"/>
    <p:sldId id="276" r:id="rId13"/>
    <p:sldId id="264" r:id="rId14"/>
    <p:sldId id="266" r:id="rId15"/>
    <p:sldId id="277" r:id="rId16"/>
    <p:sldId id="279" r:id="rId17"/>
    <p:sldId id="268" r:id="rId18"/>
    <p:sldId id="267" r:id="rId19"/>
    <p:sldId id="269" r:id="rId20"/>
    <p:sldId id="271" r:id="rId21"/>
  </p:sldIdLst>
  <p:sldSz cx="9144000" cy="6858000" type="screen4x3"/>
  <p:notesSz cx="6858000" cy="9144000"/>
  <p:embeddedFontLst>
    <p:embeddedFont>
      <p:font typeface="Technika" panose="020B0604020202020204" charset="0"/>
      <p:regular r:id="rId23"/>
      <p:bold r:id="rId24"/>
      <p:italic r:id="rId25"/>
      <p:boldItalic r:id="rId26"/>
    </p:embeddedFont>
    <p:embeddedFont>
      <p:font typeface="Technika-Bold" panose="00000600000000000000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04" autoAdjust="0"/>
  </p:normalViewPr>
  <p:slideViewPr>
    <p:cSldViewPr snapToGrid="0">
      <p:cViewPr>
        <p:scale>
          <a:sx n="75" d="100"/>
          <a:sy n="75" d="100"/>
        </p:scale>
        <p:origin x="267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omments/modernComment_107_6359F9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6F3B42-3181-45D8-9086-ADF66AAF86A6}" authorId="{6529B679-E021-05CF-90FB-DF191BF6397B}" created="2024-06-05T08:44:21.9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66840846" sldId="263"/>
      <ac:picMk id="6" creationId="{FB1EA9A8-6553-64DC-B0A8-8751A4685CB0}"/>
    </ac:deMkLst>
    <p188:txBody>
      <a:bodyPr/>
      <a:lstStyle/>
      <a:p>
        <a:r>
          <a:rPr lang="cs-CZ"/>
          <a:t>Na jeden slide</a:t>
        </a:r>
      </a:p>
    </p188:txBody>
  </p188:cm>
</p188:cmLst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replyLst>
      <p188:reply id="{15118F83-95B2-4249-9A4C-86EE49474C1B}" authorId="{6529B679-E021-05CF-90FB-DF191BF6397B}" created="2024-06-04T08:29:09.742">
        <p188:txBody>
          <a:bodyPr/>
          <a:lstStyle/>
          <a:p>
            <a:r>
              <a:rPr lang="cs-CZ"/>
              <a:t>A možná to udělat aby to bylo lépe vidět</a:t>
            </a:r>
          </a:p>
        </p188:txBody>
      </p188:reply>
    </p188:reply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comments/modernComment_113_D4EA65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48CBFD-8216-4833-91C4-B63B36563AB7}" authorId="{6529B679-E021-05CF-90FB-DF191BF6397B}" created="2024-06-05T08:38:41.2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72131312" sldId="275"/>
      <ac:picMk id="6" creationId="{BDFDAEA3-78E0-A2C8-0899-B92B829FB37D}"/>
    </ac:deMkLst>
    <p188:replyLst>
      <p188:reply id="{28CAC73A-B3AD-4264-BA27-9F5D7B5BE2EE}" authorId="{6529B679-E021-05CF-90FB-DF191BF6397B}" created="2024-06-05T08:42:32.349">
        <p188:txBody>
          <a:bodyPr/>
          <a:lstStyle/>
          <a:p>
            <a:r>
              <a:rPr lang="cs-CZ"/>
              <a:t>Ilustrační fotkty po konci prezentace</a:t>
            </a:r>
          </a:p>
        </p188:txBody>
      </p188:reply>
    </p188:replyLst>
    <p188:txBody>
      <a:bodyPr/>
      <a:lstStyle/>
      <a:p>
        <a:r>
          <a:rPr lang="cs-CZ"/>
          <a:t>Nějak to spojit s předchozím slidemem a přidat popis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0-0:20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48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4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0:20-0:50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2-3:35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3:35-4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4-4:35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7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1:15-2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576CE458-B900-9805-0666-995AD2F99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62050" y="871538"/>
            <a:ext cx="914400" cy="9144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432531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7353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3AA5BB-A98B-6EDF-F7C4-8BE245A5224E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AEDD-BE86-7FB6-245D-8309C71B93D5}"/>
              </a:ext>
            </a:extLst>
          </p:cNvPr>
          <p:cNvSpPr txBox="1"/>
          <p:nvPr userDrawn="1"/>
        </p:nvSpPr>
        <p:spPr>
          <a:xfrm>
            <a:off x="3315855" y="6424767"/>
            <a:ext cx="338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Marek Darsa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Bakalářská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práce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12. 6. 2024</a:t>
            </a:r>
            <a:endParaRPr lang="cs-CZ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7D3D95C-195F-3892-B99C-A72FD1206C88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8AF4E05-0D7B-1412-FC37-09117712F63D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6359F90E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D4EA65F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bionformatika</a:t>
            </a:r>
            <a:endParaRPr lang="en-US" dirty="0"/>
          </a:p>
          <a:p>
            <a:r>
              <a:rPr lang="cs-CZ" dirty="0"/>
              <a:t>Vedoucí</a:t>
            </a:r>
            <a:r>
              <a:rPr lang="en-US" dirty="0"/>
              <a:t> </a:t>
            </a:r>
            <a:r>
              <a:rPr lang="cs-CZ" dirty="0"/>
              <a:t>práce</a:t>
            </a:r>
            <a:r>
              <a:rPr lang="en-US" dirty="0"/>
              <a:t> : Ing. Martin Bejtic</a:t>
            </a:r>
          </a:p>
          <a:p>
            <a:r>
              <a:rPr lang="en-US" dirty="0" err="1"/>
              <a:t>Konzultant</a:t>
            </a:r>
            <a:r>
              <a:rPr lang="en-US" dirty="0"/>
              <a:t>: 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B6900-5019-0CE9-E98A-F652E1781C35}"/>
              </a:ext>
            </a:extLst>
          </p:cNvPr>
          <p:cNvSpPr txBox="1"/>
          <p:nvPr/>
        </p:nvSpPr>
        <p:spPr>
          <a:xfrm>
            <a:off x="2743200" y="4296102"/>
            <a:ext cx="44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Marek Darsa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Bak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Technické</a:t>
            </a:r>
            <a:r>
              <a:rPr lang="en-US" dirty="0"/>
              <a:t> </a:t>
            </a:r>
            <a:r>
              <a:rPr lang="en-US" dirty="0" err="1"/>
              <a:t>řešení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Přidat</a:t>
            </a:r>
            <a:r>
              <a:rPr lang="en-US" dirty="0"/>
              <a:t> </a:t>
            </a:r>
            <a:r>
              <a:rPr lang="en-US" dirty="0" err="1"/>
              <a:t>obsah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FB1EA9A8-6553-64DC-B0A8-8751A468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59000"/>
            <a:ext cx="6840000" cy="4140000"/>
          </a:xfrm>
        </p:spPr>
      </p:pic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DEFDA144-2E95-1213-0925-4E63E492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92750"/>
            <a:ext cx="6840000" cy="4072500"/>
          </a:xfrm>
        </p:spPr>
      </p:pic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cs-CZ" dirty="0"/>
              <a:t>Navrhnutí a vytvoření uživatelských rolí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rozdělení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 </a:t>
            </a:r>
            <a:r>
              <a:rPr lang="en-US" dirty="0" err="1"/>
              <a:t>každému</a:t>
            </a:r>
            <a:r>
              <a:rPr lang="en-US" dirty="0"/>
              <a:t> body co </a:t>
            </a:r>
            <a:r>
              <a:rPr lang="en-US" dirty="0" err="1"/>
              <a:t>může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nemůže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napsat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06549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27216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88066"/>
            <a:ext cx="8604000" cy="4081868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Obsah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Téma bakalářské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Pneumatická soustava, Pneumatické svaly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Metodika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286" y="1124712"/>
            <a:ext cx="6858000" cy="2386584"/>
          </a:xfrm>
        </p:spPr>
        <p:txBody>
          <a:bodyPr anchor="b">
            <a:normAutofit fontScale="90000"/>
          </a:bodyPr>
          <a:lstStyle/>
          <a:p>
            <a:pPr algn="ctr" defTabSz="457200"/>
            <a:r>
              <a:rPr lang="cs-CZ" sz="4800" kern="1200" dirty="0"/>
              <a:t>Děkuji za pozornost </a:t>
            </a:r>
            <a:br>
              <a:rPr lang="cs-CZ" sz="4800" kern="1200" dirty="0"/>
            </a:br>
            <a:r>
              <a:rPr lang="cs-CZ" sz="4800" kern="1200" dirty="0"/>
              <a:t>Dotazy?</a:t>
            </a:r>
            <a:br>
              <a:rPr lang="en-US" sz="4800" kern="1200" dirty="0"/>
            </a:br>
            <a:br>
              <a:rPr lang="en-US" sz="4800" kern="1200" dirty="0"/>
            </a:br>
            <a:endParaRPr lang="cs-CZ" sz="4800" kern="1200" dirty="0"/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9DD-5DD2-CA77-8FF8-4D894DE4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en-US" dirty="0" err="1"/>
              <a:t>populisticky</a:t>
            </a:r>
            <a:r>
              <a:rPr lang="en-US" dirty="0"/>
              <a:t> pro </a:t>
            </a:r>
            <a:r>
              <a:rPr lang="en-US" dirty="0" err="1"/>
              <a:t>blbce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6B19-B368-6BD6-4C84-5CBDD144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Proč</a:t>
            </a:r>
            <a:r>
              <a:rPr lang="en-US" dirty="0"/>
              <a:t> to </a:t>
            </a:r>
            <a:r>
              <a:rPr lang="en-US" dirty="0" err="1"/>
              <a:t>dělám</a:t>
            </a:r>
            <a:r>
              <a:rPr lang="en-US" dirty="0"/>
              <a:t> a co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mím</a:t>
            </a:r>
            <a:r>
              <a:rPr lang="en-US" dirty="0"/>
              <a:t> </a:t>
            </a:r>
            <a:r>
              <a:rPr lang="en-US" dirty="0" err="1"/>
              <a:t>ukolem</a:t>
            </a:r>
            <a:br>
              <a:rPr lang="en-US" dirty="0"/>
            </a:br>
            <a:r>
              <a:rPr lang="en-US" dirty="0" err="1"/>
              <a:t>ilustračí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v </a:t>
            </a:r>
            <a:r>
              <a:rPr lang="en-US" dirty="0" err="1"/>
              <a:t>magnetické</a:t>
            </a:r>
            <a:r>
              <a:rPr lang="en-US" dirty="0"/>
              <a:t> </a:t>
            </a:r>
            <a:r>
              <a:rPr lang="en-US" dirty="0" err="1"/>
              <a:t>rezonanci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Formulace</a:t>
            </a:r>
            <a:r>
              <a:rPr lang="en-US" dirty="0"/>
              <a:t> </a:t>
            </a:r>
            <a:r>
              <a:rPr lang="en-US" dirty="0" err="1"/>
              <a:t>problému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8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byla na zakázku vytvořena firmou Prokyber</a:t>
            </a:r>
            <a:r>
              <a:rPr lang="en-US" dirty="0"/>
              <a:t>,</a:t>
            </a:r>
            <a:r>
              <a:rPr lang="cs-CZ" dirty="0"/>
              <a:t> která k tomu dodala základní ovládací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Pneumatická</a:t>
            </a:r>
            <a:r>
              <a:rPr lang="en-US" dirty="0"/>
              <a:t> s</a:t>
            </a:r>
            <a:r>
              <a:rPr lang="cs-CZ" dirty="0" err="1"/>
              <a:t>oustava</a:t>
            </a:r>
            <a:r>
              <a:rPr lang="cs-CZ" dirty="0"/>
              <a:t> se využívá</a:t>
            </a:r>
            <a:r>
              <a:rPr lang="en-US" dirty="0"/>
              <a:t> v</a:t>
            </a:r>
            <a:r>
              <a:rPr lang="cs-CZ" dirty="0"/>
              <a:t> tým</a:t>
            </a:r>
            <a:r>
              <a:rPr lang="en-US" dirty="0"/>
              <a:t>u</a:t>
            </a:r>
            <a:br>
              <a:rPr lang="en-US" dirty="0"/>
            </a:br>
            <a:r>
              <a:rPr lang="en-US" dirty="0"/>
              <a:t>Ing. Jan </a:t>
            </a:r>
            <a:r>
              <a:rPr lang="en-US" dirty="0" err="1"/>
              <a:t>Kauler</a:t>
            </a:r>
            <a:r>
              <a:rPr lang="en-US" dirty="0"/>
              <a:t>, Ph. D. a Ing. Martin Bejtic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 Soustava vznikla pro zjednodušení pohybu s pacientovou hlavou ve stísněných prostorách</a:t>
            </a:r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BDFDAEA3-78E0-A2C8-0899-B92B829F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23600" y="1256662"/>
            <a:ext cx="7696800" cy="4788000"/>
          </a:xfrm>
          <a:noFill/>
        </p:spPr>
      </p:pic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 soustavě se využívají svaly které byly speciálně vytvořeny pro tuto soustavu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Odlévá se ze </a:t>
            </a:r>
            <a:r>
              <a:rPr lang="cs-CZ" sz="1600" dirty="0"/>
              <a:t>silikonu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868F9440-08DD-266C-B05B-88145AC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425753"/>
            <a:ext cx="2963046" cy="4618866"/>
          </a:xfrm>
        </p:spPr>
      </p:pic>
      <p:pic>
        <p:nvPicPr>
          <p:cNvPr id="10" name="Obrázek 9" descr="Obsah obrázku mléčné výrobky, smetana, dezert, interiér&#10;&#10;Popis byl vytvořen automaticky">
            <a:extLst>
              <a:ext uri="{FF2B5EF4-FFF2-40B4-BE49-F238E27FC236}">
                <a16:creationId xmlns:a16="http://schemas.microsoft.com/office/drawing/2014/main" id="{4FC093A9-E62F-EA41-BA4D-D522E4E8A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9" y="1425753"/>
            <a:ext cx="2773825" cy="4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Vytvoření grafického uživatelské prostředí a ovládacího softwaru pro ovládání pneumatické soustavy o 5 na sobě nezávislých pneumatických svalech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Navrhnutí a vytvoření možnosti uživatelských rolí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Vytvoření metody pro </a:t>
            </a:r>
            <a:r>
              <a:rPr lang="cs-CZ" dirty="0"/>
              <a:t>ovládání jednotlivých svalů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nastavit pro každý sval různé parametry a tyto parametry mít možnost měnit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1111</TotalTime>
  <Words>292</Words>
  <Application>Microsoft Office PowerPoint</Application>
  <PresentationFormat>Předvádění na obrazovce (4:3)</PresentationFormat>
  <Paragraphs>77</Paragraphs>
  <Slides>20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Wingdings</vt:lpstr>
      <vt:lpstr>Technika</vt:lpstr>
      <vt:lpstr>Arial</vt:lpstr>
      <vt:lpstr>Technika-Bold</vt:lpstr>
      <vt:lpstr>Aptos</vt:lpstr>
      <vt:lpstr>Motiv Office</vt:lpstr>
      <vt:lpstr>Ovládací software pro nezávislé ovládání  pěti pneumatických svalů v robotické struktuře</vt:lpstr>
      <vt:lpstr>Obsah</vt:lpstr>
      <vt:lpstr>Mini uvod populisticky pro blbce </vt:lpstr>
      <vt:lpstr>Pneumatická soustava</vt:lpstr>
      <vt:lpstr>Prezentace aplikace PowerPoint</vt:lpstr>
      <vt:lpstr>Pneumatické svaly</vt:lpstr>
      <vt:lpstr>Prezentace aplikace PowerPoint</vt:lpstr>
      <vt:lpstr>Cíle práce</vt:lpstr>
      <vt:lpstr>Metodika</vt:lpstr>
      <vt:lpstr>Technické řešení</vt:lpstr>
      <vt:lpstr>Prezentace aplikace PowerPoint</vt:lpstr>
      <vt:lpstr>Prezentace aplikace PowerPoint</vt:lpstr>
      <vt:lpstr>Navrhnutí a vytvoření uživatelských rolí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Závěr </vt:lpstr>
      <vt:lpstr>Děkuji za pozornost  Dotazy?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33</cp:revision>
  <dcterms:created xsi:type="dcterms:W3CDTF">2024-06-03T08:36:38Z</dcterms:created>
  <dcterms:modified xsi:type="dcterms:W3CDTF">2024-06-05T14:17:38Z</dcterms:modified>
</cp:coreProperties>
</file>