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13_D4EA65F0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11_A6AED933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07_6359F90E.xml" ContentType="application/vnd.ms-powerpoint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modernComment_10B_A5955B04.xml" ContentType="application/vnd.ms-powerpoint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80" r:id="rId4"/>
    <p:sldId id="259" r:id="rId5"/>
    <p:sldId id="260" r:id="rId6"/>
    <p:sldId id="275" r:id="rId7"/>
    <p:sldId id="261" r:id="rId8"/>
    <p:sldId id="278" r:id="rId9"/>
    <p:sldId id="273" r:id="rId10"/>
    <p:sldId id="262" r:id="rId11"/>
    <p:sldId id="263" r:id="rId12"/>
    <p:sldId id="276" r:id="rId13"/>
    <p:sldId id="264" r:id="rId14"/>
    <p:sldId id="266" r:id="rId15"/>
    <p:sldId id="277" r:id="rId16"/>
    <p:sldId id="279" r:id="rId17"/>
    <p:sldId id="268" r:id="rId18"/>
    <p:sldId id="267" r:id="rId19"/>
    <p:sldId id="269" r:id="rId20"/>
    <p:sldId id="271" r:id="rId21"/>
  </p:sldIdLst>
  <p:sldSz cx="9144000" cy="6858000" type="screen4x3"/>
  <p:notesSz cx="6858000" cy="9144000"/>
  <p:embeddedFontLst>
    <p:embeddedFont>
      <p:font typeface="Technika" panose="020B0604020202020204" charset="0"/>
      <p:regular r:id="rId23"/>
      <p:bold r:id="rId24"/>
      <p:italic r:id="rId25"/>
      <p:boldItalic r:id="rId26"/>
    </p:embeddedFont>
    <p:embeddedFont>
      <p:font typeface="Technika-Bold" panose="00000600000000000000" charset="0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29B679-E021-05CF-90FB-DF191BF6397B}" name="Darsa, Marek" initials="MD" userId="S::darsamar@cvut.cz::fb559a9e-4025-4efc-8d87-aaebcb22956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0264" autoAdjust="0"/>
  </p:normalViewPr>
  <p:slideViewPr>
    <p:cSldViewPr snapToGrid="0">
      <p:cViewPr varScale="1">
        <p:scale>
          <a:sx n="58" d="100"/>
          <a:sy n="58" d="100"/>
        </p:scale>
        <p:origin x="13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comments/modernComment_107_6359F9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26F3B42-3181-45D8-9086-ADF66AAF86A6}" authorId="{6529B679-E021-05CF-90FB-DF191BF6397B}" created="2024-06-05T08:44:21.96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66840846" sldId="263"/>
      <ac:picMk id="6" creationId="{FB1EA9A8-6553-64DC-B0A8-8751A4685CB0}"/>
    </ac:deMkLst>
    <p188:txBody>
      <a:bodyPr/>
      <a:lstStyle/>
      <a:p>
        <a:r>
          <a:rPr lang="cs-CZ"/>
          <a:t>Na jeden slide</a:t>
        </a:r>
      </a:p>
    </p188:txBody>
  </p188:cm>
</p188:cmLst>
</file>

<file path=ppt/comments/modernComment_10B_A5955B0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BA556AC-8352-4734-8041-15D3C9BE02BE}" authorId="{6529B679-E021-05CF-90FB-DF191BF6397B}" created="2024-06-03T16:05:58.83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78028804" sldId="267"/>
      <ac:picMk id="11" creationId="{A02506FC-7701-686E-26BE-182AA6887D43}"/>
    </ac:deMkLst>
    <p188:txBody>
      <a:bodyPr/>
      <a:lstStyle/>
      <a:p>
        <a:r>
          <a:rPr lang="en-US"/>
          <a:t>Tohle si zkusit jak to bude vidět dyštak ukažu jak to vypadá celé ale pak zaměřím na jednotlivé komponenty</a:t>
        </a:r>
      </a:p>
    </p188:txBody>
  </p188:cm>
</p188:cmLst>
</file>

<file path=ppt/comments/modernComment_111_A6AED9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C60CD1-E56E-42E9-A75C-24A3CC09C363}" authorId="{6529B679-E021-05CF-90FB-DF191BF6397B}" created="2024-06-03T15:48:17.17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96476723" sldId="273"/>
      <ac:picMk id="5" creationId="{87E0771F-A9B8-A4C5-55FF-4E4E5EFFAD96}"/>
    </ac:deMkLst>
    <p188:replyLst>
      <p188:reply id="{15118F83-95B2-4249-9A4C-86EE49474C1B}" authorId="{6529B679-E021-05CF-90FB-DF191BF6397B}" created="2024-06-04T08:29:09.742">
        <p188:txBody>
          <a:bodyPr/>
          <a:lstStyle/>
          <a:p>
            <a:r>
              <a:rPr lang="cs-CZ"/>
              <a:t>A možná to udělat aby to bylo lépe vidět</a:t>
            </a:r>
          </a:p>
        </p188:txBody>
      </p188:reply>
    </p188:replyLst>
    <p188:txBody>
      <a:bodyPr/>
      <a:lstStyle/>
      <a:p>
        <a:r>
          <a:rPr lang="en-US"/>
          <a:t>Asi čárou rozdělím co jsem dělal já a co už bylo
</a:t>
        </a:r>
      </a:p>
    </p188:txBody>
  </p188:cm>
</p188:cmLst>
</file>

<file path=ppt/comments/modernComment_113_D4EA65F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948CBFD-8216-4833-91C4-B63B36563AB7}" authorId="{6529B679-E021-05CF-90FB-DF191BF6397B}" created="2024-06-05T08:38:41.21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72131312" sldId="275"/>
      <ac:picMk id="6" creationId="{BDFDAEA3-78E0-A2C8-0899-B92B829FB37D}"/>
    </ac:deMkLst>
    <p188:replyLst>
      <p188:reply id="{28CAC73A-B3AD-4264-BA27-9F5D7B5BE2EE}" authorId="{6529B679-E021-05CF-90FB-DF191BF6397B}" created="2024-06-05T08:42:32.349">
        <p188:txBody>
          <a:bodyPr/>
          <a:lstStyle/>
          <a:p>
            <a:r>
              <a:rPr lang="cs-CZ"/>
              <a:t>Ilustrační fotkty po konci prezentace</a:t>
            </a:r>
          </a:p>
        </p188:txBody>
      </p188:reply>
    </p188:replyLst>
    <p188:txBody>
      <a:bodyPr/>
      <a:lstStyle/>
      <a:p>
        <a:r>
          <a:rPr lang="cs-CZ"/>
          <a:t>Nějak to spojit s předchozím slidemem a přidat popis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55661-5C00-4D03-9EFE-BA5893C7AC68}" type="datetimeFigureOut">
              <a:rPr lang="cs-CZ" smtClean="0"/>
              <a:t>05.06.2024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99985-F144-4F30-9B65-93EDEC4428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730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0-0:20</a:t>
            </a:r>
          </a:p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8527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8845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3637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3141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3135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488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4747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704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1444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945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0:20-0:50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99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1:15-2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853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2-3:35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025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3:35-4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940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4-4:35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727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6927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1965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981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9999" y="1432531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257353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03AA5BB-A98B-6EDF-F7C4-8BE245A5224E}"/>
              </a:ext>
            </a:extLst>
          </p:cNvPr>
          <p:cNvSpPr txBox="1"/>
          <p:nvPr userDrawn="1"/>
        </p:nvSpPr>
        <p:spPr>
          <a:xfrm>
            <a:off x="7947589" y="6332434"/>
            <a:ext cx="9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B263571-2B6E-45E4-877C-B1582C952F88}" type="slidenum">
              <a:rPr lang="cs-CZ" smtClean="0"/>
              <a:t>‹#›</a:t>
            </a:fld>
            <a:r>
              <a:rPr lang="en-US" dirty="0"/>
              <a:t>/20</a:t>
            </a:r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5AEDD-BE86-7FB6-245D-8309C71B93D5}"/>
              </a:ext>
            </a:extLst>
          </p:cNvPr>
          <p:cNvSpPr txBox="1"/>
          <p:nvPr userDrawn="1"/>
        </p:nvSpPr>
        <p:spPr>
          <a:xfrm>
            <a:off x="3315855" y="6424767"/>
            <a:ext cx="338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Marek Darsa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Bakalářská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práce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12. 6. 2024</a:t>
            </a:r>
            <a:endParaRPr lang="cs-CZ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C7D3D95C-195F-3892-B99C-A72FD1206C88}"/>
              </a:ext>
            </a:extLst>
          </p:cNvPr>
          <p:cNvSpPr txBox="1"/>
          <p:nvPr userDrawn="1"/>
        </p:nvSpPr>
        <p:spPr>
          <a:xfrm>
            <a:off x="7947589" y="6332434"/>
            <a:ext cx="9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B263571-2B6E-45E4-877C-B1582C952F88}" type="slidenum">
              <a:rPr lang="cs-CZ" smtClean="0"/>
              <a:t>‹#›</a:t>
            </a:fld>
            <a:r>
              <a:rPr lang="en-US"/>
              <a:t>/20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B8AF4E05-0D7B-1412-FC37-09117712F63D}"/>
              </a:ext>
            </a:extLst>
          </p:cNvPr>
          <p:cNvSpPr txBox="1"/>
          <p:nvPr userDrawn="1"/>
        </p:nvSpPr>
        <p:spPr>
          <a:xfrm>
            <a:off x="7947589" y="6332434"/>
            <a:ext cx="9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B263571-2B6E-45E4-877C-B1582C952F88}" type="slidenum">
              <a:rPr lang="cs-CZ" smtClean="0"/>
              <a:t>‹#›</a:t>
            </a:fld>
            <a:r>
              <a:rPr lang="en-US" dirty="0"/>
              <a:t>/20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7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  <p:sldLayoutId id="2147483687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6359F90E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A5955B0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3_D4EA65F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1_A6AED93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1080000" y="1319153"/>
            <a:ext cx="7736694" cy="2976949"/>
          </a:xfrm>
        </p:spPr>
        <p:txBody>
          <a:bodyPr>
            <a:normAutofit fontScale="90000"/>
          </a:bodyPr>
          <a:lstStyle/>
          <a:p>
            <a:pPr algn="ctr"/>
            <a:r>
              <a:rPr lang="cs-CZ" dirty="0"/>
              <a:t>Ovládací software pro nezávislé ovládání </a:t>
            </a:r>
            <a:br>
              <a:rPr lang="cs-CZ" dirty="0"/>
            </a:br>
            <a:r>
              <a:rPr lang="cs-CZ" dirty="0"/>
              <a:t>pěti pneumatických svalů v robotické struktuře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0" y="4642247"/>
            <a:ext cx="7736693" cy="1793199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err="1"/>
              <a:t>bionformatika</a:t>
            </a:r>
            <a:endParaRPr lang="en-US" dirty="0"/>
          </a:p>
          <a:p>
            <a:r>
              <a:rPr lang="cs-CZ" dirty="0"/>
              <a:t>Vedoucí</a:t>
            </a:r>
            <a:r>
              <a:rPr lang="en-US" dirty="0"/>
              <a:t> </a:t>
            </a:r>
            <a:r>
              <a:rPr lang="cs-CZ" dirty="0"/>
              <a:t>práce</a:t>
            </a:r>
            <a:r>
              <a:rPr lang="en-US" dirty="0"/>
              <a:t> : Ing. Martin Bejtic</a:t>
            </a:r>
          </a:p>
          <a:p>
            <a:r>
              <a:rPr lang="en-US" dirty="0" err="1"/>
              <a:t>Konzultant</a:t>
            </a:r>
            <a:r>
              <a:rPr lang="en-US" dirty="0"/>
              <a:t>: </a:t>
            </a:r>
          </a:p>
          <a:p>
            <a:r>
              <a:rPr lang="en-US" dirty="0"/>
              <a:t>12.6.2024</a:t>
            </a:r>
            <a:endParaRPr lang="cs-C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B6900-5019-0CE9-E98A-F652E1781C35}"/>
              </a:ext>
            </a:extLst>
          </p:cNvPr>
          <p:cNvSpPr txBox="1"/>
          <p:nvPr/>
        </p:nvSpPr>
        <p:spPr>
          <a:xfrm>
            <a:off x="2743200" y="4296102"/>
            <a:ext cx="445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Marek Darsa 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Bak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Práce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6BAE-A07C-BFB6-F76D-F422BB02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Technické</a:t>
            </a:r>
            <a:r>
              <a:rPr lang="en-US" dirty="0"/>
              <a:t> </a:t>
            </a:r>
            <a:r>
              <a:rPr lang="en-US" dirty="0" err="1"/>
              <a:t>řešení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8F9E-5DE5-AEA8-D598-4203D9F2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Knihovna</a:t>
            </a:r>
            <a:r>
              <a:rPr lang="en-US" dirty="0"/>
              <a:t> Tkinter a </a:t>
            </a:r>
            <a:r>
              <a:rPr lang="en-US" dirty="0" err="1"/>
              <a:t>customtikinter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Přidat</a:t>
            </a:r>
            <a:r>
              <a:rPr lang="en-US" dirty="0"/>
              <a:t> </a:t>
            </a:r>
            <a:r>
              <a:rPr lang="en-US" dirty="0" err="1"/>
              <a:t>obsah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936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5" descr="Obsah obrázku text, snímek obrazovky, software&#10;&#10;Popis byl vytvořen automaticky">
            <a:extLst>
              <a:ext uri="{FF2B5EF4-FFF2-40B4-BE49-F238E27FC236}">
                <a16:creationId xmlns:a16="http://schemas.microsoft.com/office/drawing/2014/main" id="{FB1EA9A8-6553-64DC-B0A8-8751A4685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1359000"/>
            <a:ext cx="6840000" cy="4140000"/>
          </a:xfrm>
        </p:spPr>
      </p:pic>
    </p:spTree>
    <p:extLst>
      <p:ext uri="{BB962C8B-B14F-4D97-AF65-F5344CB8AC3E}">
        <p14:creationId xmlns:p14="http://schemas.microsoft.com/office/powerpoint/2010/main" val="16668408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obsah 7" descr="Obsah obrázku text, snímek obrazovky, software, Multimediální software&#10;&#10;Popis byl vytvořen automaticky">
            <a:extLst>
              <a:ext uri="{FF2B5EF4-FFF2-40B4-BE49-F238E27FC236}">
                <a16:creationId xmlns:a16="http://schemas.microsoft.com/office/drawing/2014/main" id="{DEFDA144-2E95-1213-0925-4E63E4923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1392750"/>
            <a:ext cx="6840000" cy="4072500"/>
          </a:xfrm>
        </p:spPr>
      </p:pic>
    </p:spTree>
    <p:extLst>
      <p:ext uri="{BB962C8B-B14F-4D97-AF65-F5344CB8AC3E}">
        <p14:creationId xmlns:p14="http://schemas.microsoft.com/office/powerpoint/2010/main" val="24236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CBB0FA-2F20-BD42-8000-B7C6F6B2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800000"/>
            <a:ext cx="7794000" cy="1087934"/>
          </a:xfrm>
        </p:spPr>
        <p:txBody>
          <a:bodyPr anchor="t">
            <a:normAutofit/>
          </a:bodyPr>
          <a:lstStyle/>
          <a:p>
            <a:r>
              <a:rPr lang="cs-CZ" dirty="0"/>
              <a:t>Navrhnutí a vytvoření uživatelských rolí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84169D-B5C3-6104-C872-035CB75A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+ </a:t>
            </a:r>
            <a:r>
              <a:rPr lang="en-US" dirty="0" err="1"/>
              <a:t>rozdělení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 </a:t>
            </a:r>
            <a:r>
              <a:rPr lang="en-US" dirty="0" err="1"/>
              <a:t>každému</a:t>
            </a:r>
            <a:r>
              <a:rPr lang="en-US" dirty="0"/>
              <a:t> body co </a:t>
            </a:r>
            <a:r>
              <a:rPr lang="en-US" dirty="0" err="1"/>
              <a:t>může</a:t>
            </a:r>
            <a:r>
              <a:rPr lang="en-US" dirty="0"/>
              <a:t> a </a:t>
            </a:r>
            <a:r>
              <a:rPr lang="en-US" dirty="0" err="1"/>
              <a:t>a</a:t>
            </a:r>
            <a:r>
              <a:rPr lang="en-US" dirty="0"/>
              <a:t> </a:t>
            </a:r>
            <a:r>
              <a:rPr lang="en-US" dirty="0" err="1"/>
              <a:t>nemůže</a:t>
            </a:r>
            <a:r>
              <a:rPr lang="en-US" dirty="0"/>
              <a:t> </a:t>
            </a:r>
            <a:r>
              <a:rPr lang="en-US" dirty="0" err="1"/>
              <a:t>dělat</a:t>
            </a:r>
            <a:r>
              <a:rPr lang="en-US" dirty="0"/>
              <a:t> </a:t>
            </a:r>
            <a:r>
              <a:rPr lang="en-US" dirty="0" err="1"/>
              <a:t>jenom</a:t>
            </a:r>
            <a:r>
              <a:rPr lang="en-US" dirty="0"/>
              <a:t> </a:t>
            </a:r>
            <a:r>
              <a:rPr lang="en-US" dirty="0" err="1"/>
              <a:t>napsat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770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F8D1F5D-B0F3-48E4-71F7-CE7368604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0" y="1273896"/>
            <a:ext cx="7696800" cy="4310208"/>
          </a:xfrm>
          <a:noFill/>
        </p:spPr>
      </p:pic>
    </p:spTree>
    <p:extLst>
      <p:ext uri="{BB962C8B-B14F-4D97-AF65-F5344CB8AC3E}">
        <p14:creationId xmlns:p14="http://schemas.microsoft.com/office/powerpoint/2010/main" val="729308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3A481B9-9D24-1D52-0EE4-9CD91CB57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0" y="1206549"/>
            <a:ext cx="7696800" cy="4444902"/>
          </a:xfrm>
          <a:noFill/>
        </p:spPr>
      </p:pic>
    </p:spTree>
    <p:extLst>
      <p:ext uri="{BB962C8B-B14F-4D97-AF65-F5344CB8AC3E}">
        <p14:creationId xmlns:p14="http://schemas.microsoft.com/office/powerpoint/2010/main" val="1423701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F8D1F5D-B0F3-48E4-71F7-CE7368604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0" y="1273896"/>
            <a:ext cx="7696800" cy="4310208"/>
          </a:xfrm>
          <a:noFill/>
        </p:spPr>
      </p:pic>
    </p:spTree>
    <p:extLst>
      <p:ext uri="{BB962C8B-B14F-4D97-AF65-F5344CB8AC3E}">
        <p14:creationId xmlns:p14="http://schemas.microsoft.com/office/powerpoint/2010/main" val="2721666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ED609B-E8AD-9321-59CF-F21B293F0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1388066"/>
            <a:ext cx="8604000" cy="4081868"/>
          </a:xfrm>
        </p:spPr>
      </p:pic>
    </p:spTree>
    <p:extLst>
      <p:ext uri="{BB962C8B-B14F-4D97-AF65-F5344CB8AC3E}">
        <p14:creationId xmlns:p14="http://schemas.microsoft.com/office/powerpoint/2010/main" val="162238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02506FC-7701-686E-26BE-182AA6887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" y="1595244"/>
            <a:ext cx="8604250" cy="3667512"/>
          </a:xfrm>
        </p:spPr>
      </p:pic>
    </p:spTree>
    <p:extLst>
      <p:ext uri="{BB962C8B-B14F-4D97-AF65-F5344CB8AC3E}">
        <p14:creationId xmlns:p14="http://schemas.microsoft.com/office/powerpoint/2010/main" val="27780288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9028-D371-DE82-A90D-6598039B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40B8-F96A-3482-5097-3E4C45A4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cs-CZ" dirty="0"/>
              <a:t>Vytvoření GUI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cs-CZ" dirty="0"/>
              <a:t>Navrhnutí a vytvoření možnosti uživatelských rolí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cs-CZ" dirty="0"/>
              <a:t>Vytvoření metody pro ovládání jednotlivých svalů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cs-CZ" dirty="0"/>
              <a:t>Možnost provést měření na svalu a </a:t>
            </a:r>
            <a:r>
              <a:rPr lang="cs-CZ" dirty="0" err="1"/>
              <a:t>dale</a:t>
            </a:r>
            <a:r>
              <a:rPr lang="cs-CZ" dirty="0"/>
              <a:t> s tímto měřením pracovat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cs-CZ" dirty="0"/>
              <a:t>Možnost nastavit pro každý sval různé parametry a tyto parametry mít možnost měnit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473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AEB5DD-E87E-4633-DC17-C1A54CAE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Obsah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477B77-90E7-67D9-0E0E-5086FEE11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Téma bakalářské práce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Cíle práce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Pneumatická soustava, Pneumatické svaly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Metodika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Závěr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5552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B44335-9888-1F34-DA83-42DC4BA272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5286" y="1124712"/>
            <a:ext cx="6858000" cy="2386584"/>
          </a:xfrm>
        </p:spPr>
        <p:txBody>
          <a:bodyPr anchor="b">
            <a:normAutofit fontScale="90000"/>
          </a:bodyPr>
          <a:lstStyle/>
          <a:p>
            <a:pPr algn="ctr" defTabSz="457200"/>
            <a:r>
              <a:rPr lang="cs-CZ" sz="4800" kern="1200" dirty="0"/>
              <a:t>Děkuji za pozornost </a:t>
            </a:r>
            <a:br>
              <a:rPr lang="cs-CZ" sz="4800" kern="1200" dirty="0"/>
            </a:br>
            <a:r>
              <a:rPr lang="cs-CZ" sz="4800" kern="1200" dirty="0"/>
              <a:t>Dotazy?</a:t>
            </a:r>
            <a:br>
              <a:rPr lang="en-US" sz="4800" kern="1200" dirty="0"/>
            </a:br>
            <a:br>
              <a:rPr lang="en-US" sz="4800" kern="1200" dirty="0"/>
            </a:br>
            <a:endParaRPr lang="cs-CZ" sz="4800" kern="1200" dirty="0"/>
          </a:p>
        </p:txBody>
      </p:sp>
    </p:spTree>
    <p:extLst>
      <p:ext uri="{BB962C8B-B14F-4D97-AF65-F5344CB8AC3E}">
        <p14:creationId xmlns:p14="http://schemas.microsoft.com/office/powerpoint/2010/main" val="120047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49DD-5DD2-CA77-8FF8-4D894DE4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</a:t>
            </a:r>
            <a:r>
              <a:rPr lang="en-US" dirty="0" err="1"/>
              <a:t>uvod</a:t>
            </a:r>
            <a:r>
              <a:rPr lang="en-US" dirty="0"/>
              <a:t> </a:t>
            </a:r>
            <a:r>
              <a:rPr lang="en-US" dirty="0" err="1"/>
              <a:t>populisticky</a:t>
            </a:r>
            <a:r>
              <a:rPr lang="en-US" dirty="0"/>
              <a:t> pro </a:t>
            </a:r>
            <a:r>
              <a:rPr lang="en-US" dirty="0" err="1"/>
              <a:t>blbce</a:t>
            </a:r>
            <a:r>
              <a:rPr lang="en-US" dirty="0"/>
              <a:t> 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A6B19-B368-6BD6-4C84-5CBDD144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Proč</a:t>
            </a:r>
            <a:r>
              <a:rPr lang="en-US" dirty="0"/>
              <a:t> to </a:t>
            </a:r>
            <a:r>
              <a:rPr lang="en-US" dirty="0" err="1"/>
              <a:t>dělám</a:t>
            </a:r>
            <a:r>
              <a:rPr lang="en-US" dirty="0"/>
              <a:t> a co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mím</a:t>
            </a:r>
            <a:r>
              <a:rPr lang="en-US" dirty="0"/>
              <a:t> </a:t>
            </a:r>
            <a:r>
              <a:rPr lang="en-US" dirty="0" err="1"/>
              <a:t>ukolem</a:t>
            </a:r>
            <a:br>
              <a:rPr lang="en-US" dirty="0"/>
            </a:br>
            <a:r>
              <a:rPr lang="en-US" dirty="0" err="1"/>
              <a:t>ilustračí</a:t>
            </a:r>
            <a:r>
              <a:rPr lang="en-US" dirty="0"/>
              <a:t> </a:t>
            </a:r>
            <a:r>
              <a:rPr lang="en-US" dirty="0" err="1"/>
              <a:t>fotku</a:t>
            </a:r>
            <a:r>
              <a:rPr lang="en-US" dirty="0"/>
              <a:t> v </a:t>
            </a:r>
            <a:r>
              <a:rPr lang="en-US" dirty="0" err="1"/>
              <a:t>magnetické</a:t>
            </a:r>
            <a:r>
              <a:rPr lang="en-US" dirty="0"/>
              <a:t> </a:t>
            </a:r>
            <a:r>
              <a:rPr lang="en-US" dirty="0" err="1"/>
              <a:t>rezonanci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Formulace</a:t>
            </a:r>
            <a:r>
              <a:rPr lang="en-US" dirty="0"/>
              <a:t> </a:t>
            </a:r>
            <a:r>
              <a:rPr lang="en-US" dirty="0" err="1"/>
              <a:t>problému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3385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AF16-634E-35F5-9B4E-8EFF4E32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242F-6F90-42C8-13B0-E82D1889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Vytvoření grafického uživatelské prostředí a ovládacího softwaru pro ovládání pneumatické soustavy o 5 na sobě nezávislých pneumatických svalech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Vytvoření 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Navrhnutí a vytvoření možnosti uživatelských rolí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Vytvoření metody pro </a:t>
            </a:r>
            <a:r>
              <a:rPr lang="cs-CZ" dirty="0"/>
              <a:t>ovládání jednotlivých svalů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Možnost provést měření na svalu a </a:t>
            </a:r>
            <a:r>
              <a:rPr lang="cs-CZ" dirty="0" err="1"/>
              <a:t>dale</a:t>
            </a:r>
            <a:r>
              <a:rPr lang="cs-CZ" dirty="0"/>
              <a:t> s tímto měřením pracovat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Možnost nastavit pro každý sval různé parametry a tyto parametry mít možnost měnit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501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B0E2-70FA-6ACF-6A82-59516E1F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Pneumatická soustava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7701D-5C53-1861-A090-1D0C2284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Soustava byla na zakázku vytvořena firmou Prokyber</a:t>
            </a:r>
            <a:r>
              <a:rPr lang="en-US" dirty="0"/>
              <a:t>,</a:t>
            </a:r>
            <a:r>
              <a:rPr lang="cs-CZ" dirty="0"/>
              <a:t> která k tomu dodala základní ovládací funkce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Pneumatická</a:t>
            </a:r>
            <a:r>
              <a:rPr lang="en-US" dirty="0"/>
              <a:t> s</a:t>
            </a:r>
            <a:r>
              <a:rPr lang="cs-CZ" dirty="0" err="1"/>
              <a:t>oustava</a:t>
            </a:r>
            <a:r>
              <a:rPr lang="cs-CZ" dirty="0"/>
              <a:t> se využívá</a:t>
            </a:r>
            <a:r>
              <a:rPr lang="en-US" dirty="0"/>
              <a:t> v</a:t>
            </a:r>
            <a:r>
              <a:rPr lang="cs-CZ" dirty="0"/>
              <a:t> tým</a:t>
            </a:r>
            <a:r>
              <a:rPr lang="en-US" dirty="0"/>
              <a:t>u</a:t>
            </a:r>
            <a:br>
              <a:rPr lang="en-US" dirty="0"/>
            </a:br>
            <a:r>
              <a:rPr lang="en-US" dirty="0"/>
              <a:t>Ing. Jan </a:t>
            </a:r>
            <a:r>
              <a:rPr lang="en-US" dirty="0" err="1"/>
              <a:t>Kauler</a:t>
            </a:r>
            <a:r>
              <a:rPr lang="en-US" dirty="0"/>
              <a:t>, Ph. D. a Ing. Martin Bejtic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 Soustava vznikla pro zjednodušení pohybu s pacientovou hlavou ve stísněných prostorách</a:t>
            </a:r>
          </a:p>
        </p:txBody>
      </p:sp>
    </p:spTree>
    <p:extLst>
      <p:ext uri="{BB962C8B-B14F-4D97-AF65-F5344CB8AC3E}">
        <p14:creationId xmlns:p14="http://schemas.microsoft.com/office/powerpoint/2010/main" val="249937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machine&#10;&#10;Description automatically generated">
            <a:extLst>
              <a:ext uri="{FF2B5EF4-FFF2-40B4-BE49-F238E27FC236}">
                <a16:creationId xmlns:a16="http://schemas.microsoft.com/office/drawing/2014/main" id="{BDFDAEA3-78E0-A2C8-0899-B92B829FB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 b="7334"/>
          <a:stretch/>
        </p:blipFill>
        <p:spPr>
          <a:xfrm>
            <a:off x="723600" y="1256662"/>
            <a:ext cx="7696800" cy="4788000"/>
          </a:xfrm>
          <a:noFill/>
        </p:spPr>
      </p:pic>
    </p:spTree>
    <p:extLst>
      <p:ext uri="{BB962C8B-B14F-4D97-AF65-F5344CB8AC3E}">
        <p14:creationId xmlns:p14="http://schemas.microsoft.com/office/powerpoint/2010/main" val="35721313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B521-9CD2-069B-764C-531B3AE7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Pneumatické svaly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5DF88-35FA-8B75-17A2-DA7E639F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 soustavě se využívají svaly které byly speciálně vytvořeny pro tuto soustavu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Odlévá se ze silikonu</a:t>
            </a:r>
          </a:p>
        </p:txBody>
      </p:sp>
    </p:spTree>
    <p:extLst>
      <p:ext uri="{BB962C8B-B14F-4D97-AF65-F5344CB8AC3E}">
        <p14:creationId xmlns:p14="http://schemas.microsoft.com/office/powerpoint/2010/main" val="56008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5" descr="Obsah obrázku stolička, interiér, bílé, umění&#10;&#10;Popis byl vytvořen automaticky">
            <a:extLst>
              <a:ext uri="{FF2B5EF4-FFF2-40B4-BE49-F238E27FC236}">
                <a16:creationId xmlns:a16="http://schemas.microsoft.com/office/drawing/2014/main" id="{868F9440-08DD-266C-B05B-88145ACA9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49" y="1425753"/>
            <a:ext cx="2963046" cy="4618866"/>
          </a:xfrm>
        </p:spPr>
      </p:pic>
      <p:pic>
        <p:nvPicPr>
          <p:cNvPr id="10" name="Obrázek 9" descr="Obsah obrázku mléčné výrobky, smetana, dezert, interiér&#10;&#10;Popis byl vytvořen automaticky">
            <a:extLst>
              <a:ext uri="{FF2B5EF4-FFF2-40B4-BE49-F238E27FC236}">
                <a16:creationId xmlns:a16="http://schemas.microsoft.com/office/drawing/2014/main" id="{4FC093A9-E62F-EA41-BA4D-D522E4E8A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19" y="1425753"/>
            <a:ext cx="2773825" cy="46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1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D90F-E463-BB8A-0C16-26EF91A5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Metodika</a:t>
            </a:r>
          </a:p>
        </p:txBody>
      </p:sp>
      <p:pic>
        <p:nvPicPr>
          <p:cNvPr id="5" name="Content Placeholder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87E0771F-A9B8-A4C5-55FF-4E4E5EFFA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2" y="2502040"/>
            <a:ext cx="7573889" cy="3838470"/>
          </a:xfrm>
        </p:spPr>
      </p:pic>
    </p:spTree>
    <p:extLst>
      <p:ext uri="{BB962C8B-B14F-4D97-AF65-F5344CB8AC3E}">
        <p14:creationId xmlns:p14="http://schemas.microsoft.com/office/powerpoint/2010/main" val="27964767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960</TotalTime>
  <Words>292</Words>
  <Application>Microsoft Office PowerPoint</Application>
  <PresentationFormat>On-screen Show (4:3)</PresentationFormat>
  <Paragraphs>77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Technika-Bold</vt:lpstr>
      <vt:lpstr>Arial</vt:lpstr>
      <vt:lpstr>Aptos</vt:lpstr>
      <vt:lpstr>Wingdings</vt:lpstr>
      <vt:lpstr>Technika</vt:lpstr>
      <vt:lpstr>Motiv Office</vt:lpstr>
      <vt:lpstr>Ovládací software pro nezávislé ovládání  pěti pneumatických svalů v robotické struktuře</vt:lpstr>
      <vt:lpstr>Obsah</vt:lpstr>
      <vt:lpstr>Mini uvod populisticky pro blbce </vt:lpstr>
      <vt:lpstr>Cíle práce</vt:lpstr>
      <vt:lpstr>Pneumatická soustava</vt:lpstr>
      <vt:lpstr>PowerPoint Presentation</vt:lpstr>
      <vt:lpstr>Pneumatické svaly</vt:lpstr>
      <vt:lpstr>PowerPoint Presentation</vt:lpstr>
      <vt:lpstr>Metodika</vt:lpstr>
      <vt:lpstr>Technické řešení</vt:lpstr>
      <vt:lpstr>PowerPoint Presentation</vt:lpstr>
      <vt:lpstr>PowerPoint Presentation</vt:lpstr>
      <vt:lpstr>Navrhnutí a vytvoření uživatelských rolí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Závěr </vt:lpstr>
      <vt:lpstr>Děkuji za pozornost  Dotazy?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Darsa, Marek</dc:creator>
  <cp:lastModifiedBy>Darsa, Marek</cp:lastModifiedBy>
  <cp:revision>32</cp:revision>
  <dcterms:created xsi:type="dcterms:W3CDTF">2024-06-03T08:36:38Z</dcterms:created>
  <dcterms:modified xsi:type="dcterms:W3CDTF">2024-06-05T09:00:17Z</dcterms:modified>
</cp:coreProperties>
</file>