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1_A6AED933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10B_A5955B04.xml" ContentType="application/vnd.ms-powerpoint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8" r:id="rId9"/>
    <p:sldId id="273" r:id="rId10"/>
    <p:sldId id="262" r:id="rId11"/>
    <p:sldId id="263" r:id="rId12"/>
    <p:sldId id="276" r:id="rId13"/>
    <p:sldId id="264" r:id="rId14"/>
    <p:sldId id="266" r:id="rId15"/>
    <p:sldId id="277" r:id="rId16"/>
    <p:sldId id="268" r:id="rId17"/>
    <p:sldId id="267" r:id="rId18"/>
    <p:sldId id="269" r:id="rId19"/>
    <p:sldId id="271" r:id="rId20"/>
  </p:sldIdLst>
  <p:sldSz cx="9144000" cy="6858000" type="screen4x3"/>
  <p:notesSz cx="6858000" cy="9144000"/>
  <p:embeddedFontLst>
    <p:embeddedFont>
      <p:font typeface="Technika" panose="020B0604020202020204" charset="0"/>
      <p:regular r:id="rId22"/>
      <p:bold r:id="rId23"/>
      <p:italic r:id="rId24"/>
      <p:boldItalic r:id="rId25"/>
    </p:embeddedFont>
    <p:embeddedFont>
      <p:font typeface="Technika-Bold" panose="00000600000000000000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29B679-E021-05CF-90FB-DF191BF6397B}" name="Darsa, Marek" initials="MD" userId="S::darsamar@cvut.cz::fb559a9e-4025-4efc-8d87-aaebcb2295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0264" autoAdjust="0"/>
  </p:normalViewPr>
  <p:slideViewPr>
    <p:cSldViewPr snapToGrid="0">
      <p:cViewPr varScale="1">
        <p:scale>
          <a:sx n="58" d="100"/>
          <a:sy n="58" d="100"/>
        </p:scale>
        <p:origin x="2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B_A595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A556AC-8352-4734-8041-15D3C9BE02BE}" authorId="{6529B679-E021-05CF-90FB-DF191BF6397B}" created="2024-06-03T16:05:58.8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78028804" sldId="267"/>
      <ac:picMk id="11" creationId="{A02506FC-7701-686E-26BE-182AA6887D43}"/>
    </ac:deMkLst>
    <p188:txBody>
      <a:bodyPr/>
      <a:lstStyle/>
      <a:p>
        <a:r>
          <a:rPr lang="en-US"/>
          <a:t>Tohle si zkusit jak to bude vidět dyštak ukažu jak to vypadá celé ale pak zaměřím na jednotlivé komponenty</a:t>
        </a:r>
      </a:p>
    </p188:txBody>
  </p188:cm>
</p188:cmLst>
</file>

<file path=ppt/comments/modernComment_111_A6AED9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C60CD1-E56E-42E9-A75C-24A3CC09C363}" authorId="{6529B679-E021-05CF-90FB-DF191BF6397B}" created="2024-06-03T15:48:17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6476723" sldId="273"/>
      <ac:picMk id="5" creationId="{87E0771F-A9B8-A4C5-55FF-4E4E5EFFAD96}"/>
    </ac:deMkLst>
    <p188:replyLst>
      <p188:reply id="{15118F83-95B2-4249-9A4C-86EE49474C1B}" authorId="{6529B679-E021-05CF-90FB-DF191BF6397B}" created="2024-06-04T08:29:09.742">
        <p188:txBody>
          <a:bodyPr/>
          <a:lstStyle/>
          <a:p>
            <a:r>
              <a:rPr lang="cs-CZ"/>
              <a:t>A možná to udělat aby to bylo lépe vidět</a:t>
            </a:r>
          </a:p>
        </p188:txBody>
      </p188:reply>
    </p188:replyLst>
    <p188:txBody>
      <a:bodyPr/>
      <a:lstStyle/>
      <a:p>
        <a:r>
          <a:rPr lang="en-US"/>
          <a:t>Asi čárou rozdělím co jsem dělal já a co už bylo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61-5C00-4D03-9EFE-BA5893C7AC68}" type="datetimeFigureOut">
              <a:rPr lang="cs-CZ" smtClean="0"/>
              <a:t>04.06.2024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99985-F144-4F30-9B65-93EDEC44280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30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0-0:20</a:t>
            </a:r>
          </a:p>
          <a:p>
            <a:r>
              <a:rPr lang="cs-CZ" noProof="0" dirty="0"/>
              <a:t>Vážená komise,</a:t>
            </a:r>
            <a:br>
              <a:rPr lang="cs-CZ" noProof="0" dirty="0"/>
            </a:br>
            <a:r>
              <a:rPr lang="cs-CZ" noProof="0" dirty="0"/>
              <a:t>Dnes jsem si pro Vás připravil prezentaci k obhajobě mé bakalářské</a:t>
            </a:r>
            <a:r>
              <a:rPr lang="en-US" noProof="0" dirty="0"/>
              <a:t> </a:t>
            </a:r>
            <a:r>
              <a:rPr lang="cs-CZ" noProof="0" dirty="0"/>
              <a:t>práce</a:t>
            </a:r>
          </a:p>
          <a:p>
            <a:r>
              <a:rPr lang="cs-CZ" noProof="0" dirty="0"/>
              <a:t>Tématem</a:t>
            </a:r>
            <a:r>
              <a:rPr lang="en-US" noProof="0" dirty="0"/>
              <a:t> </a:t>
            </a:r>
            <a:r>
              <a:rPr lang="cs-CZ" noProof="0" dirty="0"/>
              <a:t>mé</a:t>
            </a:r>
            <a:r>
              <a:rPr lang="en-US" noProof="0" dirty="0"/>
              <a:t> </a:t>
            </a:r>
            <a:r>
              <a:rPr lang="cs-CZ" noProof="0" dirty="0" err="1"/>
              <a:t>bakalářskíé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bylo</a:t>
            </a:r>
            <a:r>
              <a:rPr lang="en-US" noProof="0" dirty="0"/>
              <a:t> </a:t>
            </a:r>
            <a:r>
              <a:rPr lang="en-US" noProof="0" dirty="0" err="1"/>
              <a:t>navrnout</a:t>
            </a:r>
            <a:r>
              <a:rPr lang="en-US" noProof="0" dirty="0"/>
              <a:t> a </a:t>
            </a:r>
            <a:r>
              <a:rPr lang="en-US" noProof="0" dirty="0" err="1"/>
              <a:t>naprogramovat</a:t>
            </a:r>
            <a:r>
              <a:rPr lang="en-US" noProof="0" dirty="0"/>
              <a:t> </a:t>
            </a:r>
            <a:r>
              <a:rPr lang="cs-CZ" dirty="0"/>
              <a:t>Ovládací software pro nezávislé ovládání pěti pneumatických svalů v robotické struktuře</a:t>
            </a:r>
            <a:r>
              <a:rPr lang="en-US" dirty="0"/>
              <a:t>.</a:t>
            </a:r>
          </a:p>
          <a:p>
            <a:r>
              <a:rPr lang="en-US" noProof="0" dirty="0"/>
              <a:t>Na </a:t>
            </a:r>
            <a:r>
              <a:rPr lang="en-US" noProof="0" dirty="0" err="1"/>
              <a:t>tomto</a:t>
            </a:r>
            <a:r>
              <a:rPr lang="en-US" noProof="0" dirty="0"/>
              <a:t> </a:t>
            </a:r>
            <a:r>
              <a:rPr lang="en-US" noProof="0" dirty="0" err="1"/>
              <a:t>projektu</a:t>
            </a:r>
            <a:r>
              <a:rPr lang="en-US" noProof="0" dirty="0"/>
              <a:t> </a:t>
            </a:r>
            <a:r>
              <a:rPr lang="en-US" noProof="0" dirty="0" err="1"/>
              <a:t>jsem</a:t>
            </a:r>
            <a:r>
              <a:rPr lang="en-US" noProof="0" dirty="0"/>
              <a:t> </a:t>
            </a:r>
            <a:r>
              <a:rPr lang="en-US" noProof="1"/>
              <a:t>pracoval</a:t>
            </a:r>
            <a:r>
              <a:rPr lang="en-US" noProof="0" dirty="0"/>
              <a:t> pod </a:t>
            </a:r>
            <a:r>
              <a:rPr lang="en-US" noProof="0" dirty="0" err="1"/>
              <a:t>vedením</a:t>
            </a:r>
            <a:r>
              <a:rPr lang="en-US" noProof="0" dirty="0"/>
              <a:t> </a:t>
            </a:r>
            <a:r>
              <a:rPr lang="en-US" noProof="0" dirty="0" err="1"/>
              <a:t>vedoucího</a:t>
            </a:r>
            <a:r>
              <a:rPr lang="en-US" noProof="0" dirty="0"/>
              <a:t> </a:t>
            </a:r>
            <a:r>
              <a:rPr lang="en-US" noProof="0" dirty="0" err="1"/>
              <a:t>práce</a:t>
            </a:r>
            <a:r>
              <a:rPr lang="en-US" noProof="0" dirty="0"/>
              <a:t> </a:t>
            </a:r>
            <a:r>
              <a:rPr lang="en-US" noProof="0" dirty="0" err="1"/>
              <a:t>pana</a:t>
            </a:r>
            <a:r>
              <a:rPr lang="en-US" noProof="0" dirty="0"/>
              <a:t> </a:t>
            </a:r>
            <a:r>
              <a:rPr lang="en-US" noProof="0" dirty="0" err="1"/>
              <a:t>Inženýra</a:t>
            </a:r>
            <a:r>
              <a:rPr lang="en-US" noProof="0" dirty="0"/>
              <a:t> Martina </a:t>
            </a:r>
            <a:r>
              <a:rPr lang="en-US" noProof="0" dirty="0" err="1"/>
              <a:t>Bejtice</a:t>
            </a:r>
            <a:r>
              <a:rPr lang="en-US" noProof="0" dirty="0"/>
              <a:t>.</a:t>
            </a:r>
          </a:p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527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mužete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přihlašovací</a:t>
            </a:r>
            <a:r>
              <a:rPr lang="en-US" dirty="0"/>
              <a:t> </a:t>
            </a:r>
            <a:r>
              <a:rPr lang="en-US" dirty="0" err="1"/>
              <a:t>okoale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jak je program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změnit</a:t>
            </a:r>
            <a:r>
              <a:rPr lang="en-US" dirty="0"/>
              <a:t> </a:t>
            </a:r>
            <a:r>
              <a:rPr lang="en-US" dirty="0" err="1"/>
              <a:t>svůj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 ze </a:t>
            </a:r>
            <a:r>
              <a:rPr lang="en-US" dirty="0" err="1"/>
              <a:t>světlého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tmavý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se </a:t>
            </a:r>
            <a:r>
              <a:rPr lang="en-US" dirty="0" err="1"/>
              <a:t>říct</a:t>
            </a:r>
            <a:r>
              <a:rPr lang="en-US" dirty="0"/>
              <a:t> </a:t>
            </a:r>
            <a:r>
              <a:rPr lang="en-US" dirty="0" err="1"/>
              <a:t>jednoho</a:t>
            </a:r>
            <a:r>
              <a:rPr lang="en-US" dirty="0"/>
              <a:t> </a:t>
            </a:r>
            <a:r>
              <a:rPr lang="en-US" dirty="0" err="1"/>
              <a:t>řádku</a:t>
            </a:r>
            <a:r>
              <a:rPr lang="en-US" dirty="0"/>
              <a:t> a </a:t>
            </a:r>
            <a:r>
              <a:rPr lang="en-US" dirty="0" err="1"/>
              <a:t>komponenty</a:t>
            </a:r>
            <a:r>
              <a:rPr lang="en-US" dirty="0"/>
              <a:t>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spustí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81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5:36-6:28</a:t>
            </a:r>
          </a:p>
          <a:p>
            <a:r>
              <a:rPr lang="en-US" dirty="0" err="1"/>
              <a:t>Tohle</a:t>
            </a:r>
            <a:r>
              <a:rPr lang="en-US" dirty="0"/>
              <a:t> </a:t>
            </a:r>
            <a:r>
              <a:rPr lang="en-US" dirty="0" err="1"/>
              <a:t>oknou</a:t>
            </a:r>
            <a:r>
              <a:rPr lang="en-US" dirty="0"/>
              <a:t> </a:t>
            </a:r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aby se </a:t>
            </a:r>
            <a:r>
              <a:rPr lang="en-US" dirty="0" err="1"/>
              <a:t>pracovník</a:t>
            </a:r>
            <a:r>
              <a:rPr lang="en-US" dirty="0"/>
              <a:t> u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identifikoval</a:t>
            </a:r>
            <a:r>
              <a:rPr lang="en-US" dirty="0"/>
              <a:t> bud </a:t>
            </a:r>
            <a:r>
              <a:rPr lang="en-US" dirty="0" err="1"/>
              <a:t>jako</a:t>
            </a:r>
            <a:r>
              <a:rPr lang="en-US" dirty="0"/>
              <a:t> administrator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nedokže</a:t>
            </a:r>
            <a:r>
              <a:rPr lang="en-US" dirty="0"/>
              <a:t> </a:t>
            </a:r>
            <a:r>
              <a:rPr lang="en-US" dirty="0" err="1"/>
              <a:t>identifikovat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ani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mu </a:t>
            </a:r>
            <a:r>
              <a:rPr lang="en-US" dirty="0" err="1"/>
              <a:t>přístup</a:t>
            </a:r>
            <a:r>
              <a:rPr lang="en-US" dirty="0"/>
              <a:t> </a:t>
            </a:r>
            <a:r>
              <a:rPr lang="en-US" dirty="0" err="1"/>
              <a:t>odepřen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884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  <a:p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/>
              <a:t>dvě</a:t>
            </a:r>
            <a:r>
              <a:rPr lang="en-US" dirty="0"/>
              <a:t> </a:t>
            </a:r>
            <a:r>
              <a:rPr lang="en-US" dirty="0" err="1"/>
              <a:t>mody</a:t>
            </a:r>
            <a:r>
              <a:rPr lang="en-US" dirty="0"/>
              <a:t> pod </a:t>
            </a:r>
            <a:r>
              <a:rPr lang="en-US" dirty="0" err="1"/>
              <a:t>kterými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operator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soustavě</a:t>
            </a:r>
            <a:r>
              <a:rPr lang="en-US" dirty="0"/>
              <a:t> </a:t>
            </a:r>
            <a:r>
              <a:rPr lang="en-US" dirty="0" err="1"/>
              <a:t>pracovat</a:t>
            </a:r>
            <a:r>
              <a:rPr lang="en-US" dirty="0"/>
              <a:t> bud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administrátor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3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Nyní</a:t>
            </a:r>
            <a:r>
              <a:rPr lang="en-US" dirty="0"/>
              <a:t> se </a:t>
            </a:r>
            <a:r>
              <a:rPr lang="en-US" dirty="0" err="1"/>
              <a:t>dostáváme</a:t>
            </a:r>
            <a:r>
              <a:rPr lang="en-US" dirty="0"/>
              <a:t> do </a:t>
            </a:r>
            <a:r>
              <a:rPr lang="en-US" dirty="0" err="1"/>
              <a:t>administrátorsé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adminsitrátor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výběr</a:t>
            </a:r>
            <a:r>
              <a:rPr lang="en-US" dirty="0"/>
              <a:t> ze </a:t>
            </a:r>
            <a:r>
              <a:rPr lang="en-US" dirty="0" err="1"/>
              <a:t>dvou</a:t>
            </a:r>
            <a:r>
              <a:rPr lang="en-US" dirty="0"/>
              <a:t> </a:t>
            </a:r>
            <a:r>
              <a:rPr lang="en-US" dirty="0" err="1"/>
              <a:t>možností</a:t>
            </a:r>
            <a:r>
              <a:rPr lang="en-US" dirty="0"/>
              <a:t> </a:t>
            </a:r>
            <a:r>
              <a:rPr lang="en-US" dirty="0" err="1"/>
              <a:t>první</a:t>
            </a:r>
            <a:r>
              <a:rPr lang="en-US" dirty="0"/>
              <a:t> je </a:t>
            </a:r>
            <a:r>
              <a:rPr lang="en-US" dirty="0" err="1"/>
              <a:t>měření</a:t>
            </a:r>
            <a:endParaRPr lang="en-US" dirty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14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Zde</a:t>
            </a:r>
            <a:r>
              <a:rPr lang="en-US" dirty="0"/>
              <a:t> administrator </a:t>
            </a:r>
            <a:r>
              <a:rPr lang="en-US" dirty="0" err="1"/>
              <a:t>provádí</a:t>
            </a:r>
            <a:r>
              <a:rPr lang="en-US" dirty="0"/>
              <a:t> </a:t>
            </a:r>
            <a:r>
              <a:rPr lang="en-US" dirty="0" err="1"/>
              <a:t>nová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například</a:t>
            </a:r>
            <a:r>
              <a:rPr lang="en-US" dirty="0"/>
              <a:t> </a:t>
            </a:r>
            <a:r>
              <a:rPr lang="en-US" dirty="0" err="1"/>
              <a:t>opkud</a:t>
            </a:r>
            <a:r>
              <a:rPr lang="en-US" dirty="0"/>
              <a:t> by </a:t>
            </a:r>
            <a:r>
              <a:rPr lang="en-US" dirty="0" err="1"/>
              <a:t>měnil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v </a:t>
            </a:r>
            <a:r>
              <a:rPr lang="en-US" dirty="0" err="1"/>
              <a:t>budoucnu</a:t>
            </a:r>
            <a:r>
              <a:rPr lang="en-US" dirty="0"/>
              <a:t> se </a:t>
            </a:r>
            <a:r>
              <a:rPr lang="en-US" dirty="0" err="1"/>
              <a:t>budou</a:t>
            </a:r>
            <a:r>
              <a:rPr lang="en-US" dirty="0"/>
              <a:t> </a:t>
            </a:r>
            <a:r>
              <a:rPr lang="en-US" dirty="0" err="1"/>
              <a:t>vytvářet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vzorce</a:t>
            </a:r>
            <a:r>
              <a:rPr lang="en-US" dirty="0"/>
              <a:t> pro </a:t>
            </a:r>
            <a:r>
              <a:rPr lang="en-US" dirty="0" err="1"/>
              <a:t>pacienty</a:t>
            </a:r>
            <a:r>
              <a:rPr lang="en-US" dirty="0"/>
              <a:t> s </a:t>
            </a:r>
            <a:r>
              <a:rPr lang="en-US" dirty="0" err="1"/>
              <a:t>různými</a:t>
            </a:r>
            <a:r>
              <a:rPr lang="en-US" dirty="0"/>
              <a:t> </a:t>
            </a:r>
            <a:r>
              <a:rPr lang="en-US" dirty="0" err="1"/>
              <a:t>rozměry</a:t>
            </a:r>
            <a:endParaRPr lang="en-US" dirty="0"/>
          </a:p>
          <a:p>
            <a:r>
              <a:rPr lang="en-US" dirty="0" err="1"/>
              <a:t>Zde</a:t>
            </a:r>
            <a:r>
              <a:rPr lang="en-US" dirty="0"/>
              <a:t> v </a:t>
            </a:r>
            <a:r>
              <a:rPr lang="en-US" dirty="0" err="1"/>
              <a:t>levé</a:t>
            </a:r>
            <a:r>
              <a:rPr lang="en-US" dirty="0"/>
              <a:t> </a:t>
            </a:r>
            <a:r>
              <a:rPr lang="en-US" dirty="0" err="1"/>
              <a:t>straně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zvanou</a:t>
            </a:r>
            <a:r>
              <a:rPr lang="en-US" dirty="0"/>
              <a:t> radiobutton </a:t>
            </a:r>
            <a:r>
              <a:rPr lang="en-US" dirty="0" err="1"/>
              <a:t>která</a:t>
            </a:r>
            <a:r>
              <a:rPr lang="en-US" dirty="0"/>
              <a:t> se </a:t>
            </a:r>
            <a:r>
              <a:rPr lang="en-US" dirty="0" err="1"/>
              <a:t>liší</a:t>
            </a:r>
            <a:r>
              <a:rPr lang="en-US" dirty="0"/>
              <a:t> od checkbox </a:t>
            </a:r>
            <a:r>
              <a:rPr lang="en-US" dirty="0" err="1"/>
              <a:t>tím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vybránou</a:t>
            </a:r>
            <a:r>
              <a:rPr lang="en-US" dirty="0"/>
              <a:t> </a:t>
            </a: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a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zvolí</a:t>
            </a:r>
            <a:r>
              <a:rPr lang="en-US" dirty="0"/>
              <a:t> </a:t>
            </a:r>
            <a:r>
              <a:rPr lang="en-US" dirty="0" err="1"/>
              <a:t>jaký</a:t>
            </a:r>
            <a:r>
              <a:rPr lang="en-US" dirty="0"/>
              <a:t> </a:t>
            </a:r>
            <a:r>
              <a:rPr lang="en-US" dirty="0" err="1"/>
              <a:t>konkrétní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</a:t>
            </a:r>
            <a:r>
              <a:rPr lang="en-US" dirty="0" err="1"/>
              <a:t>zrovna</a:t>
            </a:r>
            <a:r>
              <a:rPr lang="en-US" dirty="0"/>
              <a:t> </a:t>
            </a:r>
            <a:r>
              <a:rPr lang="en-US" dirty="0" err="1"/>
              <a:t>měřet</a:t>
            </a:r>
            <a:endParaRPr lang="en-US" dirty="0"/>
          </a:p>
          <a:p>
            <a:r>
              <a:rPr lang="en-US" dirty="0"/>
              <a:t>Pod </a:t>
            </a:r>
            <a:r>
              <a:rPr lang="en-US" dirty="0" err="1"/>
              <a:t>temito</a:t>
            </a:r>
            <a:r>
              <a:rPr lang="en-US" dirty="0"/>
              <a:t> radiobuttony je </a:t>
            </a:r>
            <a:r>
              <a:rPr lang="en-US" dirty="0" err="1"/>
              <a:t>návrat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</a:t>
            </a:r>
            <a:r>
              <a:rPr lang="en-US" dirty="0" err="1"/>
              <a:t>admina</a:t>
            </a:r>
            <a:r>
              <a:rPr lang="en-US" dirty="0"/>
              <a:t> a </a:t>
            </a:r>
            <a:r>
              <a:rPr lang="en-US" dirty="0" err="1"/>
              <a:t>rozbalovací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 pro </a:t>
            </a:r>
            <a:r>
              <a:rPr lang="en-US" dirty="0" err="1"/>
              <a:t>výběr</a:t>
            </a:r>
            <a:r>
              <a:rPr lang="en-US" dirty="0"/>
              <a:t> motive</a:t>
            </a:r>
          </a:p>
          <a:p>
            <a:r>
              <a:rPr lang="en-US" dirty="0"/>
              <a:t>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straně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je </a:t>
            </a:r>
            <a:r>
              <a:rPr lang="en-US" dirty="0" err="1"/>
              <a:t>tři</a:t>
            </a:r>
            <a:r>
              <a:rPr lang="en-US" dirty="0"/>
              <a:t> entry pole a </a:t>
            </a:r>
            <a:r>
              <a:rPr lang="en-US" dirty="0" err="1"/>
              <a:t>tři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z toho </a:t>
            </a:r>
            <a:r>
              <a:rPr lang="en-US" dirty="0" err="1"/>
              <a:t>jedno</a:t>
            </a:r>
            <a:r>
              <a:rPr lang="en-US" dirty="0"/>
              <a:t> je </a:t>
            </a:r>
            <a:r>
              <a:rPr lang="en-US" dirty="0" err="1"/>
              <a:t>dočasně</a:t>
            </a:r>
            <a:r>
              <a:rPr lang="en-US" dirty="0"/>
              <a:t> </a:t>
            </a:r>
            <a:r>
              <a:rPr lang="en-US" dirty="0" err="1"/>
              <a:t>disablentuto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prvního</a:t>
            </a:r>
            <a:r>
              <a:rPr lang="en-US" dirty="0"/>
              <a:t> </a:t>
            </a:r>
            <a:r>
              <a:rPr lang="en-US" dirty="0" err="1"/>
              <a:t>etery</a:t>
            </a:r>
            <a:r>
              <a:rPr lang="en-US" dirty="0"/>
              <a:t> pole se </a:t>
            </a:r>
            <a:r>
              <a:rPr lang="en-US" dirty="0" err="1"/>
              <a:t>zadává</a:t>
            </a:r>
            <a:r>
              <a:rPr lang="en-US" dirty="0"/>
              <a:t> </a:t>
            </a:r>
            <a:r>
              <a:rPr lang="en-US" dirty="0" err="1"/>
              <a:t>rychlost</a:t>
            </a:r>
            <a:r>
              <a:rPr lang="en-US" dirty="0"/>
              <a:t> s </a:t>
            </a:r>
            <a:r>
              <a:rPr lang="en-US" dirty="0" err="1"/>
              <a:t>jakou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administrator aby se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krokový</a:t>
            </a:r>
            <a:r>
              <a:rPr lang="en-US" dirty="0"/>
              <a:t> motor </a:t>
            </a:r>
            <a:r>
              <a:rPr lang="en-US" dirty="0" err="1"/>
              <a:t>posouval</a:t>
            </a:r>
            <a:r>
              <a:rPr lang="en-US" dirty="0"/>
              <a:t> </a:t>
            </a:r>
            <a:r>
              <a:rPr lang="en-US" dirty="0" err="1"/>
              <a:t>pote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spodu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pole steps do </a:t>
            </a:r>
            <a:r>
              <a:rPr lang="en-US" dirty="0" err="1"/>
              <a:t>kterého</a:t>
            </a:r>
            <a:r>
              <a:rPr lang="en-US" dirty="0"/>
              <a:t> operator </a:t>
            </a:r>
            <a:r>
              <a:rPr lang="en-US" dirty="0" err="1"/>
              <a:t>zadá</a:t>
            </a:r>
            <a:r>
              <a:rPr lang="en-US" dirty="0"/>
              <a:t> </a:t>
            </a:r>
            <a:r>
              <a:rPr lang="en-US" dirty="0" err="1"/>
              <a:t>kolik</a:t>
            </a:r>
            <a:r>
              <a:rPr lang="en-US" dirty="0"/>
              <a:t> </a:t>
            </a:r>
            <a:r>
              <a:rPr lang="en-US" dirty="0" err="1"/>
              <a:t>kroků</a:t>
            </a:r>
            <a:r>
              <a:rPr lang="en-US" dirty="0"/>
              <a:t> </a:t>
            </a:r>
            <a:r>
              <a:rPr lang="en-US" dirty="0" err="1"/>
              <a:t>chce</a:t>
            </a:r>
            <a:r>
              <a:rPr lang="en-US" dirty="0"/>
              <a:t> aby se </a:t>
            </a:r>
            <a:r>
              <a:rPr lang="en-US" dirty="0" err="1"/>
              <a:t>najednou</a:t>
            </a:r>
            <a:r>
              <a:rPr lang="en-US" dirty="0"/>
              <a:t> </a:t>
            </a:r>
            <a:r>
              <a:rPr lang="en-US" dirty="0" err="1"/>
              <a:t>uskutečnilo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prostředním</a:t>
            </a:r>
            <a:r>
              <a:rPr lang="en-US" dirty="0"/>
              <a:t> je </a:t>
            </a:r>
            <a:r>
              <a:rPr lang="en-US" dirty="0" err="1"/>
              <a:t>hw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kterou</a:t>
            </a:r>
            <a:r>
              <a:rPr lang="en-US" dirty="0"/>
              <a:t> operator </a:t>
            </a:r>
            <a:r>
              <a:rPr lang="en-US" dirty="0" err="1"/>
              <a:t>odčítá</a:t>
            </a:r>
            <a:r>
              <a:rPr lang="en-US" dirty="0"/>
              <a:t> a </a:t>
            </a:r>
            <a:r>
              <a:rPr lang="en-US" dirty="0" err="1"/>
              <a:t>zapisuje</a:t>
            </a:r>
            <a:r>
              <a:rPr lang="en-US" dirty="0"/>
              <a:t> z </a:t>
            </a:r>
            <a:r>
              <a:rPr lang="en-US" dirty="0" err="1"/>
              <a:t>digitálního</a:t>
            </a:r>
            <a:r>
              <a:rPr lang="en-US" dirty="0"/>
              <a:t> </a:t>
            </a:r>
            <a:r>
              <a:rPr lang="en-US" dirty="0" err="1"/>
              <a:t>tlakoměru</a:t>
            </a:r>
            <a:endParaRPr lang="en-US" dirty="0"/>
          </a:p>
          <a:p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dirty="0" err="1"/>
              <a:t>slouží</a:t>
            </a:r>
            <a:r>
              <a:rPr lang="en-US" dirty="0"/>
              <a:t> k </a:t>
            </a:r>
            <a:r>
              <a:rPr lang="en-US" dirty="0" err="1"/>
              <a:t>tomu</a:t>
            </a:r>
            <a:r>
              <a:rPr lang="en-US" dirty="0"/>
              <a:t> aby se </a:t>
            </a:r>
            <a:r>
              <a:rPr lang="en-US" dirty="0" err="1"/>
              <a:t>nastavila</a:t>
            </a:r>
            <a:r>
              <a:rPr lang="en-US" dirty="0"/>
              <a:t> </a:t>
            </a:r>
            <a:r>
              <a:rPr lang="en-US" dirty="0" err="1"/>
              <a:t>tecnická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 aby se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provádělo</a:t>
            </a:r>
            <a:r>
              <a:rPr lang="en-US" dirty="0"/>
              <a:t> od </a:t>
            </a:r>
            <a:r>
              <a:rPr lang="en-US" dirty="0" err="1"/>
              <a:t>počáteční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navrhnu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Druhým</a:t>
            </a:r>
            <a:r>
              <a:rPr lang="en-US" dirty="0"/>
              <a:t> </a:t>
            </a:r>
            <a:r>
              <a:rPr lang="en-US" dirty="0" err="1"/>
              <a:t>tlačítkem</a:t>
            </a:r>
            <a:r>
              <a:rPr lang="en-US" dirty="0"/>
              <a:t> je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zajištuje</a:t>
            </a:r>
            <a:r>
              <a:rPr lang="en-US" dirty="0"/>
              <a:t> </a:t>
            </a:r>
            <a:r>
              <a:rPr lang="en-US" dirty="0" err="1"/>
              <a:t>pohyb</a:t>
            </a:r>
            <a:r>
              <a:rPr lang="en-US" dirty="0"/>
              <a:t> po 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kroků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tlačítkem</a:t>
            </a:r>
            <a:r>
              <a:rPr lang="en-US" dirty="0"/>
              <a:t> je </a:t>
            </a:r>
            <a:r>
              <a:rPr lang="en-US" dirty="0" err="1"/>
              <a:t>pokročaovat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zajištuje</a:t>
            </a:r>
            <a:r>
              <a:rPr lang="en-US" dirty="0"/>
              <a:t> to aby </a:t>
            </a:r>
            <a:r>
              <a:rPr lang="en-US" dirty="0" err="1"/>
              <a:t>vždy</a:t>
            </a:r>
            <a:r>
              <a:rPr lang="en-US" dirty="0"/>
              <a:t> po </a:t>
            </a:r>
            <a:r>
              <a:rPr lang="en-US" dirty="0" err="1"/>
              <a:t>každé</a:t>
            </a:r>
            <a:r>
              <a:rPr lang="en-US" dirty="0"/>
              <a:t> </a:t>
            </a:r>
            <a:r>
              <a:rPr lang="en-US" dirty="0" err="1"/>
              <a:t>změně</a:t>
            </a:r>
            <a:r>
              <a:rPr lang="en-US" dirty="0"/>
              <a:t> </a:t>
            </a:r>
            <a:r>
              <a:rPr lang="en-US" dirty="0" err="1"/>
              <a:t>svalu</a:t>
            </a:r>
            <a:r>
              <a:rPr lang="en-US" dirty="0"/>
              <a:t> </a:t>
            </a:r>
            <a:r>
              <a:rPr lang="en-US" dirty="0" err="1"/>
              <a:t>užiatel</a:t>
            </a:r>
            <a:r>
              <a:rPr lang="en-US" dirty="0"/>
              <a:t> </a:t>
            </a:r>
            <a:r>
              <a:rPr lang="en-US" dirty="0" err="1"/>
              <a:t>musel</a:t>
            </a:r>
            <a:r>
              <a:rPr lang="en-US" dirty="0"/>
              <a:t> </a:t>
            </a:r>
            <a:r>
              <a:rPr lang="en-US" dirty="0" err="1"/>
              <a:t>potvrdit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ji </a:t>
            </a:r>
            <a:r>
              <a:rPr lang="en-US" dirty="0" err="1"/>
              <a:t>připraven</a:t>
            </a:r>
            <a:r>
              <a:rPr lang="en-US" dirty="0"/>
              <a:t> </a:t>
            </a:r>
            <a:r>
              <a:rPr lang="en-US" dirty="0" err="1"/>
              <a:t>provádět</a:t>
            </a:r>
            <a:r>
              <a:rPr lang="en-US" dirty="0"/>
              <a:t> </a:t>
            </a:r>
            <a:r>
              <a:rPr lang="en-US" dirty="0" err="1"/>
              <a:t>nová</a:t>
            </a:r>
            <a:r>
              <a:rPr lang="en-US" dirty="0"/>
              <a:t> </a:t>
            </a:r>
            <a:r>
              <a:rPr lang="en-US" dirty="0" err="1"/>
              <a:t>měření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bezpečností</a:t>
            </a:r>
            <a:r>
              <a:rPr lang="en-US" dirty="0"/>
              <a:t> </a:t>
            </a:r>
            <a:r>
              <a:rPr lang="en-US" dirty="0" err="1"/>
              <a:t>prvek</a:t>
            </a:r>
            <a:r>
              <a:rPr lang="en-US" dirty="0"/>
              <a:t> je tam take z </a:t>
            </a:r>
            <a:r>
              <a:rPr lang="en-US" dirty="0" err="1"/>
              <a:t>hlediska</a:t>
            </a:r>
            <a:r>
              <a:rPr lang="en-US" dirty="0"/>
              <a:t> toho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je </a:t>
            </a:r>
            <a:r>
              <a:rPr lang="en-US" dirty="0" err="1"/>
              <a:t>přiřazeno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klávesu</a:t>
            </a:r>
            <a:r>
              <a:rPr lang="en-US" dirty="0"/>
              <a:t> enter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potvrzovat</a:t>
            </a:r>
            <a:r>
              <a:rPr lang="en-US" dirty="0"/>
              <a:t> bud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tlačítka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klávesy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13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oknonem</a:t>
            </a:r>
            <a:r>
              <a:rPr lang="en-US" dirty="0"/>
              <a:t> je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zobrazení</a:t>
            </a:r>
            <a:r>
              <a:rPr lang="en-US" dirty="0"/>
              <a:t> database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vytvářet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upravovat</a:t>
            </a:r>
            <a:r>
              <a:rPr lang="en-US" dirty="0"/>
              <a:t> stare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svaly</a:t>
            </a:r>
            <a:br>
              <a:rPr lang="en-US" dirty="0"/>
            </a:b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4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komponenty</a:t>
            </a:r>
            <a:br>
              <a:rPr lang="en-US" dirty="0"/>
            </a:br>
            <a:r>
              <a:rPr lang="en-US" dirty="0" err="1"/>
              <a:t>první</a:t>
            </a:r>
            <a:r>
              <a:rPr lang="en-US" dirty="0"/>
              <a:t> je </a:t>
            </a:r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vzorce</a:t>
            </a:r>
            <a:r>
              <a:rPr lang="en-US" dirty="0"/>
              <a:t> </a:t>
            </a:r>
            <a:r>
              <a:rPr lang="en-US" dirty="0" err="1"/>
              <a:t>vedle</a:t>
            </a:r>
            <a:r>
              <a:rPr lang="en-US" dirty="0"/>
              <a:t> toho je </a:t>
            </a:r>
            <a:r>
              <a:rPr lang="en-US" dirty="0" err="1"/>
              <a:t>kolikátý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je </a:t>
            </a:r>
            <a:r>
              <a:rPr lang="en-US" dirty="0" err="1"/>
              <a:t>aktuální</a:t>
            </a:r>
            <a:r>
              <a:rPr lang="en-US" dirty="0"/>
              <a:t> </a:t>
            </a:r>
            <a:r>
              <a:rPr lang="en-US" dirty="0" err="1"/>
              <a:t>aktivní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parvo od toho se </a:t>
            </a:r>
            <a:r>
              <a:rPr lang="en-US" dirty="0" err="1"/>
              <a:t>nachází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kterého</a:t>
            </a:r>
            <a:r>
              <a:rPr lang="en-US" dirty="0"/>
              <a:t> je administrator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nový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poslední</a:t>
            </a:r>
            <a:r>
              <a:rPr lang="en-US" dirty="0"/>
              <a:t> entry pole to je </a:t>
            </a:r>
            <a:r>
              <a:rPr lang="en-US" dirty="0" err="1"/>
              <a:t>zvoleno</a:t>
            </a:r>
            <a:r>
              <a:rPr lang="en-US" dirty="0"/>
              <a:t> </a:t>
            </a:r>
            <a:r>
              <a:rPr lang="en-US" dirty="0" err="1"/>
              <a:t>především</a:t>
            </a:r>
            <a:r>
              <a:rPr lang="en-US" dirty="0"/>
              <a:t> z toho </a:t>
            </a:r>
            <a:r>
              <a:rPr lang="en-US" dirty="0" err="1"/>
              <a:t>důvodu</a:t>
            </a:r>
            <a:r>
              <a:rPr lang="en-US" dirty="0"/>
              <a:t> aby </a:t>
            </a:r>
            <a:r>
              <a:rPr lang="en-US" dirty="0" err="1"/>
              <a:t>operátorovy</a:t>
            </a:r>
            <a:r>
              <a:rPr lang="en-US" dirty="0"/>
              <a:t> </a:t>
            </a:r>
            <a:r>
              <a:rPr lang="en-US" dirty="0" err="1"/>
              <a:t>ulehčil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s </a:t>
            </a:r>
            <a:r>
              <a:rPr lang="en-US" dirty="0" err="1"/>
              <a:t>tím</a:t>
            </a:r>
            <a:r>
              <a:rPr lang="en-US" dirty="0"/>
              <a:t> aby </a:t>
            </a:r>
            <a:r>
              <a:rPr lang="en-US" dirty="0" err="1"/>
              <a:t>nemusel</a:t>
            </a:r>
            <a:r>
              <a:rPr lang="en-US" dirty="0"/>
              <a:t> </a:t>
            </a:r>
            <a:r>
              <a:rPr lang="en-US" dirty="0" err="1"/>
              <a:t>otevírat</a:t>
            </a:r>
            <a:r>
              <a:rPr lang="en-US" dirty="0"/>
              <a:t> </a:t>
            </a:r>
            <a:r>
              <a:rPr lang="en-US" dirty="0" err="1"/>
              <a:t>editovací</a:t>
            </a:r>
            <a:r>
              <a:rPr lang="en-US" dirty="0"/>
              <a:t>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takhle</a:t>
            </a:r>
            <a:r>
              <a:rPr lang="en-US" dirty="0"/>
              <a:t> </a:t>
            </a:r>
            <a:r>
              <a:rPr lang="en-US" dirty="0" err="1"/>
              <a:t>jenom</a:t>
            </a:r>
            <a:r>
              <a:rPr lang="en-US" dirty="0"/>
              <a:t> </a:t>
            </a:r>
            <a:r>
              <a:rPr lang="en-US" dirty="0" err="1"/>
              <a:t>jednoduše</a:t>
            </a:r>
            <a:r>
              <a:rPr lang="en-US" dirty="0"/>
              <a:t> </a:t>
            </a:r>
            <a:r>
              <a:rPr lang="en-US" dirty="0" err="1"/>
              <a:t>upraví</a:t>
            </a:r>
            <a:r>
              <a:rPr lang="en-US" dirty="0"/>
              <a:t> to co </a:t>
            </a:r>
            <a:r>
              <a:rPr lang="en-US" dirty="0" err="1"/>
              <a:t>potřebude</a:t>
            </a:r>
            <a:r>
              <a:rPr lang="en-US" dirty="0"/>
              <a:t> a </a:t>
            </a:r>
            <a:r>
              <a:rPr lang="en-US" dirty="0" err="1"/>
              <a:t>zmačkne</a:t>
            </a:r>
            <a:r>
              <a:rPr lang="en-US" dirty="0"/>
              <a:t>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upravit</a:t>
            </a:r>
            <a:r>
              <a:rPr lang="en-US" dirty="0"/>
              <a:t> toto </a:t>
            </a:r>
            <a:r>
              <a:rPr lang="en-US" dirty="0" err="1"/>
              <a:t>tlačítko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zároven</a:t>
            </a:r>
            <a:r>
              <a:rPr lang="en-US" dirty="0"/>
              <a:t> take </a:t>
            </a:r>
            <a:r>
              <a:rPr lang="en-US" dirty="0" err="1"/>
              <a:t>vlastnost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převodní</a:t>
            </a:r>
            <a:r>
              <a:rPr lang="en-US" dirty="0"/>
              <a:t> </a:t>
            </a:r>
            <a:r>
              <a:rPr lang="en-US" dirty="0" err="1"/>
              <a:t>vzorec</a:t>
            </a:r>
            <a:r>
              <a:rPr lang="en-US" dirty="0"/>
              <a:t> </a:t>
            </a:r>
            <a:r>
              <a:rPr lang="en-US" dirty="0" err="1"/>
              <a:t>nastaví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aktivní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74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uživat</a:t>
            </a:r>
            <a:r>
              <a:rPr lang="en-US" dirty="0"/>
              <a:t> </a:t>
            </a:r>
            <a:r>
              <a:rPr lang="en-US" dirty="0" err="1"/>
              <a:t>uspešně</a:t>
            </a:r>
            <a:r>
              <a:rPr lang="en-US" dirty="0"/>
              <a:t> </a:t>
            </a:r>
            <a:r>
              <a:rPr lang="en-US" dirty="0" err="1"/>
              <a:t>přihlásí</a:t>
            </a:r>
            <a:r>
              <a:rPr lang="en-US" dirty="0"/>
              <a:t> </a:t>
            </a:r>
            <a:r>
              <a:rPr lang="en-US" dirty="0" err="1"/>
              <a:t>zobrazí</a:t>
            </a:r>
            <a:r>
              <a:rPr lang="en-US" dirty="0"/>
              <a:t> se mu toto </a:t>
            </a:r>
            <a:r>
              <a:rPr lang="en-US" dirty="0" err="1"/>
              <a:t>okno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levé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</a:t>
            </a:r>
            <a:r>
              <a:rPr lang="en-US" dirty="0" err="1"/>
              <a:t>okna</a:t>
            </a:r>
            <a:r>
              <a:rPr lang="en-US" dirty="0"/>
              <a:t> se </a:t>
            </a:r>
            <a:r>
              <a:rPr lang="en-US" dirty="0" err="1"/>
              <a:t>nachízí</a:t>
            </a:r>
            <a:r>
              <a:rPr lang="en-US" dirty="0"/>
              <a:t> </a:t>
            </a:r>
            <a:r>
              <a:rPr lang="en-US" dirty="0" err="1"/>
              <a:t>přčedvolené</a:t>
            </a:r>
            <a:r>
              <a:rPr lang="en-US" dirty="0"/>
              <a:t> </a:t>
            </a:r>
            <a:r>
              <a:rPr lang="en-US" dirty="0" err="1"/>
              <a:t>akce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vykonávají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 </a:t>
            </a:r>
            <a:r>
              <a:rPr lang="en-US" dirty="0" err="1"/>
              <a:t>pohybu</a:t>
            </a:r>
            <a:endParaRPr lang="en-US" dirty="0"/>
          </a:p>
          <a:p>
            <a:r>
              <a:rPr lang="en-US" dirty="0" err="1"/>
              <a:t>Uprostřed</a:t>
            </a:r>
            <a:r>
              <a:rPr lang="en-US" dirty="0"/>
              <a:t> se </a:t>
            </a:r>
            <a:r>
              <a:rPr lang="en-US" dirty="0" err="1"/>
              <a:t>nachází</a:t>
            </a:r>
            <a:r>
              <a:rPr lang="en-US" dirty="0"/>
              <a:t> </a:t>
            </a:r>
            <a:r>
              <a:rPr lang="en-US" dirty="0" err="1"/>
              <a:t>samotné</a:t>
            </a:r>
            <a:r>
              <a:rPr lang="en-US" dirty="0"/>
              <a:t> </a:t>
            </a:r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ovládání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samostatně</a:t>
            </a:r>
            <a:r>
              <a:rPr lang="en-US" dirty="0"/>
              <a:t> </a:t>
            </a:r>
          </a:p>
          <a:p>
            <a:r>
              <a:rPr lang="en-US" dirty="0"/>
              <a:t>A v </a:t>
            </a:r>
            <a:r>
              <a:rPr lang="en-US" dirty="0" err="1"/>
              <a:t>pravé</a:t>
            </a:r>
            <a:r>
              <a:rPr lang="en-US" dirty="0"/>
              <a:t> </a:t>
            </a:r>
            <a:r>
              <a:rPr lang="en-US" dirty="0" err="1"/>
              <a:t>části</a:t>
            </a:r>
            <a:r>
              <a:rPr lang="en-US" dirty="0"/>
              <a:t> se </a:t>
            </a:r>
            <a:r>
              <a:rPr lang="en-US" dirty="0" err="1"/>
              <a:t>nachízí</a:t>
            </a:r>
            <a:r>
              <a:rPr lang="en-US" dirty="0"/>
              <a:t> </a:t>
            </a:r>
            <a:r>
              <a:rPr lang="en-US" dirty="0" err="1"/>
              <a:t>jednotky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kterých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danou</a:t>
            </a:r>
            <a:r>
              <a:rPr lang="en-US" dirty="0"/>
              <a:t>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ovládat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70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 </a:t>
            </a:r>
            <a:r>
              <a:rPr lang="en-US" dirty="0" err="1"/>
              <a:t>své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splnil</a:t>
            </a:r>
            <a:r>
              <a:rPr lang="en-US" dirty="0"/>
              <a:t> </a:t>
            </a:r>
            <a:r>
              <a:rPr lang="en-US" dirty="0" err="1"/>
              <a:t>veškeré</a:t>
            </a:r>
            <a:r>
              <a:rPr lang="en-US" dirty="0"/>
              <a:t> </a:t>
            </a:r>
            <a:r>
              <a:rPr lang="en-US" dirty="0" err="1"/>
              <a:t>vztyčené</a:t>
            </a:r>
            <a:r>
              <a:rPr lang="en-US" dirty="0"/>
              <a:t> </a:t>
            </a:r>
            <a:r>
              <a:rPr lang="en-US" dirty="0" err="1"/>
              <a:t>cíle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44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45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0:20-0:50</a:t>
            </a:r>
          </a:p>
          <a:p>
            <a:r>
              <a:rPr lang="en-US" dirty="0"/>
              <a:t>V </a:t>
            </a:r>
            <a:r>
              <a:rPr lang="en-US" dirty="0" err="1"/>
              <a:t>dnešní</a:t>
            </a:r>
            <a:r>
              <a:rPr lang="en-US" dirty="0"/>
              <a:t> </a:t>
            </a:r>
            <a:r>
              <a:rPr lang="en-US" dirty="0" err="1"/>
              <a:t>prezentaci</a:t>
            </a:r>
            <a:r>
              <a:rPr lang="en-US" dirty="0"/>
              <a:t> </a:t>
            </a:r>
            <a:r>
              <a:rPr lang="en-US" dirty="0" err="1"/>
              <a:t>Vám</a:t>
            </a:r>
            <a:r>
              <a:rPr lang="en-US" dirty="0"/>
              <a:t> ze </a:t>
            </a:r>
            <a:r>
              <a:rPr lang="en-US" dirty="0" err="1"/>
              <a:t>všeho</a:t>
            </a:r>
            <a:r>
              <a:rPr lang="en-US" dirty="0"/>
              <a:t> </a:t>
            </a:r>
            <a:r>
              <a:rPr lang="en-US" dirty="0" err="1"/>
              <a:t>nejdříve</a:t>
            </a:r>
            <a:r>
              <a:rPr lang="en-US" dirty="0"/>
              <a:t> </a:t>
            </a:r>
            <a:r>
              <a:rPr lang="en-US" dirty="0" err="1"/>
              <a:t>vůbec</a:t>
            </a:r>
            <a:r>
              <a:rPr lang="en-US" dirty="0"/>
              <a:t> </a:t>
            </a:r>
            <a:r>
              <a:rPr lang="en-US" dirty="0" err="1"/>
              <a:t>představím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bakalářské</a:t>
            </a:r>
            <a:r>
              <a:rPr lang="en-US" dirty="0"/>
              <a:t> </a:t>
            </a:r>
            <a:r>
              <a:rPr lang="en-US" dirty="0" err="1"/>
              <a:t>práce</a:t>
            </a:r>
            <a:br>
              <a:rPr lang="en-US" dirty="0"/>
            </a:b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vyjmenuju</a:t>
            </a:r>
            <a:r>
              <a:rPr lang="en-US" dirty="0"/>
              <a:t> </a:t>
            </a:r>
            <a:r>
              <a:rPr lang="en-US" dirty="0" err="1"/>
              <a:t>hlavní</a:t>
            </a:r>
            <a:r>
              <a:rPr lang="en-US" dirty="0"/>
              <a:t> </a:t>
            </a:r>
            <a:r>
              <a:rPr lang="en-US" dirty="0" err="1"/>
              <a:t>cíle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pro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stanoveny</a:t>
            </a:r>
            <a:endParaRPr lang="en-US" dirty="0"/>
          </a:p>
          <a:p>
            <a:r>
              <a:rPr lang="en-US" dirty="0"/>
              <a:t>Pak v </a:t>
            </a:r>
            <a:r>
              <a:rPr lang="en-US" dirty="0" err="1"/>
              <a:t>rychlosti</a:t>
            </a:r>
            <a:r>
              <a:rPr lang="en-US" dirty="0"/>
              <a:t> </a:t>
            </a:r>
            <a:r>
              <a:rPr lang="en-US" dirty="0" err="1"/>
              <a:t>přesdtavím</a:t>
            </a:r>
            <a:r>
              <a:rPr lang="en-US" dirty="0"/>
              <a:t> </a:t>
            </a:r>
            <a:r>
              <a:rPr lang="en-US" dirty="0" err="1"/>
              <a:t>pneumatickou</a:t>
            </a:r>
            <a:r>
              <a:rPr lang="en-US" dirty="0"/>
              <a:t> </a:t>
            </a:r>
            <a:r>
              <a:rPr lang="en-US" dirty="0" err="1"/>
              <a:t>soustavu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se </a:t>
            </a:r>
            <a:r>
              <a:rPr lang="en-US" dirty="0" err="1"/>
              <a:t>pracovalo</a:t>
            </a:r>
            <a:r>
              <a:rPr lang="en-US" dirty="0"/>
              <a:t> a take se </a:t>
            </a:r>
            <a:r>
              <a:rPr lang="en-US" dirty="0" err="1"/>
              <a:t>zmíním</a:t>
            </a:r>
            <a:r>
              <a:rPr lang="en-US" dirty="0"/>
              <a:t> o </a:t>
            </a:r>
            <a:r>
              <a:rPr lang="en-US" dirty="0" err="1"/>
              <a:t>penumatických</a:t>
            </a:r>
            <a:r>
              <a:rPr lang="en-US" dirty="0"/>
              <a:t> </a:t>
            </a:r>
            <a:r>
              <a:rPr lang="en-US" dirty="0" err="1"/>
              <a:t>svalech</a:t>
            </a:r>
            <a:endParaRPr lang="en-US" dirty="0"/>
          </a:p>
          <a:p>
            <a:r>
              <a:rPr lang="en-US" dirty="0" err="1"/>
              <a:t>Poté</a:t>
            </a:r>
            <a:r>
              <a:rPr lang="en-US" dirty="0"/>
              <a:t> </a:t>
            </a:r>
            <a:r>
              <a:rPr lang="en-US" dirty="0" err="1"/>
              <a:t>popíšu</a:t>
            </a:r>
            <a:r>
              <a:rPr lang="en-US" dirty="0"/>
              <a:t> </a:t>
            </a:r>
            <a:r>
              <a:rPr lang="en-US" dirty="0" err="1"/>
              <a:t>základní</a:t>
            </a:r>
            <a:r>
              <a:rPr lang="en-US" dirty="0"/>
              <a:t> </a:t>
            </a:r>
            <a:r>
              <a:rPr lang="en-US" dirty="0" err="1"/>
              <a:t>pricipy</a:t>
            </a:r>
            <a:r>
              <a:rPr lang="en-US" dirty="0"/>
              <a:t>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nakonec</a:t>
            </a:r>
            <a:r>
              <a:rPr lang="en-US" dirty="0"/>
              <a:t> </a:t>
            </a:r>
            <a:r>
              <a:rPr lang="en-US" dirty="0" err="1"/>
              <a:t>celou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zhodnotím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99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0:50 – 1:15</a:t>
            </a:r>
          </a:p>
          <a:p>
            <a:r>
              <a:rPr lang="en-US" dirty="0" err="1"/>
              <a:t>Mým</a:t>
            </a:r>
            <a:r>
              <a:rPr lang="en-US" dirty="0"/>
              <a:t> </a:t>
            </a:r>
            <a:r>
              <a:rPr lang="en-US" dirty="0" err="1"/>
              <a:t>ukolem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navržení</a:t>
            </a:r>
            <a:r>
              <a:rPr lang="en-US" dirty="0"/>
              <a:t> pro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existující</a:t>
            </a:r>
            <a:r>
              <a:rPr lang="en-US" dirty="0"/>
              <a:t> </a:t>
            </a:r>
            <a:r>
              <a:rPr lang="en-US" dirty="0" err="1"/>
              <a:t>sostavu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ho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schopen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</a:t>
            </a:r>
            <a:r>
              <a:rPr lang="en-US" dirty="0" err="1"/>
              <a:t>jednolivé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nezávisle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sobě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17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1:15-2</a:t>
            </a:r>
          </a:p>
          <a:p>
            <a:r>
              <a:rPr lang="en-US" dirty="0" err="1"/>
              <a:t>Hlavním</a:t>
            </a:r>
            <a:r>
              <a:rPr lang="en-US" dirty="0"/>
              <a:t> </a:t>
            </a:r>
            <a:r>
              <a:rPr lang="en-US" dirty="0" err="1"/>
              <a:t>cílem</a:t>
            </a:r>
            <a:r>
              <a:rPr lang="en-US" dirty="0"/>
              <a:t> od </a:t>
            </a:r>
            <a:r>
              <a:rPr lang="en-US" dirty="0" err="1"/>
              <a:t>kterého</a:t>
            </a:r>
            <a:r>
              <a:rPr lang="en-US" dirty="0"/>
              <a:t> se </a:t>
            </a:r>
            <a:r>
              <a:rPr lang="en-US" dirty="0" err="1"/>
              <a:t>následně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 </a:t>
            </a:r>
            <a:r>
              <a:rPr lang="en-US" dirty="0" err="1"/>
              <a:t>odvíjelelo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vytvořit</a:t>
            </a:r>
            <a:r>
              <a:rPr lang="en-US" dirty="0"/>
              <a:t> GUI, </a:t>
            </a:r>
            <a:r>
              <a:rPr lang="en-US" dirty="0" err="1"/>
              <a:t>tudíž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vhodné</a:t>
            </a:r>
            <a:r>
              <a:rPr lang="en-US" dirty="0"/>
              <a:t> </a:t>
            </a:r>
            <a:r>
              <a:rPr lang="en-US" dirty="0" err="1"/>
              <a:t>vybrat</a:t>
            </a:r>
            <a:r>
              <a:rPr lang="en-US" dirty="0"/>
              <a:t> pro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ukol</a:t>
            </a:r>
            <a:r>
              <a:rPr lang="en-US" dirty="0"/>
              <a:t> </a:t>
            </a:r>
            <a:r>
              <a:rPr lang="en-US" dirty="0" err="1"/>
              <a:t>vhodnou</a:t>
            </a:r>
            <a:r>
              <a:rPr lang="en-US" dirty="0"/>
              <a:t> </a:t>
            </a:r>
            <a:r>
              <a:rPr lang="en-US" dirty="0" err="1"/>
              <a:t>knihovnu</a:t>
            </a:r>
            <a:endParaRPr lang="en-US" dirty="0"/>
          </a:p>
          <a:p>
            <a:r>
              <a:rPr lang="en-US" dirty="0" err="1"/>
              <a:t>Dálším</a:t>
            </a:r>
            <a:r>
              <a:rPr lang="en-US" dirty="0"/>
              <a:t> </a:t>
            </a:r>
            <a:r>
              <a:rPr lang="en-US" dirty="0" err="1"/>
              <a:t>stěžejním</a:t>
            </a:r>
            <a:r>
              <a:rPr lang="en-US" dirty="0"/>
              <a:t> </a:t>
            </a:r>
            <a:r>
              <a:rPr lang="en-US" dirty="0" err="1"/>
              <a:t>bodem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navhnout</a:t>
            </a:r>
            <a:r>
              <a:rPr lang="en-US" dirty="0"/>
              <a:t> </a:t>
            </a:r>
            <a:r>
              <a:rPr lang="en-US" dirty="0" err="1"/>
              <a:t>uživatelské</a:t>
            </a:r>
            <a:r>
              <a:rPr lang="en-US" dirty="0"/>
              <a:t> role </a:t>
            </a:r>
            <a:r>
              <a:rPr lang="en-US" dirty="0" err="1"/>
              <a:t>tak</a:t>
            </a:r>
            <a:r>
              <a:rPr lang="en-US" dirty="0"/>
              <a:t> aby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neměl</a:t>
            </a:r>
            <a:r>
              <a:rPr lang="en-US" dirty="0"/>
              <a:t> </a:t>
            </a:r>
            <a:r>
              <a:rPr lang="en-US" dirty="0" err="1"/>
              <a:t>přístup</a:t>
            </a:r>
            <a:r>
              <a:rPr lang="en-US" dirty="0"/>
              <a:t> k </a:t>
            </a:r>
            <a:r>
              <a:rPr lang="en-US" dirty="0" err="1"/>
              <a:t>funkcionalitám</a:t>
            </a:r>
            <a:r>
              <a:rPr lang="en-US" dirty="0"/>
              <a:t> program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potřebují</a:t>
            </a:r>
            <a:r>
              <a:rPr lang="en-US" dirty="0"/>
              <a:t> </a:t>
            </a:r>
            <a:r>
              <a:rPr lang="en-US" dirty="0" err="1"/>
              <a:t>vyšší</a:t>
            </a:r>
            <a:r>
              <a:rPr lang="en-US" dirty="0"/>
              <a:t> </a:t>
            </a:r>
            <a:r>
              <a:rPr lang="en-US" dirty="0" err="1"/>
              <a:t>míru</a:t>
            </a:r>
            <a:r>
              <a:rPr lang="en-US" dirty="0"/>
              <a:t> </a:t>
            </a:r>
            <a:r>
              <a:rPr lang="en-US" dirty="0" err="1"/>
              <a:t>zaškolení</a:t>
            </a:r>
            <a:endParaRPr lang="en-US" dirty="0"/>
          </a:p>
          <a:p>
            <a:r>
              <a:rPr lang="en-US" dirty="0" err="1"/>
              <a:t>Požadevek</a:t>
            </a:r>
            <a:r>
              <a:rPr lang="en-US" dirty="0"/>
              <a:t> od </a:t>
            </a:r>
            <a:r>
              <a:rPr lang="en-US" dirty="0" err="1"/>
              <a:t>zadávající</a:t>
            </a:r>
            <a:r>
              <a:rPr lang="en-US" dirty="0"/>
              <a:t> </a:t>
            </a:r>
            <a:r>
              <a:rPr lang="en-US" dirty="0" err="1"/>
              <a:t>byl</a:t>
            </a:r>
            <a:r>
              <a:rPr lang="en-US" dirty="0"/>
              <a:t> </a:t>
            </a:r>
            <a:r>
              <a:rPr lang="en-US" dirty="0" err="1"/>
              <a:t>rovněž</a:t>
            </a:r>
            <a:r>
              <a:rPr lang="en-US" dirty="0"/>
              <a:t> ten </a:t>
            </a:r>
            <a:r>
              <a:rPr lang="en-US" dirty="0" err="1"/>
              <a:t>že</a:t>
            </a:r>
            <a:r>
              <a:rPr lang="en-US" dirty="0"/>
              <a:t> by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přál</a:t>
            </a:r>
            <a:r>
              <a:rPr lang="en-US" dirty="0"/>
              <a:t> aby se </a:t>
            </a:r>
            <a:r>
              <a:rPr lang="en-US" dirty="0" err="1"/>
              <a:t>daly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ovládat</a:t>
            </a:r>
            <a:r>
              <a:rPr lang="en-US" dirty="0"/>
              <a:t> take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jiných</a:t>
            </a:r>
            <a:r>
              <a:rPr lang="en-US" dirty="0"/>
              <a:t> </a:t>
            </a:r>
            <a:r>
              <a:rPr lang="en-US" dirty="0" err="1"/>
              <a:t>jednotek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jednotek</a:t>
            </a:r>
            <a:r>
              <a:rPr lang="en-US" dirty="0"/>
              <a:t> </a:t>
            </a:r>
            <a:r>
              <a:rPr lang="en-US" dirty="0" err="1"/>
              <a:t>krokového</a:t>
            </a:r>
            <a:r>
              <a:rPr lang="en-US" dirty="0"/>
              <a:t> </a:t>
            </a:r>
            <a:r>
              <a:rPr lang="en-US" dirty="0" err="1"/>
              <a:t>motoru</a:t>
            </a:r>
            <a:r>
              <a:rPr lang="en-US" dirty="0"/>
              <a:t> proto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nutné</a:t>
            </a:r>
            <a:r>
              <a:rPr lang="en-US" dirty="0"/>
              <a:t> </a:t>
            </a:r>
            <a:r>
              <a:rPr lang="en-US" dirty="0" err="1"/>
              <a:t>vymyslet</a:t>
            </a:r>
            <a:r>
              <a:rPr lang="en-US" dirty="0"/>
              <a:t> </a:t>
            </a:r>
            <a:r>
              <a:rPr lang="en-US" dirty="0" err="1"/>
              <a:t>nějaký</a:t>
            </a:r>
            <a:r>
              <a:rPr lang="en-US" dirty="0"/>
              <a:t> </a:t>
            </a:r>
            <a:r>
              <a:rPr lang="en-US" dirty="0" err="1"/>
              <a:t>přepočet</a:t>
            </a:r>
            <a:r>
              <a:rPr lang="en-US" dirty="0"/>
              <a:t> pro </a:t>
            </a:r>
            <a:r>
              <a:rPr lang="en-US" dirty="0" err="1"/>
              <a:t>ovldádání</a:t>
            </a:r>
            <a:r>
              <a:rPr lang="en-US" dirty="0"/>
              <a:t> </a:t>
            </a:r>
            <a:r>
              <a:rPr lang="en-US" dirty="0" err="1"/>
              <a:t>svalů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mV a mbar</a:t>
            </a:r>
          </a:p>
          <a:p>
            <a:r>
              <a:rPr lang="en-US" dirty="0" err="1"/>
              <a:t>Během</a:t>
            </a:r>
            <a:r>
              <a:rPr lang="en-US" dirty="0"/>
              <a:t> </a:t>
            </a:r>
            <a:r>
              <a:rPr lang="en-US" dirty="0" err="1"/>
              <a:t>práce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soustavě</a:t>
            </a:r>
            <a:r>
              <a:rPr lang="en-US" dirty="0"/>
              <a:t> se </a:t>
            </a:r>
            <a:r>
              <a:rPr lang="en-US" dirty="0" err="1"/>
              <a:t>rozněž</a:t>
            </a:r>
            <a:r>
              <a:rPr lang="en-US" dirty="0"/>
              <a:t> </a:t>
            </a:r>
            <a:r>
              <a:rPr lang="en-US" dirty="0" err="1"/>
              <a:t>zjistilo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sval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ač</a:t>
            </a:r>
            <a:r>
              <a:rPr lang="en-US" dirty="0"/>
              <a:t> je ze </a:t>
            </a:r>
            <a:r>
              <a:rPr lang="en-US" dirty="0" err="1"/>
              <a:t>stejného</a:t>
            </a:r>
            <a:r>
              <a:rPr lang="en-US" dirty="0"/>
              <a:t> </a:t>
            </a:r>
            <a:r>
              <a:rPr lang="en-US" dirty="0" err="1"/>
              <a:t>drhu</a:t>
            </a:r>
            <a:r>
              <a:rPr lang="en-US" dirty="0"/>
              <a:t> </a:t>
            </a:r>
            <a:r>
              <a:rPr lang="en-US" dirty="0" err="1"/>
              <a:t>silikonu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trochu</a:t>
            </a:r>
            <a:r>
              <a:rPr lang="en-US" dirty="0"/>
              <a:t> </a:t>
            </a:r>
            <a:r>
              <a:rPr lang="en-US" dirty="0" err="1"/>
              <a:t>jiné</a:t>
            </a:r>
            <a:r>
              <a:rPr lang="en-US" dirty="0"/>
              <a:t> </a:t>
            </a:r>
            <a:r>
              <a:rPr lang="en-US" dirty="0" err="1"/>
              <a:t>vasnosti</a:t>
            </a:r>
            <a:r>
              <a:rPr lang="en-US" dirty="0"/>
              <a:t> ale </a:t>
            </a:r>
            <a:r>
              <a:rPr lang="en-US" dirty="0" err="1"/>
              <a:t>především</a:t>
            </a:r>
            <a:r>
              <a:rPr lang="en-US" dirty="0"/>
              <a:t> z toho </a:t>
            </a:r>
            <a:r>
              <a:rPr lang="en-US" dirty="0" err="1"/>
              <a:t>důvodu</a:t>
            </a:r>
            <a:r>
              <a:rPr lang="en-US" dirty="0"/>
              <a:t> </a:t>
            </a:r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dirty="0" err="1"/>
              <a:t>vytvářel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svaly</a:t>
            </a:r>
            <a:r>
              <a:rPr lang="en-US" dirty="0"/>
              <a:t> </a:t>
            </a:r>
            <a:r>
              <a:rPr lang="en-US" dirty="0" err="1"/>
              <a:t>pořád</a:t>
            </a:r>
            <a:r>
              <a:rPr lang="en-US" dirty="0"/>
              <a:t> v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testování</a:t>
            </a:r>
            <a:r>
              <a:rPr lang="en-US" dirty="0"/>
              <a:t> </a:t>
            </a:r>
            <a:r>
              <a:rPr lang="en-US" dirty="0" err="1"/>
              <a:t>jaký</a:t>
            </a:r>
            <a:r>
              <a:rPr lang="en-US" dirty="0"/>
              <a:t> </a:t>
            </a:r>
            <a:r>
              <a:rPr lang="en-US" dirty="0" err="1"/>
              <a:t>druh</a:t>
            </a:r>
            <a:r>
              <a:rPr lang="en-US" dirty="0"/>
              <a:t> </a:t>
            </a:r>
            <a:r>
              <a:rPr lang="en-US" dirty="0" err="1"/>
              <a:t>silikonu</a:t>
            </a:r>
            <a:r>
              <a:rPr lang="en-US" dirty="0"/>
              <a:t> pro </a:t>
            </a:r>
            <a:r>
              <a:rPr lang="en-US" dirty="0" err="1"/>
              <a:t>ně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nejelpší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bylo</a:t>
            </a:r>
            <a:r>
              <a:rPr lang="en-US" dirty="0"/>
              <a:t> </a:t>
            </a:r>
            <a:r>
              <a:rPr lang="en-US" dirty="0" err="1"/>
              <a:t>nutné</a:t>
            </a:r>
            <a:r>
              <a:rPr lang="en-US" dirty="0"/>
              <a:t> </a:t>
            </a: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nějakou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které</a:t>
            </a:r>
            <a:r>
              <a:rPr lang="en-US" dirty="0"/>
              <a:t> by </a:t>
            </a:r>
            <a:r>
              <a:rPr lang="en-US" dirty="0" err="1"/>
              <a:t>šli</a:t>
            </a:r>
            <a:r>
              <a:rPr lang="en-US" dirty="0"/>
              <a:t> </a:t>
            </a:r>
            <a:r>
              <a:rPr lang="en-US" dirty="0" err="1"/>
              <a:t>tyto</a:t>
            </a:r>
            <a:r>
              <a:rPr lang="en-US" dirty="0"/>
              <a:t> parameter </a:t>
            </a:r>
            <a:r>
              <a:rPr lang="en-US" dirty="0" err="1"/>
              <a:t>pohodlně</a:t>
            </a:r>
            <a:r>
              <a:rPr lang="en-US" dirty="0"/>
              <a:t> </a:t>
            </a:r>
            <a:r>
              <a:rPr lang="en-US" dirty="0" err="1"/>
              <a:t>měnit</a:t>
            </a:r>
            <a:endParaRPr lang="en-US" dirty="0"/>
          </a:p>
          <a:p>
            <a:r>
              <a:rPr lang="en-US" dirty="0" err="1"/>
              <a:t>Posledním</a:t>
            </a:r>
            <a:r>
              <a:rPr lang="en-US" dirty="0"/>
              <a:t> </a:t>
            </a:r>
            <a:r>
              <a:rPr lang="en-US" dirty="0" err="1"/>
              <a:t>hlavním</a:t>
            </a:r>
            <a:r>
              <a:rPr lang="en-US" dirty="0"/>
              <a:t> </a:t>
            </a:r>
            <a:r>
              <a:rPr lang="en-US" dirty="0" err="1"/>
              <a:t>cílem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nutnost</a:t>
            </a:r>
            <a:r>
              <a:rPr lang="en-US" dirty="0"/>
              <a:t> 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všechny</a:t>
            </a:r>
            <a:r>
              <a:rPr lang="en-US" dirty="0"/>
              <a:t> </a:t>
            </a:r>
            <a:r>
              <a:rPr lang="en-US" dirty="0" err="1"/>
              <a:t>potřebné</a:t>
            </a:r>
            <a:r>
              <a:rPr lang="en-US" dirty="0"/>
              <a:t> </a:t>
            </a:r>
            <a:r>
              <a:rPr lang="en-US" dirty="0" err="1"/>
              <a:t>udaje</a:t>
            </a:r>
            <a:r>
              <a:rPr lang="en-US" dirty="0"/>
              <a:t> o </a:t>
            </a:r>
            <a:r>
              <a:rPr lang="en-US" dirty="0" err="1"/>
              <a:t>jednotlivýc</a:t>
            </a:r>
            <a:r>
              <a:rPr lang="en-US" dirty="0"/>
              <a:t> </a:t>
            </a:r>
            <a:r>
              <a:rPr lang="en-US" dirty="0" err="1"/>
              <a:t>svalech</a:t>
            </a:r>
            <a:r>
              <a:rPr lang="en-US" dirty="0"/>
              <a:t> </a:t>
            </a:r>
            <a:r>
              <a:rPr lang="en-US" dirty="0" err="1"/>
              <a:t>někde</a:t>
            </a:r>
            <a:r>
              <a:rPr lang="en-US" dirty="0"/>
              <a:t> </a:t>
            </a:r>
            <a:r>
              <a:rPr lang="en-US" dirty="0" err="1"/>
              <a:t>uchovat</a:t>
            </a:r>
            <a:r>
              <a:rPr lang="en-US" dirty="0"/>
              <a:t> pro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s </a:t>
            </a:r>
            <a:r>
              <a:rPr lang="en-US" dirty="0" err="1"/>
              <a:t>ními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53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2-3:35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2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3:35-4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94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4-4:35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727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4:47-5:36</a:t>
            </a:r>
          </a:p>
          <a:p>
            <a:r>
              <a:rPr lang="en-US" dirty="0" err="1"/>
              <a:t>Nyní</a:t>
            </a:r>
            <a:r>
              <a:rPr lang="en-US" dirty="0"/>
              <a:t> se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dstáváme</a:t>
            </a:r>
            <a:r>
              <a:rPr lang="en-US" dirty="0"/>
              <a:t> k </a:t>
            </a:r>
            <a:r>
              <a:rPr lang="en-US" dirty="0" err="1"/>
              <a:t>mé</a:t>
            </a:r>
            <a:r>
              <a:rPr lang="en-US" dirty="0"/>
              <a:t> </a:t>
            </a:r>
            <a:r>
              <a:rPr lang="en-US" dirty="0" err="1"/>
              <a:t>práci</a:t>
            </a:r>
            <a:r>
              <a:rPr lang="en-US" dirty="0"/>
              <a:t> </a:t>
            </a:r>
            <a:r>
              <a:rPr lang="en-US" dirty="0" err="1"/>
              <a:t>zde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component diagram </a:t>
            </a:r>
            <a:r>
              <a:rPr lang="en-US" dirty="0" err="1"/>
              <a:t>celé</a:t>
            </a:r>
            <a:r>
              <a:rPr lang="en-US" dirty="0"/>
              <a:t>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můžete</a:t>
            </a:r>
            <a:r>
              <a:rPr lang="en-US" dirty="0"/>
              <a:t>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oddělenou</a:t>
            </a:r>
            <a:r>
              <a:rPr lang="en-US" dirty="0"/>
              <a:t> </a:t>
            </a:r>
            <a:r>
              <a:rPr lang="en-US" dirty="0" err="1"/>
              <a:t>čarou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jakou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navazoval</a:t>
            </a:r>
            <a:r>
              <a:rPr lang="en-US" dirty="0"/>
              <a:t> a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 je </a:t>
            </a:r>
            <a:r>
              <a:rPr lang="en-US" dirty="0" err="1"/>
              <a:t>již</a:t>
            </a:r>
            <a:r>
              <a:rPr lang="en-US" dirty="0"/>
              <a:t> </a:t>
            </a:r>
            <a:r>
              <a:rPr lang="en-US" dirty="0" err="1"/>
              <a:t>moje</a:t>
            </a:r>
            <a:br>
              <a:rPr lang="en-US" dirty="0"/>
            </a:br>
            <a:r>
              <a:rPr lang="en-US" dirty="0"/>
              <a:t>Moje </a:t>
            </a:r>
            <a:r>
              <a:rPr lang="en-US" dirty="0" err="1"/>
              <a:t>práce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komponentě</a:t>
            </a:r>
            <a:r>
              <a:rPr lang="en-US" dirty="0"/>
              <a:t> admin window, </a:t>
            </a:r>
            <a:r>
              <a:rPr lang="en-US" dirty="0" err="1"/>
              <a:t>Userwindow</a:t>
            </a:r>
            <a:r>
              <a:rPr lang="en-US" dirty="0"/>
              <a:t> a Main a database 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2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otestování</a:t>
            </a:r>
            <a:r>
              <a:rPr lang="en-US" dirty="0"/>
              <a:t> </a:t>
            </a:r>
            <a:r>
              <a:rPr lang="en-US" dirty="0" err="1"/>
              <a:t>nejpoužívanějších</a:t>
            </a:r>
            <a:r>
              <a:rPr lang="en-US" dirty="0"/>
              <a:t> </a:t>
            </a:r>
            <a:r>
              <a:rPr lang="en-US" dirty="0" err="1"/>
              <a:t>knihoven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došel</a:t>
            </a:r>
            <a:r>
              <a:rPr lang="en-US" dirty="0"/>
              <a:t> k </a:t>
            </a:r>
            <a:r>
              <a:rPr lang="en-US" dirty="0" err="1"/>
              <a:t>závěru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knihovna</a:t>
            </a:r>
            <a:r>
              <a:rPr lang="en-US" dirty="0"/>
              <a:t> tkinter se </a:t>
            </a:r>
            <a:r>
              <a:rPr lang="en-US" dirty="0" err="1"/>
              <a:t>svojí</a:t>
            </a:r>
            <a:r>
              <a:rPr lang="en-US" dirty="0"/>
              <a:t> </a:t>
            </a:r>
            <a:r>
              <a:rPr lang="en-US" dirty="0" err="1"/>
              <a:t>nadstavou</a:t>
            </a:r>
            <a:r>
              <a:rPr lang="en-US" dirty="0"/>
              <a:t> </a:t>
            </a:r>
            <a:r>
              <a:rPr lang="en-US" dirty="0" err="1"/>
              <a:t>custum</a:t>
            </a:r>
            <a:r>
              <a:rPr lang="en-US" dirty="0"/>
              <a:t> </a:t>
            </a:r>
            <a:r>
              <a:rPr lang="en-US" dirty="0" err="1"/>
              <a:t>tkiter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nejlepší</a:t>
            </a:r>
            <a:r>
              <a:rPr lang="en-US" dirty="0"/>
              <a:t> </a:t>
            </a:r>
            <a:r>
              <a:rPr lang="en-US" dirty="0" err="1"/>
              <a:t>volbou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99985-F144-4F30-9B65-93EDEC44280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999" y="1432531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257353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03AA5BB-A98B-6EDF-F7C4-8BE245A5224E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C7D3D95C-195F-3892-B99C-A72FD1206C88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8AF4E05-0D7B-1412-FC37-09117712F63D}"/>
              </a:ext>
            </a:extLst>
          </p:cNvPr>
          <p:cNvSpPr txBox="1"/>
          <p:nvPr userDrawn="1"/>
        </p:nvSpPr>
        <p:spPr>
          <a:xfrm>
            <a:off x="7947589" y="6332434"/>
            <a:ext cx="9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B263571-2B6E-45E4-877C-B1582C952F88}" type="slidenum">
              <a:rPr lang="cs-CZ" smtClean="0"/>
              <a:t>‹#›</a:t>
            </a:fld>
            <a:r>
              <a:rPr lang="en-US" dirty="0"/>
              <a:t>/19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A5955B0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1_A6AED9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80000" y="1319153"/>
            <a:ext cx="7736694" cy="2976949"/>
          </a:xfrm>
        </p:spPr>
        <p:txBody>
          <a:bodyPr>
            <a:normAutofit fontScale="90000"/>
          </a:bodyPr>
          <a:lstStyle/>
          <a:p>
            <a:r>
              <a:rPr lang="cs-CZ" dirty="0"/>
              <a:t>Ovládací software pro nezávislé ovládání </a:t>
            </a:r>
            <a:br>
              <a:rPr lang="cs-CZ" dirty="0"/>
            </a:br>
            <a:r>
              <a:rPr lang="cs-CZ" dirty="0"/>
              <a:t>pěti pneumatických svalů v robotické </a:t>
            </a:r>
            <a:br>
              <a:rPr lang="en-US" dirty="0"/>
            </a:br>
            <a:r>
              <a:rPr lang="cs-CZ" dirty="0"/>
              <a:t>struktuře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4642247"/>
            <a:ext cx="7736693" cy="1793199"/>
          </a:xfrm>
        </p:spPr>
        <p:txBody>
          <a:bodyPr>
            <a:normAutofit/>
          </a:bodyPr>
          <a:lstStyle/>
          <a:p>
            <a:r>
              <a:rPr lang="en-US" dirty="0"/>
              <a:t>ČVUT  FBMI Kladno</a:t>
            </a:r>
          </a:p>
          <a:p>
            <a:r>
              <a:rPr lang="en-US" dirty="0"/>
              <a:t>Autor: Marek Darsa </a:t>
            </a:r>
          </a:p>
          <a:p>
            <a:r>
              <a:rPr lang="cs-CZ" dirty="0"/>
              <a:t>Vedoucí</a:t>
            </a:r>
            <a:r>
              <a:rPr lang="en-US" dirty="0"/>
              <a:t> </a:t>
            </a:r>
            <a:r>
              <a:rPr lang="cs-CZ" dirty="0"/>
              <a:t>práce</a:t>
            </a:r>
            <a:r>
              <a:rPr lang="en-US" dirty="0"/>
              <a:t> : Ing. Martin Bejtic</a:t>
            </a:r>
          </a:p>
          <a:p>
            <a:r>
              <a:rPr lang="en-US" dirty="0"/>
              <a:t>12.6.2024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BAE-A07C-BFB6-F76D-F422BB02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Vytvoření</a:t>
            </a:r>
            <a:r>
              <a:rPr lang="en-US" dirty="0"/>
              <a:t> GUI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F9E-5DE5-AEA8-D598-4203D9F2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Knihovna</a:t>
            </a:r>
            <a:r>
              <a:rPr lang="en-US" dirty="0"/>
              <a:t> Tkinter a </a:t>
            </a:r>
            <a:r>
              <a:rPr lang="en-US" dirty="0" err="1"/>
              <a:t>customtikinter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936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snímek obrazovky, software&#10;&#10;Popis byl vytvořen automaticky">
            <a:extLst>
              <a:ext uri="{FF2B5EF4-FFF2-40B4-BE49-F238E27FC236}">
                <a16:creationId xmlns:a16="http://schemas.microsoft.com/office/drawing/2014/main" id="{FB1EA9A8-6553-64DC-B0A8-8751A4685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59000"/>
            <a:ext cx="6840000" cy="4140000"/>
          </a:xfrm>
        </p:spPr>
      </p:pic>
    </p:spTree>
    <p:extLst>
      <p:ext uri="{BB962C8B-B14F-4D97-AF65-F5344CB8AC3E}">
        <p14:creationId xmlns:p14="http://schemas.microsoft.com/office/powerpoint/2010/main" val="166684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DEFDA144-2E95-1213-0925-4E63E4923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1392750"/>
            <a:ext cx="6840000" cy="4072500"/>
          </a:xfrm>
        </p:spPr>
      </p:pic>
    </p:spTree>
    <p:extLst>
      <p:ext uri="{BB962C8B-B14F-4D97-AF65-F5344CB8AC3E}">
        <p14:creationId xmlns:p14="http://schemas.microsoft.com/office/powerpoint/2010/main" val="24236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BB0FA-2F20-BD42-8000-B7C6F6B2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800000"/>
            <a:ext cx="7794000" cy="1087934"/>
          </a:xfrm>
        </p:spPr>
        <p:txBody>
          <a:bodyPr anchor="t">
            <a:normAutofit/>
          </a:bodyPr>
          <a:lstStyle/>
          <a:p>
            <a:r>
              <a:rPr lang="cs-CZ" dirty="0"/>
              <a:t>Navrhnutí a vytvoření uživatelských rolí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84169D-B5C3-6104-C872-035CB75A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77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8D1F5D-B0F3-48E4-71F7-CE736860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73896"/>
            <a:ext cx="7696800" cy="4310208"/>
          </a:xfrm>
          <a:noFill/>
        </p:spPr>
      </p:pic>
    </p:spTree>
    <p:extLst>
      <p:ext uri="{BB962C8B-B14F-4D97-AF65-F5344CB8AC3E}">
        <p14:creationId xmlns:p14="http://schemas.microsoft.com/office/powerpoint/2010/main" val="72930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A481B9-9D24-1D52-0EE4-9CD91CB5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1206549"/>
            <a:ext cx="7696800" cy="4444902"/>
          </a:xfrm>
          <a:noFill/>
        </p:spPr>
      </p:pic>
    </p:spTree>
    <p:extLst>
      <p:ext uri="{BB962C8B-B14F-4D97-AF65-F5344CB8AC3E}">
        <p14:creationId xmlns:p14="http://schemas.microsoft.com/office/powerpoint/2010/main" val="142370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ED609B-E8AD-9321-59CF-F21B293F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1388066"/>
            <a:ext cx="8604000" cy="4081868"/>
          </a:xfrm>
        </p:spPr>
      </p:pic>
    </p:spTree>
    <p:extLst>
      <p:ext uri="{BB962C8B-B14F-4D97-AF65-F5344CB8AC3E}">
        <p14:creationId xmlns:p14="http://schemas.microsoft.com/office/powerpoint/2010/main" val="162238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2506FC-7701-686E-26BE-182AA68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595244"/>
            <a:ext cx="8604250" cy="3667512"/>
          </a:xfrm>
        </p:spPr>
      </p:pic>
    </p:spTree>
    <p:extLst>
      <p:ext uri="{BB962C8B-B14F-4D97-AF65-F5344CB8AC3E}">
        <p14:creationId xmlns:p14="http://schemas.microsoft.com/office/powerpoint/2010/main" val="27780288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9028-D371-DE82-A90D-6598039B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40B8-F96A-3482-5097-3E4C45A4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GUI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Navrhnutí a vytvoření možnosti uživatelských rolí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Vytvoření metody pro ovládání jednotlivých svalů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cs-CZ" dirty="0"/>
              <a:t>Možnost nastavit pro každý sval různé parametry a tyto parametry mít možnost měnit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73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44335-9888-1F34-DA83-42DC4BA27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5286" y="1124712"/>
            <a:ext cx="6858000" cy="2386584"/>
          </a:xfrm>
        </p:spPr>
        <p:txBody>
          <a:bodyPr anchor="b">
            <a:normAutofit/>
          </a:bodyPr>
          <a:lstStyle/>
          <a:p>
            <a:pPr algn="ctr" defTabSz="457200"/>
            <a:r>
              <a:rPr lang="cs-CZ" sz="4800" kern="1200" dirty="0"/>
              <a:t>Děkuji za pozornost </a:t>
            </a:r>
            <a:br>
              <a:rPr lang="cs-CZ" sz="4800" kern="1200" dirty="0"/>
            </a:br>
            <a:r>
              <a:rPr lang="cs-CZ" sz="4800" kern="12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12004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EB5DD-E87E-4633-DC17-C1A54CA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Obsah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7B77-90E7-67D9-0E0E-5086FEE11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Téma </a:t>
            </a:r>
            <a:r>
              <a:rPr lang="cs-CZ" sz="2400" dirty="0" err="1"/>
              <a:t>baklářské</a:t>
            </a:r>
            <a:r>
              <a:rPr lang="cs-CZ" sz="2400" dirty="0"/>
              <a:t>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Cíle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Pneumatická soustava, Pneumatické svaly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Metodika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Závěr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555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EFB3-1DD3-EAF8-A4CB-50BDA85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Téma bakalářské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C704-5FAD-2D44-AC2C-AEBF2B99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</a:rPr>
              <a:t>Vytvoření grafického uživatelské prostředí a ovládacího softwaru pro ovládání pneumatické soustavy o 5 na sobě nezávislých pneumatických svalech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1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AF16-634E-35F5-9B4E-8EFF4E32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242F-6F90-42C8-13B0-E82D1889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Navrhnutí a vytvoření možnosti uživatelských rolí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Vytvoření metody pro ovládání jednotlivých svalů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provést měření na svalu a </a:t>
            </a:r>
            <a:r>
              <a:rPr lang="cs-CZ" dirty="0" err="1"/>
              <a:t>dale</a:t>
            </a:r>
            <a:r>
              <a:rPr lang="cs-CZ" dirty="0"/>
              <a:t> s tímto měřením pracovat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Možnost nastavit pro každý sval různé parametry a tyto parametry mít možnost měnit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501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B0E2-70FA-6ACF-6A82-59516E1F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Pneumatická soustava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701D-5C53-1861-A090-1D0C2284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highlight>
                  <a:srgbClr val="FFFF00"/>
                </a:highlight>
              </a:rPr>
              <a:t>V rámci jaké </a:t>
            </a:r>
            <a:r>
              <a:rPr lang="cs-CZ" dirty="0" err="1">
                <a:highlight>
                  <a:srgbClr val="FFFF00"/>
                </a:highlight>
              </a:rPr>
              <a:t>sgsky</a:t>
            </a:r>
            <a:r>
              <a:rPr lang="cs-CZ" dirty="0">
                <a:highlight>
                  <a:srgbClr val="FFFF00"/>
                </a:highlight>
              </a:rPr>
              <a:t> to vzniklo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Soustava byla na </a:t>
            </a:r>
            <a:r>
              <a:rPr lang="cs-CZ" dirty="0" err="1"/>
              <a:t>zákazku</a:t>
            </a:r>
            <a:r>
              <a:rPr lang="cs-CZ" dirty="0"/>
              <a:t> vytvořena firmou Prokyber která k tomu dodala základní ovládací funkce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Soustava se využívá v disertační práci na </a:t>
            </a:r>
            <a:r>
              <a:rPr lang="cs-CZ" dirty="0">
                <a:highlight>
                  <a:srgbClr val="FFFF00"/>
                </a:highlight>
              </a:rPr>
              <a:t>TÉMA, </a:t>
            </a:r>
            <a:r>
              <a:rPr lang="cs-CZ" dirty="0"/>
              <a:t>na které pracuje můj vedoucí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Sousava</a:t>
            </a:r>
            <a:r>
              <a:rPr lang="cs-CZ" dirty="0"/>
              <a:t> vznikla pro zjednodušení pohybu s pacientovou hlavou ve stísněných </a:t>
            </a:r>
            <a:r>
              <a:rPr lang="cs-CZ" dirty="0" err="1"/>
              <a:t>prosterách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93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FB9-A72C-8CC0-5F7E-01F202B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</a:t>
            </a:r>
            <a:r>
              <a:rPr lang="en-US" dirty="0" err="1"/>
              <a:t>dám</a:t>
            </a:r>
            <a:r>
              <a:rPr lang="en-US" dirty="0"/>
              <a:t> </a:t>
            </a:r>
            <a:r>
              <a:rPr lang="en-US" dirty="0" err="1"/>
              <a:t>fotku</a:t>
            </a:r>
            <a:r>
              <a:rPr lang="en-US" dirty="0"/>
              <a:t> </a:t>
            </a:r>
            <a:r>
              <a:rPr lang="en-US" dirty="0" err="1"/>
              <a:t>soustavy</a:t>
            </a:r>
            <a:r>
              <a:rPr lang="en-US" dirty="0"/>
              <a:t> </a:t>
            </a:r>
            <a:r>
              <a:rPr lang="en-US" dirty="0" err="1"/>
              <a:t>kde</a:t>
            </a:r>
            <a:r>
              <a:rPr lang="en-US" dirty="0"/>
              <a:t> je </a:t>
            </a:r>
            <a:r>
              <a:rPr lang="en-US" dirty="0" err="1"/>
              <a:t>vidět</a:t>
            </a:r>
            <a:r>
              <a:rPr lang="en-US" dirty="0"/>
              <a:t> </a:t>
            </a:r>
            <a:r>
              <a:rPr lang="en-US" dirty="0" err="1"/>
              <a:t>krokov</a:t>
            </a:r>
            <a:r>
              <a:rPr lang="en-US" dirty="0"/>
              <a:t>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B781-EE60-DBBC-92BD-BB025E31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521-9CD2-069B-764C-531B3AE7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Pneumatické svaly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DF88-35FA-8B75-17A2-DA7E639F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 soustavě se </a:t>
            </a:r>
            <a:r>
              <a:rPr lang="cs-CZ" dirty="0" err="1"/>
              <a:t>využívájí</a:t>
            </a:r>
            <a:r>
              <a:rPr lang="cs-CZ" dirty="0"/>
              <a:t> </a:t>
            </a:r>
            <a:r>
              <a:rPr lang="cs-CZ" dirty="0" err="1"/>
              <a:t>svlaly</a:t>
            </a:r>
            <a:r>
              <a:rPr lang="cs-CZ" dirty="0"/>
              <a:t> které byly speciálně vytvořeny pro tuto soustavu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Odlévá se ze silikonu</a:t>
            </a:r>
          </a:p>
        </p:txBody>
      </p:sp>
    </p:spTree>
    <p:extLst>
      <p:ext uri="{BB962C8B-B14F-4D97-AF65-F5344CB8AC3E}">
        <p14:creationId xmlns:p14="http://schemas.microsoft.com/office/powerpoint/2010/main" val="56008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stolička, interiér, bílé, umění&#10;&#10;Popis byl vytvořen automaticky">
            <a:extLst>
              <a:ext uri="{FF2B5EF4-FFF2-40B4-BE49-F238E27FC236}">
                <a16:creationId xmlns:a16="http://schemas.microsoft.com/office/drawing/2014/main" id="{868F9440-08DD-266C-B05B-88145ACA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9" y="1425753"/>
            <a:ext cx="2963046" cy="4618866"/>
          </a:xfrm>
        </p:spPr>
      </p:pic>
      <p:pic>
        <p:nvPicPr>
          <p:cNvPr id="10" name="Obrázek 9" descr="Obsah obrázku mléčné výrobky, smetana, dezert, interiér&#10;&#10;Popis byl vytvořen automaticky">
            <a:extLst>
              <a:ext uri="{FF2B5EF4-FFF2-40B4-BE49-F238E27FC236}">
                <a16:creationId xmlns:a16="http://schemas.microsoft.com/office/drawing/2014/main" id="{4FC093A9-E62F-EA41-BA4D-D522E4E8A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9" y="1425753"/>
            <a:ext cx="2773825" cy="46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90F-E463-BB8A-0C16-26EF91A5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Metodika</a:t>
            </a:r>
            <a:endParaRPr lang="cs-CZ" dirty="0"/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87E0771F-A9B8-A4C5-55FF-4E4E5EFF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2" y="2502040"/>
            <a:ext cx="7573889" cy="3838470"/>
          </a:xfrm>
        </p:spPr>
      </p:pic>
    </p:spTree>
    <p:extLst>
      <p:ext uri="{BB962C8B-B14F-4D97-AF65-F5344CB8AC3E}">
        <p14:creationId xmlns:p14="http://schemas.microsoft.com/office/powerpoint/2010/main" val="2796476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881</TotalTime>
  <Words>1086</Words>
  <Application>Microsoft Office PowerPoint</Application>
  <PresentationFormat>On-screen Show (4:3)</PresentationFormat>
  <Paragraphs>101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Technika</vt:lpstr>
      <vt:lpstr>Arial</vt:lpstr>
      <vt:lpstr>Aptos</vt:lpstr>
      <vt:lpstr>Technika-Bold</vt:lpstr>
      <vt:lpstr>Wingdings</vt:lpstr>
      <vt:lpstr>Motiv Office</vt:lpstr>
      <vt:lpstr>Ovládací software pro nezávislé ovládání  pěti pneumatických svalů v robotické  struktuře</vt:lpstr>
      <vt:lpstr>Obsah</vt:lpstr>
      <vt:lpstr>Téma bakalářské práce</vt:lpstr>
      <vt:lpstr>Cíle práce</vt:lpstr>
      <vt:lpstr>Pneumatická soustava</vt:lpstr>
      <vt:lpstr>Sem dám fotku soustavy kde je vidět krokov motor</vt:lpstr>
      <vt:lpstr>Pneumatické svaly</vt:lpstr>
      <vt:lpstr>PowerPoint Presentation</vt:lpstr>
      <vt:lpstr>Metodika</vt:lpstr>
      <vt:lpstr>Vytvoření GUI</vt:lpstr>
      <vt:lpstr>PowerPoint Presentation</vt:lpstr>
      <vt:lpstr>PowerPoint Presentation</vt:lpstr>
      <vt:lpstr>Navrhnutí a vytvoření uživatelských rolí</vt:lpstr>
      <vt:lpstr>PowerPoint Presentation</vt:lpstr>
      <vt:lpstr>PowerPoint Presentation</vt:lpstr>
      <vt:lpstr>PowerPoint Presentation</vt:lpstr>
      <vt:lpstr>PowerPoint Presentation</vt:lpstr>
      <vt:lpstr>Závěr </vt:lpstr>
      <vt:lpstr>Děkuji za pozornost 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26</cp:revision>
  <dcterms:created xsi:type="dcterms:W3CDTF">2024-06-03T08:36:38Z</dcterms:created>
  <dcterms:modified xsi:type="dcterms:W3CDTF">2024-06-04T16:46:58Z</dcterms:modified>
</cp:coreProperties>
</file>