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1_A6AED93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0B_A5955B04.xml" ContentType="application/vnd.ms-powerpoint.comments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8" r:id="rId9"/>
    <p:sldId id="273" r:id="rId10"/>
    <p:sldId id="262" r:id="rId11"/>
    <p:sldId id="263" r:id="rId12"/>
    <p:sldId id="276" r:id="rId13"/>
    <p:sldId id="264" r:id="rId14"/>
    <p:sldId id="266" r:id="rId15"/>
    <p:sldId id="277" r:id="rId16"/>
    <p:sldId id="268" r:id="rId17"/>
    <p:sldId id="267" r:id="rId18"/>
    <p:sldId id="269" r:id="rId19"/>
    <p:sldId id="271" r:id="rId20"/>
  </p:sldIdLst>
  <p:sldSz cx="9144000" cy="6858000" type="screen4x3"/>
  <p:notesSz cx="6858000" cy="9144000"/>
  <p:embeddedFontLst>
    <p:embeddedFont>
      <p:font typeface="Technika" panose="020B0604020202020204" charset="0"/>
      <p:regular r:id="rId22"/>
      <p:bold r:id="rId23"/>
      <p:italic r:id="rId24"/>
      <p:boldItalic r:id="rId25"/>
    </p:embeddedFont>
    <p:embeddedFont>
      <p:font typeface="Technika-Bold" panose="00000600000000000000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0264" autoAdjust="0"/>
  </p:normalViewPr>
  <p:slideViewPr>
    <p:cSldViewPr snapToGrid="0">
      <p:cViewPr varScale="1">
        <p:scale>
          <a:sx n="78" d="100"/>
          <a:sy n="78" d="100"/>
        </p:scale>
        <p:origin x="2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replyLst>
      <p188:reply id="{15118F83-95B2-4249-9A4C-86EE49474C1B}" authorId="{6529B679-E021-05CF-90FB-DF191BF6397B}" created="2024-06-04T08:29:09.742">
        <p188:txBody>
          <a:bodyPr/>
          <a:lstStyle/>
          <a:p>
            <a:r>
              <a:rPr lang="cs-CZ"/>
              <a:t>A možná to udělat aby to bylo lépe vidět</a:t>
            </a:r>
          </a:p>
        </p188:txBody>
      </p188:reply>
    </p188:reply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0-0:20</a:t>
            </a:r>
          </a:p>
          <a:p>
            <a:r>
              <a:rPr lang="cs-CZ" noProof="0" dirty="0"/>
              <a:t>Vážená komise,</a:t>
            </a:r>
            <a:br>
              <a:rPr lang="cs-CZ" noProof="0" dirty="0"/>
            </a:br>
            <a:r>
              <a:rPr lang="cs-CZ" noProof="0" dirty="0"/>
              <a:t>Dnes jsem si pro Vás připravil prezentaci k obhajobě mé bakalářské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endParaRPr lang="en-US" noProof="0" dirty="0"/>
          </a:p>
          <a:p>
            <a:r>
              <a:rPr lang="en-US" noProof="0" dirty="0" err="1"/>
              <a:t>Tématem</a:t>
            </a:r>
            <a:r>
              <a:rPr lang="en-US" noProof="0" dirty="0"/>
              <a:t> </a:t>
            </a:r>
            <a:r>
              <a:rPr lang="en-US" noProof="0" dirty="0" err="1"/>
              <a:t>mé</a:t>
            </a:r>
            <a:r>
              <a:rPr lang="en-US" noProof="0" dirty="0"/>
              <a:t> </a:t>
            </a:r>
            <a:r>
              <a:rPr lang="en-US" noProof="0" dirty="0" err="1"/>
              <a:t>bakalářskíé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bylo</a:t>
            </a:r>
            <a:r>
              <a:rPr lang="en-US" noProof="0" dirty="0"/>
              <a:t> </a:t>
            </a:r>
            <a:r>
              <a:rPr lang="en-US" noProof="0" dirty="0" err="1"/>
              <a:t>navrnout</a:t>
            </a:r>
            <a:r>
              <a:rPr lang="en-US" noProof="0" dirty="0"/>
              <a:t> a </a:t>
            </a:r>
            <a:r>
              <a:rPr lang="en-US" noProof="0" dirty="0" err="1"/>
              <a:t>naprogramovat</a:t>
            </a:r>
            <a:r>
              <a:rPr lang="en-US" noProof="0" dirty="0"/>
              <a:t> </a:t>
            </a:r>
            <a:r>
              <a:rPr lang="cs-CZ" dirty="0"/>
              <a:t>Ovládací software pro nezávislé ovládání pěti pneumatických svalů v robotické struktuře</a:t>
            </a:r>
            <a:r>
              <a:rPr lang="en-US" dirty="0"/>
              <a:t>.</a:t>
            </a:r>
          </a:p>
          <a:p>
            <a:r>
              <a:rPr lang="en-US" noProof="0" dirty="0"/>
              <a:t>Na </a:t>
            </a:r>
            <a:r>
              <a:rPr lang="en-US" noProof="0" dirty="0" err="1"/>
              <a:t>tomto</a:t>
            </a:r>
            <a:r>
              <a:rPr lang="en-US" noProof="0" dirty="0"/>
              <a:t> </a:t>
            </a:r>
            <a:r>
              <a:rPr lang="en-US" noProof="0" dirty="0" err="1"/>
              <a:t>projektu</a:t>
            </a:r>
            <a:r>
              <a:rPr lang="en-US" noProof="0" dirty="0"/>
              <a:t> </a:t>
            </a:r>
            <a:r>
              <a:rPr lang="en-US" noProof="0" dirty="0" err="1"/>
              <a:t>jsem</a:t>
            </a:r>
            <a:r>
              <a:rPr lang="en-US" noProof="0" dirty="0"/>
              <a:t> </a:t>
            </a:r>
            <a:r>
              <a:rPr lang="en-US" noProof="1"/>
              <a:t>pracoval</a:t>
            </a:r>
            <a:r>
              <a:rPr lang="en-US" noProof="0" dirty="0"/>
              <a:t> pod </a:t>
            </a:r>
            <a:r>
              <a:rPr lang="en-US" noProof="0" dirty="0" err="1"/>
              <a:t>vedením</a:t>
            </a:r>
            <a:r>
              <a:rPr lang="en-US" noProof="0" dirty="0"/>
              <a:t> </a:t>
            </a:r>
            <a:r>
              <a:rPr lang="en-US" noProof="0" dirty="0" err="1"/>
              <a:t>vedoucího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pana</a:t>
            </a:r>
            <a:r>
              <a:rPr lang="en-US" noProof="0" dirty="0"/>
              <a:t> </a:t>
            </a:r>
            <a:r>
              <a:rPr lang="en-US" noProof="0" dirty="0" err="1"/>
              <a:t>Inženýra</a:t>
            </a:r>
            <a:r>
              <a:rPr lang="en-US" noProof="0" dirty="0"/>
              <a:t> Martina </a:t>
            </a:r>
            <a:r>
              <a:rPr lang="en-US" noProof="0" dirty="0" err="1"/>
              <a:t>Bejtice</a:t>
            </a:r>
            <a:r>
              <a:rPr lang="en-US" noProof="0" dirty="0"/>
              <a:t>.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mužete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přihlašovací</a:t>
            </a:r>
            <a:r>
              <a:rPr lang="en-US" dirty="0"/>
              <a:t> </a:t>
            </a:r>
            <a:r>
              <a:rPr lang="en-US" dirty="0" err="1"/>
              <a:t>okoale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jak je program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</a:t>
            </a:r>
            <a:r>
              <a:rPr lang="en-US" dirty="0" err="1"/>
              <a:t>svůj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ze </a:t>
            </a:r>
            <a:r>
              <a:rPr lang="en-US" dirty="0" err="1"/>
              <a:t>světlého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tmavý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se </a:t>
            </a:r>
            <a:r>
              <a:rPr lang="en-US" dirty="0" err="1"/>
              <a:t>říct</a:t>
            </a:r>
            <a:r>
              <a:rPr lang="en-US" dirty="0"/>
              <a:t> </a:t>
            </a:r>
            <a:r>
              <a:rPr lang="en-US" dirty="0" err="1"/>
              <a:t>jednoho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a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spustí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5:36-6:28</a:t>
            </a:r>
          </a:p>
          <a:p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oknou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pracovník</a:t>
            </a:r>
            <a:r>
              <a:rPr lang="en-US" dirty="0"/>
              <a:t> u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identifikoval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administrator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nedokže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ani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mu </a:t>
            </a:r>
            <a:r>
              <a:rPr lang="en-US" dirty="0" err="1"/>
              <a:t>přístup</a:t>
            </a:r>
            <a:r>
              <a:rPr lang="en-US" dirty="0"/>
              <a:t> </a:t>
            </a:r>
            <a:r>
              <a:rPr lang="en-US" dirty="0" err="1"/>
              <a:t>odepřen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dvě</a:t>
            </a:r>
            <a:r>
              <a:rPr lang="en-US" dirty="0"/>
              <a:t> </a:t>
            </a:r>
            <a:r>
              <a:rPr lang="en-US" dirty="0" err="1"/>
              <a:t>mody</a:t>
            </a:r>
            <a:r>
              <a:rPr lang="en-US" dirty="0"/>
              <a:t> pod </a:t>
            </a:r>
            <a:r>
              <a:rPr lang="en-US" dirty="0" err="1"/>
              <a:t>kterými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operator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administrátor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dostáváme</a:t>
            </a:r>
            <a:r>
              <a:rPr lang="en-US" dirty="0"/>
              <a:t> do </a:t>
            </a:r>
            <a:r>
              <a:rPr lang="en-US" dirty="0" err="1"/>
              <a:t>administrátorsé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adminsitrátor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výběr</a:t>
            </a:r>
            <a:r>
              <a:rPr lang="en-US" dirty="0"/>
              <a:t> ze </a:t>
            </a:r>
            <a:r>
              <a:rPr lang="en-US" dirty="0" err="1"/>
              <a:t>dvou</a:t>
            </a:r>
            <a:r>
              <a:rPr lang="en-US" dirty="0"/>
              <a:t> </a:t>
            </a:r>
            <a:r>
              <a:rPr lang="en-US" dirty="0" err="1"/>
              <a:t>možností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měření</a:t>
            </a:r>
            <a:endParaRPr lang="en-US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administrator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opkud</a:t>
            </a:r>
            <a:r>
              <a:rPr lang="en-US" dirty="0"/>
              <a:t> by </a:t>
            </a:r>
            <a:r>
              <a:rPr lang="en-US" dirty="0" err="1"/>
              <a:t>měnil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v </a:t>
            </a:r>
            <a:r>
              <a:rPr lang="en-US" dirty="0" err="1"/>
              <a:t>budoucnu</a:t>
            </a:r>
            <a:r>
              <a:rPr lang="en-US" dirty="0"/>
              <a:t> se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pro </a:t>
            </a:r>
            <a:r>
              <a:rPr lang="en-US" dirty="0" err="1"/>
              <a:t>pacienty</a:t>
            </a:r>
            <a:r>
              <a:rPr lang="en-US" dirty="0"/>
              <a:t> s </a:t>
            </a:r>
            <a:r>
              <a:rPr lang="en-US" dirty="0" err="1"/>
              <a:t>různými</a:t>
            </a:r>
            <a:r>
              <a:rPr lang="en-US" dirty="0"/>
              <a:t> </a:t>
            </a:r>
            <a:r>
              <a:rPr lang="en-US" dirty="0" err="1"/>
              <a:t>rozměry</a:t>
            </a:r>
            <a:endParaRPr lang="en-US" dirty="0"/>
          </a:p>
          <a:p>
            <a:r>
              <a:rPr lang="en-US" dirty="0" err="1"/>
              <a:t>Zde</a:t>
            </a:r>
            <a:r>
              <a:rPr lang="en-US" dirty="0"/>
              <a:t> 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zvanou</a:t>
            </a:r>
            <a:r>
              <a:rPr lang="en-US" dirty="0"/>
              <a:t> radiobutton </a:t>
            </a:r>
            <a:r>
              <a:rPr lang="en-US" dirty="0" err="1"/>
              <a:t>která</a:t>
            </a:r>
            <a:r>
              <a:rPr lang="en-US" dirty="0"/>
              <a:t> se </a:t>
            </a:r>
            <a:r>
              <a:rPr lang="en-US" dirty="0" err="1"/>
              <a:t>liší</a:t>
            </a:r>
            <a:r>
              <a:rPr lang="en-US" dirty="0"/>
              <a:t> od checkbox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vybránou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a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zvolí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zrovna</a:t>
            </a:r>
            <a:r>
              <a:rPr lang="en-US" dirty="0"/>
              <a:t> </a:t>
            </a:r>
            <a:r>
              <a:rPr lang="en-US" dirty="0" err="1"/>
              <a:t>měřet</a:t>
            </a:r>
            <a:endParaRPr lang="en-US" dirty="0"/>
          </a:p>
          <a:p>
            <a:r>
              <a:rPr lang="en-US" dirty="0"/>
              <a:t>Pod </a:t>
            </a:r>
            <a:r>
              <a:rPr lang="en-US" dirty="0" err="1"/>
              <a:t>temito</a:t>
            </a:r>
            <a:r>
              <a:rPr lang="en-US" dirty="0"/>
              <a:t> radiobuttony je </a:t>
            </a:r>
            <a:r>
              <a:rPr lang="en-US" dirty="0" err="1"/>
              <a:t>návrat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</a:t>
            </a:r>
            <a:r>
              <a:rPr lang="en-US" dirty="0" err="1"/>
              <a:t>admina</a:t>
            </a:r>
            <a:r>
              <a:rPr lang="en-US" dirty="0"/>
              <a:t> a </a:t>
            </a:r>
            <a:r>
              <a:rPr lang="en-US" dirty="0" err="1"/>
              <a:t>rozbalovací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pro </a:t>
            </a:r>
            <a:r>
              <a:rPr lang="en-US" dirty="0" err="1"/>
              <a:t>výběr</a:t>
            </a:r>
            <a:r>
              <a:rPr lang="en-US" dirty="0"/>
              <a:t> motive</a:t>
            </a:r>
          </a:p>
          <a:p>
            <a:r>
              <a:rPr lang="en-US" dirty="0"/>
              <a:t>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je </a:t>
            </a:r>
            <a:r>
              <a:rPr lang="en-US" dirty="0" err="1"/>
              <a:t>tři</a:t>
            </a:r>
            <a:r>
              <a:rPr lang="en-US" dirty="0"/>
              <a:t> entry pole a </a:t>
            </a:r>
            <a:r>
              <a:rPr lang="en-US" dirty="0" err="1"/>
              <a:t>tři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z toho </a:t>
            </a:r>
            <a:r>
              <a:rPr lang="en-US" dirty="0" err="1"/>
              <a:t>jedno</a:t>
            </a:r>
            <a:r>
              <a:rPr lang="en-US" dirty="0"/>
              <a:t> je </a:t>
            </a:r>
            <a:r>
              <a:rPr lang="en-US" dirty="0" err="1"/>
              <a:t>dočasně</a:t>
            </a:r>
            <a:r>
              <a:rPr lang="en-US" dirty="0"/>
              <a:t> </a:t>
            </a:r>
            <a:r>
              <a:rPr lang="en-US" dirty="0" err="1"/>
              <a:t>disablentuto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prvního</a:t>
            </a:r>
            <a:r>
              <a:rPr lang="en-US" dirty="0"/>
              <a:t> </a:t>
            </a:r>
            <a:r>
              <a:rPr lang="en-US" dirty="0" err="1"/>
              <a:t>etery</a:t>
            </a:r>
            <a:r>
              <a:rPr lang="en-US" dirty="0"/>
              <a:t> pole se </a:t>
            </a:r>
            <a:r>
              <a:rPr lang="en-US" dirty="0" err="1"/>
              <a:t>zadává</a:t>
            </a:r>
            <a:r>
              <a:rPr lang="en-US" dirty="0"/>
              <a:t> </a:t>
            </a:r>
            <a:r>
              <a:rPr lang="en-US" dirty="0" err="1"/>
              <a:t>rychlost</a:t>
            </a:r>
            <a:r>
              <a:rPr lang="en-US" dirty="0"/>
              <a:t> s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administrator aby se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krokový</a:t>
            </a:r>
            <a:r>
              <a:rPr lang="en-US" dirty="0"/>
              <a:t> motor </a:t>
            </a:r>
            <a:r>
              <a:rPr lang="en-US" dirty="0" err="1"/>
              <a:t>posouval</a:t>
            </a:r>
            <a:r>
              <a:rPr lang="en-US" dirty="0"/>
              <a:t> </a:t>
            </a:r>
            <a:r>
              <a:rPr lang="en-US" dirty="0" err="1"/>
              <a:t>pote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spodu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pole steps do </a:t>
            </a:r>
            <a:r>
              <a:rPr lang="en-US" dirty="0" err="1"/>
              <a:t>kterého</a:t>
            </a:r>
            <a:r>
              <a:rPr lang="en-US" dirty="0"/>
              <a:t> operator </a:t>
            </a:r>
            <a:r>
              <a:rPr lang="en-US" dirty="0" err="1"/>
              <a:t>zadá</a:t>
            </a:r>
            <a:r>
              <a:rPr lang="en-US" dirty="0"/>
              <a:t> </a:t>
            </a:r>
            <a:r>
              <a:rPr lang="en-US" dirty="0" err="1"/>
              <a:t>kolik</a:t>
            </a:r>
            <a:r>
              <a:rPr lang="en-US" dirty="0"/>
              <a:t> </a:t>
            </a:r>
            <a:r>
              <a:rPr lang="en-US" dirty="0" err="1"/>
              <a:t>kroků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aby se </a:t>
            </a:r>
            <a:r>
              <a:rPr lang="en-US" dirty="0" err="1"/>
              <a:t>najednou</a:t>
            </a:r>
            <a:r>
              <a:rPr lang="en-US" dirty="0"/>
              <a:t> </a:t>
            </a:r>
            <a:r>
              <a:rPr lang="en-US" dirty="0" err="1"/>
              <a:t>uskutečnilo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prostředním</a:t>
            </a:r>
            <a:r>
              <a:rPr lang="en-US" dirty="0"/>
              <a:t> je </a:t>
            </a:r>
            <a:r>
              <a:rPr lang="en-US" dirty="0" err="1"/>
              <a:t>hw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kterou</a:t>
            </a:r>
            <a:r>
              <a:rPr lang="en-US" dirty="0"/>
              <a:t> operator </a:t>
            </a:r>
            <a:r>
              <a:rPr lang="en-US" dirty="0" err="1"/>
              <a:t>odčítá</a:t>
            </a:r>
            <a:r>
              <a:rPr lang="en-US" dirty="0"/>
              <a:t> a </a:t>
            </a:r>
            <a:r>
              <a:rPr lang="en-US" dirty="0" err="1"/>
              <a:t>zapisuje</a:t>
            </a:r>
            <a:r>
              <a:rPr lang="en-US" dirty="0"/>
              <a:t> z </a:t>
            </a:r>
            <a:r>
              <a:rPr lang="en-US" dirty="0" err="1"/>
              <a:t>digitálního</a:t>
            </a:r>
            <a:r>
              <a:rPr lang="en-US" dirty="0"/>
              <a:t> </a:t>
            </a:r>
            <a:r>
              <a:rPr lang="en-US" dirty="0" err="1"/>
              <a:t>tlakoměru</a:t>
            </a:r>
            <a:endParaRPr lang="en-US" dirty="0"/>
          </a:p>
          <a:p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nastavila</a:t>
            </a:r>
            <a:r>
              <a:rPr lang="en-US" dirty="0"/>
              <a:t> </a:t>
            </a:r>
            <a:r>
              <a:rPr lang="en-US" dirty="0" err="1"/>
              <a:t>tecnická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 aby se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provádělo</a:t>
            </a:r>
            <a:r>
              <a:rPr lang="en-US" dirty="0"/>
              <a:t> od </a:t>
            </a:r>
            <a:r>
              <a:rPr lang="en-US" dirty="0" err="1"/>
              <a:t>počáteční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navrhnu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Druhým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</a:t>
            </a:r>
            <a:r>
              <a:rPr lang="en-US" dirty="0" err="1"/>
              <a:t>pohyb</a:t>
            </a:r>
            <a:r>
              <a:rPr lang="en-US" dirty="0"/>
              <a:t> po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kroků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pokročaovat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to aby </a:t>
            </a:r>
            <a:r>
              <a:rPr lang="en-US" dirty="0" err="1"/>
              <a:t>vždy</a:t>
            </a:r>
            <a:r>
              <a:rPr lang="en-US" dirty="0"/>
              <a:t> po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změně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</a:t>
            </a:r>
            <a:r>
              <a:rPr lang="en-US" dirty="0" err="1"/>
              <a:t>užiatel</a:t>
            </a:r>
            <a:r>
              <a:rPr lang="en-US" dirty="0"/>
              <a:t>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potvrdit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ji </a:t>
            </a:r>
            <a:r>
              <a:rPr lang="en-US" dirty="0" err="1"/>
              <a:t>připraven</a:t>
            </a:r>
            <a:r>
              <a:rPr lang="en-US" dirty="0"/>
              <a:t>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bezpečností</a:t>
            </a:r>
            <a:r>
              <a:rPr lang="en-US" dirty="0"/>
              <a:t> </a:t>
            </a:r>
            <a:r>
              <a:rPr lang="en-US" dirty="0" err="1"/>
              <a:t>prvek</a:t>
            </a:r>
            <a:r>
              <a:rPr lang="en-US" dirty="0"/>
              <a:t> je tam take z </a:t>
            </a:r>
            <a:r>
              <a:rPr lang="en-US" dirty="0" err="1"/>
              <a:t>hlediska</a:t>
            </a:r>
            <a:r>
              <a:rPr lang="en-US" dirty="0"/>
              <a:t> toho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je </a:t>
            </a:r>
            <a:r>
              <a:rPr lang="en-US" dirty="0" err="1"/>
              <a:t>přiřazeno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klávesu</a:t>
            </a:r>
            <a:r>
              <a:rPr lang="en-US" dirty="0"/>
              <a:t> enter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potvrzovat</a:t>
            </a:r>
            <a:r>
              <a:rPr lang="en-US" dirty="0"/>
              <a:t> bud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klávesy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oknonem</a:t>
            </a:r>
            <a:r>
              <a:rPr lang="en-US" dirty="0"/>
              <a:t> je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zobrazení</a:t>
            </a:r>
            <a:r>
              <a:rPr lang="en-US" dirty="0"/>
              <a:t> database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upravovat</a:t>
            </a:r>
            <a:r>
              <a:rPr lang="en-US" dirty="0"/>
              <a:t> stare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svaly</a:t>
            </a:r>
            <a:br>
              <a:rPr lang="en-US" dirty="0"/>
            </a:b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4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br>
              <a:rPr lang="en-US" dirty="0"/>
            </a:b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</a:t>
            </a:r>
            <a:r>
              <a:rPr lang="en-US" dirty="0" err="1"/>
              <a:t>vedle</a:t>
            </a:r>
            <a:r>
              <a:rPr lang="en-US" dirty="0"/>
              <a:t> toho je </a:t>
            </a:r>
            <a:r>
              <a:rPr lang="en-US" dirty="0" err="1"/>
              <a:t>kolikátý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parvo od toho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kterého</a:t>
            </a:r>
            <a:r>
              <a:rPr lang="en-US" dirty="0"/>
              <a:t> je administrator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poslední</a:t>
            </a:r>
            <a:r>
              <a:rPr lang="en-US" dirty="0"/>
              <a:t> entry pole to je </a:t>
            </a:r>
            <a:r>
              <a:rPr lang="en-US" dirty="0" err="1"/>
              <a:t>zvoleno</a:t>
            </a:r>
            <a:r>
              <a:rPr lang="en-US" dirty="0"/>
              <a:t>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aby </a:t>
            </a:r>
            <a:r>
              <a:rPr lang="en-US" dirty="0" err="1"/>
              <a:t>operátorovy</a:t>
            </a:r>
            <a:r>
              <a:rPr lang="en-US" dirty="0"/>
              <a:t> </a:t>
            </a:r>
            <a:r>
              <a:rPr lang="en-US" dirty="0" err="1"/>
              <a:t>ulehčil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tím</a:t>
            </a:r>
            <a:r>
              <a:rPr lang="en-US" dirty="0"/>
              <a:t> aby </a:t>
            </a:r>
            <a:r>
              <a:rPr lang="en-US" dirty="0" err="1"/>
              <a:t>nemusel</a:t>
            </a:r>
            <a:r>
              <a:rPr lang="en-US" dirty="0"/>
              <a:t> </a:t>
            </a:r>
            <a:r>
              <a:rPr lang="en-US" dirty="0" err="1"/>
              <a:t>otevírat</a:t>
            </a:r>
            <a:r>
              <a:rPr lang="en-US" dirty="0"/>
              <a:t> </a:t>
            </a:r>
            <a:r>
              <a:rPr lang="en-US" dirty="0" err="1"/>
              <a:t>editovací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jednoduše</a:t>
            </a:r>
            <a:r>
              <a:rPr lang="en-US" dirty="0"/>
              <a:t> </a:t>
            </a:r>
            <a:r>
              <a:rPr lang="en-US" dirty="0" err="1"/>
              <a:t>upraví</a:t>
            </a:r>
            <a:r>
              <a:rPr lang="en-US" dirty="0"/>
              <a:t> to co </a:t>
            </a:r>
            <a:r>
              <a:rPr lang="en-US" dirty="0" err="1"/>
              <a:t>potřebude</a:t>
            </a:r>
            <a:r>
              <a:rPr lang="en-US" dirty="0"/>
              <a:t> a </a:t>
            </a:r>
            <a:r>
              <a:rPr lang="en-US" dirty="0" err="1"/>
              <a:t>zmačkne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upravit</a:t>
            </a:r>
            <a:r>
              <a:rPr lang="en-US" dirty="0"/>
              <a:t> toto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zároven</a:t>
            </a:r>
            <a:r>
              <a:rPr lang="en-US" dirty="0"/>
              <a:t> take </a:t>
            </a:r>
            <a:r>
              <a:rPr lang="en-US" dirty="0" err="1"/>
              <a:t>vlastnost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nastaví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uživat</a:t>
            </a:r>
            <a:r>
              <a:rPr lang="en-US" dirty="0"/>
              <a:t> </a:t>
            </a:r>
            <a:r>
              <a:rPr lang="en-US" dirty="0" err="1"/>
              <a:t>uspešně</a:t>
            </a:r>
            <a:r>
              <a:rPr lang="en-US" dirty="0"/>
              <a:t> </a:t>
            </a:r>
            <a:r>
              <a:rPr lang="en-US" dirty="0" err="1"/>
              <a:t>přihlásí</a:t>
            </a:r>
            <a:r>
              <a:rPr lang="en-US" dirty="0"/>
              <a:t> </a:t>
            </a:r>
            <a:r>
              <a:rPr lang="en-US" dirty="0" err="1"/>
              <a:t>zobrazí</a:t>
            </a:r>
            <a:r>
              <a:rPr lang="en-US" dirty="0"/>
              <a:t> se mu toto </a:t>
            </a:r>
            <a:r>
              <a:rPr lang="en-US" dirty="0" err="1"/>
              <a:t>okno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přčedvolené</a:t>
            </a:r>
            <a:r>
              <a:rPr lang="en-US" dirty="0"/>
              <a:t> </a:t>
            </a:r>
            <a:r>
              <a:rPr lang="en-US" dirty="0" err="1"/>
              <a:t>akce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vykonávají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pohybu</a:t>
            </a:r>
            <a:endParaRPr lang="en-US" dirty="0"/>
          </a:p>
          <a:p>
            <a:r>
              <a:rPr lang="en-US" dirty="0" err="1"/>
              <a:t>Uprostřed</a:t>
            </a:r>
            <a:r>
              <a:rPr lang="en-US" dirty="0"/>
              <a:t>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samotné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samostatně</a:t>
            </a:r>
            <a:r>
              <a:rPr lang="en-US" dirty="0"/>
              <a:t> </a:t>
            </a:r>
          </a:p>
          <a:p>
            <a:r>
              <a:rPr lang="en-US" dirty="0"/>
              <a:t>A 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jednotky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kterých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danou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ovládat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splnil</a:t>
            </a:r>
            <a:r>
              <a:rPr lang="en-US" dirty="0"/>
              <a:t> </a:t>
            </a:r>
            <a:r>
              <a:rPr lang="en-US" dirty="0" err="1"/>
              <a:t>veškeré</a:t>
            </a:r>
            <a:r>
              <a:rPr lang="en-US" dirty="0"/>
              <a:t> </a:t>
            </a:r>
            <a:r>
              <a:rPr lang="en-US" dirty="0" err="1"/>
              <a:t>vztyčené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0:20-0:50</a:t>
            </a:r>
          </a:p>
          <a:p>
            <a:r>
              <a:rPr lang="en-US" dirty="0"/>
              <a:t>V </a:t>
            </a:r>
            <a:r>
              <a:rPr lang="en-US" dirty="0" err="1"/>
              <a:t>dnešní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ze </a:t>
            </a:r>
            <a:r>
              <a:rPr lang="en-US" dirty="0" err="1"/>
              <a:t>všeho</a:t>
            </a:r>
            <a:r>
              <a:rPr lang="en-US" dirty="0"/>
              <a:t> </a:t>
            </a:r>
            <a:r>
              <a:rPr lang="en-US" dirty="0" err="1"/>
              <a:t>nejdříve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představím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bakalářské</a:t>
            </a:r>
            <a:r>
              <a:rPr lang="en-US" dirty="0"/>
              <a:t> </a:t>
            </a:r>
            <a:r>
              <a:rPr lang="en-US" dirty="0" err="1"/>
              <a:t>práce</a:t>
            </a:r>
            <a:br>
              <a:rPr lang="en-US" dirty="0"/>
            </a:b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vyjmenuju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stanoveny</a:t>
            </a:r>
            <a:endParaRPr lang="en-US" dirty="0"/>
          </a:p>
          <a:p>
            <a:r>
              <a:rPr lang="en-US" dirty="0"/>
              <a:t>Pak v </a:t>
            </a:r>
            <a:r>
              <a:rPr lang="en-US" dirty="0" err="1"/>
              <a:t>rychlosti</a:t>
            </a:r>
            <a:r>
              <a:rPr lang="en-US" dirty="0"/>
              <a:t> </a:t>
            </a:r>
            <a:r>
              <a:rPr lang="en-US" dirty="0" err="1"/>
              <a:t>přesdtavím</a:t>
            </a:r>
            <a:r>
              <a:rPr lang="en-US" dirty="0"/>
              <a:t> </a:t>
            </a:r>
            <a:r>
              <a:rPr lang="en-US" dirty="0" err="1"/>
              <a:t>pneumatickou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se </a:t>
            </a:r>
            <a:r>
              <a:rPr lang="en-US" dirty="0" err="1"/>
              <a:t>pracovalo</a:t>
            </a:r>
            <a:r>
              <a:rPr lang="en-US" dirty="0"/>
              <a:t> a take se </a:t>
            </a:r>
            <a:r>
              <a:rPr lang="en-US" dirty="0" err="1"/>
              <a:t>zmíním</a:t>
            </a:r>
            <a:r>
              <a:rPr lang="en-US" dirty="0"/>
              <a:t> o </a:t>
            </a:r>
            <a:r>
              <a:rPr lang="en-US" dirty="0" err="1"/>
              <a:t>penumatických</a:t>
            </a:r>
            <a:r>
              <a:rPr lang="en-US" dirty="0"/>
              <a:t> </a:t>
            </a:r>
            <a:r>
              <a:rPr lang="en-US" dirty="0" err="1"/>
              <a:t>svalech</a:t>
            </a:r>
            <a:endParaRPr lang="en-US" dirty="0"/>
          </a:p>
          <a:p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popíšu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pricipy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celou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zhodnotím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0:50 – 1:15</a:t>
            </a:r>
          </a:p>
          <a:p>
            <a:r>
              <a:rPr lang="en-US" dirty="0" err="1"/>
              <a:t>Mým</a:t>
            </a:r>
            <a:r>
              <a:rPr lang="en-US" dirty="0"/>
              <a:t> </a:t>
            </a:r>
            <a:r>
              <a:rPr lang="en-US" dirty="0" err="1"/>
              <a:t>ukolem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navržení</a:t>
            </a:r>
            <a:r>
              <a:rPr lang="en-US" dirty="0"/>
              <a:t> pro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existující</a:t>
            </a:r>
            <a:r>
              <a:rPr lang="en-US" dirty="0"/>
              <a:t> </a:t>
            </a:r>
            <a:r>
              <a:rPr lang="en-US" dirty="0" err="1"/>
              <a:t>sostavu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ho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jednolivé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nezávisle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sobě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1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1:15-2:48</a:t>
            </a:r>
          </a:p>
          <a:p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od </a:t>
            </a:r>
            <a:r>
              <a:rPr lang="en-US" dirty="0" err="1"/>
              <a:t>kterého</a:t>
            </a:r>
            <a:r>
              <a:rPr lang="en-US" dirty="0"/>
              <a:t> se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odvíjelelo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GUI, </a:t>
            </a:r>
            <a:r>
              <a:rPr lang="en-US" dirty="0" err="1"/>
              <a:t>tudíž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vhodné</a:t>
            </a:r>
            <a:r>
              <a:rPr lang="en-US" dirty="0"/>
              <a:t> </a:t>
            </a:r>
            <a:r>
              <a:rPr lang="en-US" dirty="0" err="1"/>
              <a:t>vybrat</a:t>
            </a:r>
            <a:r>
              <a:rPr lang="en-US" dirty="0"/>
              <a:t> pro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ukol</a:t>
            </a:r>
            <a:r>
              <a:rPr lang="en-US" dirty="0"/>
              <a:t> </a:t>
            </a:r>
            <a:r>
              <a:rPr lang="en-US" dirty="0" err="1"/>
              <a:t>vhodnou</a:t>
            </a:r>
            <a:r>
              <a:rPr lang="en-US" dirty="0"/>
              <a:t> </a:t>
            </a:r>
            <a:r>
              <a:rPr lang="en-US" dirty="0" err="1"/>
              <a:t>knihovnu</a:t>
            </a:r>
            <a:endParaRPr lang="en-US" dirty="0"/>
          </a:p>
          <a:p>
            <a:r>
              <a:rPr lang="en-US" dirty="0" err="1"/>
              <a:t>Dálším</a:t>
            </a:r>
            <a:r>
              <a:rPr lang="en-US" dirty="0"/>
              <a:t> </a:t>
            </a:r>
            <a:r>
              <a:rPr lang="en-US" dirty="0" err="1"/>
              <a:t>stěžejním</a:t>
            </a:r>
            <a:r>
              <a:rPr lang="en-US" dirty="0"/>
              <a:t> </a:t>
            </a:r>
            <a:r>
              <a:rPr lang="en-US" dirty="0" err="1"/>
              <a:t>bodem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navhnout</a:t>
            </a:r>
            <a:r>
              <a:rPr lang="en-US" dirty="0"/>
              <a:t> </a:t>
            </a:r>
            <a:r>
              <a:rPr lang="en-US" dirty="0" err="1"/>
              <a:t>uživatelské</a:t>
            </a:r>
            <a:r>
              <a:rPr lang="en-US" dirty="0"/>
              <a:t> role </a:t>
            </a:r>
            <a:r>
              <a:rPr lang="en-US" dirty="0" err="1"/>
              <a:t>tak</a:t>
            </a:r>
            <a:r>
              <a:rPr lang="en-US" dirty="0"/>
              <a:t> aby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neměl</a:t>
            </a:r>
            <a:r>
              <a:rPr lang="en-US" dirty="0"/>
              <a:t> </a:t>
            </a:r>
            <a:r>
              <a:rPr lang="en-US" dirty="0" err="1"/>
              <a:t>přístup</a:t>
            </a:r>
            <a:r>
              <a:rPr lang="en-US" dirty="0"/>
              <a:t> k </a:t>
            </a:r>
            <a:r>
              <a:rPr lang="en-US" dirty="0" err="1"/>
              <a:t>funkcionalitám</a:t>
            </a:r>
            <a:r>
              <a:rPr lang="en-US" dirty="0"/>
              <a:t> program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potřebují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míru</a:t>
            </a:r>
            <a:r>
              <a:rPr lang="en-US" dirty="0"/>
              <a:t> </a:t>
            </a:r>
            <a:r>
              <a:rPr lang="en-US" dirty="0" err="1"/>
              <a:t>zaškolení</a:t>
            </a:r>
            <a:endParaRPr lang="en-US" dirty="0"/>
          </a:p>
          <a:p>
            <a:r>
              <a:rPr lang="en-US" dirty="0" err="1"/>
              <a:t>Požadevek</a:t>
            </a:r>
            <a:r>
              <a:rPr lang="en-US" dirty="0"/>
              <a:t> od </a:t>
            </a:r>
            <a:r>
              <a:rPr lang="en-US" dirty="0" err="1"/>
              <a:t>zadávající</a:t>
            </a:r>
            <a:r>
              <a:rPr lang="en-US" dirty="0"/>
              <a:t>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rovněž</a:t>
            </a:r>
            <a:r>
              <a:rPr lang="en-US" dirty="0"/>
              <a:t> ten </a:t>
            </a:r>
            <a:r>
              <a:rPr lang="en-US" dirty="0" err="1"/>
              <a:t>že</a:t>
            </a:r>
            <a:r>
              <a:rPr lang="en-US" dirty="0"/>
              <a:t> by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přál</a:t>
            </a:r>
            <a:r>
              <a:rPr lang="en-US" dirty="0"/>
              <a:t> aby se </a:t>
            </a:r>
            <a:r>
              <a:rPr lang="en-US" dirty="0" err="1"/>
              <a:t>daly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take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krokového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proto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vymyslet</a:t>
            </a:r>
            <a:r>
              <a:rPr lang="en-US" dirty="0"/>
              <a:t> </a:t>
            </a:r>
            <a:r>
              <a:rPr lang="en-US" dirty="0" err="1"/>
              <a:t>nějaký</a:t>
            </a:r>
            <a:r>
              <a:rPr lang="en-US" dirty="0"/>
              <a:t> </a:t>
            </a:r>
            <a:r>
              <a:rPr lang="en-US" dirty="0" err="1"/>
              <a:t>přepočet</a:t>
            </a:r>
            <a:r>
              <a:rPr lang="en-US" dirty="0"/>
              <a:t> pro </a:t>
            </a:r>
            <a:r>
              <a:rPr lang="en-US" dirty="0" err="1"/>
              <a:t>ovldádání</a:t>
            </a:r>
            <a:r>
              <a:rPr lang="en-US" dirty="0"/>
              <a:t> </a:t>
            </a:r>
            <a:r>
              <a:rPr lang="en-US" dirty="0" err="1"/>
              <a:t>svalů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mV a mbar</a:t>
            </a:r>
          </a:p>
          <a:p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rozněž</a:t>
            </a:r>
            <a:r>
              <a:rPr lang="en-US" dirty="0"/>
              <a:t> </a:t>
            </a:r>
            <a:r>
              <a:rPr lang="en-US" dirty="0" err="1"/>
              <a:t>zjistilo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ač</a:t>
            </a:r>
            <a:r>
              <a:rPr lang="en-US" dirty="0"/>
              <a:t> je ze </a:t>
            </a:r>
            <a:r>
              <a:rPr lang="en-US" dirty="0" err="1"/>
              <a:t>stejného</a:t>
            </a:r>
            <a:r>
              <a:rPr lang="en-US" dirty="0"/>
              <a:t> </a:t>
            </a:r>
            <a:r>
              <a:rPr lang="en-US" dirty="0" err="1"/>
              <a:t>drhu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trochu</a:t>
            </a:r>
            <a:r>
              <a:rPr lang="en-US" dirty="0"/>
              <a:t> </a:t>
            </a:r>
            <a:r>
              <a:rPr lang="en-US" dirty="0" err="1"/>
              <a:t>jiné</a:t>
            </a:r>
            <a:r>
              <a:rPr lang="en-US" dirty="0"/>
              <a:t> </a:t>
            </a:r>
            <a:r>
              <a:rPr lang="en-US" dirty="0" err="1"/>
              <a:t>vasnosti</a:t>
            </a:r>
            <a:r>
              <a:rPr lang="en-US" dirty="0"/>
              <a:t> ale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</a:t>
            </a:r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vytvářel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pořád</a:t>
            </a:r>
            <a:r>
              <a:rPr lang="en-US" dirty="0"/>
              <a:t> v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pro </a:t>
            </a:r>
            <a:r>
              <a:rPr lang="en-US" dirty="0" err="1"/>
              <a:t>ně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nejelpší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nějakou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by </a:t>
            </a:r>
            <a:r>
              <a:rPr lang="en-US" dirty="0" err="1"/>
              <a:t>šli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parameter </a:t>
            </a:r>
            <a:r>
              <a:rPr lang="en-US" dirty="0" err="1"/>
              <a:t>pohodlně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potřebné</a:t>
            </a:r>
            <a:r>
              <a:rPr lang="en-US" dirty="0"/>
              <a:t> </a:t>
            </a:r>
            <a:r>
              <a:rPr lang="en-US" dirty="0" err="1"/>
              <a:t>udaje</a:t>
            </a:r>
            <a:r>
              <a:rPr lang="en-US" dirty="0"/>
              <a:t> o </a:t>
            </a:r>
            <a:r>
              <a:rPr lang="en-US" dirty="0" err="1"/>
              <a:t>jednotlivýc</a:t>
            </a:r>
            <a:r>
              <a:rPr lang="en-US" dirty="0"/>
              <a:t> </a:t>
            </a:r>
            <a:r>
              <a:rPr lang="en-US" dirty="0" err="1"/>
              <a:t>svalech</a:t>
            </a:r>
            <a:r>
              <a:rPr lang="en-US" dirty="0"/>
              <a:t> </a:t>
            </a:r>
            <a:r>
              <a:rPr lang="en-US" dirty="0" err="1"/>
              <a:t>někde</a:t>
            </a:r>
            <a:r>
              <a:rPr lang="en-US" dirty="0"/>
              <a:t> </a:t>
            </a:r>
            <a:r>
              <a:rPr lang="en-US" dirty="0" err="1"/>
              <a:t>uchovat</a:t>
            </a:r>
            <a:r>
              <a:rPr lang="en-US" dirty="0"/>
              <a:t> pro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ními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2:48-3:35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3:35-4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4-4:35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7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4:47-5:36</a:t>
            </a:r>
          </a:p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dstáváme</a:t>
            </a:r>
            <a:r>
              <a:rPr lang="en-US" dirty="0"/>
              <a:t> k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component diagram </a:t>
            </a:r>
            <a:r>
              <a:rPr lang="en-US" dirty="0" err="1"/>
              <a:t>celé</a:t>
            </a:r>
            <a:r>
              <a:rPr lang="en-US" dirty="0"/>
              <a:t>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oddělenou</a:t>
            </a:r>
            <a:r>
              <a:rPr lang="en-US" dirty="0"/>
              <a:t> </a:t>
            </a:r>
            <a:r>
              <a:rPr lang="en-US" dirty="0" err="1"/>
              <a:t>čarou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navazoval</a:t>
            </a:r>
            <a:r>
              <a:rPr lang="en-US" dirty="0"/>
              <a:t> a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je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moje</a:t>
            </a:r>
            <a:br>
              <a:rPr lang="en-US" dirty="0"/>
            </a:br>
            <a:r>
              <a:rPr lang="en-US" dirty="0"/>
              <a:t>Moje </a:t>
            </a:r>
            <a:r>
              <a:rPr lang="en-US" dirty="0" err="1"/>
              <a:t>práce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komponentě</a:t>
            </a:r>
            <a:r>
              <a:rPr lang="en-US" dirty="0"/>
              <a:t> admin window, </a:t>
            </a:r>
            <a:r>
              <a:rPr lang="en-US" dirty="0" err="1"/>
              <a:t>Userwindow</a:t>
            </a:r>
            <a:r>
              <a:rPr lang="en-US" dirty="0"/>
              <a:t> a Main a database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otestování</a:t>
            </a:r>
            <a:r>
              <a:rPr lang="en-US" dirty="0"/>
              <a:t> </a:t>
            </a:r>
            <a:r>
              <a:rPr lang="en-US" dirty="0" err="1"/>
              <a:t>nejpoužívanějších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došel</a:t>
            </a:r>
            <a:r>
              <a:rPr lang="en-US" dirty="0"/>
              <a:t> k </a:t>
            </a:r>
            <a:r>
              <a:rPr lang="en-US" dirty="0" err="1"/>
              <a:t>závěru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knihovna</a:t>
            </a:r>
            <a:r>
              <a:rPr lang="en-US" dirty="0"/>
              <a:t> tkinter se </a:t>
            </a:r>
            <a:r>
              <a:rPr lang="en-US" dirty="0" err="1"/>
              <a:t>svojí</a:t>
            </a:r>
            <a:r>
              <a:rPr lang="en-US" dirty="0"/>
              <a:t> </a:t>
            </a:r>
            <a:r>
              <a:rPr lang="en-US" dirty="0" err="1"/>
              <a:t>nadstavou</a:t>
            </a:r>
            <a:r>
              <a:rPr lang="en-US" dirty="0"/>
              <a:t> </a:t>
            </a:r>
            <a:r>
              <a:rPr lang="en-US" dirty="0" err="1"/>
              <a:t>custum</a:t>
            </a:r>
            <a:r>
              <a:rPr lang="en-US" dirty="0"/>
              <a:t> </a:t>
            </a:r>
            <a:r>
              <a:rPr lang="en-US" dirty="0" err="1"/>
              <a:t>tkiter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nejlepší</a:t>
            </a:r>
            <a:r>
              <a:rPr lang="en-US" dirty="0"/>
              <a:t> </a:t>
            </a:r>
            <a:r>
              <a:rPr lang="en-US" dirty="0" err="1"/>
              <a:t>volbou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432531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7353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3AA5BB-A98B-6EDF-F7C4-8BE245A5224E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7D3D95C-195F-3892-B99C-A72FD1206C88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8AF4E05-0D7B-1412-FC37-09117712F63D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</a:t>
            </a:r>
            <a:br>
              <a:rPr lang="en-US" dirty="0"/>
            </a:br>
            <a:r>
              <a:rPr lang="cs-CZ" dirty="0"/>
              <a:t>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/>
          </a:bodyPr>
          <a:lstStyle/>
          <a:p>
            <a:r>
              <a:rPr lang="en-US" dirty="0"/>
              <a:t>ČVUT  FBMI Kladno</a:t>
            </a:r>
          </a:p>
          <a:p>
            <a:r>
              <a:rPr lang="en-US" dirty="0"/>
              <a:t>Autor: Marek Darsa </a:t>
            </a:r>
          </a:p>
          <a:p>
            <a:r>
              <a:rPr lang="en-US" dirty="0" err="1"/>
              <a:t>Vedoucí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: Ing. Martin Bejtic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GUI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FB1EA9A8-6553-64DC-B0A8-8751A468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59000"/>
            <a:ext cx="6840000" cy="4140000"/>
          </a:xfrm>
        </p:spPr>
      </p:pic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DEFDA144-2E95-1213-0925-4E63E492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92750"/>
            <a:ext cx="6840000" cy="4072500"/>
          </a:xfrm>
        </p:spPr>
      </p:pic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06549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88066"/>
            <a:ext cx="8604000" cy="4081868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286" y="1124712"/>
            <a:ext cx="6858000" cy="2386584"/>
          </a:xfrm>
        </p:spPr>
        <p:txBody>
          <a:bodyPr anchor="b">
            <a:normAutofit/>
          </a:bodyPr>
          <a:lstStyle/>
          <a:p>
            <a:pPr algn="ctr" defTabSz="457200"/>
            <a:r>
              <a:rPr lang="cs-CZ" sz="4800" kern="1200" dirty="0"/>
              <a:t>Děkuji za pozornost </a:t>
            </a:r>
            <a:br>
              <a:rPr lang="cs-CZ" sz="4800" kern="1200" dirty="0"/>
            </a:br>
            <a:r>
              <a:rPr lang="cs-CZ" sz="4800" kern="12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Obsah</a:t>
            </a:r>
            <a:endParaRPr lang="cs-CZ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Téma</a:t>
            </a:r>
            <a:r>
              <a:rPr lang="en-US" sz="2400" dirty="0"/>
              <a:t> </a:t>
            </a:r>
            <a:r>
              <a:rPr lang="en-US" sz="2400" dirty="0" err="1"/>
              <a:t>baklářské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Cíle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Pneumatická</a:t>
            </a:r>
            <a:r>
              <a:rPr lang="en-US" sz="2400" dirty="0"/>
              <a:t> </a:t>
            </a:r>
            <a:r>
              <a:rPr lang="en-US" sz="2400" dirty="0" err="1"/>
              <a:t>soustava</a:t>
            </a:r>
            <a:r>
              <a:rPr lang="en-US" sz="2400" dirty="0"/>
              <a:t>, </a:t>
            </a:r>
            <a:r>
              <a:rPr lang="en-US" sz="2400" dirty="0" err="1"/>
              <a:t>Pneumatické</a:t>
            </a:r>
            <a:r>
              <a:rPr lang="en-US" sz="2400" dirty="0"/>
              <a:t> </a:t>
            </a:r>
            <a:r>
              <a:rPr lang="en-US" sz="2400" dirty="0" err="1"/>
              <a:t>svaly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Metodika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FB3-1DD3-EAF8-A4CB-50BDA85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Téma</a:t>
            </a:r>
            <a:r>
              <a:rPr lang="en-US" sz="3200" dirty="0"/>
              <a:t> </a:t>
            </a:r>
            <a:r>
              <a:rPr lang="en-US" sz="3200" dirty="0" err="1"/>
              <a:t>bakalářské</a:t>
            </a:r>
            <a:r>
              <a:rPr lang="en-US" sz="3200" dirty="0"/>
              <a:t> </a:t>
            </a:r>
            <a:r>
              <a:rPr lang="en-US" sz="3200" dirty="0" err="1"/>
              <a:t>práce</a:t>
            </a:r>
            <a:endParaRPr lang="cs-C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C704-5FAD-2D44-AC2C-AEBF2B99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Vytvoření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grafického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uživatelské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prostředí</a:t>
            </a:r>
            <a:r>
              <a:rPr lang="en-US" dirty="0">
                <a:latin typeface="+mj-lt"/>
              </a:rPr>
              <a:t> pro </a:t>
            </a:r>
            <a:r>
              <a:rPr lang="en-US" dirty="0" err="1">
                <a:latin typeface="+mj-lt"/>
              </a:rPr>
              <a:t>ovládání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soustavy</a:t>
            </a:r>
            <a:r>
              <a:rPr lang="en-US" dirty="0">
                <a:latin typeface="+mj-lt"/>
              </a:rPr>
              <a:t> o 5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sobě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nezávyslích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pneumatických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svalech</a:t>
            </a: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Navrhnutí</a:t>
            </a:r>
            <a:r>
              <a:rPr lang="en-US" dirty="0"/>
              <a:t> a </a:t>
            </a: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uživatelských</a:t>
            </a:r>
            <a:r>
              <a:rPr lang="en-US" dirty="0"/>
              <a:t> </a:t>
            </a:r>
            <a:r>
              <a:rPr lang="en-US" dirty="0" err="1"/>
              <a:t>rolí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pro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svalů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provést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a dale s </a:t>
            </a:r>
            <a:r>
              <a:rPr lang="en-US" dirty="0" err="1"/>
              <a:t>tímto</a:t>
            </a:r>
            <a:r>
              <a:rPr lang="en-US" dirty="0"/>
              <a:t> </a:t>
            </a:r>
            <a:r>
              <a:rPr lang="en-US" dirty="0" err="1"/>
              <a:t>měřením</a:t>
            </a:r>
            <a:r>
              <a:rPr lang="en-US" dirty="0"/>
              <a:t> </a:t>
            </a:r>
            <a:r>
              <a:rPr lang="en-US" dirty="0" err="1"/>
              <a:t>pracovat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pro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a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Pneumatická</a:t>
            </a:r>
            <a:r>
              <a:rPr lang="en-US" dirty="0"/>
              <a:t> </a:t>
            </a:r>
            <a:r>
              <a:rPr lang="en-US" dirty="0" err="1"/>
              <a:t>soustava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V </a:t>
            </a:r>
            <a:r>
              <a:rPr lang="en-US" dirty="0" err="1">
                <a:highlight>
                  <a:srgbClr val="FFFF00"/>
                </a:highlight>
              </a:rPr>
              <a:t>rámci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jaké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sgsky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vzniklo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zákazku</a:t>
            </a:r>
            <a:r>
              <a:rPr lang="en-US" dirty="0"/>
              <a:t> </a:t>
            </a:r>
            <a:r>
              <a:rPr lang="en-US" dirty="0" err="1"/>
              <a:t>vytvořena</a:t>
            </a:r>
            <a:r>
              <a:rPr lang="en-US" dirty="0"/>
              <a:t> </a:t>
            </a:r>
            <a:r>
              <a:rPr lang="en-US" dirty="0" err="1"/>
              <a:t>firmou</a:t>
            </a:r>
            <a:r>
              <a:rPr lang="en-US" dirty="0"/>
              <a:t> Prokyber </a:t>
            </a:r>
            <a:r>
              <a:rPr lang="en-US" dirty="0" err="1"/>
              <a:t>která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dodala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ovládací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Soustava</a:t>
            </a:r>
            <a:r>
              <a:rPr lang="en-US" dirty="0"/>
              <a:t> se </a:t>
            </a:r>
            <a:r>
              <a:rPr lang="en-US" dirty="0" err="1"/>
              <a:t>využívá</a:t>
            </a:r>
            <a:r>
              <a:rPr lang="en-US" dirty="0"/>
              <a:t> v </a:t>
            </a:r>
            <a:r>
              <a:rPr lang="en-US" dirty="0" err="1"/>
              <a:t>disertační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TÉMA,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pracuje</a:t>
            </a:r>
            <a:r>
              <a:rPr lang="en-US" dirty="0"/>
              <a:t> </a:t>
            </a:r>
            <a:r>
              <a:rPr lang="en-US" dirty="0" err="1"/>
              <a:t>můj</a:t>
            </a:r>
            <a:r>
              <a:rPr lang="en-US" dirty="0"/>
              <a:t> </a:t>
            </a:r>
            <a:r>
              <a:rPr lang="en-US" dirty="0" err="1"/>
              <a:t>vedoucí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Sousava</a:t>
            </a:r>
            <a:r>
              <a:rPr lang="en-US" dirty="0"/>
              <a:t> </a:t>
            </a:r>
            <a:r>
              <a:rPr lang="en-US" dirty="0" err="1"/>
              <a:t>vznikla</a:t>
            </a:r>
            <a:r>
              <a:rPr lang="en-US" dirty="0"/>
              <a:t> pro </a:t>
            </a:r>
            <a:r>
              <a:rPr lang="en-US" dirty="0" err="1"/>
              <a:t>zjednodušení</a:t>
            </a:r>
            <a:r>
              <a:rPr lang="en-US" dirty="0"/>
              <a:t> </a:t>
            </a:r>
            <a:r>
              <a:rPr lang="en-US" dirty="0" err="1"/>
              <a:t>pohybu</a:t>
            </a:r>
            <a:r>
              <a:rPr lang="en-US" dirty="0"/>
              <a:t> s </a:t>
            </a:r>
            <a:r>
              <a:rPr lang="en-US" dirty="0" err="1"/>
              <a:t>pacientovou</a:t>
            </a:r>
            <a:r>
              <a:rPr lang="en-US" dirty="0"/>
              <a:t> </a:t>
            </a:r>
            <a:r>
              <a:rPr lang="en-US" dirty="0" err="1"/>
              <a:t>hlavou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stísněných</a:t>
            </a:r>
            <a:r>
              <a:rPr lang="en-US" dirty="0"/>
              <a:t> </a:t>
            </a:r>
            <a:r>
              <a:rPr lang="en-US" dirty="0" err="1"/>
              <a:t>prosterách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FB9-A72C-8CC0-5F7E-01F202B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dám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je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B781-EE60-DBBC-92BD-BB025E31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Pneumatické</a:t>
            </a:r>
            <a:r>
              <a:rPr lang="en-US" dirty="0"/>
              <a:t> </a:t>
            </a:r>
            <a:r>
              <a:rPr lang="en-US" dirty="0" err="1"/>
              <a:t>svaly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využívájí</a:t>
            </a:r>
            <a:r>
              <a:rPr lang="en-US" dirty="0"/>
              <a:t> </a:t>
            </a:r>
            <a:r>
              <a:rPr lang="en-US" dirty="0" err="1"/>
              <a:t>svlaly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speciálně</a:t>
            </a:r>
            <a:r>
              <a:rPr lang="en-US" dirty="0"/>
              <a:t> </a:t>
            </a:r>
            <a:r>
              <a:rPr lang="en-US" dirty="0" err="1"/>
              <a:t>vytvořeny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soustavu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Vyrábí</a:t>
            </a:r>
            <a:r>
              <a:rPr lang="en-US" dirty="0"/>
              <a:t> se ze </a:t>
            </a:r>
            <a:r>
              <a:rPr lang="en-US" dirty="0" err="1"/>
              <a:t>silikonu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slabé</a:t>
            </a:r>
            <a:r>
              <a:rPr lang="en-US" dirty="0"/>
              <a:t> proto </a:t>
            </a:r>
            <a:r>
              <a:rPr lang="en-US" dirty="0" err="1"/>
              <a:t>proto</a:t>
            </a:r>
            <a:r>
              <a:rPr lang="en-US" dirty="0"/>
              <a:t> </a:t>
            </a:r>
            <a:r>
              <a:rPr lang="en-US" dirty="0" err="1"/>
              <a:t>soustava</a:t>
            </a:r>
            <a:r>
              <a:rPr lang="en-US" dirty="0"/>
              <a:t> </a:t>
            </a:r>
            <a:r>
              <a:rPr lang="en-US" dirty="0" err="1"/>
              <a:t>nemohla</a:t>
            </a:r>
            <a:r>
              <a:rPr lang="en-US" dirty="0"/>
              <a:t> </a:t>
            </a:r>
            <a:r>
              <a:rPr lang="en-US" dirty="0" err="1"/>
              <a:t>dosahovat</a:t>
            </a:r>
            <a:r>
              <a:rPr lang="en-US" dirty="0"/>
              <a:t> </a:t>
            </a:r>
            <a:r>
              <a:rPr lang="en-US" dirty="0" err="1"/>
              <a:t>takových</a:t>
            </a:r>
            <a:r>
              <a:rPr lang="en-US" dirty="0"/>
              <a:t> </a:t>
            </a:r>
            <a:r>
              <a:rPr lang="en-US" dirty="0" err="1"/>
              <a:t>přesností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868F9440-08DD-266C-B05B-88145AC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425753"/>
            <a:ext cx="2963046" cy="4618866"/>
          </a:xfrm>
        </p:spPr>
      </p:pic>
      <p:pic>
        <p:nvPicPr>
          <p:cNvPr id="10" name="Obrázek 9" descr="Obsah obrázku mléčné výrobky, smetana, dezert, interiér&#10;&#10;Popis byl vytvořen automaticky">
            <a:extLst>
              <a:ext uri="{FF2B5EF4-FFF2-40B4-BE49-F238E27FC236}">
                <a16:creationId xmlns:a16="http://schemas.microsoft.com/office/drawing/2014/main" id="{4FC093A9-E62F-EA41-BA4D-D522E4E8A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9" y="1425753"/>
            <a:ext cx="2773825" cy="4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Metodika</a:t>
            </a:r>
            <a:endParaRPr lang="cs-CZ" dirty="0"/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798</TotalTime>
  <Words>1093</Words>
  <Application>Microsoft Office PowerPoint</Application>
  <PresentationFormat>Předvádění na obrazovce (4:3)</PresentationFormat>
  <Paragraphs>100</Paragraphs>
  <Slides>19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5" baseType="lpstr">
      <vt:lpstr>Wingdings</vt:lpstr>
      <vt:lpstr>Technika-Bold</vt:lpstr>
      <vt:lpstr>Technika</vt:lpstr>
      <vt:lpstr>Arial</vt:lpstr>
      <vt:lpstr>Aptos</vt:lpstr>
      <vt:lpstr>Motiv Office</vt:lpstr>
      <vt:lpstr>Ovládací software pro nezávislé ovládání  pěti pneumatických svalů v robotické  struktuře</vt:lpstr>
      <vt:lpstr>Obsah</vt:lpstr>
      <vt:lpstr>Téma bakalářské práce</vt:lpstr>
      <vt:lpstr>Cíle práce</vt:lpstr>
      <vt:lpstr>Pneumatická soustava</vt:lpstr>
      <vt:lpstr>Sem dám fotku soustavy kde je vidět krokov motor</vt:lpstr>
      <vt:lpstr>Pneumatické svaly</vt:lpstr>
      <vt:lpstr>Prezentace aplikace PowerPoint</vt:lpstr>
      <vt:lpstr>Metodika</vt:lpstr>
      <vt:lpstr>Vytvoření GUI</vt:lpstr>
      <vt:lpstr>Prezentace aplikace PowerPoint</vt:lpstr>
      <vt:lpstr>Prezentace aplikace PowerPoint</vt:lpstr>
      <vt:lpstr>Navrhnutí a vytvoření uživatelských rolí</vt:lpstr>
      <vt:lpstr>Prezentace aplikace PowerPoint</vt:lpstr>
      <vt:lpstr>Prezentace aplikace PowerPoint</vt:lpstr>
      <vt:lpstr>Prezentace aplikace PowerPoint</vt:lpstr>
      <vt:lpstr>Prezentace aplikace PowerPoint</vt:lpstr>
      <vt:lpstr>Závěr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24</cp:revision>
  <dcterms:created xsi:type="dcterms:W3CDTF">2024-06-03T08:36:38Z</dcterms:created>
  <dcterms:modified xsi:type="dcterms:W3CDTF">2024-06-04T13:40:20Z</dcterms:modified>
</cp:coreProperties>
</file>