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88" autoAdjust="0"/>
  </p:normalViewPr>
  <p:slideViewPr>
    <p:cSldViewPr snapToGrid="0">
      <p:cViewPr varScale="1">
        <p:scale>
          <a:sx n="61" d="100"/>
          <a:sy n="61" d="100"/>
        </p:scale>
        <p:origin x="14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B720F-E655-4779-BDFB-2CF9A1DCF7E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0B5BE-872C-4B02-AD84-553C44FDF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Sociální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síť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je online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platforma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která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umožňuje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uživatelům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vytvářet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profily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sdílet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obsah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komunikovat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ostatními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uživateli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prostřednictvím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internetu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Jsou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populární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díky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možnosti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sdílení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komunikaci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známými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vyjádření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identity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sledování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aktuálních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událostí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což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odpovídá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potřebě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sociální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interakce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sdílení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zážitků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0B5BE-872C-4B02-AD84-553C44FDF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Útok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kdy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útočníci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vydávají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se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důvěryhodnou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entitu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cílem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získat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citlivé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uživatele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často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prostřednictvím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falešných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webových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stránek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e-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mailů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Malicious software,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který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způsobuje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škodu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počítačům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či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sítím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Může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šířit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skrze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infikované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soubory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e-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maily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webové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stránky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Vytváření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identit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které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nejsou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skutečné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úmyslem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klamání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ostatních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uživatelů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získávání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jejich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důvěry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Důležité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ochranu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účtů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Silná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hesla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obsahují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kombinaci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písmen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čísel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speciálních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znaků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jsou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klíčová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prevenci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neoprávněného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přístupu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osobním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údajům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0B5BE-872C-4B02-AD84-553C44FDF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Manipulativní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technika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níž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útočníci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využívají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lidské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psychologie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sociálního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interakce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získání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citlivých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provedení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kybernetického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útoku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Sociální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inženýrství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slouží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získání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důvěry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obětí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ať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prostřednictvím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falešných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identit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přesvědčování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manipulace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což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umožňuje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útočníkům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provádět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útoky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účty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systémy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3.  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Phishing e-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maily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Odesílání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falešných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e-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mailů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aby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uživatelé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dostali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svým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přihlašovacím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údajům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Vydávání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se za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autoritu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Útočník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vydává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důvěryhodnou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osobu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organizaci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aby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získal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přístup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systémům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Sociální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manipulace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Vytváření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emocionálního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tlaku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vytváření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situací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které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vedou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nesprávným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rozhodnutím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4. </a:t>
            </a:r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solidFill>
                  <a:srgbClr val="FFFFFF"/>
                </a:solidFill>
                <a:effectLst/>
                <a:latin typeface="Söhne"/>
              </a:rPr>
              <a:t>Školení</a:t>
            </a:r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Söhne"/>
              </a:rPr>
              <a:t>zaměstnanců</a:t>
            </a:r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Informování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lidí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možných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hrozbách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metodách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sociálního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inženýrství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solidFill>
                  <a:srgbClr val="FFFFFF"/>
                </a:solidFill>
                <a:effectLst/>
                <a:latin typeface="Söhne"/>
              </a:rPr>
              <a:t>Ověřování</a:t>
            </a:r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 identity: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Důkladné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ověřování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identity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před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poskytováním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citlivých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informací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solidFill>
                  <a:srgbClr val="FFFFFF"/>
                </a:solidFill>
                <a:effectLst/>
                <a:latin typeface="Söhne"/>
              </a:rPr>
              <a:t>Opatrnost</a:t>
            </a:r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Söhne"/>
              </a:rPr>
              <a:t>při</a:t>
            </a:r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Söhne"/>
              </a:rPr>
              <a:t>klikání</a:t>
            </a:r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Nedůvěřovat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neznámým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odkazům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a e-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mailům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provádět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pečlivou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kontrolu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před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poskytováním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osobních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informací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br>
              <a:rPr lang="en-US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0B5BE-872C-4B02-AD84-553C44FDF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cs-CZ" dirty="0"/>
              <a:t>1.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Nesprávné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použití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informací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Útočníci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mohou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zneužít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osobní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údaje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podvodné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aktivity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Kybernetický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stalking: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Možnost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sledování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obtěžování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uživatelů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základě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získaných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Identitní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krádež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Užití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ukradených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vytvoření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falešné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identity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spáchání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podvodů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cs-CZ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2.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Phishing: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Využití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osobních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vytváření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přesvědčivých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podvodných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zpráv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Podvodné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účty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Vytváření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falešných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profilů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sociálních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sítích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cílem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podvádět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manipulovat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ostatní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Finanční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podvody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Využití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neoprávněnému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přístupu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bankovním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účtům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provedení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finančních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transakcí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cs-CZ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3.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Ověřování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soukromí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Nastavení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přísných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možností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soukromí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sociálních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sítích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Silná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hesla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Používání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komplexních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hesel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ochranu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účtů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Dvoufaktorová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autentizace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Aktivace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dvoufaktorové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autentizace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dodatečnou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vrstvu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bezpečnosti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Opatrnost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při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sdílení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Zvážení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jaké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jsou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sociálních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sítích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sdíleny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0B5BE-872C-4B02-AD84-553C44FDFE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1.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Ochrana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hesel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Uživatelé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měli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pečlivě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chránit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svá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hesla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nepoužívat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stejné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heslo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různých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platformách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Sdílení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citlivých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informací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Zvážení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jaké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jsou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sdíleny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online,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přizpůsobení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toho,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kdo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má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nim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přístup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Aktualizace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softwaru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Pravidelné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aktualizace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operačního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systému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softwaru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zajištění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nejnovějších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bezpečnostních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opatření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cs-CZ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2.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Průběžné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školení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Uživatelé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měli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pravidelně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aktualizovat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své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znalosti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v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oblasti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kybernetické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bezpečnosti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prostřednictvím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kurzu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seminářů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online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materiálů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Rozpoznávání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hrozeb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Vzdělání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různých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formách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kybernetických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útoků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schopnost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rozpoznat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potenciální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hrozby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3.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Antivirový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software: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Instalace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spolehlivého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antivirového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programu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detekci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odstranění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malware.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Zálohování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dat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Pravidelné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zálohování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důležitých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externích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zařízeních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v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cloudovém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úložišti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Dvoufaktorová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autentizace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Používání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dvoufaktorové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autentizace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pokud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je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dispozici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posílení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bezpečnosti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přístupu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účtům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0B5BE-872C-4B02-AD84-553C44FDFE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5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7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40A365-6475-4D11-8DB0-92DB65FD09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2FA453-2F1B-4602-8AA8-F9703D55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C259-435F-421F-123D-33EA775FC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Bezpečnsot</a:t>
            </a:r>
            <a:r>
              <a:rPr lang="cs-CZ" dirty="0"/>
              <a:t> sociálních sítí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94C6D-0AE8-7A29-CAC7-2150F20DA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Marek Darsa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2CAC-7289-7A29-E7FD-6DC6F7B0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Söhne"/>
              </a:rPr>
              <a:t>Úvod</a:t>
            </a:r>
            <a:endParaRPr lang="en-US" b="1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B1C1-4B35-1202-9372-3AAA5C9B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latin typeface="Söhne"/>
              </a:rPr>
              <a:t>Co to sociální sít je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Söhne"/>
              </a:rPr>
              <a:t>Proč jsou v dnešní době toli</a:t>
            </a:r>
            <a:r>
              <a:rPr lang="cs-CZ" dirty="0">
                <a:latin typeface="Söhne"/>
              </a:rPr>
              <a:t>k populární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latin typeface="Söhne"/>
              </a:rPr>
              <a:t>Facebook, X, telegram</a:t>
            </a: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9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4108-A50F-F1D9-003E-7FBE3CF9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Bezpečnost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na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sociálních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sítích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FA3-802D-C667-DAC8-4CEF2623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Phishing</a:t>
            </a:r>
            <a:endParaRPr lang="cs-CZ" dirty="0"/>
          </a:p>
          <a:p>
            <a:r>
              <a:rPr lang="cs-CZ" dirty="0" err="1"/>
              <a:t>Malwere</a:t>
            </a:r>
            <a:endParaRPr lang="cs-CZ" dirty="0"/>
          </a:p>
          <a:p>
            <a:r>
              <a:rPr lang="cs-CZ" dirty="0"/>
              <a:t>Falešné profily</a:t>
            </a:r>
          </a:p>
          <a:p>
            <a:r>
              <a:rPr lang="cs-CZ" dirty="0"/>
              <a:t>Silná hesla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4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4108-A50F-F1D9-003E-7FBE3CF9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Sociální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inženýrství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FA3-802D-C667-DAC8-4CEF2623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 sociální inženýrství</a:t>
            </a:r>
          </a:p>
          <a:p>
            <a:r>
              <a:rPr lang="cs-CZ" dirty="0"/>
              <a:t>Jeho role v kybernetických hrozbách</a:t>
            </a:r>
          </a:p>
          <a:p>
            <a:r>
              <a:rPr lang="cs-CZ" dirty="0"/>
              <a:t>Příklady sociálního inženýrství</a:t>
            </a:r>
          </a:p>
          <a:p>
            <a:r>
              <a:rPr lang="cs-CZ" dirty="0"/>
              <a:t>Obrana proti sociálnímu inženýrství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4108-A50F-F1D9-003E-7FBE3CF9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Prodávání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informací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FA3-802D-C667-DAC8-4CEF2623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Rizika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spojená</a:t>
            </a:r>
            <a:r>
              <a:rPr lang="en-US" b="0" i="0" dirty="0">
                <a:effectLst/>
                <a:latin typeface="Söhne"/>
              </a:rPr>
              <a:t> s </a:t>
            </a:r>
            <a:r>
              <a:rPr lang="en-US" b="0" i="0" dirty="0" err="1">
                <a:effectLst/>
                <a:latin typeface="Söhne"/>
              </a:rPr>
              <a:t>prodejem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osobních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informací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sociálních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sítích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Způsoby</a:t>
            </a:r>
            <a:r>
              <a:rPr lang="en-US" b="0" i="0" dirty="0">
                <a:effectLst/>
                <a:latin typeface="Söhne"/>
              </a:rPr>
              <a:t>, jak </a:t>
            </a:r>
            <a:r>
              <a:rPr lang="en-US" b="0" i="0" dirty="0" err="1">
                <a:effectLst/>
                <a:latin typeface="Söhne"/>
              </a:rPr>
              <a:t>mohou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útočníci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využít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ukradené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informace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Bezpečnostní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opatření</a:t>
            </a:r>
            <a:r>
              <a:rPr lang="en-US" b="0" i="0" dirty="0">
                <a:effectLst/>
                <a:latin typeface="Söhne"/>
              </a:rPr>
              <a:t> pro </a:t>
            </a:r>
            <a:r>
              <a:rPr lang="en-US" b="0" i="0" dirty="0" err="1">
                <a:effectLst/>
                <a:latin typeface="Söhne"/>
              </a:rPr>
              <a:t>ochranu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osobních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informací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5105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4108-A50F-F1D9-003E-7FBE3CF9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Závěr</a:t>
            </a:r>
            <a:r>
              <a:rPr lang="en-US" b="1" i="0" dirty="0">
                <a:effectLst/>
                <a:latin typeface="Söhne"/>
              </a:rPr>
              <a:t> a </a:t>
            </a:r>
            <a:r>
              <a:rPr lang="en-US" b="1" i="0" dirty="0" err="1">
                <a:effectLst/>
                <a:latin typeface="Söhne"/>
              </a:rPr>
              <a:t>doporučení</a:t>
            </a:r>
            <a:r>
              <a:rPr lang="en-US" b="1" i="0" dirty="0">
                <a:effectLst/>
                <a:latin typeface="Söhne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FA3-802D-C667-DAC8-4CEF2623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Söhne"/>
              </a:rPr>
              <a:t>Osobní zodpovědnost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latin typeface="Söhne"/>
              </a:rPr>
              <a:t>Vzdělávání v oblasti kybernetické bezpečnosti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Söhne"/>
              </a:rPr>
              <a:t>Bezp</a:t>
            </a:r>
            <a:r>
              <a:rPr lang="cs-CZ" dirty="0">
                <a:latin typeface="Söhne"/>
              </a:rPr>
              <a:t>ečnostní opatření pro uživatele</a:t>
            </a:r>
          </a:p>
        </p:txBody>
      </p:sp>
    </p:spTree>
    <p:extLst>
      <p:ext uri="{BB962C8B-B14F-4D97-AF65-F5344CB8AC3E}">
        <p14:creationId xmlns:p14="http://schemas.microsoft.com/office/powerpoint/2010/main" val="1591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BAFE-A5CA-83DA-47F6-6E2CBB91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cs-CZ" dirty="0"/>
              <a:t>Děkuji za pozornost </a:t>
            </a:r>
            <a:br>
              <a:rPr lang="cs-CZ" dirty="0"/>
            </a:br>
            <a:r>
              <a:rPr lang="cs-CZ" dirty="0"/>
              <a:t>Dotazy?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1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397</TotalTime>
  <Words>678</Words>
  <Application>Microsoft Office PowerPoint</Application>
  <PresentationFormat>Widescreen</PresentationFormat>
  <Paragraphs>69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Söhne</vt:lpstr>
      <vt:lpstr>Parallax</vt:lpstr>
      <vt:lpstr>Bezpečnsot sociálních sítí</vt:lpstr>
      <vt:lpstr>Úvod</vt:lpstr>
      <vt:lpstr>Bezpečnost na sociálních sítích</vt:lpstr>
      <vt:lpstr>Sociální inženýrství</vt:lpstr>
      <vt:lpstr>Prodávání informací</vt:lpstr>
      <vt:lpstr>Závěr a doporučení </vt:lpstr>
      <vt:lpstr>Děkuji za pozornost 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Bezpečnsot sociálních sítí</dc:title>
  <dc:creator>Darsa, Marek</dc:creator>
  <cp:lastModifiedBy>Darsa, Marek</cp:lastModifiedBy>
  <cp:revision>9</cp:revision>
  <dcterms:created xsi:type="dcterms:W3CDTF">2023-12-04T11:10:55Z</dcterms:created>
  <dcterms:modified xsi:type="dcterms:W3CDTF">2024-01-08T13:15:58Z</dcterms:modified>
</cp:coreProperties>
</file>