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5" r:id="rId7"/>
    <p:sldId id="269" r:id="rId8"/>
    <p:sldId id="270" r:id="rId9"/>
    <p:sldId id="260" r:id="rId10"/>
    <p:sldId id="264" r:id="rId11"/>
    <p:sldId id="271" r:id="rId12"/>
    <p:sldId id="267" r:id="rId13"/>
    <p:sldId id="272" r:id="rId14"/>
    <p:sldId id="262" r:id="rId15"/>
    <p:sldId id="263" r:id="rId16"/>
    <p:sldId id="273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19BF8-7FCB-C191-FB08-416683E154A8}" v="83" dt="2024-02-04T09:23:59.201"/>
    <p1510:client id="{F451FA10-33BC-485D-8B57-07C59292F970}" v="621" dt="2024-02-03T13:13:2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65" d="100"/>
          <a:sy n="65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a, Marek" userId="S::darsamar@cvut.cz::fb559a9e-4025-4efc-8d87-aaebcb22956f" providerId="AD" clId="Web-{11319BF8-7FCB-C191-FB08-416683E154A8}"/>
    <pc:docChg chg="addSld modSld sldOrd">
      <pc:chgData name="Darsa, Marek" userId="S::darsamar@cvut.cz::fb559a9e-4025-4efc-8d87-aaebcb22956f" providerId="AD" clId="Web-{11319BF8-7FCB-C191-FB08-416683E154A8}" dt="2024-02-04T09:24:02.529" v="77"/>
      <pc:docMkLst>
        <pc:docMk/>
      </pc:docMkLst>
      <pc:sldChg chg="modSp">
        <pc:chgData name="Darsa, Marek" userId="S::darsamar@cvut.cz::fb559a9e-4025-4efc-8d87-aaebcb22956f" providerId="AD" clId="Web-{11319BF8-7FCB-C191-FB08-416683E154A8}" dt="2024-02-04T07:57:19.889" v="2" actId="20577"/>
        <pc:sldMkLst>
          <pc:docMk/>
          <pc:sldMk cId="3799523001" sldId="256"/>
        </pc:sldMkLst>
        <pc:spChg chg="mod">
          <ac:chgData name="Darsa, Marek" userId="S::darsamar@cvut.cz::fb559a9e-4025-4efc-8d87-aaebcb22956f" providerId="AD" clId="Web-{11319BF8-7FCB-C191-FB08-416683E154A8}" dt="2024-02-04T07:57:19.889" v="2" actId="20577"/>
          <ac:spMkLst>
            <pc:docMk/>
            <pc:sldMk cId="3799523001" sldId="256"/>
            <ac:spMk id="2" creationId="{00000000-0000-0000-0000-000000000000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2:03.041" v="31" actId="20577"/>
        <pc:sldMkLst>
          <pc:docMk/>
          <pc:sldMk cId="3886898956" sldId="257"/>
        </pc:sldMkLst>
        <pc:spChg chg="mod">
          <ac:chgData name="Darsa, Marek" userId="S::darsamar@cvut.cz::fb559a9e-4025-4efc-8d87-aaebcb22956f" providerId="AD" clId="Web-{11319BF8-7FCB-C191-FB08-416683E154A8}" dt="2024-02-04T08:02:03.041" v="31" actId="20577"/>
          <ac:spMkLst>
            <pc:docMk/>
            <pc:sldMk cId="3886898956" sldId="257"/>
            <ac:spMk id="3" creationId="{7FD0DC91-9A42-AB17-BD1B-B74AE6993943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36.889" v="5" actId="20577"/>
        <pc:sldMkLst>
          <pc:docMk/>
          <pc:sldMk cId="2185263789" sldId="258"/>
        </pc:sldMkLst>
        <pc:spChg chg="mod">
          <ac:chgData name="Darsa, Marek" userId="S::darsamar@cvut.cz::fb559a9e-4025-4efc-8d87-aaebcb22956f" providerId="AD" clId="Web-{11319BF8-7FCB-C191-FB08-416683E154A8}" dt="2024-02-04T07:57:34.827" v="4" actId="20577"/>
          <ac:spMkLst>
            <pc:docMk/>
            <pc:sldMk cId="2185263789" sldId="258"/>
            <ac:spMk id="2" creationId="{5F118D62-4EF4-E7E4-B7A8-67AF51C54998}"/>
          </ac:spMkLst>
        </pc:spChg>
        <pc:spChg chg="mod">
          <ac:chgData name="Darsa, Marek" userId="S::darsamar@cvut.cz::fb559a9e-4025-4efc-8d87-aaebcb22956f" providerId="AD" clId="Web-{11319BF8-7FCB-C191-FB08-416683E154A8}" dt="2024-02-04T07:57:36.889" v="5" actId="20577"/>
          <ac:spMkLst>
            <pc:docMk/>
            <pc:sldMk cId="2185263789" sldId="258"/>
            <ac:spMk id="3" creationId="{4808ED27-2877-7A97-A504-CFC695D479A1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4:59.656" v="34" actId="20577"/>
        <pc:sldMkLst>
          <pc:docMk/>
          <pc:sldMk cId="688510874" sldId="259"/>
        </pc:sldMkLst>
        <pc:spChg chg="mod">
          <ac:chgData name="Darsa, Marek" userId="S::darsamar@cvut.cz::fb559a9e-4025-4efc-8d87-aaebcb22956f" providerId="AD" clId="Web-{11319BF8-7FCB-C191-FB08-416683E154A8}" dt="2024-02-04T07:57:38.921" v="6" actId="20577"/>
          <ac:spMkLst>
            <pc:docMk/>
            <pc:sldMk cId="688510874" sldId="259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11319BF8-7FCB-C191-FB08-416683E154A8}" dt="2024-02-04T08:04:59.656" v="34" actId="20577"/>
          <ac:spMkLst>
            <pc:docMk/>
            <pc:sldMk cId="688510874" sldId="259"/>
            <ac:spMk id="3" creationId="{73B6E9F0-AA4C-A657-D471-480A05891122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53.249" v="12" actId="20577"/>
        <pc:sldMkLst>
          <pc:docMk/>
          <pc:sldMk cId="2477988209" sldId="260"/>
        </pc:sldMkLst>
        <pc:spChg chg="mod">
          <ac:chgData name="Darsa, Marek" userId="S::darsamar@cvut.cz::fb559a9e-4025-4efc-8d87-aaebcb22956f" providerId="AD" clId="Web-{11319BF8-7FCB-C191-FB08-416683E154A8}" dt="2024-02-04T07:57:50.124" v="10" actId="20577"/>
          <ac:spMkLst>
            <pc:docMk/>
            <pc:sldMk cId="2477988209" sldId="260"/>
            <ac:spMk id="2" creationId="{B8AA6514-52C9-D33A-DB7C-AC29D27D8383}"/>
          </ac:spMkLst>
        </pc:spChg>
        <pc:spChg chg="mod">
          <ac:chgData name="Darsa, Marek" userId="S::darsamar@cvut.cz::fb559a9e-4025-4efc-8d87-aaebcb22956f" providerId="AD" clId="Web-{11319BF8-7FCB-C191-FB08-416683E154A8}" dt="2024-02-04T07:57:53.249" v="12" actId="20577"/>
          <ac:spMkLst>
            <pc:docMk/>
            <pc:sldMk cId="2477988209" sldId="260"/>
            <ac:spMk id="3" creationId="{8EC28A7E-CE9E-6681-CC3C-79D6E2FD746E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07.281" v="18" actId="20577"/>
        <pc:sldMkLst>
          <pc:docMk/>
          <pc:sldMk cId="110157529" sldId="261"/>
        </pc:sldMkLst>
        <pc:spChg chg="mod">
          <ac:chgData name="Darsa, Marek" userId="S::darsamar@cvut.cz::fb559a9e-4025-4efc-8d87-aaebcb22956f" providerId="AD" clId="Web-{11319BF8-7FCB-C191-FB08-416683E154A8}" dt="2024-02-04T07:58:01.765" v="16" actId="20577"/>
          <ac:spMkLst>
            <pc:docMk/>
            <pc:sldMk cId="110157529" sldId="261"/>
            <ac:spMk id="2" creationId="{60847CF4-3E67-9DDE-5269-28FE8E3B2211}"/>
          </ac:spMkLst>
        </pc:spChg>
        <pc:spChg chg="mod">
          <ac:chgData name="Darsa, Marek" userId="S::darsamar@cvut.cz::fb559a9e-4025-4efc-8d87-aaebcb22956f" providerId="AD" clId="Web-{11319BF8-7FCB-C191-FB08-416683E154A8}" dt="2024-02-04T07:58:07.281" v="18" actId="20577"/>
          <ac:spMkLst>
            <pc:docMk/>
            <pc:sldMk cId="110157529" sldId="261"/>
            <ac:spMk id="3" creationId="{9FD2B34E-B956-5C25-F266-AA30CBA5A76A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33.907" v="20" actId="20577"/>
        <pc:sldMkLst>
          <pc:docMk/>
          <pc:sldMk cId="2439093384" sldId="262"/>
        </pc:sldMkLst>
        <pc:spChg chg="mod">
          <ac:chgData name="Darsa, Marek" userId="S::darsamar@cvut.cz::fb559a9e-4025-4efc-8d87-aaebcb22956f" providerId="AD" clId="Web-{11319BF8-7FCB-C191-FB08-416683E154A8}" dt="2024-02-04T07:58:32.078" v="19" actId="20577"/>
          <ac:spMkLst>
            <pc:docMk/>
            <pc:sldMk cId="2439093384" sldId="262"/>
            <ac:spMk id="2" creationId="{543F4A11-B2BD-505F-061B-F4C2F4A33C5C}"/>
          </ac:spMkLst>
        </pc:spChg>
        <pc:spChg chg="mod">
          <ac:chgData name="Darsa, Marek" userId="S::darsamar@cvut.cz::fb559a9e-4025-4efc-8d87-aaebcb22956f" providerId="AD" clId="Web-{11319BF8-7FCB-C191-FB08-416683E154A8}" dt="2024-02-04T07:58:33.907" v="20" actId="20577"/>
          <ac:spMkLst>
            <pc:docMk/>
            <pc:sldMk cId="2439093384" sldId="262"/>
            <ac:spMk id="3" creationId="{1690DA3F-3347-334E-630D-572232BBD65D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38.954" v="22" actId="20577"/>
        <pc:sldMkLst>
          <pc:docMk/>
          <pc:sldMk cId="2174362553" sldId="263"/>
        </pc:sldMkLst>
        <pc:spChg chg="mod">
          <ac:chgData name="Darsa, Marek" userId="S::darsamar@cvut.cz::fb559a9e-4025-4efc-8d87-aaebcb22956f" providerId="AD" clId="Web-{11319BF8-7FCB-C191-FB08-416683E154A8}" dt="2024-02-04T07:58:37.563" v="21" actId="20577"/>
          <ac:spMkLst>
            <pc:docMk/>
            <pc:sldMk cId="2174362553" sldId="263"/>
            <ac:spMk id="2" creationId="{559B2916-FA94-94CD-3529-54288D013919}"/>
          </ac:spMkLst>
        </pc:spChg>
        <pc:spChg chg="mod">
          <ac:chgData name="Darsa, Marek" userId="S::darsamar@cvut.cz::fb559a9e-4025-4efc-8d87-aaebcb22956f" providerId="AD" clId="Web-{11319BF8-7FCB-C191-FB08-416683E154A8}" dt="2024-02-04T07:58:38.954" v="22" actId="20577"/>
          <ac:spMkLst>
            <pc:docMk/>
            <pc:sldMk cId="2174362553" sldId="263"/>
            <ac:spMk id="3" creationId="{442F540D-B824-1878-985D-54A927CA3F5A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58.656" v="15" actId="20577"/>
        <pc:sldMkLst>
          <pc:docMk/>
          <pc:sldMk cId="3737595652" sldId="264"/>
        </pc:sldMkLst>
        <pc:spChg chg="mod">
          <ac:chgData name="Darsa, Marek" userId="S::darsamar@cvut.cz::fb559a9e-4025-4efc-8d87-aaebcb22956f" providerId="AD" clId="Web-{11319BF8-7FCB-C191-FB08-416683E154A8}" dt="2024-02-04T07:57:58.656" v="15" actId="20577"/>
          <ac:spMkLst>
            <pc:docMk/>
            <pc:sldMk cId="3737595652" sldId="264"/>
            <ac:spMk id="2" creationId="{B25B88BC-2FC9-E554-7403-BF59A47CE811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5:07.109" v="38" actId="20577"/>
        <pc:sldMkLst>
          <pc:docMk/>
          <pc:sldMk cId="984181782" sldId="265"/>
        </pc:sldMkLst>
        <pc:spChg chg="mod">
          <ac:chgData name="Darsa, Marek" userId="S::darsamar@cvut.cz::fb559a9e-4025-4efc-8d87-aaebcb22956f" providerId="AD" clId="Web-{11319BF8-7FCB-C191-FB08-416683E154A8}" dt="2024-02-04T07:57:46.233" v="8" actId="20577"/>
          <ac:spMkLst>
            <pc:docMk/>
            <pc:sldMk cId="984181782" sldId="265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11319BF8-7FCB-C191-FB08-416683E154A8}" dt="2024-02-04T08:05:07.109" v="38" actId="20577"/>
          <ac:spMkLst>
            <pc:docMk/>
            <pc:sldMk cId="984181782" sldId="265"/>
            <ac:spMk id="3" creationId="{73B6E9F0-AA4C-A657-D471-480A05891122}"/>
          </ac:spMkLst>
        </pc:spChg>
      </pc:sldChg>
      <pc:sldChg chg="addSp delSp modSp mod setBg">
        <pc:chgData name="Darsa, Marek" userId="S::darsamar@cvut.cz::fb559a9e-4025-4efc-8d87-aaebcb22956f" providerId="AD" clId="Web-{11319BF8-7FCB-C191-FB08-416683E154A8}" dt="2024-02-04T09:24:02.529" v="77"/>
        <pc:sldMkLst>
          <pc:docMk/>
          <pc:sldMk cId="123225347" sldId="267"/>
        </pc:sldMkLst>
        <pc:spChg chg="del">
          <ac:chgData name="Darsa, Marek" userId="S::darsamar@cvut.cz::fb559a9e-4025-4efc-8d87-aaebcb22956f" providerId="AD" clId="Web-{11319BF8-7FCB-C191-FB08-416683E154A8}" dt="2024-02-04T09:20:14.974" v="68"/>
          <ac:spMkLst>
            <pc:docMk/>
            <pc:sldMk cId="123225347" sldId="267"/>
            <ac:spMk id="2" creationId="{A8146801-A260-3159-8CF9-E560BCDDEDCC}"/>
          </ac:spMkLst>
        </pc:spChg>
        <pc:spChg chg="del mod">
          <ac:chgData name="Darsa, Marek" userId="S::darsamar@cvut.cz::fb559a9e-4025-4efc-8d87-aaebcb22956f" providerId="AD" clId="Web-{11319BF8-7FCB-C191-FB08-416683E154A8}" dt="2024-02-04T09:20:16.084" v="69"/>
          <ac:spMkLst>
            <pc:docMk/>
            <pc:sldMk cId="123225347" sldId="267"/>
            <ac:spMk id="3" creationId="{4AB18DF4-9B1F-F341-D326-BD4608B4D524}"/>
          </ac:spMkLst>
        </pc:spChg>
        <pc:spChg chg="mod ord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4" creationId="{49BF132A-117B-7F45-6922-7979621060C1}"/>
          </ac:spMkLst>
        </pc:spChg>
        <pc:spChg chg="add del">
          <ac:chgData name="Darsa, Marek" userId="S::darsamar@cvut.cz::fb559a9e-4025-4efc-8d87-aaebcb22956f" providerId="AD" clId="Web-{11319BF8-7FCB-C191-FB08-416683E154A8}" dt="2024-02-04T09:22:19.010" v="74"/>
          <ac:spMkLst>
            <pc:docMk/>
            <pc:sldMk cId="123225347" sldId="267"/>
            <ac:spMk id="26" creationId="{084966D2-3C9B-4F47-8231-1DEC33D3BDFE}"/>
          </ac:spMkLst>
        </pc:spChg>
        <pc:spChg chg="add del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47" creationId="{084966D2-3C9B-4F47-8231-1DEC33D3BDFE}"/>
          </ac:spMkLst>
        </pc:spChg>
        <pc:spChg chg="add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68" creationId="{084966D2-3C9B-4F47-8231-1DEC33D3BDFE}"/>
          </ac:spMkLst>
        </pc:spChg>
        <pc:grpChg chg="add del">
          <ac:chgData name="Darsa, Marek" userId="S::darsamar@cvut.cz::fb559a9e-4025-4efc-8d87-aaebcb22956f" providerId="AD" clId="Web-{11319BF8-7FCB-C191-FB08-416683E154A8}" dt="2024-02-04T09:22:19.010" v="74"/>
          <ac:grpSpMkLst>
            <pc:docMk/>
            <pc:sldMk cId="123225347" sldId="267"/>
            <ac:grpSpMk id="10" creationId="{089D35B1-0ED5-4358-8CAE-A9E49412AAA1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2:19.010" v="74"/>
          <ac:grpSpMkLst>
            <pc:docMk/>
            <pc:sldMk cId="123225347" sldId="267"/>
            <ac:grpSpMk id="18" creationId="{DD65B30C-427F-449E-B039-E288E85D8AFA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31" creationId="{089D35B1-0ED5-4358-8CAE-A9E49412AAA1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39" creationId="{DD65B30C-427F-449E-B039-E288E85D8AFA}"/>
          </ac:grpSpMkLst>
        </pc:grpChg>
        <pc:grpChg chg="add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52" creationId="{089D35B1-0ED5-4358-8CAE-A9E49412AAA1}"/>
          </ac:grpSpMkLst>
        </pc:grpChg>
        <pc:grpChg chg="add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60" creationId="{DD65B30C-427F-449E-B039-E288E85D8AFA}"/>
          </ac:grpSpMkLst>
        </pc:grpChg>
        <pc:picChg chg="add del mod">
          <ac:chgData name="Darsa, Marek" userId="S::darsamar@cvut.cz::fb559a9e-4025-4efc-8d87-aaebcb22956f" providerId="AD" clId="Web-{11319BF8-7FCB-C191-FB08-416683E154A8}" dt="2024-02-04T09:22:13.604" v="72"/>
          <ac:picMkLst>
            <pc:docMk/>
            <pc:sldMk cId="123225347" sldId="267"/>
            <ac:picMk id="5" creationId="{FC52BDFC-11C4-ADF1-E3F7-4A9E4C69D2C5}"/>
          </ac:picMkLst>
        </pc:picChg>
        <pc:picChg chg="add del mod">
          <ac:chgData name="Darsa, Marek" userId="S::darsamar@cvut.cz::fb559a9e-4025-4efc-8d87-aaebcb22956f" providerId="AD" clId="Web-{11319BF8-7FCB-C191-FB08-416683E154A8}" dt="2024-02-04T09:23:57.310" v="75"/>
          <ac:picMkLst>
            <pc:docMk/>
            <pc:sldMk cId="123225347" sldId="267"/>
            <ac:picMk id="6" creationId="{4BA2B7EF-0DC8-96F8-3C47-D7EFE5958A6F}"/>
          </ac:picMkLst>
        </pc:picChg>
        <pc:picChg chg="add mod">
          <ac:chgData name="Darsa, Marek" userId="S::darsamar@cvut.cz::fb559a9e-4025-4efc-8d87-aaebcb22956f" providerId="AD" clId="Web-{11319BF8-7FCB-C191-FB08-416683E154A8}" dt="2024-02-04T09:24:02.529" v="77"/>
          <ac:picMkLst>
            <pc:docMk/>
            <pc:sldMk cId="123225347" sldId="267"/>
            <ac:picMk id="7" creationId="{F3BDC57C-A747-1724-641D-89A3482EDB7D}"/>
          </ac:picMkLst>
        </pc:picChg>
      </pc:sldChg>
      <pc:sldChg chg="addSp delSp modSp new mod setBg modClrScheme chgLayout">
        <pc:chgData name="Darsa, Marek" userId="S::darsamar@cvut.cz::fb559a9e-4025-4efc-8d87-aaebcb22956f" providerId="AD" clId="Web-{11319BF8-7FCB-C191-FB08-416683E154A8}" dt="2024-02-04T09:17:39.172" v="66"/>
        <pc:sldMkLst>
          <pc:docMk/>
          <pc:sldMk cId="1652281788" sldId="269"/>
        </pc:sldMkLst>
        <pc:spChg chg="del">
          <ac:chgData name="Darsa, Marek" userId="S::darsamar@cvut.cz::fb559a9e-4025-4efc-8d87-aaebcb22956f" providerId="AD" clId="Web-{11319BF8-7FCB-C191-FB08-416683E154A8}" dt="2024-02-04T09:17:14.281" v="60"/>
          <ac:spMkLst>
            <pc:docMk/>
            <pc:sldMk cId="1652281788" sldId="269"/>
            <ac:spMk id="2" creationId="{C3B034D5-D67E-C884-A698-C738AC7C1BBF}"/>
          </ac:spMkLst>
        </pc:spChg>
        <pc:spChg chg="del mod ord">
          <ac:chgData name="Darsa, Marek" userId="S::darsamar@cvut.cz::fb559a9e-4025-4efc-8d87-aaebcb22956f" providerId="AD" clId="Web-{11319BF8-7FCB-C191-FB08-416683E154A8}" dt="2024-02-04T09:17:20.250" v="62"/>
          <ac:spMkLst>
            <pc:docMk/>
            <pc:sldMk cId="1652281788" sldId="269"/>
            <ac:spMk id="3" creationId="{9465D9DA-82D7-ECA5-7CE2-BB0FB7E33E28}"/>
          </ac:spMkLst>
        </pc:spChg>
        <pc:spChg chg="mod ord">
          <ac:chgData name="Darsa, Marek" userId="S::darsamar@cvut.cz::fb559a9e-4025-4efc-8d87-aaebcb22956f" providerId="AD" clId="Web-{11319BF8-7FCB-C191-FB08-416683E154A8}" dt="2024-02-04T09:17:39.172" v="66"/>
          <ac:spMkLst>
            <pc:docMk/>
            <pc:sldMk cId="1652281788" sldId="269"/>
            <ac:spMk id="4" creationId="{3D05097F-DC76-7083-76E0-3B08C7996F33}"/>
          </ac:spMkLst>
        </pc:spChg>
        <pc:spChg chg="add">
          <ac:chgData name="Darsa, Marek" userId="S::darsamar@cvut.cz::fb559a9e-4025-4efc-8d87-aaebcb22956f" providerId="AD" clId="Web-{11319BF8-7FCB-C191-FB08-416683E154A8}" dt="2024-02-04T09:17:39.172" v="66"/>
          <ac:spMkLst>
            <pc:docMk/>
            <pc:sldMk cId="1652281788" sldId="269"/>
            <ac:spMk id="19" creationId="{DADCEC0B-C4E5-43D6-9C25-53BA2F56D40E}"/>
          </ac:spMkLst>
        </pc:spChg>
        <pc:grpChg chg="add">
          <ac:chgData name="Darsa, Marek" userId="S::darsamar@cvut.cz::fb559a9e-4025-4efc-8d87-aaebcb22956f" providerId="AD" clId="Web-{11319BF8-7FCB-C191-FB08-416683E154A8}" dt="2024-02-04T09:17:39.172" v="66"/>
          <ac:grpSpMkLst>
            <pc:docMk/>
            <pc:sldMk cId="1652281788" sldId="269"/>
            <ac:grpSpMk id="11" creationId="{DCDBEA0F-A108-4353-90A7-BF17D0B8D225}"/>
          </ac:grpSpMkLst>
        </pc:grpChg>
        <pc:picChg chg="add mod ord">
          <ac:chgData name="Darsa, Marek" userId="S::darsamar@cvut.cz::fb559a9e-4025-4efc-8d87-aaebcb22956f" providerId="AD" clId="Web-{11319BF8-7FCB-C191-FB08-416683E154A8}" dt="2024-02-04T09:17:39.172" v="66"/>
          <ac:picMkLst>
            <pc:docMk/>
            <pc:sldMk cId="1652281788" sldId="269"/>
            <ac:picMk id="5" creationId="{EBA11001-076A-6D67-0C8C-7D31581DAECD}"/>
          </ac:picMkLst>
        </pc:picChg>
        <pc:picChg chg="add mod">
          <ac:chgData name="Darsa, Marek" userId="S::darsamar@cvut.cz::fb559a9e-4025-4efc-8d87-aaebcb22956f" providerId="AD" clId="Web-{11319BF8-7FCB-C191-FB08-416683E154A8}" dt="2024-02-04T09:17:39.172" v="66"/>
          <ac:picMkLst>
            <pc:docMk/>
            <pc:sldMk cId="1652281788" sldId="269"/>
            <ac:picMk id="6" creationId="{B77C4945-7D35-516D-6DB8-A02B2E08F7FC}"/>
          </ac:picMkLst>
        </pc:picChg>
      </pc:sldChg>
      <pc:sldChg chg="add ord replId">
        <pc:chgData name="Darsa, Marek" userId="S::darsamar@cvut.cz::fb559a9e-4025-4efc-8d87-aaebcb22956f" providerId="AD" clId="Web-{11319BF8-7FCB-C191-FB08-416683E154A8}" dt="2024-02-04T08:05:34.438" v="57"/>
        <pc:sldMkLst>
          <pc:docMk/>
          <pc:sldMk cId="3950419223" sldId="270"/>
        </pc:sldMkLst>
      </pc:sldChg>
      <pc:sldChg chg="add ord replId">
        <pc:chgData name="Darsa, Marek" userId="S::darsamar@cvut.cz::fb559a9e-4025-4efc-8d87-aaebcb22956f" providerId="AD" clId="Web-{11319BF8-7FCB-C191-FB08-416683E154A8}" dt="2024-02-04T08:12:04.232" v="59"/>
        <pc:sldMkLst>
          <pc:docMk/>
          <pc:sldMk cId="4222001591" sldId="271"/>
        </pc:sldMkLst>
      </pc:sldChg>
    </pc:docChg>
  </pc:docChgLst>
  <pc:docChgLst>
    <pc:chgData name="Darsa, Marek" userId="S::darsamar@cvut.cz::fb559a9e-4025-4efc-8d87-aaebcb22956f" providerId="AD" clId="Web-{F451FA10-33BC-485D-8B57-07C59292F970}"/>
    <pc:docChg chg="mod addSld modSld addMainMaster delMainMaster modMainMaster">
      <pc:chgData name="Darsa, Marek" userId="S::darsamar@cvut.cz::fb559a9e-4025-4efc-8d87-aaebcb22956f" providerId="AD" clId="Web-{F451FA10-33BC-485D-8B57-07C59292F970}" dt="2024-02-03T13:13:20.999" v="1208" actId="20577"/>
      <pc:docMkLst>
        <pc:docMk/>
      </pc:docMkLst>
      <pc:sldChg chg="addSp delSp modSp mod modClrScheme chgLayout modNotes">
        <pc:chgData name="Darsa, Marek" userId="S::darsamar@cvut.cz::fb559a9e-4025-4efc-8d87-aaebcb22956f" providerId="AD" clId="Web-{F451FA10-33BC-485D-8B57-07C59292F970}" dt="2024-02-03T12:20:43.682" v="630"/>
        <pc:sldMkLst>
          <pc:docMk/>
          <pc:sldMk cId="3799523001" sldId="256"/>
        </pc:sldMkLst>
        <pc:spChg chg="mod ord">
          <ac:chgData name="Darsa, Marek" userId="S::darsamar@cvut.cz::fb559a9e-4025-4efc-8d87-aaebcb22956f" providerId="AD" clId="Web-{F451FA10-33BC-485D-8B57-07C59292F970}" dt="2024-02-03T12:17:55.063" v="498" actId="20577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Darsa, Marek" userId="S::darsamar@cvut.cz::fb559a9e-4025-4efc-8d87-aaebcb22956f" providerId="AD" clId="Web-{F451FA10-33BC-485D-8B57-07C59292F970}" dt="2024-02-03T11:40:14" v="58" actId="20577"/>
          <ac:spMkLst>
            <pc:docMk/>
            <pc:sldMk cId="3799523001" sldId="256"/>
            <ac:spMk id="3" creationId="{00000000-0000-0000-0000-000000000000}"/>
          </ac:spMkLst>
        </pc:spChg>
        <pc:spChg chg="add del mod">
          <ac:chgData name="Darsa, Marek" userId="S::darsamar@cvut.cz::fb559a9e-4025-4efc-8d87-aaebcb22956f" providerId="AD" clId="Web-{F451FA10-33BC-485D-8B57-07C59292F970}" dt="2024-02-03T11:38:53.405" v="28"/>
          <ac:spMkLst>
            <pc:docMk/>
            <pc:sldMk cId="3799523001" sldId="256"/>
            <ac:spMk id="4" creationId="{16D84CF9-F3B2-E78C-1499-8F575E1FDAB1}"/>
          </ac:spMkLst>
        </pc:spChg>
        <pc:spChg chg="add del mod">
          <ac:chgData name="Darsa, Marek" userId="S::darsamar@cvut.cz::fb559a9e-4025-4efc-8d87-aaebcb22956f" providerId="AD" clId="Web-{F451FA10-33BC-485D-8B57-07C59292F970}" dt="2024-02-03T12:00:21.456" v="458"/>
          <ac:spMkLst>
            <pc:docMk/>
            <pc:sldMk cId="3799523001" sldId="256"/>
            <ac:spMk id="4" creationId="{86A04CAD-6340-275A-BA15-8C32039695BB}"/>
          </ac:spMkLst>
        </pc:spChg>
      </pc:sldChg>
      <pc:sldChg chg="addSp delSp modSp new modNotes">
        <pc:chgData name="Darsa, Marek" userId="S::darsamar@cvut.cz::fb559a9e-4025-4efc-8d87-aaebcb22956f" providerId="AD" clId="Web-{F451FA10-33BC-485D-8B57-07C59292F970}" dt="2024-02-03T12:23:39.301" v="731" actId="20577"/>
        <pc:sldMkLst>
          <pc:docMk/>
          <pc:sldMk cId="3886898956" sldId="257"/>
        </pc:sldMkLst>
        <pc:spChg chg="mod">
          <ac:chgData name="Darsa, Marek" userId="S::darsamar@cvut.cz::fb559a9e-4025-4efc-8d87-aaebcb22956f" providerId="AD" clId="Web-{F451FA10-33BC-485D-8B57-07C59292F970}" dt="2024-02-03T11:42:19.033" v="74" actId="20577"/>
          <ac:spMkLst>
            <pc:docMk/>
            <pc:sldMk cId="3886898956" sldId="257"/>
            <ac:spMk id="2" creationId="{F7E56CD2-B71C-C95B-963A-A520DBC1B660}"/>
          </ac:spMkLst>
        </pc:spChg>
        <pc:spChg chg="mod">
          <ac:chgData name="Darsa, Marek" userId="S::darsamar@cvut.cz::fb559a9e-4025-4efc-8d87-aaebcb22956f" providerId="AD" clId="Web-{F451FA10-33BC-485D-8B57-07C59292F970}" dt="2024-02-03T11:43:39.690" v="97" actId="20577"/>
          <ac:spMkLst>
            <pc:docMk/>
            <pc:sldMk cId="3886898956" sldId="257"/>
            <ac:spMk id="3" creationId="{7FD0DC91-9A42-AB17-BD1B-B74AE6993943}"/>
          </ac:spMkLst>
        </pc:spChg>
        <pc:spChg chg="add mod">
          <ac:chgData name="Darsa, Marek" userId="S::darsamar@cvut.cz::fb559a9e-4025-4efc-8d87-aaebcb22956f" providerId="AD" clId="Web-{F451FA10-33BC-485D-8B57-07C59292F970}" dt="2024-02-03T12:23:39.301" v="731" actId="20577"/>
          <ac:spMkLst>
            <pc:docMk/>
            <pc:sldMk cId="3886898956" sldId="257"/>
            <ac:spMk id="4" creationId="{8E9B5CF3-9631-9217-EAD8-2749E1FA45CC}"/>
          </ac:spMkLst>
        </pc:spChg>
        <pc:spChg chg="add del mod">
          <ac:chgData name="Darsa, Marek" userId="S::darsamar@cvut.cz::fb559a9e-4025-4efc-8d87-aaebcb22956f" providerId="AD" clId="Web-{F451FA10-33BC-485D-8B57-07C59292F970}" dt="2024-02-03T12:02:00.852" v="476"/>
          <ac:spMkLst>
            <pc:docMk/>
            <pc:sldMk cId="3886898956" sldId="257"/>
            <ac:spMk id="5" creationId="{D95E9CFC-F5EC-8BA8-6833-26DFF2DF246A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20.381" v="467" actId="20577"/>
        <pc:sldMkLst>
          <pc:docMk/>
          <pc:sldMk cId="2185263789" sldId="258"/>
        </pc:sldMkLst>
        <pc:spChg chg="mod">
          <ac:chgData name="Darsa, Marek" userId="S::darsamar@cvut.cz::fb559a9e-4025-4efc-8d87-aaebcb22956f" providerId="AD" clId="Web-{F451FA10-33BC-485D-8B57-07C59292F970}" dt="2024-02-03T11:43:57.800" v="112" actId="20577"/>
          <ac:spMkLst>
            <pc:docMk/>
            <pc:sldMk cId="2185263789" sldId="258"/>
            <ac:spMk id="2" creationId="{5F118D62-4EF4-E7E4-B7A8-67AF51C54998}"/>
          </ac:spMkLst>
        </pc:spChg>
        <pc:spChg chg="mod">
          <ac:chgData name="Darsa, Marek" userId="S::darsamar@cvut.cz::fb559a9e-4025-4efc-8d87-aaebcb22956f" providerId="AD" clId="Web-{F451FA10-33BC-485D-8B57-07C59292F970}" dt="2024-02-03T11:46:37.037" v="174" actId="20577"/>
          <ac:spMkLst>
            <pc:docMk/>
            <pc:sldMk cId="2185263789" sldId="258"/>
            <ac:spMk id="3" creationId="{4808ED27-2877-7A97-A504-CFC695D479A1}"/>
          </ac:spMkLst>
        </pc:spChg>
        <pc:spChg chg="add mod">
          <ac:chgData name="Darsa, Marek" userId="S::darsamar@cvut.cz::fb559a9e-4025-4efc-8d87-aaebcb22956f" providerId="AD" clId="Web-{F451FA10-33BC-485D-8B57-07C59292F970}" dt="2024-02-03T12:01:20.381" v="467" actId="20577"/>
          <ac:spMkLst>
            <pc:docMk/>
            <pc:sldMk cId="2185263789" sldId="258"/>
            <ac:spMk id="4" creationId="{1A16E680-AFA9-F07F-9317-5B28A5C562C6}"/>
          </ac:spMkLst>
        </pc:spChg>
      </pc:sldChg>
      <pc:sldChg chg="addSp modSp new modNotes">
        <pc:chgData name="Darsa, Marek" userId="S::darsamar@cvut.cz::fb559a9e-4025-4efc-8d87-aaebcb22956f" providerId="AD" clId="Web-{F451FA10-33BC-485D-8B57-07C59292F970}" dt="2024-02-03T12:30:45.091" v="886"/>
        <pc:sldMkLst>
          <pc:docMk/>
          <pc:sldMk cId="688510874" sldId="259"/>
        </pc:sldMkLst>
        <pc:spChg chg="mod">
          <ac:chgData name="Darsa, Marek" userId="S::darsamar@cvut.cz::fb559a9e-4025-4efc-8d87-aaebcb22956f" providerId="AD" clId="Web-{F451FA10-33BC-485D-8B57-07C59292F970}" dt="2024-02-03T11:46:42.787" v="177" actId="20577"/>
          <ac:spMkLst>
            <pc:docMk/>
            <pc:sldMk cId="688510874" sldId="259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F451FA10-33BC-485D-8B57-07C59292F970}" dt="2024-02-03T12:24:43.571" v="737" actId="20577"/>
          <ac:spMkLst>
            <pc:docMk/>
            <pc:sldMk cId="688510874" sldId="259"/>
            <ac:spMk id="3" creationId="{73B6E9F0-AA4C-A657-D471-480A05891122}"/>
          </ac:spMkLst>
        </pc:spChg>
        <pc:spChg chg="add mod">
          <ac:chgData name="Darsa, Marek" userId="S::darsamar@cvut.cz::fb559a9e-4025-4efc-8d87-aaebcb22956f" providerId="AD" clId="Web-{F451FA10-33BC-485D-8B57-07C59292F970}" dt="2024-02-03T12:01:11.834" v="466" actId="20577"/>
          <ac:spMkLst>
            <pc:docMk/>
            <pc:sldMk cId="688510874" sldId="259"/>
            <ac:spMk id="4" creationId="{125CC137-0E6A-D86F-BA7E-B530F61CF8B5}"/>
          </ac:spMkLst>
        </pc:spChg>
      </pc:sldChg>
      <pc:sldChg chg="addSp modSp new modNotes">
        <pc:chgData name="Darsa, Marek" userId="S::darsamar@cvut.cz::fb559a9e-4025-4efc-8d87-aaebcb22956f" providerId="AD" clId="Web-{F451FA10-33BC-485D-8B57-07C59292F970}" dt="2024-02-03T12:42:07.536" v="1117"/>
        <pc:sldMkLst>
          <pc:docMk/>
          <pc:sldMk cId="2477988209" sldId="260"/>
        </pc:sldMkLst>
        <pc:spChg chg="mod">
          <ac:chgData name="Darsa, Marek" userId="S::darsamar@cvut.cz::fb559a9e-4025-4efc-8d87-aaebcb22956f" providerId="AD" clId="Web-{F451FA10-33BC-485D-8B57-07C59292F970}" dt="2024-02-03T11:47:04.287" v="194" actId="20577"/>
          <ac:spMkLst>
            <pc:docMk/>
            <pc:sldMk cId="2477988209" sldId="260"/>
            <ac:spMk id="2" creationId="{B8AA6514-52C9-D33A-DB7C-AC29D27D8383}"/>
          </ac:spMkLst>
        </pc:spChg>
        <pc:spChg chg="mod">
          <ac:chgData name="Darsa, Marek" userId="S::darsamar@cvut.cz::fb559a9e-4025-4efc-8d87-aaebcb22956f" providerId="AD" clId="Web-{F451FA10-33BC-485D-8B57-07C59292F970}" dt="2024-02-03T11:51:02.025" v="331" actId="20577"/>
          <ac:spMkLst>
            <pc:docMk/>
            <pc:sldMk cId="2477988209" sldId="260"/>
            <ac:spMk id="3" creationId="{8EC28A7E-CE9E-6681-CC3C-79D6E2FD746E}"/>
          </ac:spMkLst>
        </pc:spChg>
        <pc:spChg chg="add mod">
          <ac:chgData name="Darsa, Marek" userId="S::darsamar@cvut.cz::fb559a9e-4025-4efc-8d87-aaebcb22956f" providerId="AD" clId="Web-{F451FA10-33BC-485D-8B57-07C59292F970}" dt="2024-02-03T12:01:27.288" v="468" actId="20577"/>
          <ac:spMkLst>
            <pc:docMk/>
            <pc:sldMk cId="2477988209" sldId="260"/>
            <ac:spMk id="4" creationId="{09D644E6-CD6F-2859-FEFF-28AA58F96FF9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33.585" v="469" actId="20577"/>
        <pc:sldMkLst>
          <pc:docMk/>
          <pc:sldMk cId="110157529" sldId="261"/>
        </pc:sldMkLst>
        <pc:spChg chg="mod">
          <ac:chgData name="Darsa, Marek" userId="S::darsamar@cvut.cz::fb559a9e-4025-4efc-8d87-aaebcb22956f" providerId="AD" clId="Web-{F451FA10-33BC-485D-8B57-07C59292F970}" dt="2024-02-03T11:51:12.728" v="339" actId="20577"/>
          <ac:spMkLst>
            <pc:docMk/>
            <pc:sldMk cId="110157529" sldId="261"/>
            <ac:spMk id="2" creationId="{60847CF4-3E67-9DDE-5269-28FE8E3B2211}"/>
          </ac:spMkLst>
        </pc:spChg>
        <pc:spChg chg="mod">
          <ac:chgData name="Darsa, Marek" userId="S::darsamar@cvut.cz::fb559a9e-4025-4efc-8d87-aaebcb22956f" providerId="AD" clId="Web-{F451FA10-33BC-485D-8B57-07C59292F970}" dt="2024-02-03T11:53:56.996" v="381" actId="20577"/>
          <ac:spMkLst>
            <pc:docMk/>
            <pc:sldMk cId="110157529" sldId="261"/>
            <ac:spMk id="3" creationId="{9FD2B34E-B956-5C25-F266-AA30CBA5A76A}"/>
          </ac:spMkLst>
        </pc:spChg>
        <pc:spChg chg="add mod">
          <ac:chgData name="Darsa, Marek" userId="S::darsamar@cvut.cz::fb559a9e-4025-4efc-8d87-aaebcb22956f" providerId="AD" clId="Web-{F451FA10-33BC-485D-8B57-07C59292F970}" dt="2024-02-03T12:01:33.585" v="469" actId="20577"/>
          <ac:spMkLst>
            <pc:docMk/>
            <pc:sldMk cId="110157529" sldId="261"/>
            <ac:spMk id="4" creationId="{DB37F191-19B8-B4D8-E8FC-F6ED8EF9D490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15:15.648" v="479" actId="20577"/>
        <pc:sldMkLst>
          <pc:docMk/>
          <pc:sldMk cId="2439093384" sldId="262"/>
        </pc:sldMkLst>
        <pc:spChg chg="mod">
          <ac:chgData name="Darsa, Marek" userId="S::darsamar@cvut.cz::fb559a9e-4025-4efc-8d87-aaebcb22956f" providerId="AD" clId="Web-{F451FA10-33BC-485D-8B57-07C59292F970}" dt="2024-02-03T11:54:44.122" v="404" actId="20577"/>
          <ac:spMkLst>
            <pc:docMk/>
            <pc:sldMk cId="2439093384" sldId="262"/>
            <ac:spMk id="2" creationId="{543F4A11-B2BD-505F-061B-F4C2F4A33C5C}"/>
          </ac:spMkLst>
        </pc:spChg>
        <pc:spChg chg="mod">
          <ac:chgData name="Darsa, Marek" userId="S::darsamar@cvut.cz::fb559a9e-4025-4efc-8d87-aaebcb22956f" providerId="AD" clId="Web-{F451FA10-33BC-485D-8B57-07C59292F970}" dt="2024-02-03T12:15:15.648" v="479" actId="20577"/>
          <ac:spMkLst>
            <pc:docMk/>
            <pc:sldMk cId="2439093384" sldId="262"/>
            <ac:spMk id="3" creationId="{1690DA3F-3347-334E-630D-572232BBD65D}"/>
          </ac:spMkLst>
        </pc:spChg>
        <pc:spChg chg="add mod">
          <ac:chgData name="Darsa, Marek" userId="S::darsamar@cvut.cz::fb559a9e-4025-4efc-8d87-aaebcb22956f" providerId="AD" clId="Web-{F451FA10-33BC-485D-8B57-07C59292F970}" dt="2024-02-03T12:01:37.726" v="470" actId="20577"/>
          <ac:spMkLst>
            <pc:docMk/>
            <pc:sldMk cId="2439093384" sldId="262"/>
            <ac:spMk id="4" creationId="{06321A09-93D3-8E59-2AAB-C8F19311DC35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43.492" v="472" actId="20577"/>
        <pc:sldMkLst>
          <pc:docMk/>
          <pc:sldMk cId="2174362553" sldId="263"/>
        </pc:sldMkLst>
        <pc:spChg chg="mod">
          <ac:chgData name="Darsa, Marek" userId="S::darsamar@cvut.cz::fb559a9e-4025-4efc-8d87-aaebcb22956f" providerId="AD" clId="Web-{F451FA10-33BC-485D-8B57-07C59292F970}" dt="2024-02-03T11:56:21.389" v="442" actId="20577"/>
          <ac:spMkLst>
            <pc:docMk/>
            <pc:sldMk cId="2174362553" sldId="263"/>
            <ac:spMk id="2" creationId="{559B2916-FA94-94CD-3529-54288D013919}"/>
          </ac:spMkLst>
        </pc:spChg>
        <pc:spChg chg="mod">
          <ac:chgData name="Darsa, Marek" userId="S::darsamar@cvut.cz::fb559a9e-4025-4efc-8d87-aaebcb22956f" providerId="AD" clId="Web-{F451FA10-33BC-485D-8B57-07C59292F970}" dt="2024-02-03T12:00:09.814" v="456" actId="20577"/>
          <ac:spMkLst>
            <pc:docMk/>
            <pc:sldMk cId="2174362553" sldId="263"/>
            <ac:spMk id="3" creationId="{442F540D-B824-1878-985D-54A927CA3F5A}"/>
          </ac:spMkLst>
        </pc:spChg>
        <pc:spChg chg="add mod">
          <ac:chgData name="Darsa, Marek" userId="S::darsamar@cvut.cz::fb559a9e-4025-4efc-8d87-aaebcb22956f" providerId="AD" clId="Web-{F451FA10-33BC-485D-8B57-07C59292F970}" dt="2024-02-03T12:01:43.492" v="472" actId="20577"/>
          <ac:spMkLst>
            <pc:docMk/>
            <pc:sldMk cId="2174362553" sldId="263"/>
            <ac:spMk id="4" creationId="{A973D913-2257-90D3-3F14-E10152EC2AC4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2:59:25.273" v="1151" actId="20577"/>
        <pc:sldMkLst>
          <pc:docMk/>
          <pc:sldMk cId="3737595652" sldId="264"/>
        </pc:sldMkLst>
        <pc:spChg chg="mod">
          <ac:chgData name="Darsa, Marek" userId="S::darsamar@cvut.cz::fb559a9e-4025-4efc-8d87-aaebcb22956f" providerId="AD" clId="Web-{F451FA10-33BC-485D-8B57-07C59292F970}" dt="2024-02-03T12:43:02.039" v="1142" actId="20577"/>
          <ac:spMkLst>
            <pc:docMk/>
            <pc:sldMk cId="3737595652" sldId="264"/>
            <ac:spMk id="2" creationId="{B25B88BC-2FC9-E554-7403-BF59A47CE811}"/>
          </ac:spMkLst>
        </pc:spChg>
        <pc:spChg chg="mod">
          <ac:chgData name="Darsa, Marek" userId="S::darsamar@cvut.cz::fb559a9e-4025-4efc-8d87-aaebcb22956f" providerId="AD" clId="Web-{F451FA10-33BC-485D-8B57-07C59292F970}" dt="2024-02-03T12:59:25.273" v="1151" actId="20577"/>
          <ac:spMkLst>
            <pc:docMk/>
            <pc:sldMk cId="3737595652" sldId="264"/>
            <ac:spMk id="3" creationId="{B8E8D8AD-757F-B374-14EF-F4FFBF81B06F}"/>
          </ac:spMkLst>
        </pc:spChg>
      </pc:sldChg>
      <pc:sldChg chg="add replId">
        <pc:chgData name="Darsa, Marek" userId="S::darsamar@cvut.cz::fb559a9e-4025-4efc-8d87-aaebcb22956f" providerId="AD" clId="Web-{F451FA10-33BC-485D-8B57-07C59292F970}" dt="2024-02-03T12:59:37.242" v="1152"/>
        <pc:sldMkLst>
          <pc:docMk/>
          <pc:sldMk cId="984181782" sldId="265"/>
        </pc:sldMkLst>
      </pc:sldChg>
      <pc:sldChg chg="modSp new">
        <pc:chgData name="Darsa, Marek" userId="S::darsamar@cvut.cz::fb559a9e-4025-4efc-8d87-aaebcb22956f" providerId="AD" clId="Web-{F451FA10-33BC-485D-8B57-07C59292F970}" dt="2024-02-03T12:59:48.196" v="1159" actId="20577"/>
        <pc:sldMkLst>
          <pc:docMk/>
          <pc:sldMk cId="3407300532" sldId="266"/>
        </pc:sldMkLst>
        <pc:spChg chg="mod">
          <ac:chgData name="Darsa, Marek" userId="S::darsamar@cvut.cz::fb559a9e-4025-4efc-8d87-aaebcb22956f" providerId="AD" clId="Web-{F451FA10-33BC-485D-8B57-07C59292F970}" dt="2024-02-03T12:59:48.196" v="1159" actId="20577"/>
          <ac:spMkLst>
            <pc:docMk/>
            <pc:sldMk cId="3407300532" sldId="266"/>
            <ac:spMk id="3" creationId="{10A6F5FE-B381-0957-A233-B0BA50E98862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3:00:21.400" v="1178" actId="20577"/>
        <pc:sldMkLst>
          <pc:docMk/>
          <pc:sldMk cId="123225347" sldId="267"/>
        </pc:sldMkLst>
        <pc:spChg chg="mod">
          <ac:chgData name="Darsa, Marek" userId="S::darsamar@cvut.cz::fb559a9e-4025-4efc-8d87-aaebcb22956f" providerId="AD" clId="Web-{F451FA10-33BC-485D-8B57-07C59292F970}" dt="2024-02-03T13:00:21.400" v="1178" actId="20577"/>
          <ac:spMkLst>
            <pc:docMk/>
            <pc:sldMk cId="123225347" sldId="267"/>
            <ac:spMk id="3" creationId="{4AB18DF4-9B1F-F341-D326-BD4608B4D524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3:13:20.999" v="1208" actId="20577"/>
        <pc:sldMkLst>
          <pc:docMk/>
          <pc:sldMk cId="2976989495" sldId="268"/>
        </pc:sldMkLst>
        <pc:spChg chg="mod">
          <ac:chgData name="Darsa, Marek" userId="S::darsamar@cvut.cz::fb559a9e-4025-4efc-8d87-aaebcb22956f" providerId="AD" clId="Web-{F451FA10-33BC-485D-8B57-07C59292F970}" dt="2024-02-03T13:13:20.999" v="1208" actId="20577"/>
          <ac:spMkLst>
            <pc:docMk/>
            <pc:sldMk cId="2976989495" sldId="268"/>
            <ac:spMk id="3" creationId="{19813159-905F-0A97-3ACA-E1172C45BBDA}"/>
          </ac:spMkLst>
        </pc:spChg>
      </pc:sldChg>
      <pc:sldMasterChg chg="del delSldLayout">
        <pc:chgData name="Darsa, Marek" userId="S::darsamar@cvut.cz::fb559a9e-4025-4efc-8d87-aaebcb22956f" providerId="AD" clId="Web-{F451FA10-33BC-485D-8B57-07C59292F970}" dt="2024-02-03T11:35:34.340" v="0"/>
        <pc:sldMasterMkLst>
          <pc:docMk/>
          <pc:sldMasterMk cId="464252367" sldId="2147483648"/>
        </pc:sldMasterMkLst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mod addSldLayout modSldLayout">
        <pc:chgData name="Darsa, Marek" userId="S::darsamar@cvut.cz::fb559a9e-4025-4efc-8d87-aaebcb22956f" providerId="AD" clId="Web-{F451FA10-33BC-485D-8B57-07C59292F970}" dt="2024-02-03T12:00:33.519" v="460"/>
        <pc:sldMasterMkLst>
          <pc:docMk/>
          <pc:sldMasterMk cId="1976553463" sldId="2147483660"/>
        </pc:sldMasterMkLst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066675272" sldId="2147483661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84025643" sldId="2147483662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597537552" sldId="2147483663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837491677" sldId="2147483664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236383353" sldId="2147483665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068876049" sldId="2147483666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452877188" sldId="2147483667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10317208" sldId="2147483668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642959571" sldId="2147483669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1765910006" sldId="2147483670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937585342" sldId="2147483671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521877052" sldId="2147483672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02107365" sldId="2147483673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475519646" sldId="2147483674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727003833" sldId="2147483675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829935539" sldId="2147483676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115153058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5F1D-F147-4EDC-80D2-3A33E782E89F}" type="datetimeFigureOut">
              <a:t>2/5/2024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4670-7579-48CF-BA3E-7252BE29A7B6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447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Představit</a:t>
            </a:r>
            <a:r>
              <a:rPr lang="en-US" dirty="0">
                <a:cs typeface="Calibri"/>
              </a:rPr>
              <a:t> se </a:t>
            </a:r>
          </a:p>
          <a:p>
            <a:r>
              <a:rPr lang="en-US" dirty="0">
                <a:cs typeface="Calibri"/>
              </a:rPr>
              <a:t>V </a:t>
            </a:r>
            <a:r>
              <a:rPr lang="en-US" dirty="0" err="1">
                <a:cs typeface="Calibri"/>
              </a:rPr>
              <a:t>jakém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současném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stavu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jsme</a:t>
            </a:r>
            <a:r>
              <a:rPr lang="en-US" dirty="0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 dirty="0" err="1">
                <a:cs typeface="Calibri"/>
              </a:rPr>
              <a:t>Jsme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schopni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komunikovat</a:t>
            </a:r>
            <a:r>
              <a:rPr lang="en-US" dirty="0">
                <a:cs typeface="Calibri"/>
              </a:rPr>
              <a:t> s </a:t>
            </a:r>
            <a:r>
              <a:rPr lang="en-US" dirty="0" err="1">
                <a:cs typeface="Calibri"/>
              </a:rPr>
              <a:t>jednotlivými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samostatně</a:t>
            </a:r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58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říct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to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slovníkům</a:t>
            </a:r>
            <a:r>
              <a:rPr lang="en-US" dirty="0"/>
              <a:t> to je </a:t>
            </a:r>
            <a:r>
              <a:rPr lang="en-US" dirty="0" err="1"/>
              <a:t>opravdu</a:t>
            </a:r>
            <a:r>
              <a:rPr lang="en-US" dirty="0"/>
              <a:t> </a:t>
            </a:r>
            <a:r>
              <a:rPr lang="en-US" dirty="0" err="1"/>
              <a:t>jednoduché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se tam </a:t>
            </a:r>
            <a:r>
              <a:rPr lang="en-US" dirty="0" err="1"/>
              <a:t>stačí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slovník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slovníku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Něco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smyslu</a:t>
            </a:r>
            <a:r>
              <a:rPr lang="en-US">
                <a:cs typeface="Calibri"/>
              </a:rPr>
              <a:t>: </a:t>
            </a:r>
          </a:p>
          <a:p>
            <a:r>
              <a:rPr lang="en-US">
                <a:cs typeface="Calibri"/>
              </a:rPr>
              <a:t>V </a:t>
            </a:r>
            <a:r>
              <a:rPr lang="en-US" err="1">
                <a:cs typeface="Calibri"/>
              </a:rPr>
              <a:t>dněšní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prezentaci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zaměříme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mojí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práci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během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projektu</a:t>
            </a:r>
            <a:r>
              <a:rPr lang="en-US">
                <a:cs typeface="Calibri"/>
              </a:rPr>
              <a:t> 5.  a </a:t>
            </a:r>
            <a:r>
              <a:rPr lang="en-US" err="1">
                <a:cs typeface="Calibri"/>
              </a:rPr>
              <a:t>především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to co </a:t>
            </a:r>
            <a:r>
              <a:rPr lang="en-US" err="1">
                <a:cs typeface="Calibri"/>
              </a:rPr>
              <a:t>bylo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mým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ukolem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dále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řekneme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něco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Poté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pracoval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nakonec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celý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zhodnotíme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73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tam </a:t>
            </a:r>
            <a:r>
              <a:rPr lang="en-US" err="1">
                <a:cs typeface="Calibri"/>
              </a:rPr>
              <a:t>její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fotku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soustava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navržena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aby </a:t>
            </a:r>
            <a:r>
              <a:rPr lang="en-US" err="1">
                <a:cs typeface="Calibri"/>
              </a:rPr>
              <a:t>byla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schopna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obládat</a:t>
            </a:r>
            <a:r>
              <a:rPr lang="en-US">
                <a:cs typeface="Calibri"/>
              </a:rPr>
              <a:t> pet </a:t>
            </a:r>
            <a:r>
              <a:rPr lang="en-US" err="1">
                <a:cs typeface="Calibri"/>
              </a:rPr>
              <a:t>krokových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motorů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ovládájí</a:t>
            </a:r>
            <a:r>
              <a:rPr lang="en-US">
                <a:cs typeface="Calibri"/>
              </a:rPr>
              <a:t> ventil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pouští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požadovaný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Aby </a:t>
            </a:r>
            <a:r>
              <a:rPr lang="en-US" err="1">
                <a:cs typeface="Calibri"/>
              </a:rPr>
              <a:t>mohl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operátor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všechny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přidáním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požadovaných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hodnot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33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tam </a:t>
            </a:r>
            <a:r>
              <a:rPr lang="en-US" err="1">
                <a:cs typeface="Calibri"/>
              </a:rPr>
              <a:t>její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fotku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soustava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navržena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aby </a:t>
            </a:r>
            <a:r>
              <a:rPr lang="en-US" err="1">
                <a:cs typeface="Calibri"/>
              </a:rPr>
              <a:t>byla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schopna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obládat</a:t>
            </a:r>
            <a:r>
              <a:rPr lang="en-US">
                <a:cs typeface="Calibri"/>
              </a:rPr>
              <a:t> pet </a:t>
            </a:r>
            <a:r>
              <a:rPr lang="en-US" err="1">
                <a:cs typeface="Calibri"/>
              </a:rPr>
              <a:t>krokových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motorů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ovládájí</a:t>
            </a:r>
            <a:r>
              <a:rPr lang="en-US">
                <a:cs typeface="Calibri"/>
              </a:rPr>
              <a:t> ventil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pouští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požadovaný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Aby </a:t>
            </a:r>
            <a:r>
              <a:rPr lang="en-US" err="1">
                <a:cs typeface="Calibri"/>
              </a:rPr>
              <a:t>mohl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operátor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všechny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přidáním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požadovaných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hodnot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32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Motivace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ovládání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všech</a:t>
            </a:r>
            <a:r>
              <a:rPr lang="en-US" dirty="0">
                <a:cs typeface="Calibri"/>
              </a:rPr>
              <a:t> 5 </a:t>
            </a:r>
            <a:r>
              <a:rPr lang="en-US" dirty="0" err="1">
                <a:cs typeface="Calibri"/>
              </a:rPr>
              <a:t>svalů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najednou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Problematika</a:t>
            </a:r>
            <a:r>
              <a:rPr lang="en-US" dirty="0">
                <a:cs typeface="Calibri"/>
              </a:rPr>
              <a:t>: jak </a:t>
            </a:r>
            <a:r>
              <a:rPr lang="en-US" dirty="0" err="1">
                <a:cs typeface="Calibri"/>
              </a:rPr>
              <a:t>ovládat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všechyn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svaly</a:t>
            </a:r>
            <a:r>
              <a:rPr lang="en-US" dirty="0">
                <a:cs typeface="Calibri"/>
              </a:rPr>
              <a:t> bez </a:t>
            </a:r>
            <a:r>
              <a:rPr lang="en-US" dirty="0" err="1">
                <a:cs typeface="Calibri"/>
              </a:rPr>
              <a:t>velké</a:t>
            </a:r>
            <a:r>
              <a:rPr lang="en-US" dirty="0">
                <a:cs typeface="Calibri"/>
              </a:rPr>
              <a:t> redundance </a:t>
            </a:r>
            <a:r>
              <a:rPr lang="en-US" dirty="0" err="1">
                <a:cs typeface="Calibri"/>
              </a:rPr>
              <a:t>kódu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ještě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problematika</a:t>
            </a:r>
            <a:r>
              <a:rPr lang="en-US" dirty="0">
                <a:cs typeface="Calibri"/>
              </a:rPr>
              <a:t> jak </a:t>
            </a:r>
            <a:r>
              <a:rPr lang="en-US" dirty="0" err="1">
                <a:cs typeface="Calibri"/>
              </a:rPr>
              <a:t>udělat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že</a:t>
            </a:r>
            <a:r>
              <a:rPr lang="en-US" dirty="0">
                <a:cs typeface="Calibri"/>
              </a:rPr>
              <a:t> se mi </a:t>
            </a:r>
            <a:r>
              <a:rPr lang="en-US" dirty="0" err="1">
                <a:cs typeface="Calibri"/>
              </a:rPr>
              <a:t>budou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správně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odčítat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tlak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19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jako</a:t>
            </a:r>
            <a:r>
              <a:rPr lang="en-US">
                <a:cs typeface="Calibri"/>
              </a:rPr>
              <a:t> to </a:t>
            </a:r>
            <a:r>
              <a:rPr lang="en-US" err="1">
                <a:cs typeface="Calibri"/>
              </a:rPr>
              <a:t>vypadá</a:t>
            </a:r>
            <a:r>
              <a:rPr lang="en-US">
                <a:cs typeface="Calibri"/>
              </a:rPr>
              <a:t>. Bylo tam </a:t>
            </a:r>
            <a:r>
              <a:rPr lang="en-US" err="1">
                <a:cs typeface="Calibri"/>
              </a:rPr>
              <a:t>potřeba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vytvořit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která</a:t>
            </a:r>
            <a:r>
              <a:rPr lang="en-US">
                <a:cs typeface="Calibri"/>
              </a:rPr>
              <a:t> 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umožnovala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zvyšovat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snižovat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v 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svalech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Dále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musel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upravit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</a:t>
            </a:r>
            <a:r>
              <a:rPr lang="en-US">
                <a:cs typeface="Calibri"/>
              </a:rPr>
              <a:t> program aby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ukládal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veškerá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potřebná</a:t>
            </a:r>
            <a:r>
              <a:rPr lang="en-US">
                <a:cs typeface="Calibri"/>
              </a:rPr>
              <a:t> data a </a:t>
            </a:r>
            <a:r>
              <a:rPr lang="en-US" err="1">
                <a:cs typeface="Calibri"/>
              </a:rPr>
              <a:t>mohly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jenom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udělat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pomocí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dvou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kliků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Po </a:t>
            </a:r>
            <a:r>
              <a:rPr lang="en-US" err="1">
                <a:cs typeface="Calibri"/>
              </a:rPr>
              <a:t>vytvoření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zadání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programu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prostřednictvím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slovníků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ověřil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správný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znměnu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výpočtem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05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Ukážu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vypadá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Bylo</a:t>
            </a:r>
            <a:r>
              <a:rPr lang="en-US" dirty="0">
                <a:cs typeface="Calibri"/>
              </a:rPr>
              <a:t> tam </a:t>
            </a:r>
            <a:r>
              <a:rPr lang="en-US" dirty="0" err="1">
                <a:cs typeface="Calibri"/>
              </a:rPr>
              <a:t>potřeba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vytvořit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metodu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která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nám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umožnovala</a:t>
            </a:r>
            <a:r>
              <a:rPr lang="en-US" dirty="0">
                <a:cs typeface="Calibri"/>
              </a:rPr>
              <a:t> jak </a:t>
            </a:r>
            <a:r>
              <a:rPr lang="en-US" dirty="0" err="1">
                <a:cs typeface="Calibri"/>
              </a:rPr>
              <a:t>zvyšovat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snižovat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tlak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jednotlivých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svalech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Dále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vytvořil</a:t>
            </a:r>
            <a:r>
              <a:rPr lang="en-US" dirty="0">
                <a:cs typeface="Calibri"/>
              </a:rPr>
              <a:t> program aby </a:t>
            </a:r>
            <a:r>
              <a:rPr lang="en-US" dirty="0" err="1">
                <a:cs typeface="Calibri"/>
              </a:rPr>
              <a:t>nám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ukládal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potřebná</a:t>
            </a:r>
            <a:r>
              <a:rPr lang="en-US" dirty="0">
                <a:cs typeface="Calibri"/>
              </a:rPr>
              <a:t> data a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udělat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kliků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 </a:t>
            </a:r>
            <a:r>
              <a:rPr lang="en-US" dirty="0" err="1">
                <a:cs typeface="Calibri"/>
              </a:rPr>
              <a:t>vytvoření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kalibračních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zadání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techto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programu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prostřednictvím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slovníků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ověřil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správný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znměnu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tlaku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jednotlivých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výpočtem</a:t>
            </a:r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31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Vytvořil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obyčejný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</a:t>
            </a:r>
            <a:r>
              <a:rPr lang="en-US" dirty="0" err="1"/>
              <a:t>přidal</a:t>
            </a:r>
            <a:r>
              <a:rPr lang="en-US" dirty="0"/>
              <a:t> </a:t>
            </a:r>
            <a:r>
              <a:rPr lang="en-US" dirty="0" err="1"/>
              <a:t>tradelinu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zobrazil</a:t>
            </a:r>
            <a:r>
              <a:rPr lang="en-US" dirty="0"/>
              <a:t> </a:t>
            </a:r>
            <a:r>
              <a:rPr lang="en-US" dirty="0" err="1"/>
              <a:t>jse</a:t>
            </a:r>
            <a:r>
              <a:rPr lang="en-US" dirty="0"/>
              <a:t> </a:t>
            </a:r>
            <a:r>
              <a:rPr lang="en-US" dirty="0" err="1"/>
              <a:t>mrovnici</a:t>
            </a:r>
            <a:r>
              <a:rPr lang="en-US" dirty="0"/>
              <a:t> a taky tam je R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což</a:t>
            </a:r>
            <a:r>
              <a:rPr lang="en-US" dirty="0"/>
              <a:t> je </a:t>
            </a:r>
            <a:r>
              <a:rPr lang="en-US" dirty="0" err="1"/>
              <a:t>vlastně</a:t>
            </a:r>
            <a:r>
              <a:rPr lang="en-US" dirty="0"/>
              <a:t> </a:t>
            </a:r>
            <a:r>
              <a:rPr lang="en-US" dirty="0" err="1"/>
              <a:t>přesnost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Ukážu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vypadá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Bylo</a:t>
            </a:r>
            <a:r>
              <a:rPr lang="en-US" dirty="0">
                <a:cs typeface="Calibri"/>
              </a:rPr>
              <a:t> tam </a:t>
            </a:r>
            <a:r>
              <a:rPr lang="en-US" dirty="0" err="1">
                <a:cs typeface="Calibri"/>
              </a:rPr>
              <a:t>potřeba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vytvořit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metodu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která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nám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umožnovala</a:t>
            </a:r>
            <a:r>
              <a:rPr lang="en-US" dirty="0">
                <a:cs typeface="Calibri"/>
              </a:rPr>
              <a:t> jak </a:t>
            </a:r>
            <a:r>
              <a:rPr lang="en-US" dirty="0" err="1">
                <a:cs typeface="Calibri"/>
              </a:rPr>
              <a:t>zvyšovat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snižovat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tlak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jednotlivých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svalech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Dále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vytvořil</a:t>
            </a:r>
            <a:r>
              <a:rPr lang="en-US" dirty="0">
                <a:cs typeface="Calibri"/>
              </a:rPr>
              <a:t> program aby </a:t>
            </a:r>
            <a:r>
              <a:rPr lang="en-US" dirty="0" err="1">
                <a:cs typeface="Calibri"/>
              </a:rPr>
              <a:t>nám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ukládal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potřebná</a:t>
            </a:r>
            <a:r>
              <a:rPr lang="en-US" dirty="0">
                <a:cs typeface="Calibri"/>
              </a:rPr>
              <a:t> data a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udělat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kliků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 </a:t>
            </a:r>
            <a:r>
              <a:rPr lang="en-US" dirty="0" err="1">
                <a:cs typeface="Calibri"/>
              </a:rPr>
              <a:t>vytvoření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kalibračních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zadání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techto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programu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prostřednictvím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slovníků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ověřil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správný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znměnu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tlaku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jednotlivých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svalů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výpočtem</a:t>
            </a:r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17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BBD8-D893-4D84-BCB2-19BD4B419129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BAC-81B2-4E00-86AF-DEE37494A2C8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AF39-42FE-444F-B1F6-0FF1F4CCE74A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224C-2038-4370-B667-37BEEB3C97DA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A1EF-E13C-4988-8C43-13A67EB76902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BCB-19DF-4F88-80FE-F5B0B22642EF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6B0-67AC-4799-AAE1-FE179BC11B13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4C5-EC5A-4D99-9431-FF76BFA9D807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5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43C7-4AAF-4B89-A89A-E1CABCA7632C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15B9-4F0E-4D5F-9565-78BA82EB61B0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8402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965-9535-42E1-ACE5-94E019215EDD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1D84-F9C1-411F-8063-68060FC470DC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BFBC-2A6A-42ED-A93E-459FBB6C6D5A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46C8-A1ED-4CB3-B953-6C4C77001451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1B20-2ACD-4E6E-A46B-341B748B8834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A123-7E96-4ED1-9E8C-203FCA649B9C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BD7C-DF12-470A-8CF6-DCD3A1941849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8DC38-E998-400E-B540-566C4F1E1638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7200" b="1" dirty="0"/>
              <a:t>Vytvoření grafického</a:t>
            </a:r>
            <a:r>
              <a:rPr lang="en-US" sz="7200" b="1" dirty="0"/>
              <a:t> </a:t>
            </a:r>
            <a:r>
              <a:rPr lang="cs-CZ" sz="7200" b="1" dirty="0"/>
              <a:t>uživatelského prostředí pro ovládání 5 svalů simultánně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cs-CZ" sz="1500" dirty="0"/>
              <a:t>Autor: Marek Darsa</a:t>
            </a:r>
          </a:p>
          <a:p>
            <a:pPr algn="ctr">
              <a:lnSpc>
                <a:spcPct val="90000"/>
              </a:lnSpc>
            </a:pPr>
            <a:r>
              <a:rPr lang="cs-CZ" sz="1500" dirty="0"/>
              <a:t>Vedoucí: Ing. Martin </a:t>
            </a:r>
            <a:r>
              <a:rPr lang="cs-CZ" sz="1500" dirty="0" err="1"/>
              <a:t>Bejtic</a:t>
            </a:r>
            <a:endParaRPr lang="cs-CZ" sz="1500"/>
          </a:p>
          <a:p>
            <a:pPr algn="ctr">
              <a:lnSpc>
                <a:spcPct val="90000"/>
              </a:lnSpc>
            </a:pPr>
            <a:r>
              <a:rPr lang="cs-CZ" sz="1500"/>
              <a:t>5. 2. 2024</a:t>
            </a:r>
          </a:p>
          <a:p>
            <a:pPr algn="ctr">
              <a:lnSpc>
                <a:spcPct val="90000"/>
              </a:lnSpc>
            </a:pPr>
            <a:endParaRPr lang="cs-CZ" sz="150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CFB37D-5401-7DC7-60A1-4C6B0D0D7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55" y="1395046"/>
            <a:ext cx="9982597" cy="4067908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F90E7D-9036-48B7-8D45-4622BCF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dirty="0"/>
              <a:pPr defTabSz="4572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A6514-52C9-D33A-DB7C-AC29D27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28A7E-CE9E-6681-CC3C-79D6E2F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cs-CZ" b="1" dirty="0"/>
              <a:t>GUI pro ovládání všech pěti svalů simultánně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Vytvoření</a:t>
            </a:r>
            <a:r>
              <a:rPr lang="en-US" b="1" dirty="0"/>
              <a:t> </a:t>
            </a:r>
            <a:r>
              <a:rPr lang="cs-CZ" b="1" dirty="0"/>
              <a:t>programu pro ukládání všech potřebných dat k vytvoření převodní křivky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Ověření správného nastavení požadovaného tlaku výpočtem</a:t>
            </a:r>
          </a:p>
          <a:p>
            <a:pPr marL="342900" indent="-342900">
              <a:buClr>
                <a:srgbClr val="1287C3"/>
              </a:buClr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D644E6-CD6F-2859-FEFF-28AA58F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11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422200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text, snímek obrazovky, řada/pruh, Vykreslený graf&#10;&#10;Popis se vygeneroval automaticky.">
            <a:extLst>
              <a:ext uri="{FF2B5EF4-FFF2-40B4-BE49-F238E27FC236}">
                <a16:creationId xmlns:a16="http://schemas.microsoft.com/office/drawing/2014/main" id="{F3BDC57C-A747-1724-641D-89A3482E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13" y="974724"/>
            <a:ext cx="7877501" cy="4899025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BF132A-117B-7F45-6922-79796210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dirty="0"/>
              <a:pPr defTabSz="4572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A6514-52C9-D33A-DB7C-AC29D27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28A7E-CE9E-6681-CC3C-79D6E2F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cs-CZ" b="1" dirty="0"/>
              <a:t>GUI pro ovládání všech pěti svalů simultánně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Vytvoření</a:t>
            </a:r>
            <a:r>
              <a:rPr lang="en-US" b="1" dirty="0"/>
              <a:t> </a:t>
            </a:r>
            <a:r>
              <a:rPr lang="cs-CZ" b="1" dirty="0"/>
              <a:t>programu pro ukládání všech potřebných dat k vytvoření převodní křivky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Ověření správného nastavení požadovaného tlaku výpočtem</a:t>
            </a:r>
          </a:p>
          <a:p>
            <a:pPr marL="342900" indent="-342900">
              <a:buClr>
                <a:srgbClr val="1287C3"/>
              </a:buClr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D644E6-CD6F-2859-FEFF-28AA58F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13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20953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F4A11-B2BD-505F-061B-F4C2F4A3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Využití převodní rovnice v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0DA3F-3347-334E-630D-572232BB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Jednoduché provedení v pythonu</a:t>
            </a:r>
          </a:p>
          <a:p>
            <a:pPr>
              <a:buClr>
                <a:srgbClr val="1287C3"/>
              </a:buClr>
            </a:pPr>
            <a:r>
              <a:rPr lang="cs-CZ" b="1"/>
              <a:t>Omezení redundance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321A09-93D3-8E59-2AAB-C8F19311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14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43909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9B2916-FA94-94CD-3529-54288D01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2F540D-B824-1878-985D-54A927CA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Splnění cílů</a:t>
            </a:r>
          </a:p>
          <a:p>
            <a:pPr>
              <a:buClr>
                <a:srgbClr val="1287C3"/>
              </a:buClr>
            </a:pPr>
            <a:r>
              <a:rPr lang="cs-CZ" b="1"/>
              <a:t>Budoucí plány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73D913-2257-90D3-3F14-E10152E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36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5000-8339-42EC-8C14-C54BB96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29" y="1786304"/>
            <a:ext cx="10284741" cy="3285391"/>
          </a:xfrm>
        </p:spPr>
        <p:txBody>
          <a:bodyPr>
            <a:normAutofit/>
          </a:bodyPr>
          <a:lstStyle/>
          <a:p>
            <a:r>
              <a:rPr lang="cs-CZ" sz="6000" b="1" dirty="0"/>
              <a:t>Děkuji</a:t>
            </a:r>
            <a:r>
              <a:rPr lang="en-US" sz="6000" b="1" dirty="0"/>
              <a:t> za </a:t>
            </a:r>
            <a:r>
              <a:rPr lang="cs-CZ" sz="6000" b="1" dirty="0"/>
              <a:t>pozornost</a:t>
            </a:r>
            <a:br>
              <a:rPr lang="en-US" sz="6000" b="1" dirty="0"/>
            </a:br>
            <a:r>
              <a:rPr lang="cs-CZ" sz="6000" b="1" dirty="0"/>
              <a:t>Otázky</a:t>
            </a:r>
            <a:r>
              <a:rPr lang="en-US" sz="6000" b="1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D4CB-A35E-77AD-93BF-486050B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6CD2-B71C-C95B-963A-A520DBC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0DC91-9A42-AB17-BD1B-B74AE699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287C3"/>
              </a:buClr>
            </a:pPr>
            <a:r>
              <a:rPr lang="cs-CZ" b="1"/>
              <a:t>Téma projektu</a:t>
            </a:r>
          </a:p>
          <a:p>
            <a:pPr>
              <a:buClr>
                <a:srgbClr val="1287C3"/>
              </a:buClr>
            </a:pPr>
            <a:r>
              <a:rPr lang="cs-CZ" b="1"/>
              <a:t>Úvod soustava svaly</a:t>
            </a:r>
          </a:p>
          <a:p>
            <a:pPr>
              <a:buClr>
                <a:srgbClr val="1287C3"/>
              </a:buClr>
            </a:pPr>
            <a:r>
              <a:rPr lang="cs-CZ" b="1"/>
              <a:t>Metodika</a:t>
            </a:r>
          </a:p>
          <a:p>
            <a:pPr>
              <a:buClr>
                <a:srgbClr val="1287C3"/>
              </a:buClr>
            </a:pPr>
            <a:r>
              <a:rPr lang="cs-CZ" b="1"/>
              <a:t>Závěr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9B5CF3-9631-9217-EAD8-2749E1F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6167" y="5867131"/>
            <a:ext cx="616856" cy="614745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8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18D62-4EF4-E7E4-B7A8-67AF51C5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Téma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08ED27-2877-7A97-A504-CFC695D4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GUI v Pythonu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Monitorování a sběr dat z připojených senzorů soustavy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Statistická měření pro vytvoření převodních rovnic mezi jednotlivými jednotkami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16E680-AFA9-F07F-9317-5B28A5C5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3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1852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Soustava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Svaly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Motivace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Problematika 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4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6885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 descr="A machine with many wires and wires&#10;&#10;Description automatically generated">
            <a:extLst>
              <a:ext uri="{FF2B5EF4-FFF2-40B4-BE49-F238E27FC236}">
                <a16:creationId xmlns:a16="http://schemas.microsoft.com/office/drawing/2014/main" id="{B42F1EC5-F069-F2BD-F3FB-68308EA5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7" r="1" b="164"/>
          <a:stretch/>
        </p:blipFill>
        <p:spPr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0C9AF32-C34B-BCD7-E2F1-F4E26EA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Soustava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Svaly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Motivace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Problematika 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6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841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interiér, umělá hmota&#10;&#10;Popis se vygeneroval automaticky.">
            <a:extLst>
              <a:ext uri="{FF2B5EF4-FFF2-40B4-BE49-F238E27FC236}">
                <a16:creationId xmlns:a16="http://schemas.microsoft.com/office/drawing/2014/main" id="{B77C4945-7D35-516D-6DB8-A02B2E08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21" y="974724"/>
            <a:ext cx="3686516" cy="4899025"/>
          </a:xfrm>
          <a:prstGeom prst="rect">
            <a:avLst/>
          </a:prstGeom>
        </p:spPr>
      </p:pic>
      <p:pic>
        <p:nvPicPr>
          <p:cNvPr id="5" name="Obrázek 4" descr="Obsah obrázku interiér, počítač, láhev, stůl&#10;&#10;Popis se vygeneroval automaticky.">
            <a:extLst>
              <a:ext uri="{FF2B5EF4-FFF2-40B4-BE49-F238E27FC236}">
                <a16:creationId xmlns:a16="http://schemas.microsoft.com/office/drawing/2014/main" id="{EBA11001-076A-6D67-0C8C-7D31581D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30" y="974723"/>
            <a:ext cx="3686516" cy="4899025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05097F-DC76-7083-76E0-3B08C799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Soustava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Svaly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Motivace</a:t>
            </a:r>
          </a:p>
          <a:p>
            <a:pPr>
              <a:buClr>
                <a:srgbClr val="1287C3"/>
              </a:buClr>
            </a:pPr>
            <a:r>
              <a:rPr lang="cs-CZ" b="1" dirty="0"/>
              <a:t>Problematika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8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395041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A6514-52C9-D33A-DB7C-AC29D27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28A7E-CE9E-6681-CC3C-79D6E2F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cs-CZ" b="1" dirty="0"/>
              <a:t>GUI pro ovládání všech pěti svalů simultánně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Vytvoření</a:t>
            </a:r>
            <a:r>
              <a:rPr lang="en-US" b="1" dirty="0"/>
              <a:t> </a:t>
            </a:r>
            <a:r>
              <a:rPr lang="cs-CZ" b="1" dirty="0"/>
              <a:t>programu </a:t>
            </a:r>
            <a:r>
              <a:rPr lang="en-US" b="1" dirty="0"/>
              <a:t>s </a:t>
            </a:r>
            <a:r>
              <a:rPr lang="en-US" b="1" dirty="0" err="1"/>
              <a:t>funkcionalitou</a:t>
            </a:r>
            <a:r>
              <a:rPr lang="en-US" b="1" dirty="0"/>
              <a:t> </a:t>
            </a:r>
            <a:r>
              <a:rPr lang="cs-CZ" b="1" dirty="0"/>
              <a:t>pro ukládání všech potřebných dat k vytvoření převodní křivky</a:t>
            </a:r>
          </a:p>
          <a:p>
            <a:pPr marL="342900" indent="-342900">
              <a:buClr>
                <a:srgbClr val="1287C3"/>
              </a:buClr>
            </a:pPr>
            <a:r>
              <a:rPr lang="cs-CZ" b="1" dirty="0"/>
              <a:t>Ověření </a:t>
            </a:r>
            <a:r>
              <a:rPr lang="cs-CZ" b="1" dirty="0" err="1"/>
              <a:t>správněho</a:t>
            </a:r>
            <a:r>
              <a:rPr lang="cs-CZ" b="1" dirty="0"/>
              <a:t> </a:t>
            </a:r>
            <a:r>
              <a:rPr lang="cs-CZ" b="1" dirty="0" err="1"/>
              <a:t>nástavení</a:t>
            </a:r>
            <a:r>
              <a:rPr lang="cs-CZ" b="1" dirty="0"/>
              <a:t> </a:t>
            </a:r>
            <a:r>
              <a:rPr lang="cs-CZ" b="1" dirty="0" err="1"/>
              <a:t>požadováného</a:t>
            </a:r>
            <a:r>
              <a:rPr lang="cs-CZ" b="1" dirty="0"/>
              <a:t> tlaku výpočtem</a:t>
            </a:r>
          </a:p>
          <a:p>
            <a:pPr marL="342900" indent="-342900">
              <a:buClr>
                <a:srgbClr val="1287C3"/>
              </a:buClr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D644E6-CD6F-2859-FEFF-28AA58F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9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47798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605</Words>
  <Application>Microsoft Office PowerPoint</Application>
  <PresentationFormat>Widescreen</PresentationFormat>
  <Paragraphs>100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Vytvoření grafického uživatelského prostředí pro ovládání 5 svalů simultánně</vt:lpstr>
      <vt:lpstr>Obsah</vt:lpstr>
      <vt:lpstr>Téma projektu</vt:lpstr>
      <vt:lpstr>Úvod</vt:lpstr>
      <vt:lpstr>PowerPoint Presentation</vt:lpstr>
      <vt:lpstr>Úvod</vt:lpstr>
      <vt:lpstr>PowerPoint Presentation</vt:lpstr>
      <vt:lpstr>Úvod</vt:lpstr>
      <vt:lpstr>Metodika</vt:lpstr>
      <vt:lpstr>PowerPoint Presentation</vt:lpstr>
      <vt:lpstr>Metodika</vt:lpstr>
      <vt:lpstr>PowerPoint Presentation</vt:lpstr>
      <vt:lpstr>Metodika</vt:lpstr>
      <vt:lpstr>Využití převodní rovnice v programu</vt:lpstr>
      <vt:lpstr>Závěr</vt:lpstr>
      <vt:lpstr>Děkuji za pozornost Otázky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Darsa, Marek</cp:lastModifiedBy>
  <cp:revision>21</cp:revision>
  <dcterms:created xsi:type="dcterms:W3CDTF">2024-02-03T11:35:25Z</dcterms:created>
  <dcterms:modified xsi:type="dcterms:W3CDTF">2024-02-05T11:52:03Z</dcterms:modified>
</cp:coreProperties>
</file>