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5" r:id="rId7"/>
    <p:sldId id="269" r:id="rId8"/>
    <p:sldId id="270" r:id="rId9"/>
    <p:sldId id="260" r:id="rId10"/>
    <p:sldId id="264" r:id="rId11"/>
    <p:sldId id="271" r:id="rId12"/>
    <p:sldId id="261" r:id="rId13"/>
    <p:sldId id="267" r:id="rId14"/>
    <p:sldId id="262" r:id="rId15"/>
    <p:sldId id="268" r:id="rId16"/>
    <p:sldId id="263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19BF8-7FCB-C191-FB08-416683E154A8}" v="83" dt="2024-02-04T09:23:59.201"/>
    <p1510:client id="{F451FA10-33BC-485D-8B57-07C59292F970}" v="621" dt="2024-02-03T13:13:20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a, Marek" userId="S::darsamar@cvut.cz::fb559a9e-4025-4efc-8d87-aaebcb22956f" providerId="AD" clId="Web-{11319BF8-7FCB-C191-FB08-416683E154A8}"/>
    <pc:docChg chg="addSld modSld sldOrd">
      <pc:chgData name="Darsa, Marek" userId="S::darsamar@cvut.cz::fb559a9e-4025-4efc-8d87-aaebcb22956f" providerId="AD" clId="Web-{11319BF8-7FCB-C191-FB08-416683E154A8}" dt="2024-02-04T09:24:02.529" v="77"/>
      <pc:docMkLst>
        <pc:docMk/>
      </pc:docMkLst>
      <pc:sldChg chg="modSp">
        <pc:chgData name="Darsa, Marek" userId="S::darsamar@cvut.cz::fb559a9e-4025-4efc-8d87-aaebcb22956f" providerId="AD" clId="Web-{11319BF8-7FCB-C191-FB08-416683E154A8}" dt="2024-02-04T07:57:19.889" v="2" actId="20577"/>
        <pc:sldMkLst>
          <pc:docMk/>
          <pc:sldMk cId="3799523001" sldId="256"/>
        </pc:sldMkLst>
        <pc:spChg chg="mod">
          <ac:chgData name="Darsa, Marek" userId="S::darsamar@cvut.cz::fb559a9e-4025-4efc-8d87-aaebcb22956f" providerId="AD" clId="Web-{11319BF8-7FCB-C191-FB08-416683E154A8}" dt="2024-02-04T07:57:19.889" v="2" actId="20577"/>
          <ac:spMkLst>
            <pc:docMk/>
            <pc:sldMk cId="3799523001" sldId="256"/>
            <ac:spMk id="2" creationId="{00000000-0000-0000-0000-000000000000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8:02:03.041" v="31" actId="20577"/>
        <pc:sldMkLst>
          <pc:docMk/>
          <pc:sldMk cId="3886898956" sldId="257"/>
        </pc:sldMkLst>
        <pc:spChg chg="mod">
          <ac:chgData name="Darsa, Marek" userId="S::darsamar@cvut.cz::fb559a9e-4025-4efc-8d87-aaebcb22956f" providerId="AD" clId="Web-{11319BF8-7FCB-C191-FB08-416683E154A8}" dt="2024-02-04T08:02:03.041" v="31" actId="20577"/>
          <ac:spMkLst>
            <pc:docMk/>
            <pc:sldMk cId="3886898956" sldId="257"/>
            <ac:spMk id="3" creationId="{7FD0DC91-9A42-AB17-BD1B-B74AE6993943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7:36.889" v="5" actId="20577"/>
        <pc:sldMkLst>
          <pc:docMk/>
          <pc:sldMk cId="2185263789" sldId="258"/>
        </pc:sldMkLst>
        <pc:spChg chg="mod">
          <ac:chgData name="Darsa, Marek" userId="S::darsamar@cvut.cz::fb559a9e-4025-4efc-8d87-aaebcb22956f" providerId="AD" clId="Web-{11319BF8-7FCB-C191-FB08-416683E154A8}" dt="2024-02-04T07:57:34.827" v="4" actId="20577"/>
          <ac:spMkLst>
            <pc:docMk/>
            <pc:sldMk cId="2185263789" sldId="258"/>
            <ac:spMk id="2" creationId="{5F118D62-4EF4-E7E4-B7A8-67AF51C54998}"/>
          </ac:spMkLst>
        </pc:spChg>
        <pc:spChg chg="mod">
          <ac:chgData name="Darsa, Marek" userId="S::darsamar@cvut.cz::fb559a9e-4025-4efc-8d87-aaebcb22956f" providerId="AD" clId="Web-{11319BF8-7FCB-C191-FB08-416683E154A8}" dt="2024-02-04T07:57:36.889" v="5" actId="20577"/>
          <ac:spMkLst>
            <pc:docMk/>
            <pc:sldMk cId="2185263789" sldId="258"/>
            <ac:spMk id="3" creationId="{4808ED27-2877-7A97-A504-CFC695D479A1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8:04:59.656" v="34" actId="20577"/>
        <pc:sldMkLst>
          <pc:docMk/>
          <pc:sldMk cId="688510874" sldId="259"/>
        </pc:sldMkLst>
        <pc:spChg chg="mod">
          <ac:chgData name="Darsa, Marek" userId="S::darsamar@cvut.cz::fb559a9e-4025-4efc-8d87-aaebcb22956f" providerId="AD" clId="Web-{11319BF8-7FCB-C191-FB08-416683E154A8}" dt="2024-02-04T07:57:38.921" v="6" actId="20577"/>
          <ac:spMkLst>
            <pc:docMk/>
            <pc:sldMk cId="688510874" sldId="259"/>
            <ac:spMk id="2" creationId="{760CB1EF-EAD6-84F7-2ADE-A672B3BDD068}"/>
          </ac:spMkLst>
        </pc:spChg>
        <pc:spChg chg="mod">
          <ac:chgData name="Darsa, Marek" userId="S::darsamar@cvut.cz::fb559a9e-4025-4efc-8d87-aaebcb22956f" providerId="AD" clId="Web-{11319BF8-7FCB-C191-FB08-416683E154A8}" dt="2024-02-04T08:04:59.656" v="34" actId="20577"/>
          <ac:spMkLst>
            <pc:docMk/>
            <pc:sldMk cId="688510874" sldId="259"/>
            <ac:spMk id="3" creationId="{73B6E9F0-AA4C-A657-D471-480A05891122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7:53.249" v="12" actId="20577"/>
        <pc:sldMkLst>
          <pc:docMk/>
          <pc:sldMk cId="2477988209" sldId="260"/>
        </pc:sldMkLst>
        <pc:spChg chg="mod">
          <ac:chgData name="Darsa, Marek" userId="S::darsamar@cvut.cz::fb559a9e-4025-4efc-8d87-aaebcb22956f" providerId="AD" clId="Web-{11319BF8-7FCB-C191-FB08-416683E154A8}" dt="2024-02-04T07:57:50.124" v="10" actId="20577"/>
          <ac:spMkLst>
            <pc:docMk/>
            <pc:sldMk cId="2477988209" sldId="260"/>
            <ac:spMk id="2" creationId="{B8AA6514-52C9-D33A-DB7C-AC29D27D8383}"/>
          </ac:spMkLst>
        </pc:spChg>
        <pc:spChg chg="mod">
          <ac:chgData name="Darsa, Marek" userId="S::darsamar@cvut.cz::fb559a9e-4025-4efc-8d87-aaebcb22956f" providerId="AD" clId="Web-{11319BF8-7FCB-C191-FB08-416683E154A8}" dt="2024-02-04T07:57:53.249" v="12" actId="20577"/>
          <ac:spMkLst>
            <pc:docMk/>
            <pc:sldMk cId="2477988209" sldId="260"/>
            <ac:spMk id="3" creationId="{8EC28A7E-CE9E-6681-CC3C-79D6E2FD746E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8:07.281" v="18" actId="20577"/>
        <pc:sldMkLst>
          <pc:docMk/>
          <pc:sldMk cId="110157529" sldId="261"/>
        </pc:sldMkLst>
        <pc:spChg chg="mod">
          <ac:chgData name="Darsa, Marek" userId="S::darsamar@cvut.cz::fb559a9e-4025-4efc-8d87-aaebcb22956f" providerId="AD" clId="Web-{11319BF8-7FCB-C191-FB08-416683E154A8}" dt="2024-02-04T07:58:01.765" v="16" actId="20577"/>
          <ac:spMkLst>
            <pc:docMk/>
            <pc:sldMk cId="110157529" sldId="261"/>
            <ac:spMk id="2" creationId="{60847CF4-3E67-9DDE-5269-28FE8E3B2211}"/>
          </ac:spMkLst>
        </pc:spChg>
        <pc:spChg chg="mod">
          <ac:chgData name="Darsa, Marek" userId="S::darsamar@cvut.cz::fb559a9e-4025-4efc-8d87-aaebcb22956f" providerId="AD" clId="Web-{11319BF8-7FCB-C191-FB08-416683E154A8}" dt="2024-02-04T07:58:07.281" v="18" actId="20577"/>
          <ac:spMkLst>
            <pc:docMk/>
            <pc:sldMk cId="110157529" sldId="261"/>
            <ac:spMk id="3" creationId="{9FD2B34E-B956-5C25-F266-AA30CBA5A76A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8:33.907" v="20" actId="20577"/>
        <pc:sldMkLst>
          <pc:docMk/>
          <pc:sldMk cId="2439093384" sldId="262"/>
        </pc:sldMkLst>
        <pc:spChg chg="mod">
          <ac:chgData name="Darsa, Marek" userId="S::darsamar@cvut.cz::fb559a9e-4025-4efc-8d87-aaebcb22956f" providerId="AD" clId="Web-{11319BF8-7FCB-C191-FB08-416683E154A8}" dt="2024-02-04T07:58:32.078" v="19" actId="20577"/>
          <ac:spMkLst>
            <pc:docMk/>
            <pc:sldMk cId="2439093384" sldId="262"/>
            <ac:spMk id="2" creationId="{543F4A11-B2BD-505F-061B-F4C2F4A33C5C}"/>
          </ac:spMkLst>
        </pc:spChg>
        <pc:spChg chg="mod">
          <ac:chgData name="Darsa, Marek" userId="S::darsamar@cvut.cz::fb559a9e-4025-4efc-8d87-aaebcb22956f" providerId="AD" clId="Web-{11319BF8-7FCB-C191-FB08-416683E154A8}" dt="2024-02-04T07:58:33.907" v="20" actId="20577"/>
          <ac:spMkLst>
            <pc:docMk/>
            <pc:sldMk cId="2439093384" sldId="262"/>
            <ac:spMk id="3" creationId="{1690DA3F-3347-334E-630D-572232BBD65D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8:38.954" v="22" actId="20577"/>
        <pc:sldMkLst>
          <pc:docMk/>
          <pc:sldMk cId="2174362553" sldId="263"/>
        </pc:sldMkLst>
        <pc:spChg chg="mod">
          <ac:chgData name="Darsa, Marek" userId="S::darsamar@cvut.cz::fb559a9e-4025-4efc-8d87-aaebcb22956f" providerId="AD" clId="Web-{11319BF8-7FCB-C191-FB08-416683E154A8}" dt="2024-02-04T07:58:37.563" v="21" actId="20577"/>
          <ac:spMkLst>
            <pc:docMk/>
            <pc:sldMk cId="2174362553" sldId="263"/>
            <ac:spMk id="2" creationId="{559B2916-FA94-94CD-3529-54288D013919}"/>
          </ac:spMkLst>
        </pc:spChg>
        <pc:spChg chg="mod">
          <ac:chgData name="Darsa, Marek" userId="S::darsamar@cvut.cz::fb559a9e-4025-4efc-8d87-aaebcb22956f" providerId="AD" clId="Web-{11319BF8-7FCB-C191-FB08-416683E154A8}" dt="2024-02-04T07:58:38.954" v="22" actId="20577"/>
          <ac:spMkLst>
            <pc:docMk/>
            <pc:sldMk cId="2174362553" sldId="263"/>
            <ac:spMk id="3" creationId="{442F540D-B824-1878-985D-54A927CA3F5A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7:57:58.656" v="15" actId="20577"/>
        <pc:sldMkLst>
          <pc:docMk/>
          <pc:sldMk cId="3737595652" sldId="264"/>
        </pc:sldMkLst>
        <pc:spChg chg="mod">
          <ac:chgData name="Darsa, Marek" userId="S::darsamar@cvut.cz::fb559a9e-4025-4efc-8d87-aaebcb22956f" providerId="AD" clId="Web-{11319BF8-7FCB-C191-FB08-416683E154A8}" dt="2024-02-04T07:57:58.656" v="15" actId="20577"/>
          <ac:spMkLst>
            <pc:docMk/>
            <pc:sldMk cId="3737595652" sldId="264"/>
            <ac:spMk id="2" creationId="{B25B88BC-2FC9-E554-7403-BF59A47CE811}"/>
          </ac:spMkLst>
        </pc:spChg>
      </pc:sldChg>
      <pc:sldChg chg="modSp">
        <pc:chgData name="Darsa, Marek" userId="S::darsamar@cvut.cz::fb559a9e-4025-4efc-8d87-aaebcb22956f" providerId="AD" clId="Web-{11319BF8-7FCB-C191-FB08-416683E154A8}" dt="2024-02-04T08:05:07.109" v="38" actId="20577"/>
        <pc:sldMkLst>
          <pc:docMk/>
          <pc:sldMk cId="984181782" sldId="265"/>
        </pc:sldMkLst>
        <pc:spChg chg="mod">
          <ac:chgData name="Darsa, Marek" userId="S::darsamar@cvut.cz::fb559a9e-4025-4efc-8d87-aaebcb22956f" providerId="AD" clId="Web-{11319BF8-7FCB-C191-FB08-416683E154A8}" dt="2024-02-04T07:57:46.233" v="8" actId="20577"/>
          <ac:spMkLst>
            <pc:docMk/>
            <pc:sldMk cId="984181782" sldId="265"/>
            <ac:spMk id="2" creationId="{760CB1EF-EAD6-84F7-2ADE-A672B3BDD068}"/>
          </ac:spMkLst>
        </pc:spChg>
        <pc:spChg chg="mod">
          <ac:chgData name="Darsa, Marek" userId="S::darsamar@cvut.cz::fb559a9e-4025-4efc-8d87-aaebcb22956f" providerId="AD" clId="Web-{11319BF8-7FCB-C191-FB08-416683E154A8}" dt="2024-02-04T08:05:07.109" v="38" actId="20577"/>
          <ac:spMkLst>
            <pc:docMk/>
            <pc:sldMk cId="984181782" sldId="265"/>
            <ac:spMk id="3" creationId="{73B6E9F0-AA4C-A657-D471-480A05891122}"/>
          </ac:spMkLst>
        </pc:spChg>
      </pc:sldChg>
      <pc:sldChg chg="addSp delSp modSp mod setBg">
        <pc:chgData name="Darsa, Marek" userId="S::darsamar@cvut.cz::fb559a9e-4025-4efc-8d87-aaebcb22956f" providerId="AD" clId="Web-{11319BF8-7FCB-C191-FB08-416683E154A8}" dt="2024-02-04T09:24:02.529" v="77"/>
        <pc:sldMkLst>
          <pc:docMk/>
          <pc:sldMk cId="123225347" sldId="267"/>
        </pc:sldMkLst>
        <pc:spChg chg="del">
          <ac:chgData name="Darsa, Marek" userId="S::darsamar@cvut.cz::fb559a9e-4025-4efc-8d87-aaebcb22956f" providerId="AD" clId="Web-{11319BF8-7FCB-C191-FB08-416683E154A8}" dt="2024-02-04T09:20:14.974" v="68"/>
          <ac:spMkLst>
            <pc:docMk/>
            <pc:sldMk cId="123225347" sldId="267"/>
            <ac:spMk id="2" creationId="{A8146801-A260-3159-8CF9-E560BCDDEDCC}"/>
          </ac:spMkLst>
        </pc:spChg>
        <pc:spChg chg="del mod">
          <ac:chgData name="Darsa, Marek" userId="S::darsamar@cvut.cz::fb559a9e-4025-4efc-8d87-aaebcb22956f" providerId="AD" clId="Web-{11319BF8-7FCB-C191-FB08-416683E154A8}" dt="2024-02-04T09:20:16.084" v="69"/>
          <ac:spMkLst>
            <pc:docMk/>
            <pc:sldMk cId="123225347" sldId="267"/>
            <ac:spMk id="3" creationId="{4AB18DF4-9B1F-F341-D326-BD4608B4D524}"/>
          </ac:spMkLst>
        </pc:spChg>
        <pc:spChg chg="mod ord">
          <ac:chgData name="Darsa, Marek" userId="S::darsamar@cvut.cz::fb559a9e-4025-4efc-8d87-aaebcb22956f" providerId="AD" clId="Web-{11319BF8-7FCB-C191-FB08-416683E154A8}" dt="2024-02-04T09:24:02.529" v="77"/>
          <ac:spMkLst>
            <pc:docMk/>
            <pc:sldMk cId="123225347" sldId="267"/>
            <ac:spMk id="4" creationId="{49BF132A-117B-7F45-6922-7979621060C1}"/>
          </ac:spMkLst>
        </pc:spChg>
        <pc:spChg chg="add del">
          <ac:chgData name="Darsa, Marek" userId="S::darsamar@cvut.cz::fb559a9e-4025-4efc-8d87-aaebcb22956f" providerId="AD" clId="Web-{11319BF8-7FCB-C191-FB08-416683E154A8}" dt="2024-02-04T09:22:19.010" v="74"/>
          <ac:spMkLst>
            <pc:docMk/>
            <pc:sldMk cId="123225347" sldId="267"/>
            <ac:spMk id="26" creationId="{084966D2-3C9B-4F47-8231-1DEC33D3BDFE}"/>
          </ac:spMkLst>
        </pc:spChg>
        <pc:spChg chg="add del">
          <ac:chgData name="Darsa, Marek" userId="S::darsamar@cvut.cz::fb559a9e-4025-4efc-8d87-aaebcb22956f" providerId="AD" clId="Web-{11319BF8-7FCB-C191-FB08-416683E154A8}" dt="2024-02-04T09:24:02.529" v="77"/>
          <ac:spMkLst>
            <pc:docMk/>
            <pc:sldMk cId="123225347" sldId="267"/>
            <ac:spMk id="47" creationId="{084966D2-3C9B-4F47-8231-1DEC33D3BDFE}"/>
          </ac:spMkLst>
        </pc:spChg>
        <pc:spChg chg="add">
          <ac:chgData name="Darsa, Marek" userId="S::darsamar@cvut.cz::fb559a9e-4025-4efc-8d87-aaebcb22956f" providerId="AD" clId="Web-{11319BF8-7FCB-C191-FB08-416683E154A8}" dt="2024-02-04T09:24:02.529" v="77"/>
          <ac:spMkLst>
            <pc:docMk/>
            <pc:sldMk cId="123225347" sldId="267"/>
            <ac:spMk id="68" creationId="{084966D2-3C9B-4F47-8231-1DEC33D3BDFE}"/>
          </ac:spMkLst>
        </pc:spChg>
        <pc:grpChg chg="add del">
          <ac:chgData name="Darsa, Marek" userId="S::darsamar@cvut.cz::fb559a9e-4025-4efc-8d87-aaebcb22956f" providerId="AD" clId="Web-{11319BF8-7FCB-C191-FB08-416683E154A8}" dt="2024-02-04T09:22:19.010" v="74"/>
          <ac:grpSpMkLst>
            <pc:docMk/>
            <pc:sldMk cId="123225347" sldId="267"/>
            <ac:grpSpMk id="10" creationId="{089D35B1-0ED5-4358-8CAE-A9E49412AAA1}"/>
          </ac:grpSpMkLst>
        </pc:grpChg>
        <pc:grpChg chg="add del">
          <ac:chgData name="Darsa, Marek" userId="S::darsamar@cvut.cz::fb559a9e-4025-4efc-8d87-aaebcb22956f" providerId="AD" clId="Web-{11319BF8-7FCB-C191-FB08-416683E154A8}" dt="2024-02-04T09:22:19.010" v="74"/>
          <ac:grpSpMkLst>
            <pc:docMk/>
            <pc:sldMk cId="123225347" sldId="267"/>
            <ac:grpSpMk id="18" creationId="{DD65B30C-427F-449E-B039-E288E85D8AFA}"/>
          </ac:grpSpMkLst>
        </pc:grpChg>
        <pc:grpChg chg="add del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31" creationId="{089D35B1-0ED5-4358-8CAE-A9E49412AAA1}"/>
          </ac:grpSpMkLst>
        </pc:grpChg>
        <pc:grpChg chg="add del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39" creationId="{DD65B30C-427F-449E-B039-E288E85D8AFA}"/>
          </ac:grpSpMkLst>
        </pc:grpChg>
        <pc:grpChg chg="add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52" creationId="{089D35B1-0ED5-4358-8CAE-A9E49412AAA1}"/>
          </ac:grpSpMkLst>
        </pc:grpChg>
        <pc:grpChg chg="add">
          <ac:chgData name="Darsa, Marek" userId="S::darsamar@cvut.cz::fb559a9e-4025-4efc-8d87-aaebcb22956f" providerId="AD" clId="Web-{11319BF8-7FCB-C191-FB08-416683E154A8}" dt="2024-02-04T09:24:02.529" v="77"/>
          <ac:grpSpMkLst>
            <pc:docMk/>
            <pc:sldMk cId="123225347" sldId="267"/>
            <ac:grpSpMk id="60" creationId="{DD65B30C-427F-449E-B039-E288E85D8AFA}"/>
          </ac:grpSpMkLst>
        </pc:grpChg>
        <pc:picChg chg="add del mod">
          <ac:chgData name="Darsa, Marek" userId="S::darsamar@cvut.cz::fb559a9e-4025-4efc-8d87-aaebcb22956f" providerId="AD" clId="Web-{11319BF8-7FCB-C191-FB08-416683E154A8}" dt="2024-02-04T09:22:13.604" v="72"/>
          <ac:picMkLst>
            <pc:docMk/>
            <pc:sldMk cId="123225347" sldId="267"/>
            <ac:picMk id="5" creationId="{FC52BDFC-11C4-ADF1-E3F7-4A9E4C69D2C5}"/>
          </ac:picMkLst>
        </pc:picChg>
        <pc:picChg chg="add del mod">
          <ac:chgData name="Darsa, Marek" userId="S::darsamar@cvut.cz::fb559a9e-4025-4efc-8d87-aaebcb22956f" providerId="AD" clId="Web-{11319BF8-7FCB-C191-FB08-416683E154A8}" dt="2024-02-04T09:23:57.310" v="75"/>
          <ac:picMkLst>
            <pc:docMk/>
            <pc:sldMk cId="123225347" sldId="267"/>
            <ac:picMk id="6" creationId="{4BA2B7EF-0DC8-96F8-3C47-D7EFE5958A6F}"/>
          </ac:picMkLst>
        </pc:picChg>
        <pc:picChg chg="add mod">
          <ac:chgData name="Darsa, Marek" userId="S::darsamar@cvut.cz::fb559a9e-4025-4efc-8d87-aaebcb22956f" providerId="AD" clId="Web-{11319BF8-7FCB-C191-FB08-416683E154A8}" dt="2024-02-04T09:24:02.529" v="77"/>
          <ac:picMkLst>
            <pc:docMk/>
            <pc:sldMk cId="123225347" sldId="267"/>
            <ac:picMk id="7" creationId="{F3BDC57C-A747-1724-641D-89A3482EDB7D}"/>
          </ac:picMkLst>
        </pc:picChg>
      </pc:sldChg>
      <pc:sldChg chg="addSp delSp modSp new mod setBg modClrScheme chgLayout">
        <pc:chgData name="Darsa, Marek" userId="S::darsamar@cvut.cz::fb559a9e-4025-4efc-8d87-aaebcb22956f" providerId="AD" clId="Web-{11319BF8-7FCB-C191-FB08-416683E154A8}" dt="2024-02-04T09:17:39.172" v="66"/>
        <pc:sldMkLst>
          <pc:docMk/>
          <pc:sldMk cId="1652281788" sldId="269"/>
        </pc:sldMkLst>
        <pc:spChg chg="del">
          <ac:chgData name="Darsa, Marek" userId="S::darsamar@cvut.cz::fb559a9e-4025-4efc-8d87-aaebcb22956f" providerId="AD" clId="Web-{11319BF8-7FCB-C191-FB08-416683E154A8}" dt="2024-02-04T09:17:14.281" v="60"/>
          <ac:spMkLst>
            <pc:docMk/>
            <pc:sldMk cId="1652281788" sldId="269"/>
            <ac:spMk id="2" creationId="{C3B034D5-D67E-C884-A698-C738AC7C1BBF}"/>
          </ac:spMkLst>
        </pc:spChg>
        <pc:spChg chg="del mod ord">
          <ac:chgData name="Darsa, Marek" userId="S::darsamar@cvut.cz::fb559a9e-4025-4efc-8d87-aaebcb22956f" providerId="AD" clId="Web-{11319BF8-7FCB-C191-FB08-416683E154A8}" dt="2024-02-04T09:17:20.250" v="62"/>
          <ac:spMkLst>
            <pc:docMk/>
            <pc:sldMk cId="1652281788" sldId="269"/>
            <ac:spMk id="3" creationId="{9465D9DA-82D7-ECA5-7CE2-BB0FB7E33E28}"/>
          </ac:spMkLst>
        </pc:spChg>
        <pc:spChg chg="mod ord">
          <ac:chgData name="Darsa, Marek" userId="S::darsamar@cvut.cz::fb559a9e-4025-4efc-8d87-aaebcb22956f" providerId="AD" clId="Web-{11319BF8-7FCB-C191-FB08-416683E154A8}" dt="2024-02-04T09:17:39.172" v="66"/>
          <ac:spMkLst>
            <pc:docMk/>
            <pc:sldMk cId="1652281788" sldId="269"/>
            <ac:spMk id="4" creationId="{3D05097F-DC76-7083-76E0-3B08C7996F33}"/>
          </ac:spMkLst>
        </pc:spChg>
        <pc:spChg chg="add">
          <ac:chgData name="Darsa, Marek" userId="S::darsamar@cvut.cz::fb559a9e-4025-4efc-8d87-aaebcb22956f" providerId="AD" clId="Web-{11319BF8-7FCB-C191-FB08-416683E154A8}" dt="2024-02-04T09:17:39.172" v="66"/>
          <ac:spMkLst>
            <pc:docMk/>
            <pc:sldMk cId="1652281788" sldId="269"/>
            <ac:spMk id="19" creationId="{DADCEC0B-C4E5-43D6-9C25-53BA2F56D40E}"/>
          </ac:spMkLst>
        </pc:spChg>
        <pc:grpChg chg="add">
          <ac:chgData name="Darsa, Marek" userId="S::darsamar@cvut.cz::fb559a9e-4025-4efc-8d87-aaebcb22956f" providerId="AD" clId="Web-{11319BF8-7FCB-C191-FB08-416683E154A8}" dt="2024-02-04T09:17:39.172" v="66"/>
          <ac:grpSpMkLst>
            <pc:docMk/>
            <pc:sldMk cId="1652281788" sldId="269"/>
            <ac:grpSpMk id="11" creationId="{DCDBEA0F-A108-4353-90A7-BF17D0B8D225}"/>
          </ac:grpSpMkLst>
        </pc:grpChg>
        <pc:picChg chg="add mod ord">
          <ac:chgData name="Darsa, Marek" userId="S::darsamar@cvut.cz::fb559a9e-4025-4efc-8d87-aaebcb22956f" providerId="AD" clId="Web-{11319BF8-7FCB-C191-FB08-416683E154A8}" dt="2024-02-04T09:17:39.172" v="66"/>
          <ac:picMkLst>
            <pc:docMk/>
            <pc:sldMk cId="1652281788" sldId="269"/>
            <ac:picMk id="5" creationId="{EBA11001-076A-6D67-0C8C-7D31581DAECD}"/>
          </ac:picMkLst>
        </pc:picChg>
        <pc:picChg chg="add mod">
          <ac:chgData name="Darsa, Marek" userId="S::darsamar@cvut.cz::fb559a9e-4025-4efc-8d87-aaebcb22956f" providerId="AD" clId="Web-{11319BF8-7FCB-C191-FB08-416683E154A8}" dt="2024-02-04T09:17:39.172" v="66"/>
          <ac:picMkLst>
            <pc:docMk/>
            <pc:sldMk cId="1652281788" sldId="269"/>
            <ac:picMk id="6" creationId="{B77C4945-7D35-516D-6DB8-A02B2E08F7FC}"/>
          </ac:picMkLst>
        </pc:picChg>
      </pc:sldChg>
      <pc:sldChg chg="add ord replId">
        <pc:chgData name="Darsa, Marek" userId="S::darsamar@cvut.cz::fb559a9e-4025-4efc-8d87-aaebcb22956f" providerId="AD" clId="Web-{11319BF8-7FCB-C191-FB08-416683E154A8}" dt="2024-02-04T08:05:34.438" v="57"/>
        <pc:sldMkLst>
          <pc:docMk/>
          <pc:sldMk cId="3950419223" sldId="270"/>
        </pc:sldMkLst>
      </pc:sldChg>
      <pc:sldChg chg="add ord replId">
        <pc:chgData name="Darsa, Marek" userId="S::darsamar@cvut.cz::fb559a9e-4025-4efc-8d87-aaebcb22956f" providerId="AD" clId="Web-{11319BF8-7FCB-C191-FB08-416683E154A8}" dt="2024-02-04T08:12:04.232" v="59"/>
        <pc:sldMkLst>
          <pc:docMk/>
          <pc:sldMk cId="4222001591" sldId="271"/>
        </pc:sldMkLst>
      </pc:sldChg>
    </pc:docChg>
  </pc:docChgLst>
  <pc:docChgLst>
    <pc:chgData name="Darsa, Marek" userId="S::darsamar@cvut.cz::fb559a9e-4025-4efc-8d87-aaebcb22956f" providerId="AD" clId="Web-{F451FA10-33BC-485D-8B57-07C59292F970}"/>
    <pc:docChg chg="mod addSld modSld addMainMaster delMainMaster modMainMaster">
      <pc:chgData name="Darsa, Marek" userId="S::darsamar@cvut.cz::fb559a9e-4025-4efc-8d87-aaebcb22956f" providerId="AD" clId="Web-{F451FA10-33BC-485D-8B57-07C59292F970}" dt="2024-02-03T13:13:20.999" v="1208" actId="20577"/>
      <pc:docMkLst>
        <pc:docMk/>
      </pc:docMkLst>
      <pc:sldChg chg="addSp delSp modSp mod modClrScheme chgLayout modNotes">
        <pc:chgData name="Darsa, Marek" userId="S::darsamar@cvut.cz::fb559a9e-4025-4efc-8d87-aaebcb22956f" providerId="AD" clId="Web-{F451FA10-33BC-485D-8B57-07C59292F970}" dt="2024-02-03T12:20:43.682" v="630"/>
        <pc:sldMkLst>
          <pc:docMk/>
          <pc:sldMk cId="3799523001" sldId="256"/>
        </pc:sldMkLst>
        <pc:spChg chg="mod ord">
          <ac:chgData name="Darsa, Marek" userId="S::darsamar@cvut.cz::fb559a9e-4025-4efc-8d87-aaebcb22956f" providerId="AD" clId="Web-{F451FA10-33BC-485D-8B57-07C59292F970}" dt="2024-02-03T12:17:55.063" v="498" actId="20577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Darsa, Marek" userId="S::darsamar@cvut.cz::fb559a9e-4025-4efc-8d87-aaebcb22956f" providerId="AD" clId="Web-{F451FA10-33BC-485D-8B57-07C59292F970}" dt="2024-02-03T11:40:14" v="58" actId="20577"/>
          <ac:spMkLst>
            <pc:docMk/>
            <pc:sldMk cId="3799523001" sldId="256"/>
            <ac:spMk id="3" creationId="{00000000-0000-0000-0000-000000000000}"/>
          </ac:spMkLst>
        </pc:spChg>
        <pc:spChg chg="add del mod">
          <ac:chgData name="Darsa, Marek" userId="S::darsamar@cvut.cz::fb559a9e-4025-4efc-8d87-aaebcb22956f" providerId="AD" clId="Web-{F451FA10-33BC-485D-8B57-07C59292F970}" dt="2024-02-03T11:38:53.405" v="28"/>
          <ac:spMkLst>
            <pc:docMk/>
            <pc:sldMk cId="3799523001" sldId="256"/>
            <ac:spMk id="4" creationId="{16D84CF9-F3B2-E78C-1499-8F575E1FDAB1}"/>
          </ac:spMkLst>
        </pc:spChg>
        <pc:spChg chg="add del mod">
          <ac:chgData name="Darsa, Marek" userId="S::darsamar@cvut.cz::fb559a9e-4025-4efc-8d87-aaebcb22956f" providerId="AD" clId="Web-{F451FA10-33BC-485D-8B57-07C59292F970}" dt="2024-02-03T12:00:21.456" v="458"/>
          <ac:spMkLst>
            <pc:docMk/>
            <pc:sldMk cId="3799523001" sldId="256"/>
            <ac:spMk id="4" creationId="{86A04CAD-6340-275A-BA15-8C32039695BB}"/>
          </ac:spMkLst>
        </pc:spChg>
      </pc:sldChg>
      <pc:sldChg chg="addSp delSp modSp new modNotes">
        <pc:chgData name="Darsa, Marek" userId="S::darsamar@cvut.cz::fb559a9e-4025-4efc-8d87-aaebcb22956f" providerId="AD" clId="Web-{F451FA10-33BC-485D-8B57-07C59292F970}" dt="2024-02-03T12:23:39.301" v="731" actId="20577"/>
        <pc:sldMkLst>
          <pc:docMk/>
          <pc:sldMk cId="3886898956" sldId="257"/>
        </pc:sldMkLst>
        <pc:spChg chg="mod">
          <ac:chgData name="Darsa, Marek" userId="S::darsamar@cvut.cz::fb559a9e-4025-4efc-8d87-aaebcb22956f" providerId="AD" clId="Web-{F451FA10-33BC-485D-8B57-07C59292F970}" dt="2024-02-03T11:42:19.033" v="74" actId="20577"/>
          <ac:spMkLst>
            <pc:docMk/>
            <pc:sldMk cId="3886898956" sldId="257"/>
            <ac:spMk id="2" creationId="{F7E56CD2-B71C-C95B-963A-A520DBC1B660}"/>
          </ac:spMkLst>
        </pc:spChg>
        <pc:spChg chg="mod">
          <ac:chgData name="Darsa, Marek" userId="S::darsamar@cvut.cz::fb559a9e-4025-4efc-8d87-aaebcb22956f" providerId="AD" clId="Web-{F451FA10-33BC-485D-8B57-07C59292F970}" dt="2024-02-03T11:43:39.690" v="97" actId="20577"/>
          <ac:spMkLst>
            <pc:docMk/>
            <pc:sldMk cId="3886898956" sldId="257"/>
            <ac:spMk id="3" creationId="{7FD0DC91-9A42-AB17-BD1B-B74AE6993943}"/>
          </ac:spMkLst>
        </pc:spChg>
        <pc:spChg chg="add mod">
          <ac:chgData name="Darsa, Marek" userId="S::darsamar@cvut.cz::fb559a9e-4025-4efc-8d87-aaebcb22956f" providerId="AD" clId="Web-{F451FA10-33BC-485D-8B57-07C59292F970}" dt="2024-02-03T12:23:39.301" v="731" actId="20577"/>
          <ac:spMkLst>
            <pc:docMk/>
            <pc:sldMk cId="3886898956" sldId="257"/>
            <ac:spMk id="4" creationId="{8E9B5CF3-9631-9217-EAD8-2749E1FA45CC}"/>
          </ac:spMkLst>
        </pc:spChg>
        <pc:spChg chg="add del mod">
          <ac:chgData name="Darsa, Marek" userId="S::darsamar@cvut.cz::fb559a9e-4025-4efc-8d87-aaebcb22956f" providerId="AD" clId="Web-{F451FA10-33BC-485D-8B57-07C59292F970}" dt="2024-02-03T12:02:00.852" v="476"/>
          <ac:spMkLst>
            <pc:docMk/>
            <pc:sldMk cId="3886898956" sldId="257"/>
            <ac:spMk id="5" creationId="{D95E9CFC-F5EC-8BA8-6833-26DFF2DF246A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01:20.381" v="467" actId="20577"/>
        <pc:sldMkLst>
          <pc:docMk/>
          <pc:sldMk cId="2185263789" sldId="258"/>
        </pc:sldMkLst>
        <pc:spChg chg="mod">
          <ac:chgData name="Darsa, Marek" userId="S::darsamar@cvut.cz::fb559a9e-4025-4efc-8d87-aaebcb22956f" providerId="AD" clId="Web-{F451FA10-33BC-485D-8B57-07C59292F970}" dt="2024-02-03T11:43:57.800" v="112" actId="20577"/>
          <ac:spMkLst>
            <pc:docMk/>
            <pc:sldMk cId="2185263789" sldId="258"/>
            <ac:spMk id="2" creationId="{5F118D62-4EF4-E7E4-B7A8-67AF51C54998}"/>
          </ac:spMkLst>
        </pc:spChg>
        <pc:spChg chg="mod">
          <ac:chgData name="Darsa, Marek" userId="S::darsamar@cvut.cz::fb559a9e-4025-4efc-8d87-aaebcb22956f" providerId="AD" clId="Web-{F451FA10-33BC-485D-8B57-07C59292F970}" dt="2024-02-03T11:46:37.037" v="174" actId="20577"/>
          <ac:spMkLst>
            <pc:docMk/>
            <pc:sldMk cId="2185263789" sldId="258"/>
            <ac:spMk id="3" creationId="{4808ED27-2877-7A97-A504-CFC695D479A1}"/>
          </ac:spMkLst>
        </pc:spChg>
        <pc:spChg chg="add mod">
          <ac:chgData name="Darsa, Marek" userId="S::darsamar@cvut.cz::fb559a9e-4025-4efc-8d87-aaebcb22956f" providerId="AD" clId="Web-{F451FA10-33BC-485D-8B57-07C59292F970}" dt="2024-02-03T12:01:20.381" v="467" actId="20577"/>
          <ac:spMkLst>
            <pc:docMk/>
            <pc:sldMk cId="2185263789" sldId="258"/>
            <ac:spMk id="4" creationId="{1A16E680-AFA9-F07F-9317-5B28A5C562C6}"/>
          </ac:spMkLst>
        </pc:spChg>
      </pc:sldChg>
      <pc:sldChg chg="addSp modSp new modNotes">
        <pc:chgData name="Darsa, Marek" userId="S::darsamar@cvut.cz::fb559a9e-4025-4efc-8d87-aaebcb22956f" providerId="AD" clId="Web-{F451FA10-33BC-485D-8B57-07C59292F970}" dt="2024-02-03T12:30:45.091" v="886"/>
        <pc:sldMkLst>
          <pc:docMk/>
          <pc:sldMk cId="688510874" sldId="259"/>
        </pc:sldMkLst>
        <pc:spChg chg="mod">
          <ac:chgData name="Darsa, Marek" userId="S::darsamar@cvut.cz::fb559a9e-4025-4efc-8d87-aaebcb22956f" providerId="AD" clId="Web-{F451FA10-33BC-485D-8B57-07C59292F970}" dt="2024-02-03T11:46:42.787" v="177" actId="20577"/>
          <ac:spMkLst>
            <pc:docMk/>
            <pc:sldMk cId="688510874" sldId="259"/>
            <ac:spMk id="2" creationId="{760CB1EF-EAD6-84F7-2ADE-A672B3BDD068}"/>
          </ac:spMkLst>
        </pc:spChg>
        <pc:spChg chg="mod">
          <ac:chgData name="Darsa, Marek" userId="S::darsamar@cvut.cz::fb559a9e-4025-4efc-8d87-aaebcb22956f" providerId="AD" clId="Web-{F451FA10-33BC-485D-8B57-07C59292F970}" dt="2024-02-03T12:24:43.571" v="737" actId="20577"/>
          <ac:spMkLst>
            <pc:docMk/>
            <pc:sldMk cId="688510874" sldId="259"/>
            <ac:spMk id="3" creationId="{73B6E9F0-AA4C-A657-D471-480A05891122}"/>
          </ac:spMkLst>
        </pc:spChg>
        <pc:spChg chg="add mod">
          <ac:chgData name="Darsa, Marek" userId="S::darsamar@cvut.cz::fb559a9e-4025-4efc-8d87-aaebcb22956f" providerId="AD" clId="Web-{F451FA10-33BC-485D-8B57-07C59292F970}" dt="2024-02-03T12:01:11.834" v="466" actId="20577"/>
          <ac:spMkLst>
            <pc:docMk/>
            <pc:sldMk cId="688510874" sldId="259"/>
            <ac:spMk id="4" creationId="{125CC137-0E6A-D86F-BA7E-B530F61CF8B5}"/>
          </ac:spMkLst>
        </pc:spChg>
      </pc:sldChg>
      <pc:sldChg chg="addSp modSp new modNotes">
        <pc:chgData name="Darsa, Marek" userId="S::darsamar@cvut.cz::fb559a9e-4025-4efc-8d87-aaebcb22956f" providerId="AD" clId="Web-{F451FA10-33BC-485D-8B57-07C59292F970}" dt="2024-02-03T12:42:07.536" v="1117"/>
        <pc:sldMkLst>
          <pc:docMk/>
          <pc:sldMk cId="2477988209" sldId="260"/>
        </pc:sldMkLst>
        <pc:spChg chg="mod">
          <ac:chgData name="Darsa, Marek" userId="S::darsamar@cvut.cz::fb559a9e-4025-4efc-8d87-aaebcb22956f" providerId="AD" clId="Web-{F451FA10-33BC-485D-8B57-07C59292F970}" dt="2024-02-03T11:47:04.287" v="194" actId="20577"/>
          <ac:spMkLst>
            <pc:docMk/>
            <pc:sldMk cId="2477988209" sldId="260"/>
            <ac:spMk id="2" creationId="{B8AA6514-52C9-D33A-DB7C-AC29D27D8383}"/>
          </ac:spMkLst>
        </pc:spChg>
        <pc:spChg chg="mod">
          <ac:chgData name="Darsa, Marek" userId="S::darsamar@cvut.cz::fb559a9e-4025-4efc-8d87-aaebcb22956f" providerId="AD" clId="Web-{F451FA10-33BC-485D-8B57-07C59292F970}" dt="2024-02-03T11:51:02.025" v="331" actId="20577"/>
          <ac:spMkLst>
            <pc:docMk/>
            <pc:sldMk cId="2477988209" sldId="260"/>
            <ac:spMk id="3" creationId="{8EC28A7E-CE9E-6681-CC3C-79D6E2FD746E}"/>
          </ac:spMkLst>
        </pc:spChg>
        <pc:spChg chg="add mod">
          <ac:chgData name="Darsa, Marek" userId="S::darsamar@cvut.cz::fb559a9e-4025-4efc-8d87-aaebcb22956f" providerId="AD" clId="Web-{F451FA10-33BC-485D-8B57-07C59292F970}" dt="2024-02-03T12:01:27.288" v="468" actId="20577"/>
          <ac:spMkLst>
            <pc:docMk/>
            <pc:sldMk cId="2477988209" sldId="260"/>
            <ac:spMk id="4" creationId="{09D644E6-CD6F-2859-FEFF-28AA58F96FF9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01:33.585" v="469" actId="20577"/>
        <pc:sldMkLst>
          <pc:docMk/>
          <pc:sldMk cId="110157529" sldId="261"/>
        </pc:sldMkLst>
        <pc:spChg chg="mod">
          <ac:chgData name="Darsa, Marek" userId="S::darsamar@cvut.cz::fb559a9e-4025-4efc-8d87-aaebcb22956f" providerId="AD" clId="Web-{F451FA10-33BC-485D-8B57-07C59292F970}" dt="2024-02-03T11:51:12.728" v="339" actId="20577"/>
          <ac:spMkLst>
            <pc:docMk/>
            <pc:sldMk cId="110157529" sldId="261"/>
            <ac:spMk id="2" creationId="{60847CF4-3E67-9DDE-5269-28FE8E3B2211}"/>
          </ac:spMkLst>
        </pc:spChg>
        <pc:spChg chg="mod">
          <ac:chgData name="Darsa, Marek" userId="S::darsamar@cvut.cz::fb559a9e-4025-4efc-8d87-aaebcb22956f" providerId="AD" clId="Web-{F451FA10-33BC-485D-8B57-07C59292F970}" dt="2024-02-03T11:53:56.996" v="381" actId="20577"/>
          <ac:spMkLst>
            <pc:docMk/>
            <pc:sldMk cId="110157529" sldId="261"/>
            <ac:spMk id="3" creationId="{9FD2B34E-B956-5C25-F266-AA30CBA5A76A}"/>
          </ac:spMkLst>
        </pc:spChg>
        <pc:spChg chg="add mod">
          <ac:chgData name="Darsa, Marek" userId="S::darsamar@cvut.cz::fb559a9e-4025-4efc-8d87-aaebcb22956f" providerId="AD" clId="Web-{F451FA10-33BC-485D-8B57-07C59292F970}" dt="2024-02-03T12:01:33.585" v="469" actId="20577"/>
          <ac:spMkLst>
            <pc:docMk/>
            <pc:sldMk cId="110157529" sldId="261"/>
            <ac:spMk id="4" creationId="{DB37F191-19B8-B4D8-E8FC-F6ED8EF9D490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15:15.648" v="479" actId="20577"/>
        <pc:sldMkLst>
          <pc:docMk/>
          <pc:sldMk cId="2439093384" sldId="262"/>
        </pc:sldMkLst>
        <pc:spChg chg="mod">
          <ac:chgData name="Darsa, Marek" userId="S::darsamar@cvut.cz::fb559a9e-4025-4efc-8d87-aaebcb22956f" providerId="AD" clId="Web-{F451FA10-33BC-485D-8B57-07C59292F970}" dt="2024-02-03T11:54:44.122" v="404" actId="20577"/>
          <ac:spMkLst>
            <pc:docMk/>
            <pc:sldMk cId="2439093384" sldId="262"/>
            <ac:spMk id="2" creationId="{543F4A11-B2BD-505F-061B-F4C2F4A33C5C}"/>
          </ac:spMkLst>
        </pc:spChg>
        <pc:spChg chg="mod">
          <ac:chgData name="Darsa, Marek" userId="S::darsamar@cvut.cz::fb559a9e-4025-4efc-8d87-aaebcb22956f" providerId="AD" clId="Web-{F451FA10-33BC-485D-8B57-07C59292F970}" dt="2024-02-03T12:15:15.648" v="479" actId="20577"/>
          <ac:spMkLst>
            <pc:docMk/>
            <pc:sldMk cId="2439093384" sldId="262"/>
            <ac:spMk id="3" creationId="{1690DA3F-3347-334E-630D-572232BBD65D}"/>
          </ac:spMkLst>
        </pc:spChg>
        <pc:spChg chg="add mod">
          <ac:chgData name="Darsa, Marek" userId="S::darsamar@cvut.cz::fb559a9e-4025-4efc-8d87-aaebcb22956f" providerId="AD" clId="Web-{F451FA10-33BC-485D-8B57-07C59292F970}" dt="2024-02-03T12:01:37.726" v="470" actId="20577"/>
          <ac:spMkLst>
            <pc:docMk/>
            <pc:sldMk cId="2439093384" sldId="262"/>
            <ac:spMk id="4" creationId="{06321A09-93D3-8E59-2AAB-C8F19311DC35}"/>
          </ac:spMkLst>
        </pc:spChg>
      </pc:sldChg>
      <pc:sldChg chg="addSp modSp new">
        <pc:chgData name="Darsa, Marek" userId="S::darsamar@cvut.cz::fb559a9e-4025-4efc-8d87-aaebcb22956f" providerId="AD" clId="Web-{F451FA10-33BC-485D-8B57-07C59292F970}" dt="2024-02-03T12:01:43.492" v="472" actId="20577"/>
        <pc:sldMkLst>
          <pc:docMk/>
          <pc:sldMk cId="2174362553" sldId="263"/>
        </pc:sldMkLst>
        <pc:spChg chg="mod">
          <ac:chgData name="Darsa, Marek" userId="S::darsamar@cvut.cz::fb559a9e-4025-4efc-8d87-aaebcb22956f" providerId="AD" clId="Web-{F451FA10-33BC-485D-8B57-07C59292F970}" dt="2024-02-03T11:56:21.389" v="442" actId="20577"/>
          <ac:spMkLst>
            <pc:docMk/>
            <pc:sldMk cId="2174362553" sldId="263"/>
            <ac:spMk id="2" creationId="{559B2916-FA94-94CD-3529-54288D013919}"/>
          </ac:spMkLst>
        </pc:spChg>
        <pc:spChg chg="mod">
          <ac:chgData name="Darsa, Marek" userId="S::darsamar@cvut.cz::fb559a9e-4025-4efc-8d87-aaebcb22956f" providerId="AD" clId="Web-{F451FA10-33BC-485D-8B57-07C59292F970}" dt="2024-02-03T12:00:09.814" v="456" actId="20577"/>
          <ac:spMkLst>
            <pc:docMk/>
            <pc:sldMk cId="2174362553" sldId="263"/>
            <ac:spMk id="3" creationId="{442F540D-B824-1878-985D-54A927CA3F5A}"/>
          </ac:spMkLst>
        </pc:spChg>
        <pc:spChg chg="add mod">
          <ac:chgData name="Darsa, Marek" userId="S::darsamar@cvut.cz::fb559a9e-4025-4efc-8d87-aaebcb22956f" providerId="AD" clId="Web-{F451FA10-33BC-485D-8B57-07C59292F970}" dt="2024-02-03T12:01:43.492" v="472" actId="20577"/>
          <ac:spMkLst>
            <pc:docMk/>
            <pc:sldMk cId="2174362553" sldId="263"/>
            <ac:spMk id="4" creationId="{A973D913-2257-90D3-3F14-E10152EC2AC4}"/>
          </ac:spMkLst>
        </pc:spChg>
      </pc:sldChg>
      <pc:sldChg chg="modSp new">
        <pc:chgData name="Darsa, Marek" userId="S::darsamar@cvut.cz::fb559a9e-4025-4efc-8d87-aaebcb22956f" providerId="AD" clId="Web-{F451FA10-33BC-485D-8B57-07C59292F970}" dt="2024-02-03T12:59:25.273" v="1151" actId="20577"/>
        <pc:sldMkLst>
          <pc:docMk/>
          <pc:sldMk cId="3737595652" sldId="264"/>
        </pc:sldMkLst>
        <pc:spChg chg="mod">
          <ac:chgData name="Darsa, Marek" userId="S::darsamar@cvut.cz::fb559a9e-4025-4efc-8d87-aaebcb22956f" providerId="AD" clId="Web-{F451FA10-33BC-485D-8B57-07C59292F970}" dt="2024-02-03T12:43:02.039" v="1142" actId="20577"/>
          <ac:spMkLst>
            <pc:docMk/>
            <pc:sldMk cId="3737595652" sldId="264"/>
            <ac:spMk id="2" creationId="{B25B88BC-2FC9-E554-7403-BF59A47CE811}"/>
          </ac:spMkLst>
        </pc:spChg>
        <pc:spChg chg="mod">
          <ac:chgData name="Darsa, Marek" userId="S::darsamar@cvut.cz::fb559a9e-4025-4efc-8d87-aaebcb22956f" providerId="AD" clId="Web-{F451FA10-33BC-485D-8B57-07C59292F970}" dt="2024-02-03T12:59:25.273" v="1151" actId="20577"/>
          <ac:spMkLst>
            <pc:docMk/>
            <pc:sldMk cId="3737595652" sldId="264"/>
            <ac:spMk id="3" creationId="{B8E8D8AD-757F-B374-14EF-F4FFBF81B06F}"/>
          </ac:spMkLst>
        </pc:spChg>
      </pc:sldChg>
      <pc:sldChg chg="add replId">
        <pc:chgData name="Darsa, Marek" userId="S::darsamar@cvut.cz::fb559a9e-4025-4efc-8d87-aaebcb22956f" providerId="AD" clId="Web-{F451FA10-33BC-485D-8B57-07C59292F970}" dt="2024-02-03T12:59:37.242" v="1152"/>
        <pc:sldMkLst>
          <pc:docMk/>
          <pc:sldMk cId="984181782" sldId="265"/>
        </pc:sldMkLst>
      </pc:sldChg>
      <pc:sldChg chg="modSp new">
        <pc:chgData name="Darsa, Marek" userId="S::darsamar@cvut.cz::fb559a9e-4025-4efc-8d87-aaebcb22956f" providerId="AD" clId="Web-{F451FA10-33BC-485D-8B57-07C59292F970}" dt="2024-02-03T12:59:48.196" v="1159" actId="20577"/>
        <pc:sldMkLst>
          <pc:docMk/>
          <pc:sldMk cId="3407300532" sldId="266"/>
        </pc:sldMkLst>
        <pc:spChg chg="mod">
          <ac:chgData name="Darsa, Marek" userId="S::darsamar@cvut.cz::fb559a9e-4025-4efc-8d87-aaebcb22956f" providerId="AD" clId="Web-{F451FA10-33BC-485D-8B57-07C59292F970}" dt="2024-02-03T12:59:48.196" v="1159" actId="20577"/>
          <ac:spMkLst>
            <pc:docMk/>
            <pc:sldMk cId="3407300532" sldId="266"/>
            <ac:spMk id="3" creationId="{10A6F5FE-B381-0957-A233-B0BA50E98862}"/>
          </ac:spMkLst>
        </pc:spChg>
      </pc:sldChg>
      <pc:sldChg chg="modSp new">
        <pc:chgData name="Darsa, Marek" userId="S::darsamar@cvut.cz::fb559a9e-4025-4efc-8d87-aaebcb22956f" providerId="AD" clId="Web-{F451FA10-33BC-485D-8B57-07C59292F970}" dt="2024-02-03T13:00:21.400" v="1178" actId="20577"/>
        <pc:sldMkLst>
          <pc:docMk/>
          <pc:sldMk cId="123225347" sldId="267"/>
        </pc:sldMkLst>
        <pc:spChg chg="mod">
          <ac:chgData name="Darsa, Marek" userId="S::darsamar@cvut.cz::fb559a9e-4025-4efc-8d87-aaebcb22956f" providerId="AD" clId="Web-{F451FA10-33BC-485D-8B57-07C59292F970}" dt="2024-02-03T13:00:21.400" v="1178" actId="20577"/>
          <ac:spMkLst>
            <pc:docMk/>
            <pc:sldMk cId="123225347" sldId="267"/>
            <ac:spMk id="3" creationId="{4AB18DF4-9B1F-F341-D326-BD4608B4D524}"/>
          </ac:spMkLst>
        </pc:spChg>
      </pc:sldChg>
      <pc:sldChg chg="modSp new">
        <pc:chgData name="Darsa, Marek" userId="S::darsamar@cvut.cz::fb559a9e-4025-4efc-8d87-aaebcb22956f" providerId="AD" clId="Web-{F451FA10-33BC-485D-8B57-07C59292F970}" dt="2024-02-03T13:13:20.999" v="1208" actId="20577"/>
        <pc:sldMkLst>
          <pc:docMk/>
          <pc:sldMk cId="2976989495" sldId="268"/>
        </pc:sldMkLst>
        <pc:spChg chg="mod">
          <ac:chgData name="Darsa, Marek" userId="S::darsamar@cvut.cz::fb559a9e-4025-4efc-8d87-aaebcb22956f" providerId="AD" clId="Web-{F451FA10-33BC-485D-8B57-07C59292F970}" dt="2024-02-03T13:13:20.999" v="1208" actId="20577"/>
          <ac:spMkLst>
            <pc:docMk/>
            <pc:sldMk cId="2976989495" sldId="268"/>
            <ac:spMk id="3" creationId="{19813159-905F-0A97-3ACA-E1172C45BBDA}"/>
          </ac:spMkLst>
        </pc:spChg>
      </pc:sldChg>
      <pc:sldMasterChg chg="del delSldLayout">
        <pc:chgData name="Darsa, Marek" userId="S::darsamar@cvut.cz::fb559a9e-4025-4efc-8d87-aaebcb22956f" providerId="AD" clId="Web-{F451FA10-33BC-485D-8B57-07C59292F970}" dt="2024-02-03T11:35:34.340" v="0"/>
        <pc:sldMasterMkLst>
          <pc:docMk/>
          <pc:sldMasterMk cId="464252367" sldId="2147483648"/>
        </pc:sldMasterMkLst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Darsa, Marek" userId="S::darsamar@cvut.cz::fb559a9e-4025-4efc-8d87-aaebcb22956f" providerId="AD" clId="Web-{F451FA10-33BC-485D-8B57-07C59292F970}" dt="2024-02-03T11:35:34.340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mod addSldLayout modSldLayout">
        <pc:chgData name="Darsa, Marek" userId="S::darsamar@cvut.cz::fb559a9e-4025-4efc-8d87-aaebcb22956f" providerId="AD" clId="Web-{F451FA10-33BC-485D-8B57-07C59292F970}" dt="2024-02-03T12:00:33.519" v="460"/>
        <pc:sldMasterMkLst>
          <pc:docMk/>
          <pc:sldMasterMk cId="1976553463" sldId="2147483660"/>
        </pc:sldMasterMkLst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066675272" sldId="2147483661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84025643" sldId="2147483662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597537552" sldId="2147483663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837491677" sldId="2147483664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4236383353" sldId="2147483665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068876049" sldId="2147483666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452877188" sldId="2147483667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410317208" sldId="2147483668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642959571" sldId="2147483669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1765910006" sldId="2147483670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937585342" sldId="2147483671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2521877052" sldId="2147483672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402107365" sldId="2147483673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475519646" sldId="2147483674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3727003833" sldId="2147483675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829935539" sldId="2147483676"/>
          </pc:sldLayoutMkLst>
        </pc:sldLayoutChg>
        <pc:sldLayoutChg chg="add mod replId">
          <pc:chgData name="Darsa, Marek" userId="S::darsamar@cvut.cz::fb559a9e-4025-4efc-8d87-aaebcb22956f" providerId="AD" clId="Web-{F451FA10-33BC-485D-8B57-07C59292F970}" dt="2024-02-03T12:00:33.519" v="460"/>
          <pc:sldLayoutMkLst>
            <pc:docMk/>
            <pc:sldMasterMk cId="1976553463" sldId="2147483660"/>
            <pc:sldLayoutMk cId="115153058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5F1D-F147-4EDC-80D2-3A33E782E89F}" type="datetimeFigureOut">
              <a:t>04.02.2024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4670-7579-48CF-BA3E-7252BE29A7B6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447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Představit</a:t>
            </a:r>
            <a:r>
              <a:rPr lang="en-US">
                <a:cs typeface="Calibri"/>
              </a:rPr>
              <a:t> se </a:t>
            </a:r>
          </a:p>
          <a:p>
            <a:r>
              <a:rPr lang="en-US">
                <a:cs typeface="Calibri"/>
              </a:rPr>
              <a:t>V </a:t>
            </a:r>
            <a:r>
              <a:rPr lang="en-US" err="1">
                <a:cs typeface="Calibri"/>
              </a:rPr>
              <a:t>jakém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současném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stavu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jsme</a:t>
            </a:r>
            <a:r>
              <a:rPr lang="en-US"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Jsme </a:t>
            </a:r>
            <a:r>
              <a:rPr lang="en-US" err="1">
                <a:cs typeface="Calibri"/>
              </a:rPr>
              <a:t>schopni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komunikovat</a:t>
            </a:r>
            <a:r>
              <a:rPr lang="en-US">
                <a:cs typeface="Calibri"/>
              </a:rPr>
              <a:t> s </a:t>
            </a:r>
            <a:r>
              <a:rPr lang="en-US" err="1">
                <a:cs typeface="Calibri"/>
              </a:rPr>
              <a:t>jednotlivými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samostatně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58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Něco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smyslu</a:t>
            </a:r>
            <a:r>
              <a:rPr lang="en-US">
                <a:cs typeface="Calibri"/>
              </a:rPr>
              <a:t>: </a:t>
            </a:r>
          </a:p>
          <a:p>
            <a:r>
              <a:rPr lang="en-US">
                <a:cs typeface="Calibri"/>
              </a:rPr>
              <a:t>V </a:t>
            </a:r>
            <a:r>
              <a:rPr lang="en-US" err="1">
                <a:cs typeface="Calibri"/>
              </a:rPr>
              <a:t>dněšní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prezentaci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zaměříme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mojí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práci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během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projektu</a:t>
            </a:r>
            <a:r>
              <a:rPr lang="en-US">
                <a:cs typeface="Calibri"/>
              </a:rPr>
              <a:t> 5.  a </a:t>
            </a:r>
            <a:r>
              <a:rPr lang="en-US" err="1">
                <a:cs typeface="Calibri"/>
              </a:rPr>
              <a:t>především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to co </a:t>
            </a:r>
            <a:r>
              <a:rPr lang="en-US" err="1">
                <a:cs typeface="Calibri"/>
              </a:rPr>
              <a:t>bylo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mým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ukolem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dále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řekneme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něco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soustavě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pracuju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Poté</a:t>
            </a:r>
            <a:r>
              <a:rPr lang="en-US">
                <a:cs typeface="Calibri"/>
              </a:rPr>
              <a:t> jak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pracoval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nakonec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celý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projekt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zhodnotíme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73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Pracuju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soustavě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tam </a:t>
            </a:r>
            <a:r>
              <a:rPr lang="en-US" err="1">
                <a:cs typeface="Calibri"/>
              </a:rPr>
              <a:t>její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fotku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soustava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navržena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aby </a:t>
            </a:r>
            <a:r>
              <a:rPr lang="en-US" err="1">
                <a:cs typeface="Calibri"/>
              </a:rPr>
              <a:t>byla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schopna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obládat</a:t>
            </a:r>
            <a:r>
              <a:rPr lang="en-US">
                <a:cs typeface="Calibri"/>
              </a:rPr>
              <a:t> pet </a:t>
            </a:r>
            <a:r>
              <a:rPr lang="en-US" err="1">
                <a:cs typeface="Calibri"/>
              </a:rPr>
              <a:t>krokových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motorů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ovládájí</a:t>
            </a:r>
            <a:r>
              <a:rPr lang="en-US">
                <a:cs typeface="Calibri"/>
              </a:rPr>
              <a:t> ventil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pouští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požadovaný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Aby </a:t>
            </a:r>
            <a:r>
              <a:rPr lang="en-US" err="1">
                <a:cs typeface="Calibri"/>
              </a:rPr>
              <a:t>mohl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operátor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řídít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všechny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přidáním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požadovaných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hodnot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633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Pracuju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soustavě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tam </a:t>
            </a:r>
            <a:r>
              <a:rPr lang="en-US" err="1">
                <a:cs typeface="Calibri"/>
              </a:rPr>
              <a:t>její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fotku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soustava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navržena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aby </a:t>
            </a:r>
            <a:r>
              <a:rPr lang="en-US" err="1">
                <a:cs typeface="Calibri"/>
              </a:rPr>
              <a:t>byla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schopna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obládat</a:t>
            </a:r>
            <a:r>
              <a:rPr lang="en-US">
                <a:cs typeface="Calibri"/>
              </a:rPr>
              <a:t> pet </a:t>
            </a:r>
            <a:r>
              <a:rPr lang="en-US" err="1">
                <a:cs typeface="Calibri"/>
              </a:rPr>
              <a:t>krokových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motorů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ovládájí</a:t>
            </a:r>
            <a:r>
              <a:rPr lang="en-US">
                <a:cs typeface="Calibri"/>
              </a:rPr>
              <a:t> ventil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pouští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požadovaný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Aby </a:t>
            </a:r>
            <a:r>
              <a:rPr lang="en-US" err="1">
                <a:cs typeface="Calibri"/>
              </a:rPr>
              <a:t>mohl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operátor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řídít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všechny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přidáním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požadovaných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hodnot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32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Pracuju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soustavě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tam </a:t>
            </a:r>
            <a:r>
              <a:rPr lang="en-US" err="1">
                <a:cs typeface="Calibri"/>
              </a:rPr>
              <a:t>její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fotku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soustava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navržena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aby </a:t>
            </a:r>
            <a:r>
              <a:rPr lang="en-US" err="1">
                <a:cs typeface="Calibri"/>
              </a:rPr>
              <a:t>byla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schopna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obládat</a:t>
            </a:r>
            <a:r>
              <a:rPr lang="en-US">
                <a:cs typeface="Calibri"/>
              </a:rPr>
              <a:t> pet </a:t>
            </a:r>
            <a:r>
              <a:rPr lang="en-US" err="1">
                <a:cs typeface="Calibri"/>
              </a:rPr>
              <a:t>krokových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motorů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ovládájí</a:t>
            </a:r>
            <a:r>
              <a:rPr lang="en-US">
                <a:cs typeface="Calibri"/>
              </a:rPr>
              <a:t> ventil </a:t>
            </a:r>
            <a:r>
              <a:rPr lang="en-US" err="1">
                <a:cs typeface="Calibri"/>
              </a:rPr>
              <a:t>který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pouští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požadovaný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Aby </a:t>
            </a:r>
            <a:r>
              <a:rPr lang="en-US" err="1">
                <a:cs typeface="Calibri"/>
              </a:rPr>
              <a:t>mohl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operátor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soustavy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řídít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všechny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najednou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přidáním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požadovaných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hodnot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219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jako</a:t>
            </a:r>
            <a:r>
              <a:rPr lang="en-US">
                <a:cs typeface="Calibri"/>
              </a:rPr>
              <a:t> to </a:t>
            </a:r>
            <a:r>
              <a:rPr lang="en-US" err="1">
                <a:cs typeface="Calibri"/>
              </a:rPr>
              <a:t>vypadá</a:t>
            </a:r>
            <a:r>
              <a:rPr lang="en-US">
                <a:cs typeface="Calibri"/>
              </a:rPr>
              <a:t>. Bylo tam </a:t>
            </a:r>
            <a:r>
              <a:rPr lang="en-US" err="1">
                <a:cs typeface="Calibri"/>
              </a:rPr>
              <a:t>potřeba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vytvořit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která</a:t>
            </a:r>
            <a:r>
              <a:rPr lang="en-US">
                <a:cs typeface="Calibri"/>
              </a:rPr>
              <a:t> by </a:t>
            </a:r>
            <a:r>
              <a:rPr lang="en-US" err="1">
                <a:cs typeface="Calibri"/>
              </a:rPr>
              <a:t>nám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umožnovala</a:t>
            </a:r>
            <a:r>
              <a:rPr lang="en-US">
                <a:cs typeface="Calibri"/>
              </a:rPr>
              <a:t> jak </a:t>
            </a:r>
            <a:r>
              <a:rPr lang="en-US" err="1">
                <a:cs typeface="Calibri"/>
              </a:rPr>
              <a:t>zvyšovat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snižovat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v </a:t>
            </a:r>
            <a:r>
              <a:rPr lang="en-US" err="1">
                <a:cs typeface="Calibri"/>
              </a:rPr>
              <a:t>jednotlivých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svalech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Dále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musel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upravit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kalibrační</a:t>
            </a:r>
            <a:r>
              <a:rPr lang="en-US">
                <a:cs typeface="Calibri"/>
              </a:rPr>
              <a:t> program aby </a:t>
            </a:r>
            <a:r>
              <a:rPr lang="en-US" err="1">
                <a:cs typeface="Calibri"/>
              </a:rPr>
              <a:t>nám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ukládal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veškerá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potřebná</a:t>
            </a:r>
            <a:r>
              <a:rPr lang="en-US">
                <a:cs typeface="Calibri"/>
              </a:rPr>
              <a:t> data a </a:t>
            </a:r>
            <a:r>
              <a:rPr lang="en-US" err="1">
                <a:cs typeface="Calibri"/>
              </a:rPr>
              <a:t>mohly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jenom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udělat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pomocí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dvou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kliků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Po </a:t>
            </a:r>
            <a:r>
              <a:rPr lang="en-US" err="1">
                <a:cs typeface="Calibri"/>
              </a:rPr>
              <a:t>vytvoření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kalibračních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rovnic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zadání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rovnic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programu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prostřednictvím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slovníků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ověřil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správný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znměnu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jednotlivých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výpočtem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905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Ukážu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jako</a:t>
            </a:r>
            <a:r>
              <a:rPr lang="en-US">
                <a:cs typeface="Calibri"/>
              </a:rPr>
              <a:t> to </a:t>
            </a:r>
            <a:r>
              <a:rPr lang="en-US" err="1">
                <a:cs typeface="Calibri"/>
              </a:rPr>
              <a:t>vypadá</a:t>
            </a:r>
            <a:r>
              <a:rPr lang="en-US">
                <a:cs typeface="Calibri"/>
              </a:rPr>
              <a:t>. Bylo tam </a:t>
            </a:r>
            <a:r>
              <a:rPr lang="en-US" err="1">
                <a:cs typeface="Calibri"/>
              </a:rPr>
              <a:t>potřeba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vytvořit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která</a:t>
            </a:r>
            <a:r>
              <a:rPr lang="en-US">
                <a:cs typeface="Calibri"/>
              </a:rPr>
              <a:t> by </a:t>
            </a:r>
            <a:r>
              <a:rPr lang="en-US" err="1">
                <a:cs typeface="Calibri"/>
              </a:rPr>
              <a:t>nám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umožnovala</a:t>
            </a:r>
            <a:r>
              <a:rPr lang="en-US">
                <a:cs typeface="Calibri"/>
              </a:rPr>
              <a:t> jak </a:t>
            </a:r>
            <a:r>
              <a:rPr lang="en-US" err="1">
                <a:cs typeface="Calibri"/>
              </a:rPr>
              <a:t>zvyšovat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snižovat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</a:t>
            </a:r>
            <a:r>
              <a:rPr lang="en-US">
                <a:cs typeface="Calibri"/>
              </a:rPr>
              <a:t> v </a:t>
            </a:r>
            <a:r>
              <a:rPr lang="en-US" err="1">
                <a:cs typeface="Calibri"/>
              </a:rPr>
              <a:t>jednotlivých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svalech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Dále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musel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upravit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kalibrační</a:t>
            </a:r>
            <a:r>
              <a:rPr lang="en-US">
                <a:cs typeface="Calibri"/>
              </a:rPr>
              <a:t> program aby </a:t>
            </a:r>
            <a:r>
              <a:rPr lang="en-US" err="1">
                <a:cs typeface="Calibri"/>
              </a:rPr>
              <a:t>nám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ukládal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veškerá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potřebná</a:t>
            </a:r>
            <a:r>
              <a:rPr lang="en-US">
                <a:cs typeface="Calibri"/>
              </a:rPr>
              <a:t> data a </a:t>
            </a:r>
            <a:r>
              <a:rPr lang="en-US" err="1">
                <a:cs typeface="Calibri"/>
              </a:rPr>
              <a:t>mohly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jenom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udělat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pomocí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dvou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kliků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Po </a:t>
            </a:r>
            <a:r>
              <a:rPr lang="en-US" err="1">
                <a:cs typeface="Calibri"/>
              </a:rPr>
              <a:t>vytvoření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kalibračních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rovnic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zadání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rovnic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programu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prostřednictvím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slovníků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ověřil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správný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znměnu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tlaku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jednotlivých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svalů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výpočtem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4670-7579-48CF-BA3E-7252BE29A7B6}" type="slidenum"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31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52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00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53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70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3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96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38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55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305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6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75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16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33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60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71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2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95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48098" y="251537"/>
            <a:ext cx="9664570" cy="3744730"/>
          </a:xfrm>
        </p:spPr>
        <p:txBody>
          <a:bodyPr>
            <a:noAutofit/>
          </a:bodyPr>
          <a:lstStyle/>
          <a:p>
            <a:pPr algn="ctr"/>
            <a:r>
              <a:rPr lang="cs-CZ" b="1"/>
              <a:t>Vytvoření grafického prostředí pro ovládání 5 svalů simultánně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cs-CZ" sz="2800"/>
              <a:t>Autor: Marek </a:t>
            </a:r>
            <a:r>
              <a:rPr lang="cs-CZ" sz="2800" err="1"/>
              <a:t>Darsa</a:t>
            </a:r>
            <a:endParaRPr lang="cs-CZ" sz="2800"/>
          </a:p>
          <a:p>
            <a:r>
              <a:rPr lang="cs-CZ" sz="2800"/>
              <a:t>Vedoucí: Ing. Martin </a:t>
            </a:r>
            <a:r>
              <a:rPr lang="cs-CZ" sz="2800" err="1"/>
              <a:t>Bejtic</a:t>
            </a:r>
            <a:endParaRPr lang="cs-CZ" sz="2800"/>
          </a:p>
          <a:p>
            <a:r>
              <a:rPr lang="cs-CZ" sz="2800"/>
              <a:t>5. 2. 2024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B88BC-2FC9-E554-7403-BF59A47C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GUI pro ovládání všech 5 svalů najednou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E8D8AD-757F-B374-14EF-F4FFBF81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Vložit fotku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F90E7D-9036-48B7-8D45-4622BCF9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A6514-52C9-D33A-DB7C-AC29D27D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Metodika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C28A7E-CE9E-6681-CC3C-79D6E2FD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cs-CZ" b="1"/>
              <a:t>GUI pro ovládání všech pěti svalů simultánně</a:t>
            </a:r>
          </a:p>
          <a:p>
            <a:pPr marL="342900" indent="-342900">
              <a:buClr>
                <a:srgbClr val="1287C3"/>
              </a:buClr>
            </a:pPr>
            <a:r>
              <a:rPr lang="cs-CZ" b="1"/>
              <a:t>Rozšíření kalibračního programu o funkcionality potřebné pro ukládání všech potřebných dat k vytvoření převodní křivky</a:t>
            </a:r>
          </a:p>
          <a:p>
            <a:pPr marL="342900" indent="-342900">
              <a:buClr>
                <a:srgbClr val="1287C3"/>
              </a:buClr>
            </a:pPr>
            <a:r>
              <a:rPr lang="cs-CZ" b="1"/>
              <a:t>Ověření </a:t>
            </a:r>
            <a:r>
              <a:rPr lang="cs-CZ" b="1" err="1"/>
              <a:t>správněho</a:t>
            </a:r>
            <a:r>
              <a:rPr lang="cs-CZ" b="1"/>
              <a:t> </a:t>
            </a:r>
            <a:r>
              <a:rPr lang="cs-CZ" b="1" err="1"/>
              <a:t>nástavení</a:t>
            </a:r>
            <a:r>
              <a:rPr lang="cs-CZ" b="1"/>
              <a:t> </a:t>
            </a:r>
            <a:r>
              <a:rPr lang="cs-CZ" b="1" err="1"/>
              <a:t>požadováného</a:t>
            </a:r>
            <a:r>
              <a:rPr lang="cs-CZ" b="1"/>
              <a:t> tlaku výpočtem</a:t>
            </a:r>
          </a:p>
          <a:p>
            <a:pPr marL="342900" indent="-342900">
              <a:buClr>
                <a:srgbClr val="1287C3"/>
              </a:buClr>
            </a:pPr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D644E6-CD6F-2859-FEFF-28AA58F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11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422200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847CF4-3E67-9DDE-5269-28FE8E3B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Vytvoření převodní křivky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D2B34E-B956-5C25-F266-AA30CBA5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Jaké hodnoty jsme zaznamenávali.</a:t>
            </a:r>
          </a:p>
          <a:p>
            <a:pPr>
              <a:buClr>
                <a:srgbClr val="1287C3"/>
              </a:buClr>
            </a:pPr>
            <a:r>
              <a:rPr lang="cs-CZ" b="1"/>
              <a:t>Funkce využité v programu </a:t>
            </a:r>
            <a:r>
              <a:rPr lang="cs-CZ" b="1" err="1"/>
              <a:t>exel</a:t>
            </a:r>
            <a:endParaRPr lang="cs-CZ" b="1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37F191-19B8-B4D8-E8FC-F6ED8EF9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12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11015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text, snímek obrazovky, řada/pruh, Vykreslený graf&#10;&#10;Popis se vygeneroval automaticky.">
            <a:extLst>
              <a:ext uri="{FF2B5EF4-FFF2-40B4-BE49-F238E27FC236}">
                <a16:creationId xmlns:a16="http://schemas.microsoft.com/office/drawing/2014/main" id="{F3BDC57C-A747-1724-641D-89A3482E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13" y="974724"/>
            <a:ext cx="7877501" cy="4899025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9BF132A-117B-7F45-6922-79796210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dirty="0"/>
              <a:pPr defTabSz="4572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F4A11-B2BD-505F-061B-F4C2F4A3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Využití převodní rovnice v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0DA3F-3347-334E-630D-572232BB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Jednoduché provedení v pythonu</a:t>
            </a:r>
          </a:p>
          <a:p>
            <a:pPr>
              <a:buClr>
                <a:srgbClr val="1287C3"/>
              </a:buClr>
            </a:pPr>
            <a:r>
              <a:rPr lang="cs-CZ" b="1"/>
              <a:t>Omezení redundance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321A09-93D3-8E59-2AAB-C8F19311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14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43909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529D9-CC7B-C3C0-4D71-A52AF338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813159-905F-0A97-3ACA-E1172C45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Dát se </a:t>
            </a:r>
            <a:r>
              <a:rPr lang="cs-CZ" err="1"/>
              <a:t>mukázku</a:t>
            </a:r>
            <a:r>
              <a:rPr lang="cs-CZ"/>
              <a:t> toho jak se to dá vyřešit elegantně pomocí slovníků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2C2768A-1FA7-0608-93E4-42FCBFB9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9B2916-FA94-94CD-3529-54288D01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2F540D-B824-1878-985D-54A927CA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Splnění cílů</a:t>
            </a:r>
          </a:p>
          <a:p>
            <a:pPr>
              <a:buClr>
                <a:srgbClr val="1287C3"/>
              </a:buClr>
            </a:pPr>
            <a:r>
              <a:rPr lang="cs-CZ" b="1"/>
              <a:t>Budoucí plány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73D913-2257-90D3-3F14-E10152EC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436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6CD2-B71C-C95B-963A-A520DBC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0DC91-9A42-AB17-BD1B-B74AE699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287C3"/>
              </a:buClr>
            </a:pPr>
            <a:r>
              <a:rPr lang="cs-CZ" b="1"/>
              <a:t>Téma projektu</a:t>
            </a:r>
          </a:p>
          <a:p>
            <a:pPr>
              <a:buClr>
                <a:srgbClr val="1287C3"/>
              </a:buClr>
            </a:pPr>
            <a:r>
              <a:rPr lang="cs-CZ" b="1"/>
              <a:t>Úvod soustava svaly</a:t>
            </a:r>
          </a:p>
          <a:p>
            <a:pPr>
              <a:buClr>
                <a:srgbClr val="1287C3"/>
              </a:buClr>
            </a:pPr>
            <a:r>
              <a:rPr lang="cs-CZ" b="1"/>
              <a:t>Metodika</a:t>
            </a:r>
          </a:p>
          <a:p>
            <a:pPr>
              <a:buClr>
                <a:srgbClr val="1287C3"/>
              </a:buClr>
            </a:pPr>
            <a:r>
              <a:rPr lang="cs-CZ" b="1"/>
              <a:t>Závěr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9B5CF3-9631-9217-EAD8-2749E1FA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6167" y="5867131"/>
            <a:ext cx="616856" cy="614745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689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18D62-4EF4-E7E4-B7A8-67AF51C5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Téma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08ED27-2877-7A97-A504-CFC695D4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GUI v Pythonu</a:t>
            </a:r>
          </a:p>
          <a:p>
            <a:pPr>
              <a:buClr>
                <a:srgbClr val="1287C3"/>
              </a:buClr>
            </a:pPr>
            <a:r>
              <a:rPr lang="cs-CZ" b="1"/>
              <a:t>Monitorování a sběr dat z připojených senzorů soustavy</a:t>
            </a:r>
          </a:p>
          <a:p>
            <a:pPr>
              <a:buClr>
                <a:srgbClr val="1287C3"/>
              </a:buClr>
            </a:pPr>
            <a:r>
              <a:rPr lang="cs-CZ" b="1"/>
              <a:t>Statistická měření pro vytvoření převodních rovnic mezi jednotlivými </a:t>
            </a:r>
            <a:r>
              <a:rPr lang="cs-CZ" b="1" err="1"/>
              <a:t>jednotkamy</a:t>
            </a:r>
            <a:endParaRPr lang="cs-CZ" b="1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A16E680-AFA9-F07F-9317-5B28A5C5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3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1852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CB1EF-EAD6-84F7-2ADE-A672B3BD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B6E9F0-AA4C-A657-D471-480A0589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Soustava</a:t>
            </a:r>
          </a:p>
          <a:p>
            <a:pPr>
              <a:buClr>
                <a:srgbClr val="1287C3"/>
              </a:buClr>
            </a:pPr>
            <a:r>
              <a:rPr lang="cs-CZ" b="1"/>
              <a:t>Svaly</a:t>
            </a:r>
          </a:p>
          <a:p>
            <a:pPr>
              <a:buClr>
                <a:srgbClr val="1287C3"/>
              </a:buClr>
            </a:pPr>
            <a:r>
              <a:rPr lang="cs-CZ" b="1"/>
              <a:t>Motivace</a:t>
            </a:r>
          </a:p>
          <a:p>
            <a:pPr>
              <a:buClr>
                <a:srgbClr val="1287C3"/>
              </a:buClr>
            </a:pPr>
            <a:r>
              <a:rPr lang="cs-CZ" b="1"/>
              <a:t>Problematika </a:t>
            </a:r>
          </a:p>
          <a:p>
            <a:pPr>
              <a:buClr>
                <a:srgbClr val="1287C3"/>
              </a:buClr>
            </a:pPr>
            <a:r>
              <a:rPr lang="cs-CZ" b="1"/>
              <a:t>Potenciál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CC137-0E6A-D86F-BA7E-B530F61C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4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6885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BEA570-A349-EC6F-631A-3DD81F14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A6F5FE-B381-0957-A233-B0BA50E9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Sem dát obrázek soustavy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0C9AF32-C34B-BCD7-E2F1-F4E26EA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CB1EF-EAD6-84F7-2ADE-A672B3BD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B6E9F0-AA4C-A657-D471-480A0589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Soustava</a:t>
            </a:r>
          </a:p>
          <a:p>
            <a:pPr>
              <a:buClr>
                <a:srgbClr val="1287C3"/>
              </a:buClr>
            </a:pPr>
            <a:r>
              <a:rPr lang="cs-CZ" b="1"/>
              <a:t>Svaly</a:t>
            </a:r>
          </a:p>
          <a:p>
            <a:pPr>
              <a:buClr>
                <a:srgbClr val="1287C3"/>
              </a:buClr>
            </a:pPr>
            <a:r>
              <a:rPr lang="cs-CZ" b="1"/>
              <a:t>Motivace</a:t>
            </a:r>
          </a:p>
          <a:p>
            <a:pPr>
              <a:buClr>
                <a:srgbClr val="1287C3"/>
              </a:buClr>
            </a:pPr>
            <a:r>
              <a:rPr lang="cs-CZ" b="1"/>
              <a:t>Problematika </a:t>
            </a:r>
          </a:p>
          <a:p>
            <a:pPr>
              <a:buClr>
                <a:srgbClr val="1287C3"/>
              </a:buClr>
            </a:pPr>
            <a:r>
              <a:rPr lang="cs-CZ" b="1"/>
              <a:t>Potenciál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CC137-0E6A-D86F-BA7E-B530F61C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6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98418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Obsah obrázku interiér, umělá hmota&#10;&#10;Popis se vygeneroval automaticky.">
            <a:extLst>
              <a:ext uri="{FF2B5EF4-FFF2-40B4-BE49-F238E27FC236}">
                <a16:creationId xmlns:a16="http://schemas.microsoft.com/office/drawing/2014/main" id="{B77C4945-7D35-516D-6DB8-A02B2E08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21" y="974724"/>
            <a:ext cx="3686516" cy="4899025"/>
          </a:xfrm>
          <a:prstGeom prst="rect">
            <a:avLst/>
          </a:prstGeom>
        </p:spPr>
      </p:pic>
      <p:pic>
        <p:nvPicPr>
          <p:cNvPr id="5" name="Obrázek 4" descr="Obsah obrázku interiér, počítač, láhev, stůl&#10;&#10;Popis se vygeneroval automaticky.">
            <a:extLst>
              <a:ext uri="{FF2B5EF4-FFF2-40B4-BE49-F238E27FC236}">
                <a16:creationId xmlns:a16="http://schemas.microsoft.com/office/drawing/2014/main" id="{EBA11001-076A-6D67-0C8C-7D31581D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30" y="974723"/>
            <a:ext cx="3686516" cy="4899025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05097F-DC76-7083-76E0-3B08C799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CB1EF-EAD6-84F7-2ADE-A672B3BD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B6E9F0-AA4C-A657-D471-480A0589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/>
              <a:t>Soustava</a:t>
            </a:r>
          </a:p>
          <a:p>
            <a:pPr>
              <a:buClr>
                <a:srgbClr val="1287C3"/>
              </a:buClr>
            </a:pPr>
            <a:r>
              <a:rPr lang="cs-CZ" b="1"/>
              <a:t>Svaly</a:t>
            </a:r>
          </a:p>
          <a:p>
            <a:pPr>
              <a:buClr>
                <a:srgbClr val="1287C3"/>
              </a:buClr>
            </a:pPr>
            <a:r>
              <a:rPr lang="cs-CZ" b="1"/>
              <a:t>Motivace</a:t>
            </a:r>
          </a:p>
          <a:p>
            <a:pPr>
              <a:buClr>
                <a:srgbClr val="1287C3"/>
              </a:buClr>
            </a:pPr>
            <a:r>
              <a:rPr lang="cs-CZ" b="1"/>
              <a:t>Problematika </a:t>
            </a:r>
          </a:p>
          <a:p>
            <a:pPr>
              <a:buClr>
                <a:srgbClr val="1287C3"/>
              </a:buClr>
            </a:pPr>
            <a:r>
              <a:rPr lang="cs-CZ" b="1"/>
              <a:t>Potenciál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CC137-0E6A-D86F-BA7E-B530F61C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8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395041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A6514-52C9-D33A-DB7C-AC29D27D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Metodika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C28A7E-CE9E-6681-CC3C-79D6E2FD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cs-CZ" b="1"/>
              <a:t>GUI pro ovládání všech pěti svalů simultánně</a:t>
            </a:r>
          </a:p>
          <a:p>
            <a:pPr marL="342900" indent="-342900">
              <a:buClr>
                <a:srgbClr val="1287C3"/>
              </a:buClr>
            </a:pPr>
            <a:r>
              <a:rPr lang="cs-CZ" b="1"/>
              <a:t>Rozšíření kalibračního programu o funkcionality potřebné pro ukládání všech potřebných dat k vytvoření převodní křivky</a:t>
            </a:r>
          </a:p>
          <a:p>
            <a:pPr marL="342900" indent="-342900">
              <a:buClr>
                <a:srgbClr val="1287C3"/>
              </a:buClr>
            </a:pPr>
            <a:r>
              <a:rPr lang="cs-CZ" b="1"/>
              <a:t>Ověření </a:t>
            </a:r>
            <a:r>
              <a:rPr lang="cs-CZ" b="1" err="1"/>
              <a:t>správněho</a:t>
            </a:r>
            <a:r>
              <a:rPr lang="cs-CZ" b="1"/>
              <a:t> </a:t>
            </a:r>
            <a:r>
              <a:rPr lang="cs-CZ" b="1" err="1"/>
              <a:t>nástavení</a:t>
            </a:r>
            <a:r>
              <a:rPr lang="cs-CZ" b="1"/>
              <a:t> </a:t>
            </a:r>
            <a:r>
              <a:rPr lang="cs-CZ" b="1" err="1"/>
              <a:t>požadováného</a:t>
            </a:r>
            <a:r>
              <a:rPr lang="cs-CZ" b="1"/>
              <a:t> tlaku výpočtem</a:t>
            </a:r>
          </a:p>
          <a:p>
            <a:pPr marL="342900" indent="-342900">
              <a:buClr>
                <a:srgbClr val="1287C3"/>
              </a:buClr>
            </a:pPr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D644E6-CD6F-2859-FEFF-28AA58F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dirty="0"/>
              <a:pPr/>
              <a:t>9</a:t>
            </a:fld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47798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16</Slides>
  <Notes>7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Parallax</vt:lpstr>
      <vt:lpstr>Vytvoření grafického prostředí pro ovládání 5 svalů simultánně</vt:lpstr>
      <vt:lpstr>Obsah</vt:lpstr>
      <vt:lpstr>Téma projektu</vt:lpstr>
      <vt:lpstr>Úvod</vt:lpstr>
      <vt:lpstr>Prezentace aplikace PowerPoint</vt:lpstr>
      <vt:lpstr>Úvod</vt:lpstr>
      <vt:lpstr>Prezentace aplikace PowerPoint</vt:lpstr>
      <vt:lpstr>Úvod</vt:lpstr>
      <vt:lpstr>Metodika</vt:lpstr>
      <vt:lpstr>GUI pro ovládání všech 5 svalů najednou</vt:lpstr>
      <vt:lpstr>Metodika</vt:lpstr>
      <vt:lpstr>Vytvoření převodní křivky</vt:lpstr>
      <vt:lpstr>Prezentace aplikace PowerPoint</vt:lpstr>
      <vt:lpstr>Využití převodní rovnice v programu</vt:lpstr>
      <vt:lpstr>Prezentace aplikace PowerPoint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18</cp:revision>
  <dcterms:created xsi:type="dcterms:W3CDTF">2024-02-03T11:35:25Z</dcterms:created>
  <dcterms:modified xsi:type="dcterms:W3CDTF">2024-02-04T09:24:09Z</dcterms:modified>
</cp:coreProperties>
</file>