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31A-AA33-1F21-218B-5B4CAB508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3A8D4-1D8A-0EAE-2030-774F23C7C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2334-9D35-0694-C6AB-7691C21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48FE-EA1F-3A12-D27E-E61610C7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7CE5-86D5-69A3-E5B1-06A5724B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2EAE-4A0A-A6A5-DE23-2B95D71F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20F6-15E3-36D2-AD34-1A50F510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85C7-7E48-DE31-3C72-25A0754B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FB19-7073-076F-2585-2F48D26D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81AB-6D72-CA1F-713E-81EB47D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CDC2F-4DBD-D3E3-07D0-8FD12D503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5C53-07C0-3DC9-3A67-0E9CC884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976E-6031-9384-7433-77C11BD3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4DCC-FD5C-346B-5F6A-90864E68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AC72-B231-F4C5-4F27-0C69306B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D474-307D-EA68-09DC-1B198339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9C78-2E1F-F959-FFDE-63FEE172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E179-B75F-69CB-5C4A-EBCF98F7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B4D8-E1B9-8487-6BAC-8857C0C7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7BA5-82BF-8B40-4B60-FECEAE77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8A6E-2165-CD6B-DF56-04CBB270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0ED8-8024-0013-3438-71688AAD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13B6-4010-8674-5202-C3DC8FA9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A864-6850-9218-1FF4-D99C5122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61ED-F07D-2FB3-E929-059740D2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28D9-6901-9AD8-5396-07E8E214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59A3-B7CC-8E46-3CCF-0E8B7C3F6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D82B-FEAA-E4C3-C775-A920B2E3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E83A-0095-B5FC-CDDA-65490B68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CB9E8-2C27-13E9-BD1F-16397D86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26A39-5314-AAAB-B83C-02D26D6F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BF7-A7CC-9787-25A3-C563BEC8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E482-A675-4991-6E27-03B334DE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BCD4-B576-524B-3CFF-5F1D6987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36C0-58ED-B397-440A-99A52C91D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9FB1C-2538-350B-EA7D-B1076AFC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84143-1B13-8965-0151-CBF47433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28553-AF74-CF33-2AE9-CB514815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BA6FC-B81D-36A4-3F3D-91935BE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2387-7332-AA88-B0F4-5D5B3602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93E20-8779-1306-6BC4-6C71E426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36550-4C9D-6714-59F5-98D6303E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2700F-3371-E140-7262-0DC6686D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52BA-E9AD-3F62-6996-56563A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DA7ED-DEF8-3A15-D0B7-75FF2043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986C-B5F6-FB62-4614-33AD334D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B943-1D5E-481B-C304-207AE398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7E0B-9F45-DFE0-C923-54561AA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4D6C4-B165-6697-E7CB-E3C8DD8D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E0B0-A5BC-3A0D-2030-1C58B077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D002-D8E2-12B4-12DD-BEC62B5C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E31C5-4E77-CBD0-DD7A-771DB73C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D6E-8F65-6357-7E74-4848AFF4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F17E3-2632-049D-3C7A-B1197984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BF8A1-3180-237E-2D76-08CEC4995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B5F77-B13A-1F8A-2D81-C4CA61E9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1B7B-9726-1C1D-0A8A-8FAC1DD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2BAA-329D-B065-DBA6-397BE2D6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B84E7-BB98-9FB8-C91B-5BBB1F89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324E-48B1-6B24-C71A-D383932D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C36B-3D0C-7A34-D447-CE9075A60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BD6F-7A29-443D-9895-D28822FAE04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1563-E492-6988-A7C4-9A92226D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7E47-85DC-E27D-6BFE-14477957D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97A1-2B14-4AD7-8E90-CAF1BD70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24DC-F9F2-058B-7B98-416F7107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D1BF-2B9A-740E-C40D-94B8261C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Bubble sort in C programing language (Ascending)</a:t>
            </a:r>
          </a:p>
          <a:p>
            <a:r>
              <a:rPr lang="en-US" dirty="0"/>
              <a:t>Sort 10 numbers</a:t>
            </a:r>
          </a:p>
        </p:txBody>
      </p:sp>
    </p:spTree>
    <p:extLst>
      <p:ext uri="{BB962C8B-B14F-4D97-AF65-F5344CB8AC3E}">
        <p14:creationId xmlns:p14="http://schemas.microsoft.com/office/powerpoint/2010/main" val="24172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8F48-3E50-EDD3-A2BA-D103082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for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4080-4A99-7066-CF6A-444E1A25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 Mono"/>
              </a:rPr>
              <a:t>Initialize an array with some values</a:t>
            </a:r>
            <a:r>
              <a:rPr lang="en-US" dirty="0">
                <a:latin typeface="Söhne Mono"/>
              </a:rPr>
              <a:t>(0.3)</a:t>
            </a:r>
            <a:endParaRPr lang="en-US" b="0" i="0" dirty="0">
              <a:effectLst/>
              <a:latin typeface="Söhne Mono"/>
            </a:endParaRPr>
          </a:p>
          <a:p>
            <a:r>
              <a:rPr lang="en-US" b="0" i="0" dirty="0">
                <a:effectLst/>
                <a:latin typeface="Söhne Mono"/>
              </a:rPr>
              <a:t>Calculate the number of elements in the array</a:t>
            </a:r>
            <a:r>
              <a:rPr lang="en-US" dirty="0">
                <a:latin typeface="Söhne Mono"/>
              </a:rPr>
              <a:t> or do it directly with static value(0.3)</a:t>
            </a:r>
          </a:p>
          <a:p>
            <a:r>
              <a:rPr lang="en-US" b="0" i="0" dirty="0">
                <a:effectLst/>
                <a:latin typeface="Söhne Mono"/>
              </a:rPr>
              <a:t>Print the elements of the array before sorting(optional)</a:t>
            </a:r>
          </a:p>
          <a:p>
            <a:r>
              <a:rPr lang="en-US" dirty="0">
                <a:latin typeface="Söhne Mono"/>
              </a:rPr>
              <a:t>Bubble sort: (2)</a:t>
            </a:r>
          </a:p>
          <a:p>
            <a:pPr lvl="1"/>
            <a:r>
              <a:rPr lang="en-US" dirty="0">
                <a:latin typeface="Söhne Mono"/>
              </a:rPr>
              <a:t>Two for() cycle</a:t>
            </a:r>
          </a:p>
          <a:p>
            <a:pPr lvl="1"/>
            <a:r>
              <a:rPr lang="en-US" dirty="0">
                <a:latin typeface="Söhne Mono"/>
              </a:rPr>
              <a:t>Swap items</a:t>
            </a:r>
          </a:p>
          <a:p>
            <a:r>
              <a:rPr lang="en-US" b="0" i="0" dirty="0">
                <a:effectLst/>
                <a:latin typeface="Söhne Mono"/>
              </a:rPr>
              <a:t>Print the elements of the array after sorting </a:t>
            </a:r>
            <a:r>
              <a:rPr lang="en-US" dirty="0">
                <a:latin typeface="Söhne Mono"/>
              </a:rPr>
              <a:t>(0.3)</a:t>
            </a:r>
          </a:p>
          <a:p>
            <a:endParaRPr lang="en-US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412616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B1F8-86EF-75FF-97C2-68510218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D53D-6050-F6A3-3BC9-A5EA7858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Insertion sort in C programing language (Descending)</a:t>
            </a:r>
          </a:p>
          <a:p>
            <a:r>
              <a:rPr lang="en-US" dirty="0"/>
              <a:t>Sort 5 names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– copy y into x</a:t>
            </a:r>
          </a:p>
          <a:p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– compare y with x, x&gt;y =&gt; 1, x=y =&gt;0, x&lt;y =&gt;-1</a:t>
            </a:r>
          </a:p>
        </p:txBody>
      </p:sp>
    </p:spTree>
    <p:extLst>
      <p:ext uri="{BB962C8B-B14F-4D97-AF65-F5344CB8AC3E}">
        <p14:creationId xmlns:p14="http://schemas.microsoft.com/office/powerpoint/2010/main" val="403146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BBB5-0286-3BF9-C17D-5D6147DF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for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0144-358B-81FF-E858-D321BF77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 Mono"/>
              </a:rPr>
              <a:t>Define an array of strings (0.25)</a:t>
            </a:r>
          </a:p>
          <a:p>
            <a:r>
              <a:rPr lang="en-US" b="0" i="0" dirty="0">
                <a:effectLst/>
                <a:latin typeface="Söhne Mono"/>
              </a:rPr>
              <a:t>Calculate the number of elements in the array</a:t>
            </a:r>
            <a:r>
              <a:rPr lang="en-US" dirty="0">
                <a:latin typeface="Söhne Mono"/>
              </a:rPr>
              <a:t> or do it directly </a:t>
            </a:r>
            <a:r>
              <a:rPr lang="en-US">
                <a:latin typeface="Söhne Mono"/>
              </a:rPr>
              <a:t>with static value</a:t>
            </a:r>
            <a:r>
              <a:rPr lang="en-US" dirty="0">
                <a:latin typeface="Söhne Mono"/>
              </a:rPr>
              <a:t>(0.25)</a:t>
            </a:r>
          </a:p>
          <a:p>
            <a:r>
              <a:rPr lang="en-US" b="0" i="0" dirty="0">
                <a:effectLst/>
                <a:latin typeface="Söhne Mono"/>
              </a:rPr>
              <a:t>Temporary variable to hold the current string being sorted</a:t>
            </a:r>
            <a:r>
              <a:rPr lang="en-US" dirty="0">
                <a:latin typeface="Söhne Mono"/>
              </a:rPr>
              <a:t>(0.25)</a:t>
            </a:r>
            <a:endParaRPr lang="en-US" b="0" i="0" dirty="0">
              <a:effectLst/>
              <a:latin typeface="Söhne Mono"/>
            </a:endParaRPr>
          </a:p>
          <a:p>
            <a:r>
              <a:rPr lang="en-US" b="0" i="0" dirty="0">
                <a:effectLst/>
                <a:latin typeface="Söhne Mono"/>
              </a:rPr>
              <a:t>Insertion sort(2)</a:t>
            </a:r>
          </a:p>
          <a:p>
            <a:pPr lvl="1"/>
            <a:r>
              <a:rPr lang="en-US" b="0" i="0" dirty="0">
                <a:effectLst/>
                <a:latin typeface="Söhne Mono"/>
              </a:rPr>
              <a:t>Store the current string in the 'key' variable</a:t>
            </a:r>
            <a:endParaRPr lang="en-US" dirty="0">
              <a:latin typeface="Söhne Mono"/>
            </a:endParaRPr>
          </a:p>
          <a:p>
            <a:pPr lvl="1"/>
            <a:r>
              <a:rPr lang="en-US" b="0" i="0" dirty="0">
                <a:effectLst/>
                <a:latin typeface="Söhne Mono"/>
              </a:rPr>
              <a:t>Compare and move elements to make space for 'key' in the sorted part of the array</a:t>
            </a:r>
          </a:p>
          <a:p>
            <a:pPr lvl="1"/>
            <a:r>
              <a:rPr lang="en-US" b="0" i="0" dirty="0">
                <a:effectLst/>
                <a:latin typeface="Söhne Mono"/>
              </a:rPr>
              <a:t>Insert 'key' into the correct position</a:t>
            </a:r>
          </a:p>
          <a:p>
            <a:r>
              <a:rPr lang="en-US" b="0" i="0" dirty="0">
                <a:effectLst/>
                <a:latin typeface="Söhne Mono"/>
              </a:rPr>
              <a:t>Print the sorted array</a:t>
            </a:r>
            <a:r>
              <a:rPr lang="en-US" dirty="0">
                <a:latin typeface="Söhne Mono"/>
              </a:rPr>
              <a:t>(0.25)</a:t>
            </a:r>
          </a:p>
        </p:txBody>
      </p:sp>
    </p:spTree>
    <p:extLst>
      <p:ext uri="{BB962C8B-B14F-4D97-AF65-F5344CB8AC3E}">
        <p14:creationId xmlns:p14="http://schemas.microsoft.com/office/powerpoint/2010/main" val="296348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193A-2FC2-E4B0-67AA-5579D09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to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D69A-D17E-BAA3-C221-4333F427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(int *)malloc(size *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 err="1"/>
              <a:t>printf</a:t>
            </a:r>
            <a:r>
              <a:rPr lang="en-US" dirty="0"/>
              <a:t>(“Enter values, for end </a:t>
            </a:r>
            <a:r>
              <a:rPr lang="en-US" dirty="0" err="1"/>
              <a:t>tipe</a:t>
            </a:r>
            <a:r>
              <a:rPr lang="en-US" dirty="0"/>
              <a:t> 0: \n");</a:t>
            </a:r>
          </a:p>
          <a:p>
            <a:r>
              <a:rPr lang="en-US" dirty="0"/>
              <a:t>if (values&gt;= size)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 = (int *)</a:t>
            </a:r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size *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free(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05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 Mono</vt:lpstr>
      <vt:lpstr>Office Theme</vt:lpstr>
      <vt:lpstr>Bubble sort </vt:lpstr>
      <vt:lpstr>Help for Bubble sort</vt:lpstr>
      <vt:lpstr>Insertion sort</vt:lpstr>
      <vt:lpstr>Help for Insertion sort</vt:lpstr>
      <vt:lpstr>Bonus to Selection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</dc:title>
  <dc:creator>Darsa, Marek</dc:creator>
  <cp:lastModifiedBy>Darsa, Marek</cp:lastModifiedBy>
  <cp:revision>2</cp:revision>
  <dcterms:created xsi:type="dcterms:W3CDTF">2023-11-01T10:15:00Z</dcterms:created>
  <dcterms:modified xsi:type="dcterms:W3CDTF">2023-11-01T21:46:09Z</dcterms:modified>
</cp:coreProperties>
</file>