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3429D-74C5-4D2B-ACC7-3DE01E62A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D0AC4-F76F-4ED7-94F5-F7603D79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547B2-3A70-4765-8A7C-77B734E4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E121C-AE32-4F18-BA43-E2D82532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58128-13DC-47FF-9EF3-264673F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BFD06-D6A6-41E0-B5C3-6C2AA02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C8B80-F183-4159-A3E0-8273DACCB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5475B-C82A-46D5-A0CB-E44CB8E4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42A7B-CEBB-4EB0-A933-4E3617CD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F3A6A-DBA6-4948-9490-6AC3005A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2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69E9AC-2D7E-463E-9096-DF5421550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F28CEF-0485-4B54-BF8C-4B2C8DE2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D602E-28A7-42F6-B373-EF139795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5FB81-0D43-4FE3-8481-F088A407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A566A-EAE1-47BC-93A0-BC3ACFF6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234B-6CCA-428F-A3E8-AF6FC7EE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8F92A-409D-4218-9548-8468981B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0C02AA-4C3C-42EF-901F-05B4D8FE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33E5FA-2F19-4AE5-A2CF-03D5661A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21F74-785C-43C8-8D99-98F51DA3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49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BE78A-0B8C-4CEF-81F7-C7BF9CFC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12B210-07CD-4E9C-922D-F41E3FD6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35485-5D0F-4680-9743-6434B90E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B8CD1-9CD1-4CE3-AD95-FE1D467A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8B01A-8354-455B-AB09-0D5EEED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1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04560-247D-48B2-A710-2CE14C1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981BA-596F-4DB2-88F4-148438529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C57052-79CF-4EBC-B334-515A1388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8F98D-60D5-4890-9303-C54A902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A0603D-F2CA-4E14-8688-70E7076B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3B76B3-E06D-401A-B4A9-5865BB3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5FD54-A63D-4E22-A62B-55B3EA36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A4FD2-7406-4004-8F9F-9512E4A7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3A3779-901D-46FD-BBED-D4414227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ACE3D-641A-4F72-AD42-53BC84DCD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A0B0E8-444E-4396-AAC2-9239B8EA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4DFA78-E5E2-488E-9784-37C41FEB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A22D50-0E9D-49E9-BD5C-C935604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D119AF-34F3-45FE-A061-88D445B5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70BA-09CB-4E5C-BF1B-31C7C59C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37D660-EE1C-4932-882D-5D175A4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0A39CF-D3A9-42A9-ACA2-45686C3B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9BD28C-6D01-4F92-AB03-DCDD68A2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51097F-C6C7-44AF-A7C6-FE4BF6E7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E248E3-1BC2-411A-864A-8B49D5D4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8AD01-837E-4AE0-B5B2-9360A17C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5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E2FF9-9861-4040-BCD4-88AAE4B4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BDE12-300B-4F38-ADFA-460F1A01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FAD3A8-E5DF-47A2-805F-5B495239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9261F-02D9-4AF2-BFF7-7AC634F1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96FF6-E211-4F84-88BF-014FA6D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304A4-F3F1-482E-9B42-F0DB8326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5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A9950-640A-4D43-B629-B14E6999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FBF93D-D0D8-4684-89AE-40F8BD9D1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E8860-C486-4E4E-962F-2E69C749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6AB4A-57F8-4B5F-B009-C7F9D747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BE00E-7D22-4949-9D0D-EFCA55CD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FA6F49-1414-4B24-ACE4-37025FC4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138C50-9564-4154-B4EF-B204044C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E01643-6CE6-4EFC-B72E-B180ED58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F36C2-4FC3-4A43-BE68-200261594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C73C-DDB5-4EC6-9B36-193B6D95FA97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A2783-302E-4B8A-B535-0915A032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9B50B-0760-4C96-ACE0-99D74EFCE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2AD7-5C90-41BF-A486-C502C3413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85F57-DF0E-4593-B3EA-4BEAB716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025"/>
            <a:ext cx="9144000" cy="173419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Base roulante pour la coupe de France de robotique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B8358D-31A9-4D43-8D6E-B734EA1B2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7" t="16106" r="21524" b="36952"/>
          <a:stretch/>
        </p:blipFill>
        <p:spPr>
          <a:xfrm>
            <a:off x="4031226" y="2687927"/>
            <a:ext cx="4129548" cy="36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17243-6CBD-45C8-84F3-DFC97FE4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Conception mécanique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FB640-5D00-4080-9D8A-5AFF9772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709" cy="4351338"/>
          </a:xfrm>
        </p:spPr>
        <p:txBody>
          <a:bodyPr/>
          <a:lstStyle/>
          <a:p>
            <a:r>
              <a:rPr lang="fr-FR" dirty="0"/>
              <a:t>Châssis en </a:t>
            </a:r>
            <a:r>
              <a:rPr lang="fr-FR" dirty="0" err="1"/>
              <a:t>MakerBeam</a:t>
            </a:r>
            <a:r>
              <a:rPr lang="fr-FR" dirty="0"/>
              <a:t> </a:t>
            </a:r>
          </a:p>
          <a:p>
            <a:r>
              <a:rPr lang="fr-FR" dirty="0"/>
              <a:t>2 Moteurs CC</a:t>
            </a:r>
          </a:p>
          <a:p>
            <a:r>
              <a:rPr lang="fr-FR" dirty="0"/>
              <a:t>2 Roues de roller </a:t>
            </a:r>
          </a:p>
          <a:p>
            <a:r>
              <a:rPr lang="fr-FR" dirty="0"/>
              <a:t>2 roues folles (billes)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08235F-7871-4C5B-BD0D-4D3E4643D2A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2" r="18839" b="16294"/>
          <a:stretch/>
        </p:blipFill>
        <p:spPr bwMode="auto">
          <a:xfrm>
            <a:off x="6706768" y="1690688"/>
            <a:ext cx="4647032" cy="4690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075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405BB-F14B-496A-8F9B-FB19B39A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2018" cy="1325563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L’électronique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E8A5C-E412-40C5-95E5-C9FA61E5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/>
          <a:lstStyle/>
          <a:p>
            <a:r>
              <a:rPr lang="fr-FR" dirty="0"/>
              <a:t>Arduino Méga</a:t>
            </a:r>
          </a:p>
          <a:p>
            <a:r>
              <a:rPr lang="fr-FR" dirty="0"/>
              <a:t>Arduino </a:t>
            </a:r>
            <a:r>
              <a:rPr lang="fr-FR" dirty="0" err="1"/>
              <a:t>Motor</a:t>
            </a:r>
            <a:r>
              <a:rPr lang="fr-FR" dirty="0"/>
              <a:t> Shield </a:t>
            </a:r>
          </a:p>
          <a:p>
            <a:r>
              <a:rPr lang="fr-FR" dirty="0"/>
              <a:t>Broadband </a:t>
            </a:r>
          </a:p>
          <a:p>
            <a:r>
              <a:rPr lang="fr-FR" dirty="0"/>
              <a:t>5 capteurs de proximité </a:t>
            </a:r>
          </a:p>
          <a:p>
            <a:r>
              <a:rPr lang="fr-FR" dirty="0"/>
              <a:t>Un accéléromètre / gyro </a:t>
            </a:r>
          </a:p>
          <a:p>
            <a:r>
              <a:rPr lang="fr-FR" dirty="0"/>
              <a:t>2 codeurs incrémentaux </a:t>
            </a:r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0D5B3DFC-A891-4938-BB89-DE9B4D8F63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723" y="796910"/>
            <a:ext cx="3435115" cy="17875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3A00D6-6FD5-40C8-BABF-938A4933AD4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t="9785" r="18116" b="11775"/>
          <a:stretch/>
        </p:blipFill>
        <p:spPr bwMode="auto">
          <a:xfrm>
            <a:off x="7183723" y="3016250"/>
            <a:ext cx="2101850" cy="1636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106556-4442-49CE-A8BC-769F0463F10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24545" r="22273" b="25000"/>
          <a:stretch/>
        </p:blipFill>
        <p:spPr bwMode="auto">
          <a:xfrm>
            <a:off x="9646902" y="3055262"/>
            <a:ext cx="1706898" cy="1636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E4F91774-F000-4303-85EC-5A6BB47A55F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2" y="4849659"/>
            <a:ext cx="1828800" cy="1720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FD6749-BE33-4F79-9AFC-6DED6289B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723" y="4849659"/>
            <a:ext cx="1706898" cy="17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C981-A0FE-47A0-9BCF-52E00124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Schéma électrique : a revoir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0E79376-C356-49CD-AD72-AF816082034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4" t="25997" r="2694" b="22356"/>
          <a:stretch/>
        </p:blipFill>
        <p:spPr bwMode="auto">
          <a:xfrm>
            <a:off x="838200" y="1954812"/>
            <a:ext cx="10515600" cy="4092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46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3307C-A9EB-4DDA-8E22-454DB901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code du robot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5DF86-363B-4C59-894D-92B98CB5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Utilisation de bibliothèque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Création de nos propres bibliothèques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Programmation objet en C++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Factorisation du code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06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7454C-A337-4AEA-981D-B6C3D0F3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628"/>
            <a:ext cx="10515600" cy="905164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Diagramme UML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8ACD6A-4307-4648-BDD0-597E2E57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84" y="1106792"/>
            <a:ext cx="10099831" cy="55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4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41C76-DDDC-4241-9171-32C4E18E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d’une Bibliothèque : Base roulante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7DB4B-32D8-41F8-9484-7B9D6310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// code à mettre ici </a:t>
            </a:r>
          </a:p>
        </p:txBody>
      </p:sp>
    </p:spTree>
    <p:extLst>
      <p:ext uri="{BB962C8B-B14F-4D97-AF65-F5344CB8AC3E}">
        <p14:creationId xmlns:p14="http://schemas.microsoft.com/office/powerpoint/2010/main" val="4195501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84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Base roulante pour la coupe de France de robotique</vt:lpstr>
      <vt:lpstr>Conception mécanique </vt:lpstr>
      <vt:lpstr>L’électronique </vt:lpstr>
      <vt:lpstr>Schéma électrique : a revoir </vt:lpstr>
      <vt:lpstr>Le code du robot</vt:lpstr>
      <vt:lpstr>Diagramme UML </vt:lpstr>
      <vt:lpstr>Détail d’une Bibliothèque : Base roulante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roulante pour la coupe de France de robotique</dc:title>
  <dc:creator>Sébastien PACQUETEAU</dc:creator>
  <cp:lastModifiedBy>Sébastien PACQUETEAU</cp:lastModifiedBy>
  <cp:revision>4</cp:revision>
  <dcterms:created xsi:type="dcterms:W3CDTF">2018-05-15T15:44:45Z</dcterms:created>
  <dcterms:modified xsi:type="dcterms:W3CDTF">2018-05-15T20:15:44Z</dcterms:modified>
</cp:coreProperties>
</file>