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/>
    <p:restoredTop sz="94438"/>
  </p:normalViewPr>
  <p:slideViewPr>
    <p:cSldViewPr snapToGrid="0" snapToObjects="1">
      <p:cViewPr varScale="1">
        <p:scale>
          <a:sx n="110" d="100"/>
          <a:sy n="110" d="100"/>
        </p:scale>
        <p:origin x="208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DA29D-AC3E-9344-8CAA-D3245BACD5F1}" type="datetimeFigureOut">
              <a:rPr lang="en-US" smtClean="0"/>
              <a:t>7/27/18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1B8F7-477C-A24E-9875-FAB507360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1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FE31-011D-BE47-A4D0-B9EC6D841B01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8F15-61CB-1D4F-90DA-8456E3EEA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9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FE31-011D-BE47-A4D0-B9EC6D841B01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8F15-61CB-1D4F-90DA-8456E3EEA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77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FE31-011D-BE47-A4D0-B9EC6D841B01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8F15-61CB-1D4F-90DA-8456E3EEA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FE31-011D-BE47-A4D0-B9EC6D841B01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8F15-61CB-1D4F-90DA-8456E3EEA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7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FE31-011D-BE47-A4D0-B9EC6D841B01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8F15-61CB-1D4F-90DA-8456E3EEA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43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FE31-011D-BE47-A4D0-B9EC6D841B01}" type="datetimeFigureOut">
              <a:rPr lang="en-US" smtClean="0"/>
              <a:t>7/27/18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8F15-61CB-1D4F-90DA-8456E3EEA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9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FE31-011D-BE47-A4D0-B9EC6D841B01}" type="datetimeFigureOut">
              <a:rPr lang="en-US" smtClean="0"/>
              <a:t>7/27/18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8F15-61CB-1D4F-90DA-8456E3EEA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FE31-011D-BE47-A4D0-B9EC6D841B01}" type="datetimeFigureOut">
              <a:rPr lang="en-US" smtClean="0"/>
              <a:t>7/27/18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8F15-61CB-1D4F-90DA-8456E3EEA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5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FE31-011D-BE47-A4D0-B9EC6D841B01}" type="datetimeFigureOut">
              <a:rPr lang="en-US" smtClean="0"/>
              <a:t>7/27/18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8F15-61CB-1D4F-90DA-8456E3EEA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FE31-011D-BE47-A4D0-B9EC6D841B01}" type="datetimeFigureOut">
              <a:rPr lang="en-US" smtClean="0"/>
              <a:t>7/27/18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8F15-61CB-1D4F-90DA-8456E3EEA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6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FE31-011D-BE47-A4D0-B9EC6D841B01}" type="datetimeFigureOut">
              <a:rPr lang="en-US" smtClean="0"/>
              <a:t>7/27/18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8F15-61CB-1D4F-90DA-8456E3EEA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2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0FE31-011D-BE47-A4D0-B9EC6D841B01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A8F15-61CB-1D4F-90DA-8456E3EEA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1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35" y="1118846"/>
            <a:ext cx="2904672" cy="38123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89397" y="2477671"/>
                <a:ext cx="774827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𝜋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397" y="2477671"/>
                <a:ext cx="774827" cy="11079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470099"/>
              </p:ext>
            </p:extLst>
          </p:nvPr>
        </p:nvGraphicFramePr>
        <p:xfrm>
          <a:off x="7012214" y="1366933"/>
          <a:ext cx="4793344" cy="3329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672"/>
                <a:gridCol w="2396672"/>
              </a:tblGrid>
              <a:tr h="50338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Probability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93710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Move Left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3710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Move Right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3710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Do Nothing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4229652" y="2862344"/>
            <a:ext cx="571500" cy="33865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152469" y="2862344"/>
            <a:ext cx="571500" cy="33865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3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142459"/>
              </p:ext>
            </p:extLst>
          </p:nvPr>
        </p:nvGraphicFramePr>
        <p:xfrm>
          <a:off x="3152588" y="755525"/>
          <a:ext cx="5111512" cy="51120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216"/>
                <a:gridCol w="730216"/>
                <a:gridCol w="730216"/>
                <a:gridCol w="730216"/>
                <a:gridCol w="730216"/>
                <a:gridCol w="730216"/>
                <a:gridCol w="730216"/>
              </a:tblGrid>
              <a:tr h="7302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501" marR="57501" marT="28756" marB="28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501" marR="57501" marT="28756" marB="28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501" marR="57501" marT="28756" marB="28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501" marR="57501" marT="28756" marB="28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501" marR="57501" marT="28756" marB="28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501" marR="57501" marT="28756" marB="28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501" marR="57501" marT="28756" marB="28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7302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501" marR="57501" marT="28756" marB="28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501" marR="57501" marT="28756" marB="28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501" marR="57501" marT="28756" marB="28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501" marR="57501" marT="28756" marB="28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501" marR="57501" marT="28756" marB="28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501" marR="57501" marT="28756" marB="28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501" marR="57501" marT="28756" marB="28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028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501" marR="57501" marT="28756" marB="28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501" marR="57501" marT="28756" marB="28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501" marR="57501" marT="28756" marB="28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501" marR="57501" marT="28756" marB="28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501" marR="57501" marT="28756" marB="28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501" marR="57501" marT="28756" marB="28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501" marR="57501" marT="28756" marB="28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02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501" marR="57501" marT="28756" marB="28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501" marR="57501" marT="28756" marB="28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501" marR="57501" marT="28756" marB="28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501" marR="57501" marT="28756" marB="28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501" marR="57501" marT="28756" marB="28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501" marR="57501" marT="28756" marB="28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501" marR="57501" marT="28756" marB="28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02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501" marR="57501" marT="28756" marB="28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501" marR="57501" marT="28756" marB="28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501" marR="57501" marT="28756" marB="28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501" marR="57501" marT="28756" marB="28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501" marR="57501" marT="28756" marB="28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501" marR="57501" marT="28756" marB="28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501" marR="57501" marT="28756" marB="28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7302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501" marR="57501" marT="28756" marB="28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501" marR="57501" marT="28756" marB="28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501" marR="57501" marT="28756" marB="28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501" marR="57501" marT="28756" marB="28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501" marR="57501" marT="28756" marB="28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501" marR="57501" marT="28756" marB="28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501" marR="57501" marT="28756" marB="28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02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501" marR="57501" marT="28756" marB="28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501" marR="57501" marT="28756" marB="28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501" marR="57501" marT="28756" marB="28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501" marR="57501" marT="28756" marB="28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501" marR="57501" marT="28756" marB="28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501" marR="57501" marT="28756" marB="28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501" marR="57501" marT="28756" marB="28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712693" y="4079175"/>
            <a:ext cx="412377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5400000">
            <a:off x="1102658" y="3401638"/>
            <a:ext cx="412377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815788" y="2841811"/>
            <a:ext cx="412377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6200000">
            <a:off x="896469" y="2284368"/>
            <a:ext cx="412377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310964" y="4580963"/>
            <a:ext cx="412377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41047" y="4580963"/>
            <a:ext cx="63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Start</a:t>
            </a:r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035611" y="4580963"/>
            <a:ext cx="412377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6200000">
            <a:off x="4035610" y="3814015"/>
            <a:ext cx="412377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6200000">
            <a:off x="4035609" y="3127749"/>
            <a:ext cx="412377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6200000">
            <a:off x="4035609" y="2404925"/>
            <a:ext cx="412377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6200000">
            <a:off x="4035608" y="1668822"/>
            <a:ext cx="412377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4781176" y="1668821"/>
            <a:ext cx="412377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5502155" y="1668821"/>
            <a:ext cx="412377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5400000">
            <a:off x="5502154" y="2404926"/>
            <a:ext cx="412377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5400000">
            <a:off x="6228296" y="3127750"/>
            <a:ext cx="412377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6228295" y="2404925"/>
            <a:ext cx="412377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5400000">
            <a:off x="6228296" y="3872987"/>
            <a:ext cx="412377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6948393" y="3872986"/>
            <a:ext cx="412377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>
            <a:off x="6970805" y="4598890"/>
            <a:ext cx="412377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7708897" y="4598889"/>
            <a:ext cx="412377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16200000">
            <a:off x="4058023" y="5272943"/>
            <a:ext cx="412377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0800000">
            <a:off x="4781175" y="5295355"/>
            <a:ext cx="412377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5479742" y="5295355"/>
            <a:ext cx="412377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0800000">
            <a:off x="6173354" y="5300749"/>
            <a:ext cx="412377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>
            <a:off x="5483444" y="4558551"/>
            <a:ext cx="412377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5400000">
            <a:off x="5502832" y="948506"/>
            <a:ext cx="412377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10800000">
            <a:off x="6228294" y="926094"/>
            <a:ext cx="412377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0800000">
            <a:off x="6948393" y="948505"/>
            <a:ext cx="412377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6976035" y="1668822"/>
            <a:ext cx="412377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10800000">
            <a:off x="7694695" y="1661243"/>
            <a:ext cx="412377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16200000">
            <a:off x="7708895" y="2382513"/>
            <a:ext cx="412377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16200000">
            <a:off x="7687083" y="3089530"/>
            <a:ext cx="412377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3336734" y="2404925"/>
            <a:ext cx="412377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 rot="10800000">
            <a:off x="4763096" y="3111942"/>
            <a:ext cx="412377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341960" y="458007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46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816929"/>
              </p:ext>
            </p:extLst>
          </p:nvPr>
        </p:nvGraphicFramePr>
        <p:xfrm>
          <a:off x="3152588" y="755525"/>
          <a:ext cx="5111512" cy="51120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216"/>
                <a:gridCol w="730216"/>
                <a:gridCol w="730216"/>
                <a:gridCol w="730216"/>
                <a:gridCol w="730216"/>
                <a:gridCol w="730216"/>
                <a:gridCol w="730216"/>
              </a:tblGrid>
              <a:tr h="73028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57501" marR="57501" marT="28756" marB="2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57501" marR="57501" marT="28756" marB="2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57501" marR="57501" marT="28756" marB="2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-9</a:t>
                      </a:r>
                      <a:endParaRPr lang="en-US" sz="1800" dirty="0"/>
                    </a:p>
                  </a:txBody>
                  <a:tcPr marL="57501" marR="57501" marT="28756" marB="2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-10</a:t>
                      </a:r>
                      <a:endParaRPr lang="en-US" sz="1800" dirty="0"/>
                    </a:p>
                  </a:txBody>
                  <a:tcPr marL="57501" marR="57501" marT="28756" marB="2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-11</a:t>
                      </a:r>
                      <a:endParaRPr lang="en-US" sz="1800" dirty="0"/>
                    </a:p>
                  </a:txBody>
                  <a:tcPr marL="57501" marR="57501" marT="28756" marB="2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57501" marR="57501" marT="28756" marB="2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73028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57501" marR="57501" marT="28756" marB="2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-10</a:t>
                      </a:r>
                      <a:endParaRPr lang="en-US" sz="1800" dirty="0"/>
                    </a:p>
                  </a:txBody>
                  <a:tcPr marL="57501" marR="57501" marT="28756" marB="2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-9</a:t>
                      </a:r>
                      <a:endParaRPr lang="en-US" sz="1800" dirty="0"/>
                    </a:p>
                  </a:txBody>
                  <a:tcPr marL="57501" marR="57501" marT="28756" marB="2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-8</a:t>
                      </a:r>
                      <a:endParaRPr lang="en-US" sz="1800" dirty="0"/>
                    </a:p>
                  </a:txBody>
                  <a:tcPr marL="57501" marR="57501" marT="28756" marB="2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57501" marR="57501" marT="28756" marB="2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-12</a:t>
                      </a:r>
                      <a:endParaRPr lang="en-US" sz="1800" dirty="0"/>
                    </a:p>
                  </a:txBody>
                  <a:tcPr marL="57501" marR="57501" marT="28756" marB="2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-13</a:t>
                      </a:r>
                      <a:endParaRPr lang="en-US" sz="1800" dirty="0"/>
                    </a:p>
                  </a:txBody>
                  <a:tcPr marL="57501" marR="57501" marT="28756" marB="2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02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-12</a:t>
                      </a:r>
                      <a:endParaRPr lang="en-US" sz="1800" dirty="0"/>
                    </a:p>
                  </a:txBody>
                  <a:tcPr marL="57501" marR="57501" marT="28756" marB="2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-11</a:t>
                      </a:r>
                      <a:endParaRPr lang="en-US" sz="1800" dirty="0"/>
                    </a:p>
                  </a:txBody>
                  <a:tcPr marL="57501" marR="57501" marT="28756" marB="2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57501" marR="57501" marT="28756" marB="2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-7</a:t>
                      </a:r>
                      <a:endParaRPr lang="en-US" sz="1800" dirty="0"/>
                    </a:p>
                  </a:txBody>
                  <a:tcPr marL="57501" marR="57501" marT="28756" marB="2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-6</a:t>
                      </a:r>
                      <a:endParaRPr lang="en-US" sz="1800" dirty="0"/>
                    </a:p>
                  </a:txBody>
                  <a:tcPr marL="57501" marR="57501" marT="28756" marB="2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57501" marR="57501" marT="28756" marB="2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-14</a:t>
                      </a:r>
                      <a:endParaRPr lang="en-US" sz="1800" dirty="0"/>
                    </a:p>
                  </a:txBody>
                  <a:tcPr marL="57501" marR="57501" marT="28756" marB="2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028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57501" marR="57501" marT="28756" marB="2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-12</a:t>
                      </a:r>
                      <a:endParaRPr lang="en-US" sz="1800" dirty="0"/>
                    </a:p>
                  </a:txBody>
                  <a:tcPr marL="57501" marR="57501" marT="28756" marB="2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-13</a:t>
                      </a:r>
                      <a:endParaRPr lang="en-US" sz="1800" dirty="0"/>
                    </a:p>
                  </a:txBody>
                  <a:tcPr marL="57501" marR="57501" marT="28756" marB="2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57501" marR="57501" marT="28756" marB="2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-5</a:t>
                      </a:r>
                      <a:endParaRPr lang="en-US" sz="1800" dirty="0"/>
                    </a:p>
                  </a:txBody>
                  <a:tcPr marL="57501" marR="57501" marT="28756" marB="2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57501" marR="57501" marT="28756" marB="2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-15</a:t>
                      </a:r>
                      <a:endParaRPr lang="en-US" sz="1800" dirty="0"/>
                    </a:p>
                  </a:txBody>
                  <a:tcPr marL="57501" marR="57501" marT="28756" marB="2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028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57501" marR="57501" marT="28756" marB="2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-13</a:t>
                      </a:r>
                      <a:endParaRPr lang="en-US" sz="1800" dirty="0"/>
                    </a:p>
                  </a:txBody>
                  <a:tcPr marL="57501" marR="57501" marT="28756" marB="2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57501" marR="57501" marT="28756" marB="2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57501" marR="57501" marT="28756" marB="2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-4</a:t>
                      </a:r>
                      <a:endParaRPr lang="en-US" sz="1800" dirty="0"/>
                    </a:p>
                  </a:txBody>
                  <a:tcPr marL="57501" marR="57501" marT="28756" marB="2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-3</a:t>
                      </a:r>
                      <a:endParaRPr lang="en-US" sz="1800" dirty="0"/>
                    </a:p>
                  </a:txBody>
                  <a:tcPr marL="57501" marR="57501" marT="28756" marB="2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57501" marR="57501" marT="28756" marB="2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7302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-15</a:t>
                      </a:r>
                      <a:endParaRPr lang="en-US" sz="1800" dirty="0"/>
                    </a:p>
                  </a:txBody>
                  <a:tcPr marL="57501" marR="57501" marT="28756" marB="2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-14</a:t>
                      </a:r>
                      <a:endParaRPr lang="en-US" sz="1800" dirty="0"/>
                    </a:p>
                  </a:txBody>
                  <a:tcPr marL="57501" marR="57501" marT="28756" marB="2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57501" marR="57501" marT="28756" marB="2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-18</a:t>
                      </a:r>
                      <a:endParaRPr lang="en-US" sz="1800" dirty="0"/>
                    </a:p>
                  </a:txBody>
                  <a:tcPr marL="57501" marR="57501" marT="28756" marB="2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57501" marR="57501" marT="28756" marB="2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-2</a:t>
                      </a:r>
                      <a:endParaRPr lang="en-US" sz="1800" dirty="0"/>
                    </a:p>
                  </a:txBody>
                  <a:tcPr marL="57501" marR="57501" marT="28756" marB="2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-1</a:t>
                      </a:r>
                      <a:endParaRPr lang="en-US" sz="1800" dirty="0"/>
                    </a:p>
                  </a:txBody>
                  <a:tcPr marL="57501" marR="57501" marT="28756" marB="2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028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57501" marR="57501" marT="28756" marB="2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-15</a:t>
                      </a:r>
                      <a:endParaRPr lang="en-US" sz="1800" dirty="0"/>
                    </a:p>
                  </a:txBody>
                  <a:tcPr marL="57501" marR="57501" marT="28756" marB="2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-16</a:t>
                      </a:r>
                      <a:endParaRPr lang="en-US" sz="1800" dirty="0"/>
                    </a:p>
                  </a:txBody>
                  <a:tcPr marL="57501" marR="57501" marT="28756" marB="2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-17</a:t>
                      </a:r>
                      <a:endParaRPr lang="en-US" sz="1800" dirty="0"/>
                    </a:p>
                  </a:txBody>
                  <a:tcPr marL="57501" marR="57501" marT="28756" marB="2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-18</a:t>
                      </a:r>
                      <a:endParaRPr lang="en-US" sz="1800" dirty="0"/>
                    </a:p>
                  </a:txBody>
                  <a:tcPr marL="57501" marR="57501" marT="28756" marB="2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57501" marR="57501" marT="28756" marB="2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57501" marR="57501" marT="28756" marB="287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41047" y="4580963"/>
            <a:ext cx="63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Start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41960" y="458007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8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592536"/>
              </p:ext>
            </p:extLst>
          </p:nvPr>
        </p:nvGraphicFramePr>
        <p:xfrm>
          <a:off x="2372656" y="2160494"/>
          <a:ext cx="1777410" cy="17711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470"/>
                <a:gridCol w="592470"/>
                <a:gridCol w="592470"/>
              </a:tblGrid>
              <a:tr h="590371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46086" marR="146086" marT="73047" marB="7304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46086" marR="146086" marT="73047" marB="73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46086" marR="146086" marT="73047" marB="73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371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46086" marR="146086" marT="73047" marB="7304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46086" marR="146086" marT="73047" marB="73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46086" marR="146086" marT="73047" marB="73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371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46086" marR="146086" marT="73047" marB="7304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46086" marR="146086" marT="73047" marB="73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46086" marR="146086" marT="73047" marB="73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3050690" y="2840603"/>
            <a:ext cx="421341" cy="42134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/>
          <p:cNvSpPr/>
          <p:nvPr/>
        </p:nvSpPr>
        <p:spPr>
          <a:xfrm rot="2700000">
            <a:off x="2407794" y="3379450"/>
            <a:ext cx="508829" cy="508829"/>
          </a:xfrm>
          <a:prstGeom prst="plus">
            <a:avLst>
              <a:gd name="adj" fmla="val 45988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74940" y="3423194"/>
            <a:ext cx="421341" cy="421341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25611"/>
              </p:ext>
            </p:extLst>
          </p:nvPr>
        </p:nvGraphicFramePr>
        <p:xfrm>
          <a:off x="6352986" y="281231"/>
          <a:ext cx="1777410" cy="17711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470"/>
                <a:gridCol w="592470"/>
                <a:gridCol w="592470"/>
              </a:tblGrid>
              <a:tr h="590371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46086" marR="146086" marT="73047" marB="7304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46086" marR="146086" marT="73047" marB="73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46086" marR="146086" marT="73047" marB="73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371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46086" marR="146086" marT="73047" marB="7304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46086" marR="146086" marT="73047" marB="73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46086" marR="146086" marT="73047" marB="73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371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46086" marR="146086" marT="73047" marB="7304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46086" marR="146086" marT="73047" marB="73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46086" marR="146086" marT="73047" marB="73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031020" y="961340"/>
            <a:ext cx="421341" cy="42134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ross 19"/>
          <p:cNvSpPr/>
          <p:nvPr/>
        </p:nvSpPr>
        <p:spPr>
          <a:xfrm rot="2700000">
            <a:off x="6381686" y="1492207"/>
            <a:ext cx="508829" cy="508829"/>
          </a:xfrm>
          <a:prstGeom prst="plus">
            <a:avLst>
              <a:gd name="adj" fmla="val 45988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655270" y="1543931"/>
            <a:ext cx="421341" cy="42134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 rot="2700000">
            <a:off x="6388123" y="340519"/>
            <a:ext cx="508829" cy="508829"/>
          </a:xfrm>
          <a:prstGeom prst="plus">
            <a:avLst>
              <a:gd name="adj" fmla="val 45988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976144"/>
              </p:ext>
            </p:extLst>
          </p:nvPr>
        </p:nvGraphicFramePr>
        <p:xfrm>
          <a:off x="6352986" y="2160494"/>
          <a:ext cx="1777410" cy="17711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470"/>
                <a:gridCol w="592470"/>
                <a:gridCol w="592470"/>
              </a:tblGrid>
              <a:tr h="590371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46086" marR="146086" marT="73047" marB="7304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46086" marR="146086" marT="73047" marB="73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46086" marR="146086" marT="73047" marB="73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371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46086" marR="146086" marT="73047" marB="7304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46086" marR="146086" marT="73047" marB="73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46086" marR="146086" marT="73047" marB="73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371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46086" marR="146086" marT="73047" marB="7304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46086" marR="146086" marT="73047" marB="73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46086" marR="146086" marT="73047" marB="73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4" name="Oval 23"/>
          <p:cNvSpPr/>
          <p:nvPr/>
        </p:nvSpPr>
        <p:spPr>
          <a:xfrm>
            <a:off x="7031020" y="2840603"/>
            <a:ext cx="421341" cy="42134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/>
          <p:cNvSpPr/>
          <p:nvPr/>
        </p:nvSpPr>
        <p:spPr>
          <a:xfrm rot="2700000">
            <a:off x="6388124" y="3379450"/>
            <a:ext cx="508829" cy="508829"/>
          </a:xfrm>
          <a:prstGeom prst="plus">
            <a:avLst>
              <a:gd name="adj" fmla="val 45988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655270" y="3423194"/>
            <a:ext cx="421341" cy="42134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ross 26"/>
          <p:cNvSpPr/>
          <p:nvPr/>
        </p:nvSpPr>
        <p:spPr>
          <a:xfrm rot="2700000">
            <a:off x="6987276" y="2192059"/>
            <a:ext cx="508829" cy="508829"/>
          </a:xfrm>
          <a:prstGeom prst="plus">
            <a:avLst>
              <a:gd name="adj" fmla="val 45988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202914"/>
              </p:ext>
            </p:extLst>
          </p:nvPr>
        </p:nvGraphicFramePr>
        <p:xfrm>
          <a:off x="6352986" y="4085956"/>
          <a:ext cx="1777410" cy="17711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470"/>
                <a:gridCol w="592470"/>
                <a:gridCol w="592470"/>
              </a:tblGrid>
              <a:tr h="590371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46086" marR="146086" marT="73047" marB="7304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46086" marR="146086" marT="73047" marB="73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46086" marR="146086" marT="73047" marB="73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371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46086" marR="146086" marT="73047" marB="7304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46086" marR="146086" marT="73047" marB="73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46086" marR="146086" marT="73047" marB="73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371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46086" marR="146086" marT="73047" marB="7304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46086" marR="146086" marT="73047" marB="73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46086" marR="146086" marT="73047" marB="73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0" name="Oval 29"/>
          <p:cNvSpPr/>
          <p:nvPr/>
        </p:nvSpPr>
        <p:spPr>
          <a:xfrm>
            <a:off x="7031020" y="4766065"/>
            <a:ext cx="421341" cy="42134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ross 30"/>
          <p:cNvSpPr/>
          <p:nvPr/>
        </p:nvSpPr>
        <p:spPr>
          <a:xfrm rot="2700000">
            <a:off x="6388124" y="5304912"/>
            <a:ext cx="508829" cy="508829"/>
          </a:xfrm>
          <a:prstGeom prst="plus">
            <a:avLst>
              <a:gd name="adj" fmla="val 45988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655270" y="5348656"/>
            <a:ext cx="421341" cy="42134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ross 32"/>
          <p:cNvSpPr/>
          <p:nvPr/>
        </p:nvSpPr>
        <p:spPr>
          <a:xfrm rot="2700000">
            <a:off x="6388122" y="4717098"/>
            <a:ext cx="508829" cy="508829"/>
          </a:xfrm>
          <a:prstGeom prst="plus">
            <a:avLst>
              <a:gd name="adj" fmla="val 45988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4" idx="3"/>
            <a:endCxn id="18" idx="1"/>
          </p:cNvCxnSpPr>
          <p:nvPr/>
        </p:nvCxnSpPr>
        <p:spPr>
          <a:xfrm flipV="1">
            <a:off x="4150066" y="1166787"/>
            <a:ext cx="2202920" cy="18792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3"/>
            <a:endCxn id="23" idx="1"/>
          </p:cNvCxnSpPr>
          <p:nvPr/>
        </p:nvCxnSpPr>
        <p:spPr>
          <a:xfrm>
            <a:off x="4150066" y="3046050"/>
            <a:ext cx="22029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" idx="3"/>
            <a:endCxn id="29" idx="1"/>
          </p:cNvCxnSpPr>
          <p:nvPr/>
        </p:nvCxnSpPr>
        <p:spPr>
          <a:xfrm>
            <a:off x="4150066" y="3046050"/>
            <a:ext cx="2202920" cy="19254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43089" y="5944374"/>
            <a:ext cx="123654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err="1" smtClean="0"/>
              <a:t>s</a:t>
            </a:r>
            <a:r>
              <a:rPr lang="en-US" sz="3600" baseline="-25000" dirty="0" err="1" smtClean="0"/>
              <a:t>t</a:t>
            </a:r>
            <a:endParaRPr lang="en-US" sz="3600" dirty="0"/>
          </a:p>
        </p:txBody>
      </p:sp>
      <p:sp>
        <p:nvSpPr>
          <p:cNvPr id="48" name="TextBox 47"/>
          <p:cNvSpPr txBox="1"/>
          <p:nvPr/>
        </p:nvSpPr>
        <p:spPr>
          <a:xfrm>
            <a:off x="6623419" y="6008594"/>
            <a:ext cx="12365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/>
              <a:t>s</a:t>
            </a:r>
            <a:r>
              <a:rPr lang="en-US" sz="3200" baseline="-25000" dirty="0" smtClean="0"/>
              <a:t>t+1</a:t>
            </a:r>
            <a:endParaRPr lang="en-US" sz="3200" dirty="0"/>
          </a:p>
        </p:txBody>
      </p:sp>
      <p:sp>
        <p:nvSpPr>
          <p:cNvPr id="49" name="TextBox 48"/>
          <p:cNvSpPr txBox="1"/>
          <p:nvPr/>
        </p:nvSpPr>
        <p:spPr>
          <a:xfrm>
            <a:off x="4628920" y="4685411"/>
            <a:ext cx="117496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 smtClean="0"/>
              <a:t>M(</a:t>
            </a:r>
            <a:r>
              <a:rPr lang="en-US" sz="2000" dirty="0" err="1" smtClean="0"/>
              <a:t>s</a:t>
            </a:r>
            <a:r>
              <a:rPr lang="en-US" sz="2000" baseline="-25000" dirty="0" err="1" smtClean="0"/>
              <a:t>t</a:t>
            </a:r>
            <a:r>
              <a:rPr lang="en-US" sz="2000" dirty="0" smtClean="0"/>
              <a:t>, a</a:t>
            </a:r>
            <a:r>
              <a:rPr lang="en-US" sz="2000" baseline="-25000" dirty="0" smtClean="0"/>
              <a:t>t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3500717" y="3908640"/>
            <a:ext cx="75768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err="1"/>
              <a:t>a</a:t>
            </a:r>
            <a:r>
              <a:rPr lang="en-US" sz="2000" baseline="-25000" smtClean="0"/>
              <a:t>t</a:t>
            </a:r>
            <a:endParaRPr lang="en-US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8315252" y="966732"/>
            <a:ext cx="17662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smtClean="0"/>
              <a:t>v(s) = medium</a:t>
            </a:r>
            <a:endParaRPr lang="en-US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8315252" y="2806270"/>
            <a:ext cx="17662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v(s) = high</a:t>
            </a:r>
            <a:endParaRPr 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8315251" y="4712344"/>
            <a:ext cx="17662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v(s) = high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8614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17265" y="3008017"/>
            <a:ext cx="1030146" cy="103014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Code &amp; Debug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017199" y="3008017"/>
            <a:ext cx="1030146" cy="103014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Deploy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047477" y="1378113"/>
            <a:ext cx="1030146" cy="103014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Netflix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86895" y="3008017"/>
            <a:ext cx="1030146" cy="10301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Wake Up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002192" y="4873468"/>
            <a:ext cx="1030146" cy="103014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Nap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/>
          <p:cNvCxnSpPr>
            <a:stCxn id="7" idx="0"/>
            <a:endCxn id="6" idx="4"/>
          </p:cNvCxnSpPr>
          <p:nvPr/>
        </p:nvCxnSpPr>
        <p:spPr>
          <a:xfrm flipV="1">
            <a:off x="3701968" y="2408259"/>
            <a:ext cx="860582" cy="5997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6" idx="7"/>
            <a:endCxn id="6" idx="1"/>
          </p:cNvCxnSpPr>
          <p:nvPr/>
        </p:nvCxnSpPr>
        <p:spPr>
          <a:xfrm rot="16200000" flipV="1">
            <a:off x="4562550" y="1164762"/>
            <a:ext cx="12700" cy="728424"/>
          </a:xfrm>
          <a:prstGeom prst="curvedConnector3">
            <a:avLst>
              <a:gd name="adj1" fmla="val 453724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" idx="6"/>
            <a:endCxn id="4" idx="2"/>
          </p:cNvCxnSpPr>
          <p:nvPr/>
        </p:nvCxnSpPr>
        <p:spPr>
          <a:xfrm>
            <a:off x="4217041" y="3523090"/>
            <a:ext cx="13002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" idx="6"/>
            <a:endCxn id="5" idx="2"/>
          </p:cNvCxnSpPr>
          <p:nvPr/>
        </p:nvCxnSpPr>
        <p:spPr>
          <a:xfrm>
            <a:off x="6547411" y="3523090"/>
            <a:ext cx="14697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" idx="4"/>
            <a:endCxn id="42" idx="0"/>
          </p:cNvCxnSpPr>
          <p:nvPr/>
        </p:nvCxnSpPr>
        <p:spPr>
          <a:xfrm flipH="1">
            <a:off x="5517265" y="4038163"/>
            <a:ext cx="515073" cy="8353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42" idx="2"/>
            <a:endCxn id="7" idx="4"/>
          </p:cNvCxnSpPr>
          <p:nvPr/>
        </p:nvCxnSpPr>
        <p:spPr>
          <a:xfrm rot="10800000">
            <a:off x="3701968" y="4038163"/>
            <a:ext cx="1300224" cy="1350378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" idx="0"/>
            <a:endCxn id="83" idx="3"/>
          </p:cNvCxnSpPr>
          <p:nvPr/>
        </p:nvCxnSpPr>
        <p:spPr>
          <a:xfrm flipV="1">
            <a:off x="6032338" y="1886836"/>
            <a:ext cx="758336" cy="11211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6639813" y="1007551"/>
            <a:ext cx="1030146" cy="103014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Publish Code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88" name="Curved Connector 87"/>
          <p:cNvCxnSpPr>
            <a:stCxn id="5" idx="0"/>
            <a:endCxn id="83" idx="6"/>
          </p:cNvCxnSpPr>
          <p:nvPr/>
        </p:nvCxnSpPr>
        <p:spPr>
          <a:xfrm rot="16200000" flipV="1">
            <a:off x="7358420" y="1834164"/>
            <a:ext cx="1485393" cy="862313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639813" y="590142"/>
            <a:ext cx="1053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 = 3</a:t>
            </a:r>
            <a:endParaRPr lang="en-US" sz="2000" dirty="0"/>
          </a:p>
        </p:txBody>
      </p:sp>
      <p:sp>
        <p:nvSpPr>
          <p:cNvPr id="90" name="TextBox 89"/>
          <p:cNvSpPr txBox="1"/>
          <p:nvPr/>
        </p:nvSpPr>
        <p:spPr>
          <a:xfrm>
            <a:off x="8017199" y="4079756"/>
            <a:ext cx="1053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 = 10</a:t>
            </a:r>
            <a:endParaRPr lang="en-US" sz="2000" dirty="0"/>
          </a:p>
        </p:txBody>
      </p:sp>
      <p:sp>
        <p:nvSpPr>
          <p:cNvPr id="91" name="TextBox 90"/>
          <p:cNvSpPr txBox="1"/>
          <p:nvPr/>
        </p:nvSpPr>
        <p:spPr>
          <a:xfrm>
            <a:off x="6097534" y="3853497"/>
            <a:ext cx="1053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 = -3</a:t>
            </a:r>
            <a:endParaRPr lang="en-US" sz="2000" dirty="0"/>
          </a:p>
        </p:txBody>
      </p:sp>
      <p:sp>
        <p:nvSpPr>
          <p:cNvPr id="92" name="TextBox 91"/>
          <p:cNvSpPr txBox="1"/>
          <p:nvPr/>
        </p:nvSpPr>
        <p:spPr>
          <a:xfrm>
            <a:off x="4998135" y="5929946"/>
            <a:ext cx="1053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 = 1</a:t>
            </a:r>
            <a:endParaRPr lang="en-US" sz="2000" dirty="0"/>
          </a:p>
        </p:txBody>
      </p:sp>
      <p:sp>
        <p:nvSpPr>
          <p:cNvPr id="93" name="TextBox 92"/>
          <p:cNvSpPr txBox="1"/>
          <p:nvPr/>
        </p:nvSpPr>
        <p:spPr>
          <a:xfrm>
            <a:off x="2192535" y="3338424"/>
            <a:ext cx="1053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 = 0</a:t>
            </a:r>
            <a:endParaRPr lang="en-US" sz="2000" dirty="0"/>
          </a:p>
        </p:txBody>
      </p:sp>
      <p:sp>
        <p:nvSpPr>
          <p:cNvPr id="94" name="TextBox 93"/>
          <p:cNvSpPr txBox="1"/>
          <p:nvPr/>
        </p:nvSpPr>
        <p:spPr>
          <a:xfrm>
            <a:off x="3151392" y="1689058"/>
            <a:ext cx="1053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 = -2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696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2327</TotalTime>
  <Words>123</Words>
  <Application>Microsoft Macintosh PowerPoint</Application>
  <PresentationFormat>Widescreen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齊藤 初雲</dc:creator>
  <cp:lastModifiedBy>齊藤 初雲</cp:lastModifiedBy>
  <cp:revision>17</cp:revision>
  <dcterms:created xsi:type="dcterms:W3CDTF">2018-07-26T14:23:57Z</dcterms:created>
  <dcterms:modified xsi:type="dcterms:W3CDTF">2018-07-29T03:18:05Z</dcterms:modified>
</cp:coreProperties>
</file>