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9" r:id="rId4"/>
    <p:sldId id="260" r:id="rId5"/>
    <p:sldId id="261" r:id="rId6"/>
    <p:sldId id="263" r:id="rId7"/>
    <p:sldId id="264" r:id="rId8"/>
    <p:sldId id="265" r:id="rId9"/>
    <p:sldId id="266" r:id="rId10"/>
    <p:sldId id="267" r:id="rId11"/>
    <p:sldId id="268" r:id="rId12"/>
    <p:sldId id="269" r:id="rId13"/>
    <p:sldId id="270" r:id="rId14"/>
    <p:sldId id="271" r:id="rId15"/>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0" Type="http://schemas.openxmlformats.org/officeDocument/2006/relationships/tags" Target="tags/tag246.xml"/><Relationship Id="rId2" Type="http://schemas.openxmlformats.org/officeDocument/2006/relationships/theme" Target="theme/theme1.xml"/><Relationship Id="rId19" Type="http://schemas.openxmlformats.org/officeDocument/2006/relationships/commentAuthors" Target="commentAuthors.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1.png"/><Relationship Id="rId2" Type="http://schemas.openxmlformats.org/officeDocument/2006/relationships/tags" Target="../tags/tag1.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64.xml"/><Relationship Id="rId8" Type="http://schemas.openxmlformats.org/officeDocument/2006/relationships/tags" Target="../tags/tag63.xml"/><Relationship Id="rId7" Type="http://schemas.openxmlformats.org/officeDocument/2006/relationships/tags" Target="../tags/tag62.xml"/><Relationship Id="rId6" Type="http://schemas.openxmlformats.org/officeDocument/2006/relationships/tags" Target="../tags/tag61.xml"/><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image" Target="../media/image1.png"/><Relationship Id="rId2" Type="http://schemas.openxmlformats.org/officeDocument/2006/relationships/tags" Target="../tags/tag58.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75.xml"/><Relationship Id="rId8" Type="http://schemas.openxmlformats.org/officeDocument/2006/relationships/tags" Target="../tags/tag74.xml"/><Relationship Id="rId7" Type="http://schemas.openxmlformats.org/officeDocument/2006/relationships/image" Target="../media/image5.png"/><Relationship Id="rId6" Type="http://schemas.openxmlformats.org/officeDocument/2006/relationships/tags" Target="../tags/tag73.xml"/><Relationship Id="rId5" Type="http://schemas.openxmlformats.org/officeDocument/2006/relationships/image" Target="../media/image4.png"/><Relationship Id="rId4" Type="http://schemas.openxmlformats.org/officeDocument/2006/relationships/tags" Target="../tags/tag72.xml"/><Relationship Id="rId3" Type="http://schemas.openxmlformats.org/officeDocument/2006/relationships/image" Target="../media/image3.jpeg"/><Relationship Id="rId2" Type="http://schemas.openxmlformats.org/officeDocument/2006/relationships/tags" Target="../tags/tag71.xml"/><Relationship Id="rId15" Type="http://schemas.openxmlformats.org/officeDocument/2006/relationships/tags" Target="../tags/tag81.xml"/><Relationship Id="rId14" Type="http://schemas.openxmlformats.org/officeDocument/2006/relationships/tags" Target="../tags/tag80.xml"/><Relationship Id="rId13" Type="http://schemas.openxmlformats.org/officeDocument/2006/relationships/tags" Target="../tags/tag79.xml"/><Relationship Id="rId12" Type="http://schemas.openxmlformats.org/officeDocument/2006/relationships/tags" Target="../tags/tag78.xml"/><Relationship Id="rId11" Type="http://schemas.openxmlformats.org/officeDocument/2006/relationships/tags" Target="../tags/tag77.xml"/><Relationship Id="rId10" Type="http://schemas.openxmlformats.org/officeDocument/2006/relationships/tags" Target="../tags/tag76.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87.xml"/><Relationship Id="rId8" Type="http://schemas.openxmlformats.org/officeDocument/2006/relationships/tags" Target="../tags/tag86.xml"/><Relationship Id="rId7" Type="http://schemas.openxmlformats.org/officeDocument/2006/relationships/tags" Target="../tags/tag85.xml"/><Relationship Id="rId6" Type="http://schemas.openxmlformats.org/officeDocument/2006/relationships/tags" Target="../tags/tag84.xml"/><Relationship Id="rId5" Type="http://schemas.openxmlformats.org/officeDocument/2006/relationships/image" Target="../media/image6.png"/><Relationship Id="rId4" Type="http://schemas.openxmlformats.org/officeDocument/2006/relationships/tags" Target="../tags/tag83.xml"/><Relationship Id="rId3" Type="http://schemas.openxmlformats.org/officeDocument/2006/relationships/image" Target="../media/image3.jpeg"/><Relationship Id="rId2" Type="http://schemas.openxmlformats.org/officeDocument/2006/relationships/tags" Target="../tags/tag82.xml"/><Relationship Id="rId10" Type="http://schemas.openxmlformats.org/officeDocument/2006/relationships/tags" Target="../tags/tag88.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94.xml"/><Relationship Id="rId8" Type="http://schemas.openxmlformats.org/officeDocument/2006/relationships/tags" Target="../tags/tag93.xml"/><Relationship Id="rId7" Type="http://schemas.openxmlformats.org/officeDocument/2006/relationships/tags" Target="../tags/tag92.xml"/><Relationship Id="rId6" Type="http://schemas.openxmlformats.org/officeDocument/2006/relationships/tags" Target="../tags/tag91.xml"/><Relationship Id="rId5" Type="http://schemas.openxmlformats.org/officeDocument/2006/relationships/image" Target="../media/image7.png"/><Relationship Id="rId4" Type="http://schemas.openxmlformats.org/officeDocument/2006/relationships/tags" Target="../tags/tag90.xml"/><Relationship Id="rId3" Type="http://schemas.openxmlformats.org/officeDocument/2006/relationships/image" Target="../media/image3.jpeg"/><Relationship Id="rId2" Type="http://schemas.openxmlformats.org/officeDocument/2006/relationships/tags" Target="../tags/tag89.xml"/><Relationship Id="rId14" Type="http://schemas.openxmlformats.org/officeDocument/2006/relationships/tags" Target="../tags/tag99.xml"/><Relationship Id="rId13" Type="http://schemas.openxmlformats.org/officeDocument/2006/relationships/tags" Target="../tags/tag98.xml"/><Relationship Id="rId12" Type="http://schemas.openxmlformats.org/officeDocument/2006/relationships/tags" Target="../tags/tag97.xml"/><Relationship Id="rId11" Type="http://schemas.openxmlformats.org/officeDocument/2006/relationships/tags" Target="../tags/tag96.xml"/><Relationship Id="rId10" Type="http://schemas.openxmlformats.org/officeDocument/2006/relationships/tags" Target="../tags/tag95.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105.xml"/><Relationship Id="rId8" Type="http://schemas.openxmlformats.org/officeDocument/2006/relationships/tags" Target="../tags/tag104.xml"/><Relationship Id="rId7" Type="http://schemas.openxmlformats.org/officeDocument/2006/relationships/tags" Target="../tags/tag103.xml"/><Relationship Id="rId6" Type="http://schemas.openxmlformats.org/officeDocument/2006/relationships/tags" Target="../tags/tag102.xml"/><Relationship Id="rId5" Type="http://schemas.openxmlformats.org/officeDocument/2006/relationships/image" Target="../media/image6.png"/><Relationship Id="rId4" Type="http://schemas.openxmlformats.org/officeDocument/2006/relationships/tags" Target="../tags/tag101.xml"/><Relationship Id="rId3" Type="http://schemas.openxmlformats.org/officeDocument/2006/relationships/image" Target="../media/image3.jpeg"/><Relationship Id="rId2" Type="http://schemas.openxmlformats.org/officeDocument/2006/relationships/tags" Target="../tags/tag100.xml"/><Relationship Id="rId11" Type="http://schemas.openxmlformats.org/officeDocument/2006/relationships/tags" Target="../tags/tag107.xml"/><Relationship Id="rId10" Type="http://schemas.openxmlformats.org/officeDocument/2006/relationships/tags" Target="../tags/tag106.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13.xml"/><Relationship Id="rId8" Type="http://schemas.openxmlformats.org/officeDocument/2006/relationships/tags" Target="../tags/tag112.xml"/><Relationship Id="rId7" Type="http://schemas.openxmlformats.org/officeDocument/2006/relationships/tags" Target="../tags/tag111.xml"/><Relationship Id="rId6" Type="http://schemas.openxmlformats.org/officeDocument/2006/relationships/tags" Target="../tags/tag110.xml"/><Relationship Id="rId5" Type="http://schemas.openxmlformats.org/officeDocument/2006/relationships/image" Target="../media/image6.png"/><Relationship Id="rId4" Type="http://schemas.openxmlformats.org/officeDocument/2006/relationships/tags" Target="../tags/tag109.xml"/><Relationship Id="rId3" Type="http://schemas.openxmlformats.org/officeDocument/2006/relationships/image" Target="../media/image3.jpeg"/><Relationship Id="rId2" Type="http://schemas.openxmlformats.org/officeDocument/2006/relationships/tags" Target="../tags/tag108.xml"/><Relationship Id="rId13" Type="http://schemas.openxmlformats.org/officeDocument/2006/relationships/tags" Target="../tags/tag117.xml"/><Relationship Id="rId12" Type="http://schemas.openxmlformats.org/officeDocument/2006/relationships/tags" Target="../tags/tag116.xml"/><Relationship Id="rId11" Type="http://schemas.openxmlformats.org/officeDocument/2006/relationships/tags" Target="../tags/tag115.xml"/><Relationship Id="rId10" Type="http://schemas.openxmlformats.org/officeDocument/2006/relationships/tags" Target="../tags/tag114.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23.xml"/><Relationship Id="rId8" Type="http://schemas.openxmlformats.org/officeDocument/2006/relationships/tags" Target="../tags/tag122.xml"/><Relationship Id="rId7" Type="http://schemas.openxmlformats.org/officeDocument/2006/relationships/tags" Target="../tags/tag121.xml"/><Relationship Id="rId6" Type="http://schemas.openxmlformats.org/officeDocument/2006/relationships/tags" Target="../tags/tag120.xml"/><Relationship Id="rId5" Type="http://schemas.openxmlformats.org/officeDocument/2006/relationships/image" Target="../media/image8.png"/><Relationship Id="rId4" Type="http://schemas.openxmlformats.org/officeDocument/2006/relationships/tags" Target="../tags/tag119.xml"/><Relationship Id="rId3" Type="http://schemas.openxmlformats.org/officeDocument/2006/relationships/image" Target="../media/image3.jpeg"/><Relationship Id="rId2" Type="http://schemas.openxmlformats.org/officeDocument/2006/relationships/tags" Target="../tags/tag118.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126.xml"/><Relationship Id="rId3" Type="http://schemas.openxmlformats.org/officeDocument/2006/relationships/tags" Target="../tags/tag125.xml"/><Relationship Id="rId2" Type="http://schemas.openxmlformats.org/officeDocument/2006/relationships/tags" Target="../tags/tag124.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132.xml"/><Relationship Id="rId8" Type="http://schemas.openxmlformats.org/officeDocument/2006/relationships/tags" Target="../tags/tag131.xml"/><Relationship Id="rId7" Type="http://schemas.openxmlformats.org/officeDocument/2006/relationships/tags" Target="../tags/tag130.xml"/><Relationship Id="rId6" Type="http://schemas.openxmlformats.org/officeDocument/2006/relationships/tags" Target="../tags/tag129.xml"/><Relationship Id="rId5" Type="http://schemas.openxmlformats.org/officeDocument/2006/relationships/image" Target="../media/image6.png"/><Relationship Id="rId4" Type="http://schemas.openxmlformats.org/officeDocument/2006/relationships/tags" Target="../tags/tag128.xml"/><Relationship Id="rId3" Type="http://schemas.openxmlformats.org/officeDocument/2006/relationships/image" Target="../media/image3.jpeg"/><Relationship Id="rId2" Type="http://schemas.openxmlformats.org/officeDocument/2006/relationships/tags" Target="../tags/tag127.xml"/><Relationship Id="rId11" Type="http://schemas.openxmlformats.org/officeDocument/2006/relationships/tags" Target="../tags/tag134.xml"/><Relationship Id="rId10" Type="http://schemas.openxmlformats.org/officeDocument/2006/relationships/tags" Target="../tags/tag133.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140.xml"/><Relationship Id="rId8" Type="http://schemas.openxmlformats.org/officeDocument/2006/relationships/tags" Target="../tags/tag139.xml"/><Relationship Id="rId7" Type="http://schemas.openxmlformats.org/officeDocument/2006/relationships/tags" Target="../tags/tag138.xml"/><Relationship Id="rId6" Type="http://schemas.openxmlformats.org/officeDocument/2006/relationships/tags" Target="../tags/tag137.xml"/><Relationship Id="rId5" Type="http://schemas.openxmlformats.org/officeDocument/2006/relationships/image" Target="../media/image6.png"/><Relationship Id="rId4" Type="http://schemas.openxmlformats.org/officeDocument/2006/relationships/tags" Target="../tags/tag136.xml"/><Relationship Id="rId3" Type="http://schemas.openxmlformats.org/officeDocument/2006/relationships/image" Target="../media/image3.jpeg"/><Relationship Id="rId2" Type="http://schemas.openxmlformats.org/officeDocument/2006/relationships/tags" Target="../tags/tag135.xml"/><Relationship Id="rId10" Type="http://schemas.openxmlformats.org/officeDocument/2006/relationships/tags" Target="../tags/tag141.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147.xml"/><Relationship Id="rId8" Type="http://schemas.openxmlformats.org/officeDocument/2006/relationships/tags" Target="../tags/tag146.xml"/><Relationship Id="rId7" Type="http://schemas.openxmlformats.org/officeDocument/2006/relationships/tags" Target="../tags/tag145.xml"/><Relationship Id="rId6" Type="http://schemas.openxmlformats.org/officeDocument/2006/relationships/tags" Target="../tags/tag144.xml"/><Relationship Id="rId5" Type="http://schemas.openxmlformats.org/officeDocument/2006/relationships/image" Target="../media/image6.png"/><Relationship Id="rId4" Type="http://schemas.openxmlformats.org/officeDocument/2006/relationships/tags" Target="../tags/tag143.xml"/><Relationship Id="rId3" Type="http://schemas.openxmlformats.org/officeDocument/2006/relationships/image" Target="../media/image3.jpeg"/><Relationship Id="rId2" Type="http://schemas.openxmlformats.org/officeDocument/2006/relationships/tags" Target="../tags/tag142.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52.xml"/><Relationship Id="rId8" Type="http://schemas.openxmlformats.org/officeDocument/2006/relationships/tags" Target="../tags/tag151.xml"/><Relationship Id="rId7" Type="http://schemas.openxmlformats.org/officeDocument/2006/relationships/image" Target="../media/image5.png"/><Relationship Id="rId6" Type="http://schemas.openxmlformats.org/officeDocument/2006/relationships/tags" Target="../tags/tag150.xml"/><Relationship Id="rId5" Type="http://schemas.openxmlformats.org/officeDocument/2006/relationships/image" Target="../media/image4.png"/><Relationship Id="rId4" Type="http://schemas.openxmlformats.org/officeDocument/2006/relationships/tags" Target="../tags/tag149.xml"/><Relationship Id="rId3" Type="http://schemas.openxmlformats.org/officeDocument/2006/relationships/image" Target="../media/image3.jpeg"/><Relationship Id="rId2" Type="http://schemas.openxmlformats.org/officeDocument/2006/relationships/tags" Target="../tags/tag148.xml"/><Relationship Id="rId13" Type="http://schemas.openxmlformats.org/officeDocument/2006/relationships/tags" Target="../tags/tag156.xml"/><Relationship Id="rId12" Type="http://schemas.openxmlformats.org/officeDocument/2006/relationships/tags" Target="../tags/tag155.xml"/><Relationship Id="rId11" Type="http://schemas.openxmlformats.org/officeDocument/2006/relationships/tags" Target="../tags/tag154.xml"/><Relationship Id="rId10" Type="http://schemas.openxmlformats.org/officeDocument/2006/relationships/tags" Target="../tags/tag153.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62.xml"/><Relationship Id="rId8" Type="http://schemas.openxmlformats.org/officeDocument/2006/relationships/tags" Target="../tags/tag161.xml"/><Relationship Id="rId7" Type="http://schemas.openxmlformats.org/officeDocument/2006/relationships/tags" Target="../tags/tag160.xml"/><Relationship Id="rId6" Type="http://schemas.openxmlformats.org/officeDocument/2006/relationships/tags" Target="../tags/tag159.xml"/><Relationship Id="rId5" Type="http://schemas.openxmlformats.org/officeDocument/2006/relationships/image" Target="../media/image6.png"/><Relationship Id="rId4" Type="http://schemas.openxmlformats.org/officeDocument/2006/relationships/tags" Target="../tags/tag158.xml"/><Relationship Id="rId3" Type="http://schemas.openxmlformats.org/officeDocument/2006/relationships/image" Target="../media/image3.jpeg"/><Relationship Id="rId2" Type="http://schemas.openxmlformats.org/officeDocument/2006/relationships/tags" Target="../tags/tag157.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169.xml"/><Relationship Id="rId8" Type="http://schemas.openxmlformats.org/officeDocument/2006/relationships/tags" Target="../tags/tag168.xml"/><Relationship Id="rId7" Type="http://schemas.openxmlformats.org/officeDocument/2006/relationships/tags" Target="../tags/tag167.xml"/><Relationship Id="rId6" Type="http://schemas.openxmlformats.org/officeDocument/2006/relationships/tags" Target="../tags/tag166.xml"/><Relationship Id="rId5" Type="http://schemas.openxmlformats.org/officeDocument/2006/relationships/tags" Target="../tags/tag165.xml"/><Relationship Id="rId4" Type="http://schemas.openxmlformats.org/officeDocument/2006/relationships/tags" Target="../tags/tag164.xml"/><Relationship Id="rId3" Type="http://schemas.openxmlformats.org/officeDocument/2006/relationships/image" Target="../media/image3.jpeg"/><Relationship Id="rId2" Type="http://schemas.openxmlformats.org/officeDocument/2006/relationships/tags" Target="../tags/tag163.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75.xml"/><Relationship Id="rId8" Type="http://schemas.openxmlformats.org/officeDocument/2006/relationships/tags" Target="../tags/tag174.xml"/><Relationship Id="rId7" Type="http://schemas.openxmlformats.org/officeDocument/2006/relationships/tags" Target="../tags/tag173.xml"/><Relationship Id="rId6" Type="http://schemas.openxmlformats.org/officeDocument/2006/relationships/tags" Target="../tags/tag172.xml"/><Relationship Id="rId5" Type="http://schemas.openxmlformats.org/officeDocument/2006/relationships/image" Target="../media/image6.png"/><Relationship Id="rId4" Type="http://schemas.openxmlformats.org/officeDocument/2006/relationships/tags" Target="../tags/tag171.xml"/><Relationship Id="rId3" Type="http://schemas.openxmlformats.org/officeDocument/2006/relationships/image" Target="../media/image3.jpeg"/><Relationship Id="rId2" Type="http://schemas.openxmlformats.org/officeDocument/2006/relationships/tags" Target="../tags/tag170.xml"/><Relationship Id="rId12" Type="http://schemas.openxmlformats.org/officeDocument/2006/relationships/tags" Target="../tags/tag178.xml"/><Relationship Id="rId11" Type="http://schemas.openxmlformats.org/officeDocument/2006/relationships/tags" Target="../tags/tag177.xml"/><Relationship Id="rId10" Type="http://schemas.openxmlformats.org/officeDocument/2006/relationships/tags" Target="../tags/tag176.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84.xml"/><Relationship Id="rId8" Type="http://schemas.openxmlformats.org/officeDocument/2006/relationships/tags" Target="../tags/tag183.xml"/><Relationship Id="rId7" Type="http://schemas.openxmlformats.org/officeDocument/2006/relationships/tags" Target="../tags/tag182.xml"/><Relationship Id="rId6" Type="http://schemas.openxmlformats.org/officeDocument/2006/relationships/tags" Target="../tags/tag181.xml"/><Relationship Id="rId5" Type="http://schemas.openxmlformats.org/officeDocument/2006/relationships/image" Target="../media/image6.png"/><Relationship Id="rId4" Type="http://schemas.openxmlformats.org/officeDocument/2006/relationships/tags" Target="../tags/tag180.xml"/><Relationship Id="rId3" Type="http://schemas.openxmlformats.org/officeDocument/2006/relationships/image" Target="../media/image3.jpeg"/><Relationship Id="rId2" Type="http://schemas.openxmlformats.org/officeDocument/2006/relationships/tags" Target="../tags/tag179.xml"/><Relationship Id="rId12" Type="http://schemas.openxmlformats.org/officeDocument/2006/relationships/tags" Target="../tags/tag187.xml"/><Relationship Id="rId11" Type="http://schemas.openxmlformats.org/officeDocument/2006/relationships/tags" Target="../tags/tag186.xml"/><Relationship Id="rId10" Type="http://schemas.openxmlformats.org/officeDocument/2006/relationships/tags" Target="../tags/tag185.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93.xml"/><Relationship Id="rId8" Type="http://schemas.openxmlformats.org/officeDocument/2006/relationships/tags" Target="../tags/tag192.xml"/><Relationship Id="rId7" Type="http://schemas.openxmlformats.org/officeDocument/2006/relationships/tags" Target="../tags/tag191.xml"/><Relationship Id="rId6" Type="http://schemas.openxmlformats.org/officeDocument/2006/relationships/tags" Target="../tags/tag190.xml"/><Relationship Id="rId5" Type="http://schemas.openxmlformats.org/officeDocument/2006/relationships/image" Target="../media/image6.png"/><Relationship Id="rId4" Type="http://schemas.openxmlformats.org/officeDocument/2006/relationships/tags" Target="../tags/tag189.xml"/><Relationship Id="rId3" Type="http://schemas.openxmlformats.org/officeDocument/2006/relationships/image" Target="../media/image3.jpeg"/><Relationship Id="rId2" Type="http://schemas.openxmlformats.org/officeDocument/2006/relationships/tags" Target="../tags/tag188.xml"/><Relationship Id="rId12" Type="http://schemas.openxmlformats.org/officeDocument/2006/relationships/tags" Target="../tags/tag196.xml"/><Relationship Id="rId11" Type="http://schemas.openxmlformats.org/officeDocument/2006/relationships/tags" Target="../tags/tag195.xml"/><Relationship Id="rId10" Type="http://schemas.openxmlformats.org/officeDocument/2006/relationships/tags" Target="../tags/tag194.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202.xml"/><Relationship Id="rId8" Type="http://schemas.openxmlformats.org/officeDocument/2006/relationships/tags" Target="../tags/tag201.xml"/><Relationship Id="rId7" Type="http://schemas.openxmlformats.org/officeDocument/2006/relationships/tags" Target="../tags/tag200.xml"/><Relationship Id="rId6" Type="http://schemas.openxmlformats.org/officeDocument/2006/relationships/tags" Target="../tags/tag199.xml"/><Relationship Id="rId5" Type="http://schemas.openxmlformats.org/officeDocument/2006/relationships/image" Target="../media/image6.png"/><Relationship Id="rId4" Type="http://schemas.openxmlformats.org/officeDocument/2006/relationships/tags" Target="../tags/tag198.xml"/><Relationship Id="rId3" Type="http://schemas.openxmlformats.org/officeDocument/2006/relationships/image" Target="../media/image3.jpeg"/><Relationship Id="rId2" Type="http://schemas.openxmlformats.org/officeDocument/2006/relationships/tags" Target="../tags/tag197.xml"/><Relationship Id="rId14" Type="http://schemas.openxmlformats.org/officeDocument/2006/relationships/tags" Target="../tags/tag207.xml"/><Relationship Id="rId13" Type="http://schemas.openxmlformats.org/officeDocument/2006/relationships/tags" Target="../tags/tag206.xml"/><Relationship Id="rId12" Type="http://schemas.openxmlformats.org/officeDocument/2006/relationships/tags" Target="../tags/tag205.xml"/><Relationship Id="rId11" Type="http://schemas.openxmlformats.org/officeDocument/2006/relationships/tags" Target="../tags/tag204.xml"/><Relationship Id="rId10" Type="http://schemas.openxmlformats.org/officeDocument/2006/relationships/tags" Target="../tags/tag203.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214.xml"/><Relationship Id="rId8" Type="http://schemas.openxmlformats.org/officeDocument/2006/relationships/tags" Target="../tags/tag213.xml"/><Relationship Id="rId7" Type="http://schemas.openxmlformats.org/officeDocument/2006/relationships/tags" Target="../tags/tag212.xml"/><Relationship Id="rId6" Type="http://schemas.openxmlformats.org/officeDocument/2006/relationships/tags" Target="../tags/tag211.xml"/><Relationship Id="rId5" Type="http://schemas.openxmlformats.org/officeDocument/2006/relationships/tags" Target="../tags/tag210.xml"/><Relationship Id="rId4" Type="http://schemas.openxmlformats.org/officeDocument/2006/relationships/tags" Target="../tags/tag209.xml"/><Relationship Id="rId3" Type="http://schemas.openxmlformats.org/officeDocument/2006/relationships/image" Target="../media/image3.jpeg"/><Relationship Id="rId2" Type="http://schemas.openxmlformats.org/officeDocument/2006/relationships/tags" Target="../tags/tag208.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1.xml"/><Relationship Id="rId8" Type="http://schemas.openxmlformats.org/officeDocument/2006/relationships/tags" Target="../tags/tag20.xml"/><Relationship Id="rId7" Type="http://schemas.openxmlformats.org/officeDocument/2006/relationships/tags" Target="../tags/tag19.xml"/><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image" Target="../media/image2.png"/><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5.xml"/><Relationship Id="rId8" Type="http://schemas.openxmlformats.org/officeDocument/2006/relationships/tags" Target="../tags/tag34.xml"/><Relationship Id="rId7" Type="http://schemas.openxmlformats.org/officeDocument/2006/relationships/tags" Target="../tags/tag33.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9.xml"/><Relationship Id="rId4" Type="http://schemas.openxmlformats.org/officeDocument/2006/relationships/tags" Target="../tags/tag38.xml"/><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2.xml"/><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8.xml"/><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3.xml"/><Relationship Id="rId5" Type="http://schemas.openxmlformats.org/officeDocument/2006/relationships/tags" Target="../tags/tag52.xml"/><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11"/>
          <p:cNvPicPr>
            <a:picLocks noChangeAspect="1" noChangeArrowheads="1"/>
          </p:cNvPicPr>
          <p:nvPr>
            <p:custDataLst>
              <p:tags r:id="rId2"/>
            </p:custDataLst>
          </p:nvPr>
        </p:nvPicPr>
        <p:blipFill>
          <a:blip r:embed="rId3">
            <a:extLst>
              <a:ext uri="{28A0092B-C50C-407E-A947-70E740481C1C}">
                <a14:useLocalDpi xmlns:a14="http://schemas.microsoft.com/office/drawing/2010/main" val="0"/>
              </a:ext>
            </a:extLst>
          </a:blip>
          <a:srcRect/>
          <a:stretch>
            <a:fillRect/>
          </a:stretch>
        </p:blipFill>
        <p:spPr bwMode="auto">
          <a:xfrm>
            <a:off x="0" y="3938588"/>
            <a:ext cx="12192000" cy="291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直接连接符 4"/>
          <p:cNvCxnSpPr/>
          <p:nvPr>
            <p:custDataLst>
              <p:tags r:id="rId4"/>
            </p:custDataLst>
          </p:nvPr>
        </p:nvCxnSpPr>
        <p:spPr>
          <a:xfrm flipH="1">
            <a:off x="0" y="2298700"/>
            <a:ext cx="2587625"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custDataLst>
              <p:tags r:id="rId5"/>
            </p:custDataLst>
          </p:nvPr>
        </p:nvCxnSpPr>
        <p:spPr>
          <a:xfrm flipH="1" flipV="1">
            <a:off x="9605963" y="2298700"/>
            <a:ext cx="2587625"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
        <p:nvSpPr>
          <p:cNvPr id="7" name="矩形: 圆角 6"/>
          <p:cNvSpPr/>
          <p:nvPr>
            <p:custDataLst>
              <p:tags r:id="rId6"/>
            </p:custDataLst>
          </p:nvPr>
        </p:nvSpPr>
        <p:spPr>
          <a:xfrm>
            <a:off x="4900613" y="752475"/>
            <a:ext cx="2390775" cy="755650"/>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 name="标题 1"/>
          <p:cNvSpPr>
            <a:spLocks noGrp="1"/>
          </p:cNvSpPr>
          <p:nvPr>
            <p:ph type="ctrTitle" hasCustomPrompt="1"/>
            <p:custDataLst>
              <p:tags r:id="rId7"/>
            </p:custDataLst>
          </p:nvPr>
        </p:nvSpPr>
        <p:spPr>
          <a:xfrm>
            <a:off x="2495600" y="1826578"/>
            <a:ext cx="7200800" cy="949878"/>
          </a:xfrm>
        </p:spPr>
        <p:txBody>
          <a:bodyPr>
            <a:normAutofit/>
          </a:bodyPr>
          <a:lstStyle>
            <a:lvl1pPr algn="ctr">
              <a:defRPr sz="4800" b="0">
                <a:solidFill>
                  <a:schemeClr val="tx2"/>
                </a:solidFill>
                <a:effectLst/>
              </a:defRPr>
            </a:lvl1pPr>
          </a:lstStyle>
          <a:p>
            <a:r>
              <a:rPr lang="zh-CN" altLang="en-US" noProof="1"/>
              <a:t>单击此处编辑标题</a:t>
            </a:r>
            <a:endParaRPr lang="zh-CN" altLang="en-US" noProof="1"/>
          </a:p>
        </p:txBody>
      </p:sp>
      <p:sp>
        <p:nvSpPr>
          <p:cNvPr id="3" name="副标题 2"/>
          <p:cNvSpPr>
            <a:spLocks noGrp="1"/>
          </p:cNvSpPr>
          <p:nvPr>
            <p:ph type="subTitle" idx="1"/>
            <p:custDataLst>
              <p:tags r:id="rId8"/>
            </p:custDataLst>
          </p:nvPr>
        </p:nvSpPr>
        <p:spPr>
          <a:xfrm>
            <a:off x="2495600" y="2826092"/>
            <a:ext cx="7200800" cy="465746"/>
          </a:xfrm>
        </p:spPr>
        <p:txBody>
          <a:bodyPr anchor="t">
            <a:normAutofit/>
          </a:bodyPr>
          <a:lstStyle>
            <a:lvl1pPr marL="0" indent="0" algn="ctr">
              <a:buNone/>
              <a:defRPr sz="20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endParaRPr lang="zh-CN" altLang="en-US" noProof="1"/>
          </a:p>
        </p:txBody>
      </p:sp>
      <p:sp>
        <p:nvSpPr>
          <p:cNvPr id="8" name="日期占位符 3"/>
          <p:cNvSpPr>
            <a:spLocks noGrp="1"/>
          </p:cNvSpPr>
          <p:nvPr>
            <p:ph type="dt" sz="half" idx="10"/>
            <p:custDataLst>
              <p:tags r:id="rId9"/>
            </p:custDataLst>
          </p:nvPr>
        </p:nvSpPr>
        <p:spPr/>
        <p:txBody>
          <a:bodyPr/>
          <a:lstStyle>
            <a:lvl1pPr>
              <a:defRPr/>
            </a:lvl1pPr>
          </a:lstStyle>
          <a:p>
            <a:pPr>
              <a:defRPr/>
            </a:pPr>
            <a:endParaRPr lang="zh-CN" altLang="en-US"/>
          </a:p>
        </p:txBody>
      </p:sp>
      <p:sp>
        <p:nvSpPr>
          <p:cNvPr id="9" name="页脚占位符 4"/>
          <p:cNvSpPr>
            <a:spLocks noGrp="1"/>
          </p:cNvSpPr>
          <p:nvPr>
            <p:ph type="ftr" sz="quarter" idx="11"/>
            <p:custDataLst>
              <p:tags r:id="rId10"/>
            </p:custDataLst>
          </p:nvPr>
        </p:nvSpPr>
        <p:spPr/>
        <p:txBody>
          <a:bodyPr/>
          <a:lstStyle>
            <a:lvl1pPr>
              <a:defRPr/>
            </a:lvl1pPr>
          </a:lstStyle>
          <a:p>
            <a:pPr>
              <a:defRPr/>
            </a:pPr>
            <a:endParaRPr lang="zh-CN" altLang="en-US"/>
          </a:p>
        </p:txBody>
      </p:sp>
      <p:sp>
        <p:nvSpPr>
          <p:cNvPr id="10" name="灯片编号占位符 5"/>
          <p:cNvSpPr>
            <a:spLocks noGrp="1"/>
          </p:cNvSpPr>
          <p:nvPr>
            <p:ph type="sldNum" sz="quarter" idx="12"/>
            <p:custDataLst>
              <p:tags r:id="rId11"/>
            </p:custDataLst>
          </p:nvPr>
        </p:nvSpPr>
        <p:spPr/>
        <p:txBody>
          <a:bodyPr/>
          <a:lstStyle>
            <a:lvl1pPr>
              <a:defRPr/>
            </a:lvl1pPr>
          </a:lstStyle>
          <a:p>
            <a:pPr>
              <a:defRPr/>
            </a:pPr>
            <a:fld id="{4FC38A87-77AC-48C7-9F0B-A360E0E07000}" type="slidenum">
              <a:rPr lang="zh-CN" altLang="en-US"/>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custDataLst>
              <p:tags r:id="rId2"/>
            </p:custDataLst>
          </p:nvPr>
        </p:nvSpPr>
        <p:spPr>
          <a:xfrm>
            <a:off x="669930" y="952508"/>
            <a:ext cx="10852237" cy="5388907"/>
          </a:xfrm>
        </p:spPr>
        <p:txBody>
          <a:bodyPr/>
          <a:lstStyle>
            <a:lvl1pPr>
              <a:defRPr/>
            </a:lvl1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3" name="日期占位符 3"/>
          <p:cNvSpPr>
            <a:spLocks noGrp="1"/>
          </p:cNvSpPr>
          <p:nvPr>
            <p:ph type="dt" sz="half" idx="14"/>
            <p:custDataLst>
              <p:tags r:id="rId3"/>
            </p:custDataLst>
          </p:nvPr>
        </p:nvSpPr>
        <p:spPr/>
        <p:txBody>
          <a:bodyPr/>
          <a:lstStyle>
            <a:lvl1pPr>
              <a:defRPr/>
            </a:lvl1pPr>
          </a:lstStyle>
          <a:p>
            <a:pPr>
              <a:defRPr/>
            </a:pPr>
            <a:endParaRPr lang="zh-CN" altLang="en-US"/>
          </a:p>
        </p:txBody>
      </p:sp>
      <p:sp>
        <p:nvSpPr>
          <p:cNvPr id="4" name="页脚占位符 4"/>
          <p:cNvSpPr>
            <a:spLocks noGrp="1"/>
          </p:cNvSpPr>
          <p:nvPr>
            <p:ph type="ftr" sz="quarter" idx="15"/>
            <p:custDataLst>
              <p:tags r:id="rId4"/>
            </p:custDataLst>
          </p:nvPr>
        </p:nvSpPr>
        <p:spPr/>
        <p:txBody>
          <a:bodyPr/>
          <a:lstStyle>
            <a:lvl1pPr>
              <a:defRPr/>
            </a:lvl1pPr>
          </a:lstStyle>
          <a:p>
            <a:pPr>
              <a:defRPr/>
            </a:pPr>
            <a:endParaRPr lang="zh-CN" altLang="en-US"/>
          </a:p>
        </p:txBody>
      </p:sp>
      <p:sp>
        <p:nvSpPr>
          <p:cNvPr id="5" name="灯片编号占位符 5"/>
          <p:cNvSpPr>
            <a:spLocks noGrp="1"/>
          </p:cNvSpPr>
          <p:nvPr>
            <p:ph type="sldNum" sz="quarter" idx="16"/>
            <p:custDataLst>
              <p:tags r:id="rId5"/>
            </p:custDataLst>
          </p:nvPr>
        </p:nvSpPr>
        <p:spPr/>
        <p:txBody>
          <a:bodyPr/>
          <a:lstStyle>
            <a:lvl1pPr>
              <a:defRPr/>
            </a:lvl1pPr>
          </a:lstStyle>
          <a:p>
            <a:pPr>
              <a:defRPr/>
            </a:pPr>
            <a:fld id="{3604E170-34F3-456A-9539-A9B12C468DBC}" type="slidenum">
              <a:rPr lang="zh-CN" altLang="en-US"/>
            </a:fld>
            <a:endParaRPr lang="zh-CN" alt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3" name="图片 9"/>
          <p:cNvPicPr>
            <a:picLocks noChangeAspect="1" noChangeArrowheads="1"/>
          </p:cNvPicPr>
          <p:nvPr>
            <p:custDataLst>
              <p:tags r:id="rId2"/>
            </p:custDataLst>
          </p:nvPr>
        </p:nvPicPr>
        <p:blipFill>
          <a:blip r:embed="rId3">
            <a:extLst>
              <a:ext uri="{28A0092B-C50C-407E-A947-70E740481C1C}">
                <a14:useLocalDpi xmlns:a14="http://schemas.microsoft.com/office/drawing/2010/main" val="0"/>
              </a:ext>
            </a:extLst>
          </a:blip>
          <a:srcRect/>
          <a:stretch>
            <a:fillRect/>
          </a:stretch>
        </p:blipFill>
        <p:spPr bwMode="auto">
          <a:xfrm>
            <a:off x="0" y="3938588"/>
            <a:ext cx="12192000" cy="291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直接连接符 3"/>
          <p:cNvCxnSpPr/>
          <p:nvPr>
            <p:custDataLst>
              <p:tags r:id="rId4"/>
            </p:custDataLst>
          </p:nvPr>
        </p:nvCxnSpPr>
        <p:spPr>
          <a:xfrm flipH="1">
            <a:off x="0" y="2995613"/>
            <a:ext cx="2587625"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custDataLst>
              <p:tags r:id="rId5"/>
            </p:custDataLst>
          </p:nvPr>
        </p:nvCxnSpPr>
        <p:spPr>
          <a:xfrm flipH="1" flipV="1">
            <a:off x="9605963" y="2995613"/>
            <a:ext cx="2587625"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custDataLst>
              <p:tags r:id="rId6"/>
            </p:custDataLst>
          </p:nvPr>
        </p:nvSpPr>
        <p:spPr>
          <a:xfrm>
            <a:off x="2726808" y="2313806"/>
            <a:ext cx="6738385" cy="1448117"/>
          </a:xfrm>
        </p:spPr>
        <p:txBody>
          <a:bodyPr rIns="25400" rtlCol="0" anchor="ctr">
            <a:noAutofit/>
          </a:bodyPr>
          <a:lstStyle>
            <a:lvl1pPr marL="0" marR="0" algn="ctr" defTabSz="914400" rtl="0" eaLnBrk="1" fontAlgn="auto" latinLnBrk="0" hangingPunct="1">
              <a:lnSpc>
                <a:spcPct val="100000"/>
              </a:lnSpc>
              <a:buNone/>
              <a:defRPr kumimoji="0" lang="zh-CN" altLang="en-US" sz="6000" b="0" i="0" u="none" strike="noStrike" kern="1200" cap="none" spc="600" normalizeH="0" baseline="0" noProof="1" dirty="0">
                <a:solidFill>
                  <a:schemeClr val="tx2"/>
                </a:solidFill>
                <a:uFillTx/>
                <a:latin typeface="微软雅黑" panose="020B0503020204020204" charset="-122"/>
                <a:ea typeface="微软雅黑" panose="020B0503020204020204" charset="-122"/>
                <a:cs typeface="+mj-cs"/>
                <a:sym typeface="+mn-ea"/>
              </a:defRPr>
            </a:lvl1pPr>
          </a:lstStyle>
          <a:p>
            <a:pPr lvl="0"/>
            <a:r>
              <a:rPr noProof="1">
                <a:sym typeface="+mn-ea"/>
              </a:rPr>
              <a:t>编辑标题</a:t>
            </a:r>
            <a:endParaRPr noProof="1">
              <a:sym typeface="+mn-ea"/>
            </a:endParaRPr>
          </a:p>
        </p:txBody>
      </p:sp>
      <p:sp>
        <p:nvSpPr>
          <p:cNvPr id="6" name="日期占位符 2"/>
          <p:cNvSpPr>
            <a:spLocks noGrp="1"/>
          </p:cNvSpPr>
          <p:nvPr>
            <p:ph type="dt" sz="half" idx="10"/>
            <p:custDataLst>
              <p:tags r:id="rId7"/>
            </p:custDataLst>
          </p:nvPr>
        </p:nvSpPr>
        <p:spPr/>
        <p:txBody>
          <a:bodyPr/>
          <a:lstStyle>
            <a:lvl1pPr>
              <a:defRPr/>
            </a:lvl1pPr>
          </a:lstStyle>
          <a:p>
            <a:pPr>
              <a:defRPr/>
            </a:pPr>
            <a:endParaRPr lang="zh-CN" altLang="en-US"/>
          </a:p>
        </p:txBody>
      </p:sp>
      <p:sp>
        <p:nvSpPr>
          <p:cNvPr id="7" name="页脚占位符 3"/>
          <p:cNvSpPr>
            <a:spLocks noGrp="1"/>
          </p:cNvSpPr>
          <p:nvPr>
            <p:ph type="ftr" sz="quarter" idx="11"/>
            <p:custDataLst>
              <p:tags r:id="rId8"/>
            </p:custDataLst>
          </p:nvPr>
        </p:nvSpPr>
        <p:spPr/>
        <p:txBody>
          <a:bodyPr/>
          <a:lstStyle>
            <a:lvl1pPr>
              <a:defRPr/>
            </a:lvl1pPr>
          </a:lstStyle>
          <a:p>
            <a:pPr>
              <a:defRPr/>
            </a:pPr>
            <a:endParaRPr lang="zh-CN" altLang="en-US"/>
          </a:p>
        </p:txBody>
      </p:sp>
      <p:sp>
        <p:nvSpPr>
          <p:cNvPr id="8" name="灯片编号占位符 4"/>
          <p:cNvSpPr>
            <a:spLocks noGrp="1"/>
          </p:cNvSpPr>
          <p:nvPr>
            <p:ph type="sldNum" sz="quarter" idx="12"/>
            <p:custDataLst>
              <p:tags r:id="rId9"/>
            </p:custDataLst>
          </p:nvPr>
        </p:nvSpPr>
        <p:spPr/>
        <p:txBody>
          <a:bodyPr/>
          <a:lstStyle>
            <a:lvl1pPr>
              <a:defRPr/>
            </a:lvl1pPr>
          </a:lstStyle>
          <a:p>
            <a:pPr>
              <a:defRPr/>
            </a:pPr>
            <a:fld id="{5589FA83-3AA4-4AB1-AE99-861D1E52AE27}" type="slidenum">
              <a:rPr lang="zh-CN" altLang="en-US"/>
            </a:fld>
            <a:endParaRPr lang="zh-CN" alt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3" name="图片 2" descr="sADSWFQ_画板 1"/>
          <p:cNvPicPr>
            <a:picLocks noChangeAspect="1"/>
          </p:cNvPicPr>
          <p:nvPr>
            <p:custDataLst>
              <p:tags r:id="rId2"/>
            </p:custDataLst>
          </p:nvPr>
        </p:nvPicPr>
        <p:blipFill>
          <a:blip r:embed="rId3"/>
          <a:stretch>
            <a:fillRect/>
          </a:stretch>
        </p:blipFill>
        <p:spPr>
          <a:xfrm>
            <a:off x="0" y="0"/>
            <a:ext cx="12192000" cy="6858000"/>
          </a:xfrm>
          <a:prstGeom prst="rect">
            <a:avLst/>
          </a:prstGeom>
        </p:spPr>
      </p:pic>
      <p:pic>
        <p:nvPicPr>
          <p:cNvPr id="5" name="图片 4" descr="qw4ew_画板 1"/>
          <p:cNvPicPr/>
          <p:nvPr>
            <p:custDataLst>
              <p:tags r:id="rId4"/>
            </p:custDataLst>
          </p:nvPr>
        </p:nvPicPr>
        <p:blipFill>
          <a:blip r:embed="rId5"/>
          <a:srcRect t="51120" r="58927" b="130"/>
          <a:stretch>
            <a:fillRect/>
          </a:stretch>
        </p:blipFill>
        <p:spPr>
          <a:xfrm>
            <a:off x="0" y="3505902"/>
            <a:ext cx="5019670" cy="3352097"/>
          </a:xfrm>
          <a:prstGeom prst="rect">
            <a:avLst/>
          </a:prstGeom>
        </p:spPr>
      </p:pic>
      <p:pic>
        <p:nvPicPr>
          <p:cNvPr id="7" name="图片 6" descr="D暗示法_画板 1"/>
          <p:cNvPicPr/>
          <p:nvPr>
            <p:custDataLst>
              <p:tags r:id="rId6"/>
            </p:custDataLst>
          </p:nvPr>
        </p:nvPicPr>
        <p:blipFill>
          <a:blip r:embed="rId7"/>
          <a:srcRect l="72302" b="56284"/>
          <a:stretch>
            <a:fillRect/>
          </a:stretch>
        </p:blipFill>
        <p:spPr>
          <a:xfrm>
            <a:off x="8751138" y="0"/>
            <a:ext cx="3440862" cy="3048565"/>
          </a:xfrm>
          <a:prstGeom prst="rect">
            <a:avLst/>
          </a:prstGeom>
        </p:spPr>
      </p:pic>
      <p:sp>
        <p:nvSpPr>
          <p:cNvPr id="16" name="日期占位符 15"/>
          <p:cNvSpPr>
            <a:spLocks noGrp="1"/>
          </p:cNvSpPr>
          <p:nvPr>
            <p:ph type="dt" sz="half" idx="10"/>
            <p:custDataLst>
              <p:tags r:id="rId8"/>
            </p:custDataLst>
          </p:nvPr>
        </p:nvSpPr>
        <p:spPr/>
        <p:txBody>
          <a:bodyPr/>
          <a:lstStyle>
            <a:lvl1pPr>
              <a:defRPr>
                <a:solidFill>
                  <a:schemeClr val="dk1">
                    <a:tint val="75000"/>
                    <a:lumMod val="85000"/>
                    <a:lumOff val="15000"/>
                  </a:schemeClr>
                </a:solidFill>
                <a:latin typeface="Arial" panose="020B0604020202020204" pitchFamily="34" charset="0"/>
                <a:ea typeface="汉仪霸蛮体 简" panose="00020600040101010101"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9"/>
            </p:custDataLst>
          </p:nvPr>
        </p:nvSpPr>
        <p:spPr/>
        <p:txBody>
          <a:bodyPr/>
          <a:lstStyle>
            <a:lvl1pPr>
              <a:defRPr>
                <a:solidFill>
                  <a:schemeClr val="lt1">
                    <a:tint val="75000"/>
                  </a:schemeClr>
                </a:solidFill>
                <a:latin typeface="Arial" panose="020B0604020202020204" pitchFamily="34" charset="0"/>
                <a:ea typeface="汉仪霸蛮体 简" panose="00020600040101010101" charset="-122"/>
              </a:defRPr>
            </a:lvl1pPr>
          </a:lstStyle>
          <a:p>
            <a:endParaRPr lang="zh-CN" altLang="en-US" dirty="0"/>
          </a:p>
        </p:txBody>
      </p:sp>
      <p:sp>
        <p:nvSpPr>
          <p:cNvPr id="18" name="灯片编号占位符 17"/>
          <p:cNvSpPr>
            <a:spLocks noGrp="1"/>
          </p:cNvSpPr>
          <p:nvPr>
            <p:ph type="sldNum" sz="quarter" idx="12"/>
            <p:custDataLst>
              <p:tags r:id="rId10"/>
            </p:custDataLst>
          </p:nvPr>
        </p:nvSpPr>
        <p:spPr/>
        <p:txBody>
          <a:bodyPr/>
          <a:lstStyle>
            <a:lvl1pPr>
              <a:defRPr>
                <a:solidFill>
                  <a:schemeClr val="lt1">
                    <a:tint val="75000"/>
                  </a:schemeClr>
                </a:solidFill>
                <a:latin typeface="Arial" panose="020B0604020202020204" pitchFamily="34" charset="0"/>
                <a:ea typeface="汉仪霸蛮体 简" panose="00020600040101010101" charset="-122"/>
              </a:defRPr>
            </a:lvl1pPr>
          </a:lstStyle>
          <a:p>
            <a:fld id="{49AE70B2-8BF9-45C0-BB95-33D1B9D3A854}" type="slidenum">
              <a:rPr lang="zh-CN" altLang="en-US" smtClean="0"/>
            </a:fld>
            <a:endParaRPr lang="zh-CN" altLang="en-US" dirty="0"/>
          </a:p>
        </p:txBody>
      </p:sp>
      <p:sp>
        <p:nvSpPr>
          <p:cNvPr id="9" name="矩形: 圆角 8"/>
          <p:cNvSpPr/>
          <p:nvPr>
            <p:custDataLst>
              <p:tags r:id="rId11"/>
            </p:custDataLst>
          </p:nvPr>
        </p:nvSpPr>
        <p:spPr>
          <a:xfrm>
            <a:off x="5233035" y="4923554"/>
            <a:ext cx="1725930" cy="365760"/>
          </a:xfrm>
          <a:prstGeom prst="roundRect">
            <a:avLst>
              <a:gd name="adj" fmla="val 50000"/>
            </a:avLst>
          </a:prstGeom>
          <a:solidFill>
            <a:schemeClr val="l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70000"/>
          </a:bodyPr>
          <a:p>
            <a:pPr algn="ctr" defTabSz="609600"/>
            <a:endParaRPr lang="zh-CN" altLang="en-US" sz="1400" spc="300" dirty="0">
              <a:solidFill>
                <a:prstClr val="white"/>
              </a:solidFill>
              <a:latin typeface="汉仪霸蛮体 简" panose="00020600040101010101" charset="-122"/>
              <a:ea typeface="汉仪霸蛮体 简" panose="00020600040101010101" charset="-122"/>
            </a:endParaRPr>
          </a:p>
        </p:txBody>
      </p:sp>
      <p:sp>
        <p:nvSpPr>
          <p:cNvPr id="2" name="标题 1"/>
          <p:cNvSpPr/>
          <p:nvPr>
            <p:ph type="ctrTitle" idx="2" hasCustomPrompt="1"/>
            <p:custDataLst>
              <p:tags r:id="rId12"/>
            </p:custDataLst>
          </p:nvPr>
        </p:nvSpPr>
        <p:spPr>
          <a:xfrm>
            <a:off x="1358900" y="1537799"/>
            <a:ext cx="9474200" cy="1108075"/>
          </a:xfrm>
        </p:spPr>
        <p:txBody>
          <a:bodyPr vert="horz" wrap="square" lIns="101600" tIns="38100" rIns="76200" bIns="38100" rtlCol="0" anchor="b" anchorCtr="0">
            <a:normAutofit/>
          </a:bodyPr>
          <a:lstStyle>
            <a:lvl1pPr marL="0" marR="0" algn="ctr" defTabSz="609600" rtl="0" eaLnBrk="1" fontAlgn="auto" latinLnBrk="0" hangingPunct="1">
              <a:lnSpc>
                <a:spcPct val="100000"/>
              </a:lnSpc>
              <a:spcBef>
                <a:spcPct val="0"/>
              </a:spcBef>
              <a:buClrTx/>
              <a:buSzTx/>
              <a:buFontTx/>
              <a:buNone/>
              <a:defRPr kumimoji="0" lang="zh-CN" altLang="en-US" sz="6400" b="1" i="0" u="none" strike="noStrike" kern="100" cap="none" spc="0" normalizeH="0" baseline="0" noProof="1" dirty="0">
                <a:solidFill>
                  <a:schemeClr val="lt1"/>
                </a:solidFill>
                <a:uFillTx/>
                <a:latin typeface="Arial" panose="020B0604020202020204" pitchFamily="34" charset="0"/>
                <a:ea typeface="汉仪霸蛮体 简" panose="00020600040101010101" charset="-122"/>
                <a:cs typeface="Times New Roman" panose="02020603050405020304" pitchFamily="18" charset="0"/>
              </a:defRPr>
            </a:lvl1pPr>
          </a:lstStyle>
          <a:p>
            <a:pPr lvl="0"/>
            <a:r>
              <a:rPr>
                <a:sym typeface="+mn-ea"/>
              </a:rPr>
              <a:t>编辑标题</a:t>
            </a:r>
            <a:endParaRPr>
              <a:sym typeface="+mn-ea"/>
            </a:endParaRPr>
          </a:p>
        </p:txBody>
      </p:sp>
      <p:sp>
        <p:nvSpPr>
          <p:cNvPr id="4" name="副标题 2"/>
          <p:cNvSpPr/>
          <p:nvPr>
            <p:ph type="subTitle" idx="3" hasCustomPrompt="1"/>
            <p:custDataLst>
              <p:tags r:id="rId13"/>
            </p:custDataLst>
          </p:nvPr>
        </p:nvSpPr>
        <p:spPr>
          <a:xfrm>
            <a:off x="1358900" y="2683974"/>
            <a:ext cx="9474200" cy="683214"/>
          </a:xfrm>
        </p:spPr>
        <p:txBody>
          <a:bodyPr vert="horz" wrap="square" lIns="101600" tIns="0" rIns="82550" bIns="0" rtlCol="0" anchor="ctr">
            <a:normAutofit/>
          </a:bodyPr>
          <a:lstStyle>
            <a:lvl1pPr marL="0" marR="0" indent="-228600" algn="ctr" defTabSz="609600" rtl="0" eaLnBrk="1" fontAlgn="auto" latinLnBrk="0" hangingPunct="1">
              <a:lnSpc>
                <a:spcPct val="100000"/>
              </a:lnSpc>
              <a:spcBef>
                <a:spcPts val="0"/>
              </a:spcBef>
              <a:spcAft>
                <a:spcPts val="1000"/>
              </a:spcAft>
              <a:buClrTx/>
              <a:buSzTx/>
              <a:buFontTx/>
              <a:buNone/>
              <a:defRPr kumimoji="0" lang="zh-CN" altLang="en-US" sz="2400" b="0" i="0" u="none" strike="noStrike" kern="1200" cap="none" spc="800" normalizeH="0" baseline="0" noProof="1" dirty="0">
                <a:solidFill>
                  <a:schemeClr val="lt1"/>
                </a:solidFill>
                <a:uFillTx/>
                <a:latin typeface="Arial" panose="020B0604020202020204" pitchFamily="34" charset="0"/>
                <a:ea typeface="汉仪霸蛮体 简" panose="00020600040101010101"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lt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lt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lt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lt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a:sym typeface="+mn-ea"/>
              </a:rPr>
              <a:t>单击此处编辑副标题</a:t>
            </a:r>
            <a:endParaRPr>
              <a:sym typeface="+mn-ea"/>
            </a:endParaRPr>
          </a:p>
        </p:txBody>
      </p:sp>
      <p:sp>
        <p:nvSpPr>
          <p:cNvPr id="6" name="文本占位符 3"/>
          <p:cNvSpPr/>
          <p:nvPr>
            <p:ph type="body" idx="4" hasCustomPrompt="1"/>
            <p:custDataLst>
              <p:tags r:id="rId14"/>
            </p:custDataLst>
          </p:nvPr>
        </p:nvSpPr>
        <p:spPr>
          <a:xfrm>
            <a:off x="2251710" y="3395763"/>
            <a:ext cx="7689215" cy="1289431"/>
          </a:xfrm>
        </p:spPr>
        <p:txBody>
          <a:bodyPr vert="horz" wrap="square" lIns="101600" tIns="0" rIns="82550" bIns="0" rtlCol="0">
            <a:normAutofit/>
          </a:bodyPr>
          <a:lstStyle>
            <a:lvl1pPr marL="0" marR="0" indent="-228600" algn="ctr" defTabSz="609600" rtl="0" eaLnBrk="1" fontAlgn="auto" latinLnBrk="0" hangingPunct="1">
              <a:lnSpc>
                <a:spcPct val="150000"/>
              </a:lnSpc>
              <a:spcBef>
                <a:spcPts val="0"/>
              </a:spcBef>
              <a:spcAft>
                <a:spcPts val="1000"/>
              </a:spcAft>
              <a:buClrTx/>
              <a:buSzTx/>
              <a:buFontTx/>
              <a:buNone/>
              <a:defRPr kumimoji="0" lang="zh-CN" altLang="en-US" sz="1600" b="0" i="0" u="none" strike="noStrike" kern="1200" cap="none" spc="0" normalizeH="0" baseline="0" noProof="1" dirty="0">
                <a:solidFill>
                  <a:schemeClr val="lt1"/>
                </a:solidFill>
                <a:uFillTx/>
                <a:latin typeface="Arial" panose="020B0604020202020204" pitchFamily="34" charset="0"/>
                <a:ea typeface="汉仪霸蛮体 简" panose="00020600040101010101"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lt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lt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lt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lt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a:sym typeface="+mn-ea"/>
              </a:rPr>
              <a:t>单击此处添加文本</a:t>
            </a:r>
            <a:endParaRPr>
              <a:sym typeface="+mn-ea"/>
            </a:endParaRPr>
          </a:p>
        </p:txBody>
      </p:sp>
      <p:sp>
        <p:nvSpPr>
          <p:cNvPr id="8" name="文本占位符 4"/>
          <p:cNvSpPr/>
          <p:nvPr>
            <p:ph type="body" idx="5" hasCustomPrompt="1"/>
            <p:custDataLst>
              <p:tags r:id="rId15"/>
            </p:custDataLst>
          </p:nvPr>
        </p:nvSpPr>
        <p:spPr>
          <a:xfrm>
            <a:off x="4037330" y="4833149"/>
            <a:ext cx="4117975" cy="546571"/>
          </a:xfrm>
          <a:noFill/>
        </p:spPr>
        <p:txBody>
          <a:bodyPr vert="horz" wrap="square" lIns="101600" tIns="0" rIns="82550" bIns="0" rtlCol="0" anchor="ctr" anchorCtr="0">
            <a:normAutofit/>
          </a:bodyPr>
          <a:lstStyle>
            <a:lvl1pPr marL="0" marR="0" indent="-228600" algn="ctr" defTabSz="914400" rtl="0" eaLnBrk="1" fontAlgn="auto" latinLnBrk="0" hangingPunct="1">
              <a:lnSpc>
                <a:spcPct val="100000"/>
              </a:lnSpc>
              <a:spcBef>
                <a:spcPts val="0"/>
              </a:spcBef>
              <a:spcAft>
                <a:spcPts val="1000"/>
              </a:spcAft>
              <a:buClrTx/>
              <a:buSzTx/>
              <a:buFontTx/>
              <a:buNone/>
              <a:defRPr kumimoji="0" lang="zh-CN" altLang="en-US" sz="1600" b="0" i="0" u="none" strike="noStrike" kern="1200" cap="none" spc="400" normalizeH="0" baseline="0" noProof="1" dirty="0">
                <a:solidFill>
                  <a:schemeClr val="lt1">
                    <a:lumMod val="50000"/>
                  </a:schemeClr>
                </a:solidFill>
                <a:uFillTx/>
                <a:latin typeface="Arial" panose="020B0604020202020204" pitchFamily="34" charset="0"/>
                <a:ea typeface="汉仪霸蛮体 简" panose="00020600040101010101"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lt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lt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lt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lt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a:sym typeface="+mn-ea"/>
              </a:rPr>
              <a:t>单击此处添加文本</a:t>
            </a:r>
            <a:endParaRPr>
              <a:sym typeface="+mn-e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descr="sADSWFQ_画板 1"/>
          <p:cNvPicPr>
            <a:picLocks noChangeAspect="1"/>
          </p:cNvPicPr>
          <p:nvPr>
            <p:custDataLst>
              <p:tags r:id="rId2"/>
            </p:custDataLst>
          </p:nvPr>
        </p:nvPicPr>
        <p:blipFill>
          <a:blip r:embed="rId3"/>
          <a:stretch>
            <a:fillRect/>
          </a:stretch>
        </p:blipFill>
        <p:spPr>
          <a:xfrm>
            <a:off x="0" y="0"/>
            <a:ext cx="12223115" cy="6858000"/>
          </a:xfrm>
          <a:prstGeom prst="rect">
            <a:avLst/>
          </a:prstGeom>
        </p:spPr>
      </p:pic>
      <p:pic>
        <p:nvPicPr>
          <p:cNvPr id="7" name="图片 6" descr="BJ324"/>
          <p:cNvPicPr/>
          <p:nvPr>
            <p:custDataLst>
              <p:tags r:id="rId4"/>
            </p:custDataLst>
          </p:nvPr>
        </p:nvPicPr>
        <p:blipFill>
          <a:blip r:embed="rId5">
            <a:alphaModFix amt="20000"/>
          </a:blip>
          <a:srcRect t="166" r="349" b="156"/>
          <a:stretch>
            <a:fillRect/>
          </a:stretch>
        </p:blipFill>
        <p:spPr>
          <a:xfrm>
            <a:off x="17909" y="390490"/>
            <a:ext cx="11766279" cy="6077020"/>
          </a:xfrm>
          <a:prstGeom prst="rect">
            <a:avLst/>
          </a:prstGeom>
        </p:spPr>
      </p:pic>
      <p:sp>
        <p:nvSpPr>
          <p:cNvPr id="2" name="标题 1"/>
          <p:cNvSpPr>
            <a:spLocks noGrp="1"/>
          </p:cNvSpPr>
          <p:nvPr>
            <p:ph type="title"/>
            <p:custDataLst>
              <p:tags r:id="rId6"/>
            </p:custDataLst>
          </p:nvPr>
        </p:nvSpPr>
        <p:spPr>
          <a:xfrm>
            <a:off x="669882" y="443234"/>
            <a:ext cx="10852237" cy="441964"/>
          </a:xfrm>
        </p:spPr>
        <p:txBody>
          <a:bodyPr vert="horz" lIns="90170" tIns="46990" rIns="90170" bIns="46990" rtlCol="0" anchor="ctr"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lt1"/>
                </a:solidFill>
                <a:uFillTx/>
                <a:latin typeface="Arial" panose="020B0604020202020204" pitchFamily="34" charset="0"/>
                <a:ea typeface="汉仪霸蛮体 简" panose="00020600040101010101"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7"/>
            </p:custDataLst>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lt1"/>
                </a:solidFill>
                <a:uFillTx/>
                <a:latin typeface="Arial" panose="020B0604020202020204" pitchFamily="34" charset="0"/>
                <a:ea typeface="汉仪霸蛮体 简" panose="00020600040101010101"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lt1"/>
                </a:solidFill>
                <a:uFillTx/>
                <a:latin typeface="Arial" panose="020B0604020202020204" pitchFamily="34" charset="0"/>
                <a:ea typeface="汉仪霸蛮体 简" panose="00020600040101010101"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lt1"/>
                </a:solidFill>
                <a:uFillTx/>
                <a:latin typeface="Arial" panose="020B0604020202020204" pitchFamily="34" charset="0"/>
                <a:ea typeface="汉仪霸蛮体 简" panose="00020600040101010101"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lt1"/>
                </a:solidFill>
                <a:uFillTx/>
                <a:latin typeface="Arial" panose="020B0604020202020204" pitchFamily="34" charset="0"/>
                <a:ea typeface="汉仪霸蛮体 简" panose="00020600040101010101"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lt1"/>
                </a:solidFill>
                <a:uFillTx/>
                <a:latin typeface="Arial" panose="020B0604020202020204" pitchFamily="34" charset="0"/>
                <a:ea typeface="汉仪霸蛮体 简" panose="00020600040101010101"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8"/>
            </p:custDataLst>
          </p:nvPr>
        </p:nvSpPr>
        <p:spPr/>
        <p:txBody>
          <a:bodyPr/>
          <a:lstStyle>
            <a:lvl1pPr>
              <a:defRPr>
                <a:solidFill>
                  <a:schemeClr val="lt1">
                    <a:tint val="75000"/>
                  </a:schemeClr>
                </a:solidFill>
                <a:latin typeface="Arial" panose="020B0604020202020204" pitchFamily="34" charset="0"/>
                <a:ea typeface="汉仪霸蛮体 简" panose="00020600040101010101"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lstStyle>
            <a:lvl1pPr>
              <a:defRPr>
                <a:solidFill>
                  <a:schemeClr val="lt1">
                    <a:tint val="75000"/>
                  </a:schemeClr>
                </a:solidFill>
                <a:latin typeface="Arial" panose="020B0604020202020204" pitchFamily="34" charset="0"/>
                <a:ea typeface="汉仪霸蛮体 简" panose="00020600040101010101" charset="-122"/>
              </a:defRPr>
            </a:lvl1pPr>
          </a:lstStyle>
          <a:p>
            <a:endParaRPr lang="zh-CN" altLang="en-US"/>
          </a:p>
        </p:txBody>
      </p:sp>
      <p:sp>
        <p:nvSpPr>
          <p:cNvPr id="6" name="灯片编号占位符 5"/>
          <p:cNvSpPr>
            <a:spLocks noGrp="1"/>
          </p:cNvSpPr>
          <p:nvPr>
            <p:ph type="sldNum" sz="quarter" idx="12"/>
            <p:custDataLst>
              <p:tags r:id="rId10"/>
            </p:custDataLst>
          </p:nvPr>
        </p:nvSpPr>
        <p:spPr/>
        <p:txBody>
          <a:bodyPr/>
          <a:lstStyle>
            <a:lvl1pPr>
              <a:defRPr>
                <a:solidFill>
                  <a:schemeClr val="lt1">
                    <a:tint val="75000"/>
                  </a:schemeClr>
                </a:solidFill>
                <a:latin typeface="Arial" panose="020B0604020202020204" pitchFamily="34" charset="0"/>
                <a:ea typeface="汉仪霸蛮体 简" panose="00020600040101010101"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2" name="图片 1" descr="sADSWFQ_画板 1"/>
          <p:cNvPicPr>
            <a:picLocks noChangeAspect="1"/>
          </p:cNvPicPr>
          <p:nvPr>
            <p:custDataLst>
              <p:tags r:id="rId2"/>
            </p:custDataLst>
          </p:nvPr>
        </p:nvPicPr>
        <p:blipFill>
          <a:blip r:embed="rId3"/>
          <a:stretch>
            <a:fillRect/>
          </a:stretch>
        </p:blipFill>
        <p:spPr>
          <a:xfrm>
            <a:off x="0" y="318"/>
            <a:ext cx="12192000" cy="6857683"/>
          </a:xfrm>
          <a:prstGeom prst="rect">
            <a:avLst/>
          </a:prstGeom>
        </p:spPr>
      </p:pic>
      <p:pic>
        <p:nvPicPr>
          <p:cNvPr id="3" name="图片 2" descr="132543_画板 1"/>
          <p:cNvPicPr/>
          <p:nvPr>
            <p:custDataLst>
              <p:tags r:id="rId4"/>
            </p:custDataLst>
          </p:nvPr>
        </p:nvPicPr>
        <p:blipFill>
          <a:blip r:embed="rId5"/>
          <a:srcRect t="55741"/>
          <a:stretch>
            <a:fillRect/>
          </a:stretch>
        </p:blipFill>
        <p:spPr>
          <a:xfrm>
            <a:off x="3245" y="3819804"/>
            <a:ext cx="12185510" cy="3050895"/>
          </a:xfrm>
          <a:prstGeom prst="rect">
            <a:avLst/>
          </a:prstGeom>
        </p:spPr>
      </p:pic>
      <p:sp>
        <p:nvSpPr>
          <p:cNvPr id="4" name="日期占位符 3"/>
          <p:cNvSpPr>
            <a:spLocks noGrp="1"/>
          </p:cNvSpPr>
          <p:nvPr>
            <p:ph type="dt" sz="half" idx="10"/>
            <p:custDataLst>
              <p:tags r:id="rId6"/>
            </p:custDataLst>
          </p:nvPr>
        </p:nvSpPr>
        <p:spPr/>
        <p:txBody>
          <a:bodyPr/>
          <a:lstStyle>
            <a:lvl1pPr>
              <a:defRPr>
                <a:solidFill>
                  <a:schemeClr val="lt1">
                    <a:tint val="75000"/>
                  </a:schemeClr>
                </a:solidFill>
                <a:latin typeface="Arial" panose="020B0604020202020204" pitchFamily="34" charset="0"/>
                <a:ea typeface="汉仪霸蛮体 简" panose="00020600040101010101"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lvl1pPr>
              <a:defRPr>
                <a:solidFill>
                  <a:schemeClr val="lt1">
                    <a:tint val="75000"/>
                  </a:schemeClr>
                </a:solidFill>
                <a:latin typeface="Arial" panose="020B0604020202020204" pitchFamily="34" charset="0"/>
                <a:ea typeface="汉仪霸蛮体 简" panose="00020600040101010101" charset="-122"/>
              </a:defRPr>
            </a:lvl1pPr>
          </a:lstStyle>
          <a:p>
            <a:endParaRPr lang="zh-CN" altLang="en-US"/>
          </a:p>
        </p:txBody>
      </p:sp>
      <p:sp>
        <p:nvSpPr>
          <p:cNvPr id="6" name="灯片编号占位符 5"/>
          <p:cNvSpPr>
            <a:spLocks noGrp="1"/>
          </p:cNvSpPr>
          <p:nvPr>
            <p:ph type="sldNum" sz="quarter" idx="12"/>
            <p:custDataLst>
              <p:tags r:id="rId8"/>
            </p:custDataLst>
          </p:nvPr>
        </p:nvSpPr>
        <p:spPr/>
        <p:txBody>
          <a:bodyPr/>
          <a:lstStyle>
            <a:lvl1pPr>
              <a:defRPr>
                <a:solidFill>
                  <a:schemeClr val="lt1">
                    <a:tint val="75000"/>
                  </a:schemeClr>
                </a:solidFill>
                <a:latin typeface="Arial" panose="020B0604020202020204" pitchFamily="34" charset="0"/>
                <a:ea typeface="汉仪霸蛮体 简" panose="00020600040101010101" charset="-122"/>
              </a:defRPr>
            </a:lvl1pPr>
          </a:lstStyle>
          <a:p>
            <a:fld id="{49AE70B2-8BF9-45C0-BB95-33D1B9D3A854}" type="slidenum">
              <a:rPr lang="zh-CN" altLang="en-US" smtClean="0"/>
            </a:fld>
            <a:endParaRPr lang="zh-CN" altLang="en-US"/>
          </a:p>
        </p:txBody>
      </p:sp>
      <p:sp>
        <p:nvSpPr>
          <p:cNvPr id="15" name="矩形 14"/>
          <p:cNvSpPr/>
          <p:nvPr>
            <p:custDataLst>
              <p:tags r:id="rId9"/>
            </p:custDataLst>
          </p:nvPr>
        </p:nvSpPr>
        <p:spPr>
          <a:xfrm>
            <a:off x="5525285" y="3149729"/>
            <a:ext cx="146050" cy="146050"/>
          </a:xfrm>
          <a:prstGeom prst="rect">
            <a:avLst/>
          </a:prstGeom>
          <a:solidFill>
            <a:schemeClr val="l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a:solidFill>
                <a:schemeClr val="lt1"/>
              </a:solidFill>
              <a:latin typeface="汉仪霸蛮体 简" panose="00020600040101010101" charset="-122"/>
              <a:ea typeface="汉仪霸蛮体 简" panose="00020600040101010101" charset="-122"/>
            </a:endParaRPr>
          </a:p>
        </p:txBody>
      </p:sp>
      <p:sp>
        <p:nvSpPr>
          <p:cNvPr id="14" name="矩形 13"/>
          <p:cNvSpPr/>
          <p:nvPr>
            <p:custDataLst>
              <p:tags r:id="rId10"/>
            </p:custDataLst>
          </p:nvPr>
        </p:nvSpPr>
        <p:spPr>
          <a:xfrm>
            <a:off x="5271219" y="3149729"/>
            <a:ext cx="146050" cy="146050"/>
          </a:xfrm>
          <a:prstGeom prst="rect">
            <a:avLst/>
          </a:prstGeom>
          <a:solidFill>
            <a:schemeClr val="l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a:solidFill>
                <a:schemeClr val="lt1"/>
              </a:solidFill>
              <a:latin typeface="汉仪霸蛮体 简" panose="00020600040101010101" charset="-122"/>
              <a:ea typeface="汉仪霸蛮体 简" panose="00020600040101010101" charset="-122"/>
            </a:endParaRPr>
          </a:p>
        </p:txBody>
      </p:sp>
      <p:sp>
        <p:nvSpPr>
          <p:cNvPr id="13" name="矩形 12"/>
          <p:cNvSpPr/>
          <p:nvPr>
            <p:custDataLst>
              <p:tags r:id="rId11"/>
            </p:custDataLst>
          </p:nvPr>
        </p:nvSpPr>
        <p:spPr>
          <a:xfrm>
            <a:off x="5017152" y="3149729"/>
            <a:ext cx="146050" cy="146050"/>
          </a:xfrm>
          <a:prstGeom prst="rect">
            <a:avLst/>
          </a:prstGeom>
          <a:solidFill>
            <a:schemeClr val="l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a:solidFill>
                <a:schemeClr val="lt1"/>
              </a:solidFill>
              <a:latin typeface="汉仪霸蛮体 简" panose="00020600040101010101" charset="-122"/>
              <a:ea typeface="汉仪霸蛮体 简" panose="00020600040101010101" charset="-122"/>
            </a:endParaRPr>
          </a:p>
        </p:txBody>
      </p:sp>
      <p:sp>
        <p:nvSpPr>
          <p:cNvPr id="7" name="矩形 6"/>
          <p:cNvSpPr/>
          <p:nvPr>
            <p:custDataLst>
              <p:tags r:id="rId12"/>
            </p:custDataLst>
          </p:nvPr>
        </p:nvSpPr>
        <p:spPr>
          <a:xfrm>
            <a:off x="4763085" y="3149729"/>
            <a:ext cx="146050" cy="146050"/>
          </a:xfrm>
          <a:prstGeom prst="rect">
            <a:avLst/>
          </a:prstGeom>
          <a:solidFill>
            <a:schemeClr val="l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a:solidFill>
                <a:schemeClr val="lt1"/>
              </a:solidFill>
              <a:latin typeface="汉仪霸蛮体 简" panose="00020600040101010101" charset="-122"/>
              <a:ea typeface="汉仪霸蛮体 简" panose="00020600040101010101" charset="-122"/>
            </a:endParaRPr>
          </a:p>
        </p:txBody>
      </p:sp>
      <p:sp>
        <p:nvSpPr>
          <p:cNvPr id="8" name="文本占位符 2"/>
          <p:cNvSpPr/>
          <p:nvPr>
            <p:ph type="body" idx="5" hasCustomPrompt="1"/>
            <p:custDataLst>
              <p:tags r:id="rId13"/>
            </p:custDataLst>
          </p:nvPr>
        </p:nvSpPr>
        <p:spPr>
          <a:xfrm>
            <a:off x="4599275" y="3498625"/>
            <a:ext cx="3981450" cy="1054100"/>
          </a:xfrm>
        </p:spPr>
        <p:txBody>
          <a:bodyPr vert="horz" wrap="square" lIns="101600" tIns="0" rIns="82550" bIns="0" rtlCol="0" anchor="t" anchorCtr="0">
            <a:normAutofit/>
          </a:bodyPr>
          <a:lstStyle>
            <a:lvl1pPr marL="0" marR="0" indent="-228600" algn="just" defTabSz="914400" rtl="0" eaLnBrk="1" fontAlgn="auto" latinLnBrk="0" hangingPunct="1">
              <a:lnSpc>
                <a:spcPct val="117000"/>
              </a:lnSpc>
              <a:spcBef>
                <a:spcPts val="0"/>
              </a:spcBef>
              <a:spcAft>
                <a:spcPts val="1000"/>
              </a:spcAft>
              <a:buClrTx/>
              <a:buSzTx/>
              <a:buFontTx/>
              <a:buNone/>
              <a:defRPr kumimoji="0" lang="zh-CN" altLang="en-US" sz="2000" b="0" i="0" u="none" strike="noStrike" kern="1200" cap="none" spc="0" normalizeH="0" baseline="0" noProof="1" dirty="0">
                <a:solidFill>
                  <a:schemeClr val="lt1"/>
                </a:solidFill>
                <a:uFillTx/>
                <a:latin typeface="Arial" panose="020B0604020202020204" pitchFamily="34" charset="0"/>
                <a:ea typeface="汉仪霸蛮体 简" panose="00020600040101010101"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lt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lt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lt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lt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a:sym typeface="+mn-ea"/>
              </a:rPr>
              <a:t>单击此处添加文本</a:t>
            </a:r>
            <a:endParaRPr>
              <a:sym typeface="+mn-ea"/>
            </a:endParaRPr>
          </a:p>
        </p:txBody>
      </p:sp>
      <p:sp>
        <p:nvSpPr>
          <p:cNvPr id="9" name="标题 4"/>
          <p:cNvSpPr/>
          <p:nvPr>
            <p:ph type="ctrTitle" idx="6" hasCustomPrompt="1"/>
            <p:custDataLst>
              <p:tags r:id="rId14"/>
            </p:custDataLst>
          </p:nvPr>
        </p:nvSpPr>
        <p:spPr>
          <a:xfrm>
            <a:off x="4599275" y="2118004"/>
            <a:ext cx="3894435" cy="914400"/>
          </a:xfrm>
        </p:spPr>
        <p:txBody>
          <a:bodyPr vert="horz" wrap="square" lIns="101600" tIns="38100" rIns="76200" bIns="38100" rtlCol="0" anchor="b" anchorCtr="0">
            <a:normAutofit/>
          </a:bodyPr>
          <a:lstStyle>
            <a:lvl1pPr marL="0" marR="0" algn="l" defTabSz="914400" rtl="0" eaLnBrk="1" fontAlgn="auto" latinLnBrk="0" hangingPunct="1">
              <a:lnSpc>
                <a:spcPct val="100000"/>
              </a:lnSpc>
              <a:spcBef>
                <a:spcPct val="0"/>
              </a:spcBef>
              <a:buClrTx/>
              <a:buSzTx/>
              <a:buFontTx/>
              <a:buNone/>
              <a:defRPr kumimoji="0" lang="zh-CN" altLang="en-US" sz="4800" b="0" i="0" u="none" strike="noStrike" kern="1200" cap="none" spc="0" normalizeH="0" baseline="0" noProof="1" dirty="0">
                <a:solidFill>
                  <a:schemeClr val="lt1"/>
                </a:solidFill>
                <a:uFillTx/>
                <a:latin typeface="Arial" panose="020B0604020202020204" pitchFamily="34" charset="0"/>
                <a:ea typeface="汉仪霸蛮体 简" panose="00020600040101010101" charset="-122"/>
                <a:cs typeface="+mn-cs"/>
              </a:defRPr>
            </a:lvl1pPr>
          </a:lstStyle>
          <a:p>
            <a:pPr lvl="0"/>
            <a:r>
              <a:rPr>
                <a:sym typeface="+mn-ea"/>
              </a:rPr>
              <a:t>编辑标题</a:t>
            </a:r>
            <a:endParaRPr>
              <a:sym typeface="+mn-ea"/>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descr="sADSWFQ_画板 1"/>
          <p:cNvPicPr>
            <a:picLocks noChangeAspect="1"/>
          </p:cNvPicPr>
          <p:nvPr>
            <p:custDataLst>
              <p:tags r:id="rId2"/>
            </p:custDataLst>
          </p:nvPr>
        </p:nvPicPr>
        <p:blipFill>
          <a:blip r:embed="rId3"/>
          <a:stretch>
            <a:fillRect/>
          </a:stretch>
        </p:blipFill>
        <p:spPr>
          <a:xfrm>
            <a:off x="0" y="0"/>
            <a:ext cx="12223115" cy="6858000"/>
          </a:xfrm>
          <a:prstGeom prst="rect">
            <a:avLst/>
          </a:prstGeom>
        </p:spPr>
      </p:pic>
      <p:pic>
        <p:nvPicPr>
          <p:cNvPr id="8" name="图片 7" descr="BJ324"/>
          <p:cNvPicPr/>
          <p:nvPr>
            <p:custDataLst>
              <p:tags r:id="rId4"/>
            </p:custDataLst>
          </p:nvPr>
        </p:nvPicPr>
        <p:blipFill>
          <a:blip r:embed="rId5">
            <a:alphaModFix amt="20000"/>
          </a:blip>
          <a:srcRect t="166" r="349" b="156"/>
          <a:stretch>
            <a:fillRect/>
          </a:stretch>
        </p:blipFill>
        <p:spPr>
          <a:xfrm>
            <a:off x="17909" y="390490"/>
            <a:ext cx="11766279" cy="6077020"/>
          </a:xfrm>
          <a:prstGeom prst="rect">
            <a:avLst/>
          </a:prstGeom>
        </p:spPr>
      </p:pic>
      <p:sp>
        <p:nvSpPr>
          <p:cNvPr id="2" name="标题 1"/>
          <p:cNvSpPr>
            <a:spLocks noGrp="1"/>
          </p:cNvSpPr>
          <p:nvPr>
            <p:ph type="title"/>
            <p:custDataLst>
              <p:tags r:id="rId6"/>
            </p:custDataLst>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lt1"/>
                </a:solidFill>
                <a:uFillTx/>
                <a:latin typeface="Arial" panose="020B0604020202020204" pitchFamily="34" charset="0"/>
                <a:ea typeface="汉仪霸蛮体 简" panose="00020600040101010101"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7"/>
            </p:custDataLst>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lt1"/>
                </a:solidFill>
                <a:uFillTx/>
                <a:latin typeface="Arial" panose="020B0604020202020204" pitchFamily="34" charset="0"/>
                <a:ea typeface="汉仪霸蛮体 简" panose="00020600040101010101"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lt1"/>
                </a:solidFill>
                <a:uFillTx/>
                <a:latin typeface="Arial" panose="020B0604020202020204" pitchFamily="34" charset="0"/>
                <a:ea typeface="汉仪霸蛮体 简" panose="00020600040101010101"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lt1"/>
                </a:solidFill>
                <a:uFillTx/>
                <a:latin typeface="Arial" panose="020B0604020202020204" pitchFamily="34" charset="0"/>
                <a:ea typeface="汉仪霸蛮体 简" panose="00020600040101010101"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lt1"/>
                </a:solidFill>
                <a:uFillTx/>
                <a:latin typeface="Arial" panose="020B0604020202020204" pitchFamily="34" charset="0"/>
                <a:ea typeface="汉仪霸蛮体 简" panose="00020600040101010101"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lt1"/>
                </a:solidFill>
                <a:uFillTx/>
                <a:latin typeface="Arial" panose="020B0604020202020204" pitchFamily="34" charset="0"/>
                <a:ea typeface="汉仪霸蛮体 简" panose="00020600040101010101"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8"/>
            </p:custDataLst>
          </p:nvPr>
        </p:nvSpPr>
        <p:spPr>
          <a:xfrm>
            <a:off x="6238877" y="952508"/>
            <a:ext cx="5283242" cy="5388907"/>
          </a:xfrm>
        </p:spPr>
        <p:txBody>
          <a:bodyPr lIns="90170" tIns="46990" rIns="90170" bIns="46990">
            <a:normAutofit/>
          </a:bodyPr>
          <a:lstStyle>
            <a:lvl1pPr eaLnBrk="1" fontAlgn="auto" latinLnBrk="0" hangingPunct="1">
              <a:defRPr sz="1600">
                <a:solidFill>
                  <a:schemeClr val="lt1"/>
                </a:solidFill>
                <a:latin typeface="Arial" panose="020B0604020202020204" pitchFamily="34" charset="0"/>
                <a:ea typeface="汉仪霸蛮体 简" panose="00020600040101010101" charset="-122"/>
              </a:defRPr>
            </a:lvl1pPr>
            <a:lvl2pPr eaLnBrk="1" fontAlgn="auto" latinLnBrk="0" hangingPunct="1">
              <a:defRPr sz="1600">
                <a:solidFill>
                  <a:schemeClr val="lt1"/>
                </a:solidFill>
                <a:latin typeface="Arial" panose="020B0604020202020204" pitchFamily="34" charset="0"/>
                <a:ea typeface="汉仪霸蛮体 简" panose="00020600040101010101" charset="-122"/>
              </a:defRPr>
            </a:lvl2pPr>
            <a:lvl3pPr eaLnBrk="1" fontAlgn="auto" latinLnBrk="0" hangingPunct="1">
              <a:defRPr sz="1600">
                <a:solidFill>
                  <a:schemeClr val="lt1"/>
                </a:solidFill>
                <a:latin typeface="Arial" panose="020B0604020202020204" pitchFamily="34" charset="0"/>
                <a:ea typeface="汉仪霸蛮体 简" panose="00020600040101010101" charset="-122"/>
              </a:defRPr>
            </a:lvl3pPr>
            <a:lvl4pPr eaLnBrk="1" fontAlgn="auto" latinLnBrk="0" hangingPunct="1">
              <a:defRPr sz="1600">
                <a:solidFill>
                  <a:schemeClr val="lt1"/>
                </a:solidFill>
                <a:latin typeface="Arial" panose="020B0604020202020204" pitchFamily="34" charset="0"/>
                <a:ea typeface="汉仪霸蛮体 简" panose="00020600040101010101" charset="-122"/>
              </a:defRPr>
            </a:lvl4pPr>
            <a:lvl5pPr eaLnBrk="1" fontAlgn="auto" latinLnBrk="0" hangingPunct="1">
              <a:defRPr sz="1600">
                <a:solidFill>
                  <a:schemeClr val="lt1"/>
                </a:solidFill>
                <a:latin typeface="Arial" panose="020B0604020202020204" pitchFamily="34" charset="0"/>
                <a:ea typeface="汉仪霸蛮体 简"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9"/>
            </p:custDataLst>
          </p:nvPr>
        </p:nvSpPr>
        <p:spPr/>
        <p:txBody>
          <a:bodyPr/>
          <a:lstStyle>
            <a:lvl1pPr>
              <a:defRPr>
                <a:solidFill>
                  <a:schemeClr val="lt1">
                    <a:tint val="75000"/>
                  </a:schemeClr>
                </a:solidFill>
                <a:latin typeface="Arial" panose="020B0604020202020204" pitchFamily="34" charset="0"/>
                <a:ea typeface="汉仪霸蛮体 简" panose="00020600040101010101"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0"/>
            </p:custDataLst>
          </p:nvPr>
        </p:nvSpPr>
        <p:spPr/>
        <p:txBody>
          <a:bodyPr/>
          <a:lstStyle>
            <a:lvl1pPr>
              <a:defRPr>
                <a:solidFill>
                  <a:schemeClr val="lt1">
                    <a:tint val="75000"/>
                  </a:schemeClr>
                </a:solidFill>
                <a:latin typeface="Arial" panose="020B0604020202020204" pitchFamily="34" charset="0"/>
                <a:ea typeface="汉仪霸蛮体 简" panose="00020600040101010101" charset="-122"/>
              </a:defRPr>
            </a:lvl1pPr>
          </a:lstStyle>
          <a:p>
            <a:endParaRPr lang="zh-CN" altLang="en-US"/>
          </a:p>
        </p:txBody>
      </p:sp>
      <p:sp>
        <p:nvSpPr>
          <p:cNvPr id="7" name="灯片编号占位符 6"/>
          <p:cNvSpPr>
            <a:spLocks noGrp="1"/>
          </p:cNvSpPr>
          <p:nvPr>
            <p:ph type="sldNum" sz="quarter" idx="12"/>
            <p:custDataLst>
              <p:tags r:id="rId11"/>
            </p:custDataLst>
          </p:nvPr>
        </p:nvSpPr>
        <p:spPr/>
        <p:txBody>
          <a:bodyPr/>
          <a:lstStyle>
            <a:lvl1pPr>
              <a:defRPr>
                <a:solidFill>
                  <a:schemeClr val="lt1">
                    <a:tint val="75000"/>
                  </a:schemeClr>
                </a:solidFill>
                <a:latin typeface="Arial" panose="020B0604020202020204" pitchFamily="34" charset="0"/>
                <a:ea typeface="汉仪霸蛮体 简" panose="00020600040101010101"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descr="sADSWFQ_画板 1"/>
          <p:cNvPicPr>
            <a:picLocks noChangeAspect="1"/>
          </p:cNvPicPr>
          <p:nvPr>
            <p:custDataLst>
              <p:tags r:id="rId2"/>
            </p:custDataLst>
          </p:nvPr>
        </p:nvPicPr>
        <p:blipFill>
          <a:blip r:embed="rId3"/>
          <a:stretch>
            <a:fillRect/>
          </a:stretch>
        </p:blipFill>
        <p:spPr>
          <a:xfrm>
            <a:off x="0" y="0"/>
            <a:ext cx="12223115" cy="6858000"/>
          </a:xfrm>
          <a:prstGeom prst="rect">
            <a:avLst/>
          </a:prstGeom>
        </p:spPr>
      </p:pic>
      <p:pic>
        <p:nvPicPr>
          <p:cNvPr id="10" name="图片 9" descr="BJ324"/>
          <p:cNvPicPr/>
          <p:nvPr>
            <p:custDataLst>
              <p:tags r:id="rId4"/>
            </p:custDataLst>
          </p:nvPr>
        </p:nvPicPr>
        <p:blipFill>
          <a:blip r:embed="rId5">
            <a:alphaModFix amt="20000"/>
          </a:blip>
          <a:srcRect t="166" r="349" b="156"/>
          <a:stretch>
            <a:fillRect/>
          </a:stretch>
        </p:blipFill>
        <p:spPr>
          <a:xfrm>
            <a:off x="17909" y="390490"/>
            <a:ext cx="11766279" cy="6077020"/>
          </a:xfrm>
          <a:prstGeom prst="rect">
            <a:avLst/>
          </a:prstGeom>
        </p:spPr>
      </p:pic>
      <p:sp>
        <p:nvSpPr>
          <p:cNvPr id="2" name="标题 1"/>
          <p:cNvSpPr>
            <a:spLocks noGrp="1"/>
          </p:cNvSpPr>
          <p:nvPr>
            <p:ph type="title"/>
            <p:custDataLst>
              <p:tags r:id="rId6"/>
            </p:custDataLst>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lt1"/>
                </a:solidFill>
                <a:uFillTx/>
                <a:latin typeface="Arial" panose="020B0604020202020204" pitchFamily="34" charset="0"/>
                <a:ea typeface="汉仪霸蛮体 简" panose="00020600040101010101"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7"/>
            </p:custDataLst>
          </p:nvPr>
        </p:nvSpPr>
        <p:spPr>
          <a:xfrm>
            <a:off x="669930" y="952508"/>
            <a:ext cx="5283242" cy="381003"/>
          </a:xfrm>
        </p:spPr>
        <p:txBody>
          <a:bodyPr lIns="90170" tIns="46990" rIns="90170" bIns="46990" anchor="ctr"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lt1"/>
                </a:solidFill>
                <a:uFillTx/>
                <a:latin typeface="Arial" panose="020B0604020202020204" pitchFamily="34" charset="0"/>
                <a:ea typeface="汉仪霸蛮体 简" panose="00020600040101010101"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8"/>
            </p:custDataLst>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lt1"/>
                </a:solidFill>
                <a:uFillTx/>
                <a:latin typeface="Arial" panose="020B0604020202020204" pitchFamily="34" charset="0"/>
                <a:ea typeface="汉仪霸蛮体 简" panose="00020600040101010101"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lt1"/>
                </a:solidFill>
                <a:uFillTx/>
                <a:latin typeface="Arial" panose="020B0604020202020204" pitchFamily="34" charset="0"/>
                <a:ea typeface="汉仪霸蛮体 简" panose="00020600040101010101"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lt1"/>
                </a:solidFill>
                <a:uFillTx/>
                <a:latin typeface="Arial" panose="020B0604020202020204" pitchFamily="34" charset="0"/>
                <a:ea typeface="汉仪霸蛮体 简" panose="00020600040101010101"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lt1"/>
                </a:solidFill>
                <a:uFillTx/>
                <a:latin typeface="Arial" panose="020B0604020202020204" pitchFamily="34" charset="0"/>
                <a:ea typeface="汉仪霸蛮体 简" panose="00020600040101010101"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lt1"/>
                </a:solidFill>
                <a:uFillTx/>
                <a:latin typeface="Arial" panose="020B0604020202020204" pitchFamily="34" charset="0"/>
                <a:ea typeface="汉仪霸蛮体 简" panose="00020600040101010101"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9"/>
            </p:custDataLst>
          </p:nvPr>
        </p:nvSpPr>
        <p:spPr>
          <a:xfrm>
            <a:off x="6235750" y="952508"/>
            <a:ext cx="5283242" cy="381003"/>
          </a:xfrm>
        </p:spPr>
        <p:txBody>
          <a:bodyPr vert="horz" lIns="90170" tIns="46990" rIns="90170" bIns="46990" rtlCol="0" anchor="ctr"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lt1"/>
                </a:solidFill>
                <a:uFillTx/>
                <a:latin typeface="Arial" panose="020B0604020202020204" pitchFamily="34" charset="0"/>
                <a:ea typeface="汉仪霸蛮体 简" panose="00020600040101010101"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0"/>
            </p:custDataLst>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lt1"/>
                </a:solidFill>
                <a:uFillTx/>
                <a:latin typeface="Arial" panose="020B0604020202020204" pitchFamily="34" charset="0"/>
                <a:ea typeface="汉仪霸蛮体 简" panose="00020600040101010101"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lt1"/>
                </a:solidFill>
                <a:uFillTx/>
                <a:latin typeface="Arial" panose="020B0604020202020204" pitchFamily="34" charset="0"/>
                <a:ea typeface="汉仪霸蛮体 简" panose="00020600040101010101"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lt1"/>
                </a:solidFill>
                <a:uFillTx/>
                <a:latin typeface="Arial" panose="020B0604020202020204" pitchFamily="34" charset="0"/>
                <a:ea typeface="汉仪霸蛮体 简" panose="00020600040101010101"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lt1"/>
                </a:solidFill>
                <a:uFillTx/>
                <a:latin typeface="Arial" panose="020B0604020202020204" pitchFamily="34" charset="0"/>
                <a:ea typeface="汉仪霸蛮体 简" panose="00020600040101010101"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lt1"/>
                </a:solidFill>
                <a:uFillTx/>
                <a:latin typeface="Arial" panose="020B0604020202020204" pitchFamily="34" charset="0"/>
                <a:ea typeface="汉仪霸蛮体 简" panose="00020600040101010101"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1"/>
            </p:custDataLst>
          </p:nvPr>
        </p:nvSpPr>
        <p:spPr/>
        <p:txBody>
          <a:bodyPr/>
          <a:lstStyle>
            <a:lvl1pPr>
              <a:defRPr>
                <a:solidFill>
                  <a:schemeClr val="lt1">
                    <a:tint val="75000"/>
                  </a:schemeClr>
                </a:solidFill>
                <a:latin typeface="Arial" panose="020B0604020202020204" pitchFamily="34" charset="0"/>
                <a:ea typeface="汉仪霸蛮体 简" panose="00020600040101010101"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2"/>
            </p:custDataLst>
          </p:nvPr>
        </p:nvSpPr>
        <p:spPr/>
        <p:txBody>
          <a:bodyPr/>
          <a:lstStyle>
            <a:lvl1pPr>
              <a:defRPr>
                <a:solidFill>
                  <a:schemeClr val="lt1">
                    <a:tint val="75000"/>
                  </a:schemeClr>
                </a:solidFill>
                <a:latin typeface="Arial" panose="020B0604020202020204" pitchFamily="34" charset="0"/>
                <a:ea typeface="汉仪霸蛮体 简" panose="00020600040101010101" charset="-122"/>
              </a:defRPr>
            </a:lvl1pPr>
          </a:lstStyle>
          <a:p>
            <a:endParaRPr lang="zh-CN" altLang="en-US"/>
          </a:p>
        </p:txBody>
      </p:sp>
      <p:sp>
        <p:nvSpPr>
          <p:cNvPr id="9" name="灯片编号占位符 8"/>
          <p:cNvSpPr>
            <a:spLocks noGrp="1"/>
          </p:cNvSpPr>
          <p:nvPr>
            <p:ph type="sldNum" sz="quarter" idx="12"/>
            <p:custDataLst>
              <p:tags r:id="rId13"/>
            </p:custDataLst>
          </p:nvPr>
        </p:nvSpPr>
        <p:spPr/>
        <p:txBody>
          <a:bodyPr/>
          <a:lstStyle>
            <a:lvl1pPr>
              <a:defRPr>
                <a:solidFill>
                  <a:schemeClr val="lt1">
                    <a:tint val="75000"/>
                  </a:schemeClr>
                </a:solidFill>
                <a:latin typeface="Arial" panose="020B0604020202020204" pitchFamily="34" charset="0"/>
                <a:ea typeface="汉仪霸蛮体 简" panose="00020600040101010101"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7" name="图片 6" descr="sADSWFQ_画板 1"/>
          <p:cNvPicPr>
            <a:picLocks noChangeAspect="1"/>
          </p:cNvPicPr>
          <p:nvPr>
            <p:custDataLst>
              <p:tags r:id="rId2"/>
            </p:custDataLst>
          </p:nvPr>
        </p:nvPicPr>
        <p:blipFill>
          <a:blip r:embed="rId3"/>
          <a:stretch>
            <a:fillRect/>
          </a:stretch>
        </p:blipFill>
        <p:spPr>
          <a:xfrm>
            <a:off x="0" y="-317"/>
            <a:ext cx="12192000" cy="6857683"/>
          </a:xfrm>
          <a:prstGeom prst="rect">
            <a:avLst/>
          </a:prstGeom>
        </p:spPr>
      </p:pic>
      <p:pic>
        <p:nvPicPr>
          <p:cNvPr id="6" name="图片 5" descr="请问是QF_画板 1"/>
          <p:cNvPicPr/>
          <p:nvPr>
            <p:custDataLst>
              <p:tags r:id="rId4"/>
            </p:custDataLst>
          </p:nvPr>
        </p:nvPicPr>
        <p:blipFill>
          <a:blip r:embed="rId5"/>
          <a:srcRect r="52026"/>
          <a:stretch>
            <a:fillRect/>
          </a:stretch>
        </p:blipFill>
        <p:spPr>
          <a:xfrm>
            <a:off x="0" y="0"/>
            <a:ext cx="5856618" cy="6857365"/>
          </a:xfrm>
          <a:prstGeom prst="rect">
            <a:avLst/>
          </a:prstGeom>
        </p:spPr>
      </p:pic>
      <p:sp>
        <p:nvSpPr>
          <p:cNvPr id="2" name="标题 1"/>
          <p:cNvSpPr>
            <a:spLocks noGrp="1"/>
          </p:cNvSpPr>
          <p:nvPr>
            <p:ph type="title"/>
            <p:custDataLst>
              <p:tags r:id="rId6"/>
            </p:custDataLst>
          </p:nvPr>
        </p:nvSpPr>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lt1"/>
                </a:solidFill>
                <a:uFillTx/>
                <a:latin typeface="Arial" panose="020B0604020202020204" pitchFamily="34" charset="0"/>
                <a:ea typeface="汉仪霸蛮体 简" panose="00020600040101010101"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7"/>
            </p:custDataLst>
          </p:nvPr>
        </p:nvSpPr>
        <p:spPr/>
        <p:txBody>
          <a:bodyPr/>
          <a:lstStyle>
            <a:lvl1pPr>
              <a:defRPr>
                <a:solidFill>
                  <a:schemeClr val="dk1">
                    <a:tint val="75000"/>
                  </a:schemeClr>
                </a:solidFill>
                <a:latin typeface="Arial" panose="020B0604020202020204" pitchFamily="34" charset="0"/>
                <a:ea typeface="汉仪霸蛮体 简"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solidFill>
                  <a:schemeClr val="lt1">
                    <a:tint val="75000"/>
                  </a:schemeClr>
                </a:solidFill>
                <a:latin typeface="Arial" panose="020B0604020202020204" pitchFamily="34" charset="0"/>
                <a:ea typeface="汉仪霸蛮体 简" panose="00020600040101010101" charset="-122"/>
              </a:defRPr>
            </a:lvl1pPr>
          </a:lstStyle>
          <a:p>
            <a:endParaRPr lang="zh-CN" altLang="en-US"/>
          </a:p>
        </p:txBody>
      </p:sp>
      <p:sp>
        <p:nvSpPr>
          <p:cNvPr id="5" name="灯片编号占位符 4"/>
          <p:cNvSpPr>
            <a:spLocks noGrp="1"/>
          </p:cNvSpPr>
          <p:nvPr>
            <p:ph type="sldNum" sz="quarter" idx="12"/>
            <p:custDataLst>
              <p:tags r:id="rId9"/>
            </p:custDataLst>
          </p:nvPr>
        </p:nvSpPr>
        <p:spPr/>
        <p:txBody>
          <a:bodyPr/>
          <a:lstStyle>
            <a:lvl1pPr>
              <a:defRPr>
                <a:solidFill>
                  <a:schemeClr val="lt1">
                    <a:tint val="75000"/>
                  </a:schemeClr>
                </a:solidFill>
                <a:latin typeface="Arial" panose="020B0604020202020204" pitchFamily="34" charset="0"/>
                <a:ea typeface="汉仪霸蛮体 简" panose="00020600040101010101"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a:solidFill>
                  <a:schemeClr val="lt1">
                    <a:tint val="75000"/>
                  </a:schemeClr>
                </a:solidFill>
                <a:latin typeface="Arial" panose="020B0604020202020204" pitchFamily="34" charset="0"/>
                <a:ea typeface="汉仪霸蛮体 简" panose="00020600040101010101"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a:solidFill>
                  <a:schemeClr val="lt1">
                    <a:tint val="75000"/>
                  </a:schemeClr>
                </a:solidFill>
                <a:latin typeface="Arial" panose="020B0604020202020204" pitchFamily="34" charset="0"/>
                <a:ea typeface="汉仪霸蛮体 简" panose="00020600040101010101"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a:solidFill>
                  <a:schemeClr val="lt1">
                    <a:tint val="75000"/>
                  </a:schemeClr>
                </a:solidFill>
                <a:latin typeface="Arial" panose="020B0604020202020204" pitchFamily="34" charset="0"/>
                <a:ea typeface="汉仪霸蛮体 简" panose="00020600040101010101"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descr="sADSWFQ_画板 1"/>
          <p:cNvPicPr>
            <a:picLocks noChangeAspect="1"/>
          </p:cNvPicPr>
          <p:nvPr>
            <p:custDataLst>
              <p:tags r:id="rId2"/>
            </p:custDataLst>
          </p:nvPr>
        </p:nvPicPr>
        <p:blipFill>
          <a:blip r:embed="rId3"/>
          <a:stretch>
            <a:fillRect/>
          </a:stretch>
        </p:blipFill>
        <p:spPr>
          <a:xfrm>
            <a:off x="0" y="0"/>
            <a:ext cx="12223115" cy="6858000"/>
          </a:xfrm>
          <a:prstGeom prst="rect">
            <a:avLst/>
          </a:prstGeom>
        </p:spPr>
      </p:pic>
      <p:pic>
        <p:nvPicPr>
          <p:cNvPr id="8" name="图片 7" descr="BJ324"/>
          <p:cNvPicPr/>
          <p:nvPr>
            <p:custDataLst>
              <p:tags r:id="rId4"/>
            </p:custDataLst>
          </p:nvPr>
        </p:nvPicPr>
        <p:blipFill>
          <a:blip r:embed="rId5">
            <a:alphaModFix amt="20000"/>
          </a:blip>
          <a:srcRect t="166" r="349" b="156"/>
          <a:stretch>
            <a:fillRect/>
          </a:stretch>
        </p:blipFill>
        <p:spPr>
          <a:xfrm>
            <a:off x="17909" y="390490"/>
            <a:ext cx="11766279" cy="6077020"/>
          </a:xfrm>
          <a:prstGeom prst="rect">
            <a:avLst/>
          </a:prstGeom>
        </p:spPr>
      </p:pic>
      <p:sp>
        <p:nvSpPr>
          <p:cNvPr id="2" name="标题 1"/>
          <p:cNvSpPr>
            <a:spLocks noGrp="1"/>
          </p:cNvSpPr>
          <p:nvPr>
            <p:ph type="title"/>
            <p:custDataLst>
              <p:tags r:id="rId6"/>
            </p:custDataLst>
          </p:nvPr>
        </p:nvSpPr>
        <p:spPr>
          <a:xfrm>
            <a:off x="669930"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lt1"/>
                </a:solidFill>
                <a:uFillTx/>
                <a:latin typeface="Arial" panose="020B0604020202020204" pitchFamily="34" charset="0"/>
                <a:ea typeface="汉仪霸蛮体 简" panose="00020600040101010101"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7"/>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lt1"/>
                </a:solidFill>
                <a:uFillTx/>
                <a:latin typeface="Arial" panose="020B0604020202020204" pitchFamily="34" charset="0"/>
                <a:ea typeface="汉仪霸蛮体 简" panose="00020600040101010101"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8"/>
            </p:custDataLst>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lt1"/>
                </a:solidFill>
                <a:uFillTx/>
                <a:latin typeface="Arial" panose="020B0604020202020204" pitchFamily="34" charset="0"/>
                <a:ea typeface="汉仪霸蛮体 简" panose="00020600040101010101"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9"/>
            </p:custDataLst>
          </p:nvPr>
        </p:nvSpPr>
        <p:spPr/>
        <p:txBody>
          <a:bodyPr/>
          <a:lstStyle>
            <a:lvl1pPr>
              <a:defRPr>
                <a:solidFill>
                  <a:schemeClr val="lt1">
                    <a:tint val="75000"/>
                  </a:schemeClr>
                </a:solidFill>
                <a:latin typeface="Arial" panose="020B0604020202020204" pitchFamily="34" charset="0"/>
                <a:ea typeface="汉仪霸蛮体 简" panose="00020600040101010101"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0"/>
            </p:custDataLst>
          </p:nvPr>
        </p:nvSpPr>
        <p:spPr/>
        <p:txBody>
          <a:bodyPr/>
          <a:lstStyle>
            <a:lvl1pPr>
              <a:defRPr>
                <a:solidFill>
                  <a:schemeClr val="lt1">
                    <a:tint val="75000"/>
                  </a:schemeClr>
                </a:solidFill>
                <a:latin typeface="Arial" panose="020B0604020202020204" pitchFamily="34" charset="0"/>
                <a:ea typeface="汉仪霸蛮体 简" panose="00020600040101010101" charset="-122"/>
              </a:defRPr>
            </a:lvl1pPr>
          </a:lstStyle>
          <a:p>
            <a:endParaRPr lang="zh-CN" altLang="en-US" dirty="0"/>
          </a:p>
        </p:txBody>
      </p:sp>
      <p:sp>
        <p:nvSpPr>
          <p:cNvPr id="7" name="灯片编号占位符 6"/>
          <p:cNvSpPr>
            <a:spLocks noGrp="1"/>
          </p:cNvSpPr>
          <p:nvPr>
            <p:ph type="sldNum" sz="quarter" idx="12"/>
            <p:custDataLst>
              <p:tags r:id="rId11"/>
            </p:custDataLst>
          </p:nvPr>
        </p:nvSpPr>
        <p:spPr/>
        <p:txBody>
          <a:bodyPr/>
          <a:lstStyle>
            <a:lvl1pPr>
              <a:defRPr>
                <a:solidFill>
                  <a:schemeClr val="lt1">
                    <a:tint val="75000"/>
                  </a:schemeClr>
                </a:solidFill>
                <a:latin typeface="Arial" panose="020B0604020202020204" pitchFamily="34" charset="0"/>
                <a:ea typeface="汉仪霸蛮体 简" panose="00020600040101010101"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rtlCol="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lang="zh-CN" altLang="en-US" noProof="1">
                <a:sym typeface="+mn-ea"/>
              </a:rPr>
              <a:t>单击此处编辑母版文本样式</a:t>
            </a:r>
            <a:endParaRPr lang="zh-CN" altLang="en-US" noProof="1">
              <a:sym typeface="+mn-ea"/>
            </a:endParaRPr>
          </a:p>
          <a:p>
            <a:pPr lvl="1"/>
            <a:r>
              <a:rPr lang="zh-CN" altLang="en-US" noProof="1">
                <a:sym typeface="+mn-ea"/>
              </a:rPr>
              <a:t>第二级</a:t>
            </a:r>
            <a:endParaRPr lang="zh-CN" altLang="en-US" noProof="1">
              <a:sym typeface="+mn-ea"/>
            </a:endParaRPr>
          </a:p>
          <a:p>
            <a:pPr lvl="2"/>
            <a:r>
              <a:rPr lang="zh-CN" altLang="en-US" noProof="1">
                <a:sym typeface="+mn-ea"/>
              </a:rPr>
              <a:t>第三级</a:t>
            </a:r>
            <a:endParaRPr lang="zh-CN" altLang="en-US" noProof="1">
              <a:sym typeface="+mn-ea"/>
            </a:endParaRPr>
          </a:p>
          <a:p>
            <a:pPr lvl="3"/>
            <a:r>
              <a:rPr lang="zh-CN" altLang="en-US" noProof="1">
                <a:sym typeface="+mn-ea"/>
              </a:rPr>
              <a:t>第四级</a:t>
            </a:r>
            <a:endParaRPr lang="zh-CN" altLang="en-US" noProof="1">
              <a:sym typeface="+mn-ea"/>
            </a:endParaRPr>
          </a:p>
          <a:p>
            <a:pPr lvl="4"/>
            <a:r>
              <a:rPr lang="zh-CN" altLang="en-US" noProof="1">
                <a:sym typeface="+mn-ea"/>
              </a:rPr>
              <a:t>第五级</a:t>
            </a:r>
            <a:endParaRPr noProof="1">
              <a:sym typeface="+mn-ea"/>
            </a:endParaRPr>
          </a:p>
        </p:txBody>
      </p:sp>
      <p:sp>
        <p:nvSpPr>
          <p:cNvPr id="4" name="日期占位符 3"/>
          <p:cNvSpPr>
            <a:spLocks noGrp="1"/>
          </p:cNvSpPr>
          <p:nvPr>
            <p:ph type="dt" sz="half" idx="10"/>
            <p:custDataLst>
              <p:tags r:id="rId4"/>
            </p:custDataLst>
          </p:nvPr>
        </p:nvSpPr>
        <p:spPr/>
        <p:txBody>
          <a:bodyPr/>
          <a:lstStyle>
            <a:lvl1pPr>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lvl1pPr>
              <a:defRPr/>
            </a:lvl1pPr>
          </a:lstStyle>
          <a:p>
            <a:endParaRPr lang="zh-CN" altLang="en-US"/>
          </a:p>
        </p:txBody>
      </p:sp>
      <p:sp>
        <p:nvSpPr>
          <p:cNvPr id="6" name="灯片编号占位符 5"/>
          <p:cNvSpPr>
            <a:spLocks noGrp="1"/>
          </p:cNvSpPr>
          <p:nvPr>
            <p:ph type="sldNum" sz="quarter" idx="12"/>
            <p:custDataLst>
              <p:tags r:id="rId6"/>
            </p:custDataLst>
          </p:nvPr>
        </p:nvSpPr>
        <p:spPr/>
        <p:txBody>
          <a:bodyPr/>
          <a:lstStyle>
            <a:lvl1pPr>
              <a:defRPr/>
            </a:lvl1pPr>
          </a:lstStyle>
          <a:p>
            <a:fld id="{565CE74E-AB26-4998-AD42-012C4C1AD076}" type="slidenum">
              <a:rPr lang="zh-CN" altLang="en-US" smtClean="0"/>
            </a:fld>
            <a:endParaRPr lang="zh-CN" altLang="en-US"/>
          </a:p>
        </p:txBody>
      </p:sp>
    </p:spTree>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descr="sADSWFQ_画板 1"/>
          <p:cNvPicPr>
            <a:picLocks noChangeAspect="1"/>
          </p:cNvPicPr>
          <p:nvPr>
            <p:custDataLst>
              <p:tags r:id="rId2"/>
            </p:custDataLst>
          </p:nvPr>
        </p:nvPicPr>
        <p:blipFill>
          <a:blip r:embed="rId3"/>
          <a:stretch>
            <a:fillRect/>
          </a:stretch>
        </p:blipFill>
        <p:spPr>
          <a:xfrm>
            <a:off x="0" y="0"/>
            <a:ext cx="12223115" cy="6858000"/>
          </a:xfrm>
          <a:prstGeom prst="rect">
            <a:avLst/>
          </a:prstGeom>
        </p:spPr>
      </p:pic>
      <p:pic>
        <p:nvPicPr>
          <p:cNvPr id="7" name="图片 6" descr="BJ324"/>
          <p:cNvPicPr/>
          <p:nvPr>
            <p:custDataLst>
              <p:tags r:id="rId4"/>
            </p:custDataLst>
          </p:nvPr>
        </p:nvPicPr>
        <p:blipFill>
          <a:blip r:embed="rId5">
            <a:alphaModFix amt="20000"/>
          </a:blip>
          <a:srcRect t="166" r="349" b="156"/>
          <a:stretch>
            <a:fillRect/>
          </a:stretch>
        </p:blipFill>
        <p:spPr>
          <a:xfrm>
            <a:off x="17909" y="390490"/>
            <a:ext cx="11766279" cy="6077020"/>
          </a:xfrm>
          <a:prstGeom prst="rect">
            <a:avLst/>
          </a:prstGeom>
        </p:spPr>
      </p:pic>
      <p:sp>
        <p:nvSpPr>
          <p:cNvPr id="2" name="竖排标题 1"/>
          <p:cNvSpPr>
            <a:spLocks noGrp="1"/>
          </p:cNvSpPr>
          <p:nvPr>
            <p:ph type="title" orient="vert"/>
            <p:custDataLst>
              <p:tags r:id="rId6"/>
            </p:custDataLst>
          </p:nvPr>
        </p:nvSpPr>
        <p:spPr>
          <a:xfrm>
            <a:off x="10571135" y="952508"/>
            <a:ext cx="950984" cy="5388907"/>
          </a:xfrm>
        </p:spPr>
        <p:txBody>
          <a:bodyPr vert="eaVert" lIns="90170" tIns="46990" rIns="90170" bIns="4699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lt1"/>
                </a:solidFill>
                <a:uFillTx/>
                <a:latin typeface="Arial" panose="020B0604020202020204" pitchFamily="34" charset="0"/>
                <a:ea typeface="汉仪霸蛮体 简" panose="00020600040101010101"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7"/>
            </p:custDataLst>
          </p:nvPr>
        </p:nvSpPr>
        <p:spPr>
          <a:xfrm>
            <a:off x="669925" y="952500"/>
            <a:ext cx="9828101" cy="5388907"/>
          </a:xfrm>
        </p:spPr>
        <p:txBody>
          <a:bodyPr vert="eaVert"/>
          <a:lstStyle>
            <a:lvl1pPr indent="0" eaLnBrk="1" fontAlgn="auto" latinLnBrk="0" hangingPunct="1">
              <a:defRPr>
                <a:solidFill>
                  <a:schemeClr val="lt1"/>
                </a:solidFill>
                <a:latin typeface="Arial" panose="020B0604020202020204" pitchFamily="34" charset="0"/>
                <a:ea typeface="汉仪霸蛮体 简" panose="00020600040101010101" charset="-122"/>
              </a:defRPr>
            </a:lvl1pPr>
            <a:lvl2pPr indent="0" eaLnBrk="1" fontAlgn="auto" latinLnBrk="0" hangingPunct="1">
              <a:defRPr>
                <a:solidFill>
                  <a:schemeClr val="lt1"/>
                </a:solidFill>
                <a:latin typeface="Arial" panose="020B0604020202020204" pitchFamily="34" charset="0"/>
                <a:ea typeface="汉仪霸蛮体 简" panose="00020600040101010101" charset="-122"/>
              </a:defRPr>
            </a:lvl2pPr>
            <a:lvl3pPr indent="0" eaLnBrk="1" fontAlgn="auto" latinLnBrk="0" hangingPunct="1">
              <a:defRPr>
                <a:solidFill>
                  <a:schemeClr val="lt1"/>
                </a:solidFill>
                <a:latin typeface="Arial" panose="020B0604020202020204" pitchFamily="34" charset="0"/>
                <a:ea typeface="汉仪霸蛮体 简" panose="00020600040101010101" charset="-122"/>
              </a:defRPr>
            </a:lvl3pPr>
            <a:lvl4pPr indent="0" eaLnBrk="1" fontAlgn="auto" latinLnBrk="0" hangingPunct="1">
              <a:defRPr>
                <a:solidFill>
                  <a:schemeClr val="lt1"/>
                </a:solidFill>
                <a:latin typeface="Arial" panose="020B0604020202020204" pitchFamily="34" charset="0"/>
                <a:ea typeface="汉仪霸蛮体 简" panose="00020600040101010101" charset="-122"/>
              </a:defRPr>
            </a:lvl4pPr>
            <a:lvl5pPr indent="0" eaLnBrk="1" fontAlgn="auto" latinLnBrk="0" hangingPunct="1">
              <a:defRPr>
                <a:solidFill>
                  <a:schemeClr val="lt1"/>
                </a:solidFill>
                <a:latin typeface="Arial" panose="020B0604020202020204" pitchFamily="34" charset="0"/>
                <a:ea typeface="汉仪霸蛮体 简"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8"/>
            </p:custDataLst>
          </p:nvPr>
        </p:nvSpPr>
        <p:spPr/>
        <p:txBody>
          <a:bodyPr/>
          <a:lstStyle>
            <a:lvl1pPr>
              <a:defRPr>
                <a:solidFill>
                  <a:schemeClr val="lt1">
                    <a:tint val="75000"/>
                  </a:schemeClr>
                </a:solidFill>
                <a:latin typeface="Arial" panose="020B0604020202020204" pitchFamily="34" charset="0"/>
                <a:ea typeface="汉仪霸蛮体 简" panose="00020600040101010101"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lstStyle>
            <a:lvl1pPr>
              <a:defRPr>
                <a:solidFill>
                  <a:schemeClr val="lt1">
                    <a:tint val="75000"/>
                  </a:schemeClr>
                </a:solidFill>
                <a:latin typeface="Arial" panose="020B0604020202020204" pitchFamily="34" charset="0"/>
                <a:ea typeface="汉仪霸蛮体 简" panose="00020600040101010101" charset="-122"/>
              </a:defRPr>
            </a:lvl1pPr>
          </a:lstStyle>
          <a:p>
            <a:endParaRPr lang="zh-CN" altLang="en-US"/>
          </a:p>
        </p:txBody>
      </p:sp>
      <p:sp>
        <p:nvSpPr>
          <p:cNvPr id="6" name="灯片编号占位符 5"/>
          <p:cNvSpPr>
            <a:spLocks noGrp="1"/>
          </p:cNvSpPr>
          <p:nvPr>
            <p:ph type="sldNum" sz="quarter" idx="12"/>
            <p:custDataLst>
              <p:tags r:id="rId10"/>
            </p:custDataLst>
          </p:nvPr>
        </p:nvSpPr>
        <p:spPr/>
        <p:txBody>
          <a:bodyPr/>
          <a:lstStyle>
            <a:lvl1pPr>
              <a:defRPr>
                <a:solidFill>
                  <a:schemeClr val="lt1">
                    <a:tint val="75000"/>
                  </a:schemeClr>
                </a:solidFill>
                <a:latin typeface="Arial" panose="020B0604020202020204" pitchFamily="34" charset="0"/>
                <a:ea typeface="汉仪霸蛮体 简" panose="00020600040101010101"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8" name="图片 7" descr="sADSWFQ_画板 1"/>
          <p:cNvPicPr>
            <a:picLocks noChangeAspect="1"/>
          </p:cNvPicPr>
          <p:nvPr>
            <p:custDataLst>
              <p:tags r:id="rId2"/>
            </p:custDataLst>
          </p:nvPr>
        </p:nvPicPr>
        <p:blipFill>
          <a:blip r:embed="rId3"/>
          <a:stretch>
            <a:fillRect/>
          </a:stretch>
        </p:blipFill>
        <p:spPr>
          <a:xfrm>
            <a:off x="0" y="0"/>
            <a:ext cx="12223115" cy="6858000"/>
          </a:xfrm>
          <a:prstGeom prst="rect">
            <a:avLst/>
          </a:prstGeom>
        </p:spPr>
      </p:pic>
      <p:pic>
        <p:nvPicPr>
          <p:cNvPr id="2" name="图片 1" descr="BJ324"/>
          <p:cNvPicPr/>
          <p:nvPr>
            <p:custDataLst>
              <p:tags r:id="rId4"/>
            </p:custDataLst>
          </p:nvPr>
        </p:nvPicPr>
        <p:blipFill>
          <a:blip r:embed="rId5">
            <a:alphaModFix amt="20000"/>
          </a:blip>
          <a:srcRect t="166" r="349" b="156"/>
          <a:stretch>
            <a:fillRect/>
          </a:stretch>
        </p:blipFill>
        <p:spPr>
          <a:xfrm>
            <a:off x="17909" y="390490"/>
            <a:ext cx="11766279" cy="6077020"/>
          </a:xfrm>
          <a:prstGeom prst="rect">
            <a:avLst/>
          </a:prstGeom>
        </p:spPr>
      </p:pic>
      <p:sp>
        <p:nvSpPr>
          <p:cNvPr id="3" name="日期占位符 2"/>
          <p:cNvSpPr>
            <a:spLocks noGrp="1"/>
          </p:cNvSpPr>
          <p:nvPr>
            <p:ph type="dt" sz="half" idx="10"/>
            <p:custDataLst>
              <p:tags r:id="rId6"/>
            </p:custDataLst>
          </p:nvPr>
        </p:nvSpPr>
        <p:spPr/>
        <p:txBody>
          <a:bodyPr/>
          <a:lstStyle>
            <a:lvl1pPr>
              <a:defRPr>
                <a:solidFill>
                  <a:schemeClr val="lt1">
                    <a:tint val="75000"/>
                  </a:schemeClr>
                </a:solidFill>
                <a:latin typeface="Arial" panose="020B0604020202020204" pitchFamily="34" charset="0"/>
                <a:ea typeface="汉仪霸蛮体 简"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a:solidFill>
                  <a:schemeClr val="lt1">
                    <a:tint val="75000"/>
                  </a:schemeClr>
                </a:solidFill>
                <a:latin typeface="Arial" panose="020B0604020202020204" pitchFamily="34" charset="0"/>
                <a:ea typeface="汉仪霸蛮体 简" panose="00020600040101010101" charset="-122"/>
              </a:defRPr>
            </a:lvl1pPr>
          </a:lstStyle>
          <a:p>
            <a:endParaRPr lang="zh-CN" altLang="en-US"/>
          </a:p>
        </p:txBody>
      </p:sp>
      <p:sp>
        <p:nvSpPr>
          <p:cNvPr id="5" name="灯片编号占位符 4"/>
          <p:cNvSpPr>
            <a:spLocks noGrp="1"/>
          </p:cNvSpPr>
          <p:nvPr>
            <p:ph type="sldNum" sz="quarter" idx="12"/>
            <p:custDataLst>
              <p:tags r:id="rId8"/>
            </p:custDataLst>
          </p:nvPr>
        </p:nvSpPr>
        <p:spPr/>
        <p:txBody>
          <a:bodyPr/>
          <a:lstStyle>
            <a:lvl1pPr>
              <a:defRPr>
                <a:solidFill>
                  <a:schemeClr val="lt1">
                    <a:tint val="75000"/>
                  </a:schemeClr>
                </a:solidFill>
                <a:latin typeface="Arial" panose="020B0604020202020204" pitchFamily="34" charset="0"/>
                <a:ea typeface="汉仪霸蛮体 简" panose="00020600040101010101"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9"/>
            </p:custDataLst>
          </p:nvPr>
        </p:nvSpPr>
        <p:spPr>
          <a:xfrm>
            <a:off x="669930" y="952508"/>
            <a:ext cx="10852237" cy="5388907"/>
          </a:xfrm>
        </p:spPr>
        <p:txBody>
          <a:bodyPr/>
          <a:lstStyle>
            <a:lvl1pPr>
              <a:defRPr>
                <a:solidFill>
                  <a:schemeClr val="lt1"/>
                </a:solidFill>
                <a:latin typeface="Arial" panose="020B0604020202020204" pitchFamily="34" charset="0"/>
                <a:ea typeface="汉仪霸蛮体 简" panose="00020600040101010101" charset="-122"/>
              </a:defRPr>
            </a:lvl1pPr>
            <a:lvl2pPr>
              <a:defRPr>
                <a:solidFill>
                  <a:schemeClr val="lt1"/>
                </a:solidFill>
                <a:latin typeface="Arial" panose="020B0604020202020204" pitchFamily="34" charset="0"/>
                <a:ea typeface="汉仪霸蛮体 简" panose="00020600040101010101" charset="-122"/>
              </a:defRPr>
            </a:lvl2pPr>
            <a:lvl3pPr>
              <a:defRPr>
                <a:solidFill>
                  <a:schemeClr val="lt1"/>
                </a:solidFill>
                <a:latin typeface="Arial" panose="020B0604020202020204" pitchFamily="34" charset="0"/>
                <a:ea typeface="汉仪霸蛮体 简" panose="00020600040101010101" charset="-122"/>
              </a:defRPr>
            </a:lvl3pPr>
            <a:lvl4pPr>
              <a:defRPr>
                <a:solidFill>
                  <a:schemeClr val="lt1"/>
                </a:solidFill>
                <a:latin typeface="Arial" panose="020B0604020202020204" pitchFamily="34" charset="0"/>
                <a:ea typeface="汉仪霸蛮体 简" panose="00020600040101010101" charset="-122"/>
              </a:defRPr>
            </a:lvl4pPr>
            <a:lvl5pPr>
              <a:defRPr>
                <a:solidFill>
                  <a:schemeClr val="lt1"/>
                </a:solidFill>
                <a:latin typeface="Arial" panose="020B0604020202020204" pitchFamily="34" charset="0"/>
                <a:ea typeface="汉仪霸蛮体 简"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6" name="图片 5" descr="sADSWFQ_画板 1"/>
          <p:cNvPicPr>
            <a:picLocks noChangeAspect="1"/>
          </p:cNvPicPr>
          <p:nvPr>
            <p:custDataLst>
              <p:tags r:id="rId2"/>
            </p:custDataLst>
          </p:nvPr>
        </p:nvPicPr>
        <p:blipFill>
          <a:blip r:embed="rId3"/>
          <a:stretch>
            <a:fillRect/>
          </a:stretch>
        </p:blipFill>
        <p:spPr>
          <a:xfrm>
            <a:off x="0" y="0"/>
            <a:ext cx="12192000" cy="6858000"/>
          </a:xfrm>
          <a:prstGeom prst="rect">
            <a:avLst/>
          </a:prstGeom>
        </p:spPr>
      </p:pic>
      <p:pic>
        <p:nvPicPr>
          <p:cNvPr id="2" name="图片 1" descr="qw4ew_画板 1"/>
          <p:cNvPicPr/>
          <p:nvPr>
            <p:custDataLst>
              <p:tags r:id="rId4"/>
            </p:custDataLst>
          </p:nvPr>
        </p:nvPicPr>
        <p:blipFill>
          <a:blip r:embed="rId5"/>
          <a:srcRect t="51120" r="58927" b="130"/>
          <a:stretch>
            <a:fillRect/>
          </a:stretch>
        </p:blipFill>
        <p:spPr>
          <a:xfrm>
            <a:off x="0" y="3505902"/>
            <a:ext cx="5019670" cy="3352097"/>
          </a:xfrm>
          <a:prstGeom prst="rect">
            <a:avLst/>
          </a:prstGeom>
        </p:spPr>
      </p:pic>
      <p:pic>
        <p:nvPicPr>
          <p:cNvPr id="7" name="图片 6" descr="D暗示法_画板 1"/>
          <p:cNvPicPr/>
          <p:nvPr>
            <p:custDataLst>
              <p:tags r:id="rId6"/>
            </p:custDataLst>
          </p:nvPr>
        </p:nvPicPr>
        <p:blipFill>
          <a:blip r:embed="rId7"/>
          <a:srcRect l="72302" b="56284"/>
          <a:stretch>
            <a:fillRect/>
          </a:stretch>
        </p:blipFill>
        <p:spPr>
          <a:xfrm>
            <a:off x="8751138" y="0"/>
            <a:ext cx="3440862" cy="3048565"/>
          </a:xfrm>
          <a:prstGeom prst="rect">
            <a:avLst/>
          </a:prstGeom>
        </p:spPr>
      </p:pic>
      <p:sp>
        <p:nvSpPr>
          <p:cNvPr id="3" name="日期占位符 2"/>
          <p:cNvSpPr>
            <a:spLocks noGrp="1"/>
          </p:cNvSpPr>
          <p:nvPr>
            <p:ph type="dt" sz="half" idx="10"/>
            <p:custDataLst>
              <p:tags r:id="rId8"/>
            </p:custDataLst>
          </p:nvPr>
        </p:nvSpPr>
        <p:spPr/>
        <p:txBody>
          <a:bodyPr/>
          <a:lstStyle>
            <a:lvl1pPr>
              <a:defRPr>
                <a:solidFill>
                  <a:schemeClr val="dk1">
                    <a:tint val="75000"/>
                    <a:lumMod val="85000"/>
                    <a:lumOff val="15000"/>
                  </a:schemeClr>
                </a:solidFill>
                <a:latin typeface="Arial" panose="020B0604020202020204" pitchFamily="34" charset="0"/>
                <a:ea typeface="汉仪霸蛮体 简"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solidFill>
                  <a:schemeClr val="lt1">
                    <a:tint val="75000"/>
                  </a:schemeClr>
                </a:solidFill>
                <a:latin typeface="Arial" panose="020B0604020202020204" pitchFamily="34" charset="0"/>
                <a:ea typeface="汉仪霸蛮体 简" panose="00020600040101010101"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a:lstStyle>
            <a:lvl1pPr>
              <a:defRPr>
                <a:solidFill>
                  <a:schemeClr val="lt1">
                    <a:tint val="75000"/>
                  </a:schemeClr>
                </a:solidFill>
                <a:latin typeface="Arial" panose="020B0604020202020204" pitchFamily="34" charset="0"/>
                <a:ea typeface="汉仪霸蛮体 简" panose="00020600040101010101" charset="-122"/>
              </a:defRPr>
            </a:lvl1pPr>
          </a:lstStyle>
          <a:p>
            <a:fld id="{49AE70B2-8BF9-45C0-BB95-33D1B9D3A854}" type="slidenum">
              <a:rPr lang="zh-CN" altLang="en-US" smtClean="0"/>
            </a:fld>
            <a:endParaRPr lang="zh-CN" altLang="en-US"/>
          </a:p>
        </p:txBody>
      </p:sp>
      <p:sp>
        <p:nvSpPr>
          <p:cNvPr id="8" name="标题 1"/>
          <p:cNvSpPr/>
          <p:nvPr>
            <p:ph type="title" idx="1" hasCustomPrompt="1"/>
            <p:custDataLst>
              <p:tags r:id="rId11"/>
            </p:custDataLst>
          </p:nvPr>
        </p:nvSpPr>
        <p:spPr>
          <a:xfrm>
            <a:off x="2153285" y="2650523"/>
            <a:ext cx="7885430" cy="1229995"/>
          </a:xfrm>
          <a:noFill/>
        </p:spPr>
        <p:txBody>
          <a:bodyPr vert="horz" wrap="square" lIns="101600" tIns="38100" rIns="76200" bIns="38100" rtlCol="0" anchor="t" anchorCtr="0">
            <a:normAutofit/>
          </a:bodyPr>
          <a:lstStyle>
            <a:lvl1pPr marL="0" marR="0" algn="l" defTabSz="914400" rtl="0" eaLnBrk="1" fontAlgn="auto" latinLnBrk="0" hangingPunct="0">
              <a:lnSpc>
                <a:spcPct val="100000"/>
              </a:lnSpc>
              <a:spcBef>
                <a:spcPts val="0"/>
              </a:spcBef>
              <a:spcAft>
                <a:spcPts val="0"/>
              </a:spcAft>
              <a:buClrTx/>
              <a:buSzTx/>
              <a:buFontTx/>
              <a:buNone/>
              <a:defRPr kumimoji="0" lang="zh-CN" altLang="en-US" sz="7200" b="0" i="0" u="none" strike="noStrike" kern="0" cap="none" spc="300" normalizeH="0" baseline="0" noProof="1" dirty="0">
                <a:ln>
                  <a:noFill/>
                </a:ln>
                <a:solidFill>
                  <a:schemeClr val="lt1"/>
                </a:solidFill>
                <a:effectLst/>
                <a:uFillTx/>
                <a:latin typeface="Arial" panose="020B0604020202020204" pitchFamily="34" charset="0"/>
                <a:ea typeface="汉仪霸蛮体 简" panose="00020600040101010101" charset="-122"/>
                <a:cs typeface="+mj-cs"/>
              </a:defRPr>
            </a:lvl1pPr>
          </a:lstStyle>
          <a:p>
            <a:pPr lvl="0"/>
            <a:r>
              <a:rPr>
                <a:sym typeface="+mn-ea"/>
              </a:rPr>
              <a:t>编辑标题</a:t>
            </a:r>
            <a:endParaRPr>
              <a:sym typeface="+mn-ea"/>
            </a:endParaRPr>
          </a:p>
        </p:txBody>
      </p:sp>
      <p:sp>
        <p:nvSpPr>
          <p:cNvPr id="9" name="文本占位符 2"/>
          <p:cNvSpPr/>
          <p:nvPr>
            <p:ph type="body" idx="2" hasCustomPrompt="1"/>
            <p:custDataLst>
              <p:tags r:id="rId12"/>
            </p:custDataLst>
          </p:nvPr>
        </p:nvSpPr>
        <p:spPr>
          <a:xfrm>
            <a:off x="2153285" y="3907188"/>
            <a:ext cx="7885430" cy="1313102"/>
          </a:xfrm>
          <a:noFill/>
        </p:spPr>
        <p:txBody>
          <a:bodyPr vert="horz" wrap="square" lIns="101600" tIns="0" rIns="82550" bIns="0" rtlCol="0">
            <a:normAutofit/>
          </a:bodyPr>
          <a:lstStyle>
            <a:lvl1pPr marL="0" marR="0" indent="-228600" algn="l" defTabSz="914400" rtl="0" eaLnBrk="1" fontAlgn="auto" latinLnBrk="0" hangingPunct="0">
              <a:lnSpc>
                <a:spcPct val="150000"/>
              </a:lnSpc>
              <a:spcBef>
                <a:spcPts val="0"/>
              </a:spcBef>
              <a:spcAft>
                <a:spcPts val="0"/>
              </a:spcAft>
              <a:buClrTx/>
              <a:buSzTx/>
              <a:buFontTx/>
              <a:buNone/>
              <a:defRPr kumimoji="0" lang="zh-CN" altLang="en-US" sz="1800" b="0" i="0" u="none" strike="noStrike" kern="0" cap="none" spc="0" normalizeH="0" baseline="0" noProof="1" dirty="0">
                <a:ln>
                  <a:noFill/>
                </a:ln>
                <a:solidFill>
                  <a:schemeClr val="lt1"/>
                </a:solidFill>
                <a:effectLst/>
                <a:uFillTx/>
                <a:latin typeface="Arial" panose="020B0604020202020204" pitchFamily="34" charset="0"/>
                <a:ea typeface="汉仪霸蛮体 简" panose="00020600040101010101" charset="-122"/>
                <a:cs typeface="汉仪中简黑简" panose="00020600040101010101" charset="-122"/>
                <a:sym typeface="+mn-ea"/>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lt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lt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lt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lt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a:sym typeface="+mn-ea"/>
              </a:rPr>
              <a:t>单击此处添加文本</a:t>
            </a:r>
            <a:endParaRPr>
              <a:sym typeface="+mn-ea"/>
            </a:endParaRPr>
          </a:p>
        </p:txBody>
      </p:sp>
      <p:sp>
        <p:nvSpPr>
          <p:cNvPr id="10" name="文本占位符 3"/>
          <p:cNvSpPr/>
          <p:nvPr>
            <p:ph type="body" idx="3" hasCustomPrompt="1"/>
            <p:custDataLst>
              <p:tags r:id="rId13"/>
            </p:custDataLst>
          </p:nvPr>
        </p:nvSpPr>
        <p:spPr>
          <a:xfrm>
            <a:off x="2153285" y="1637697"/>
            <a:ext cx="3821430" cy="986155"/>
          </a:xfrm>
          <a:noFill/>
        </p:spPr>
        <p:txBody>
          <a:bodyPr vert="horz" wrap="square" lIns="101600" tIns="0" rIns="82550" bIns="0" rtlCol="0" anchor="b" anchorCtr="0">
            <a:normAutofit/>
          </a:bodyPr>
          <a:lstStyle>
            <a:lvl1pPr marL="0" marR="0" indent="-228600" algn="l" defTabSz="914400" rtl="0" eaLnBrk="1" fontAlgn="auto" latinLnBrk="0" hangingPunct="0">
              <a:lnSpc>
                <a:spcPct val="100000"/>
              </a:lnSpc>
              <a:spcBef>
                <a:spcPts val="0"/>
              </a:spcBef>
              <a:spcAft>
                <a:spcPts val="0"/>
              </a:spcAft>
              <a:buClrTx/>
              <a:buSzTx/>
              <a:buFontTx/>
              <a:buNone/>
              <a:defRPr kumimoji="0" lang="zh-CN" altLang="en-US" sz="4400" b="0" i="0" u="none" strike="noStrike" kern="0" cap="none" spc="300" normalizeH="0" baseline="0" noProof="1" dirty="0" err="1">
                <a:ln>
                  <a:noFill/>
                </a:ln>
                <a:solidFill>
                  <a:schemeClr val="lt1"/>
                </a:solidFill>
                <a:effectLst/>
                <a:uFillTx/>
                <a:latin typeface="Arial" panose="020B0604020202020204" pitchFamily="34" charset="0"/>
                <a:ea typeface="汉仪霸蛮体 简" panose="00020600040101010101" charset="-122"/>
                <a:cs typeface="+mj-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lt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lt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lt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lt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a:sym typeface="+mn-ea"/>
              </a:rPr>
              <a:t>单击此处添加文本</a:t>
            </a:r>
            <a:endParaRPr>
              <a:sym typeface="+mn-ea"/>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8" name="图片 7" descr="sADSWFQ_画板 1"/>
          <p:cNvPicPr>
            <a:picLocks noChangeAspect="1"/>
          </p:cNvPicPr>
          <p:nvPr>
            <p:custDataLst>
              <p:tags r:id="rId2"/>
            </p:custDataLst>
          </p:nvPr>
        </p:nvPicPr>
        <p:blipFill>
          <a:blip r:embed="rId3"/>
          <a:stretch>
            <a:fillRect/>
          </a:stretch>
        </p:blipFill>
        <p:spPr>
          <a:xfrm>
            <a:off x="0" y="0"/>
            <a:ext cx="12223115" cy="6858000"/>
          </a:xfrm>
          <a:prstGeom prst="rect">
            <a:avLst/>
          </a:prstGeom>
        </p:spPr>
      </p:pic>
      <p:pic>
        <p:nvPicPr>
          <p:cNvPr id="6" name="图片 5" descr="BJ324"/>
          <p:cNvPicPr/>
          <p:nvPr>
            <p:custDataLst>
              <p:tags r:id="rId4"/>
            </p:custDataLst>
          </p:nvPr>
        </p:nvPicPr>
        <p:blipFill>
          <a:blip r:embed="rId5">
            <a:alphaModFix amt="20000"/>
          </a:blip>
          <a:srcRect t="166" r="349" b="156"/>
          <a:stretch>
            <a:fillRect/>
          </a:stretch>
        </p:blipFill>
        <p:spPr>
          <a:xfrm>
            <a:off x="17909" y="390490"/>
            <a:ext cx="11766279" cy="6077020"/>
          </a:xfrm>
          <a:prstGeom prst="rect">
            <a:avLst/>
          </a:prstGeom>
        </p:spPr>
      </p:pic>
      <p:sp>
        <p:nvSpPr>
          <p:cNvPr id="2" name="标题 1"/>
          <p:cNvSpPr>
            <a:spLocks noGrp="1"/>
          </p:cNvSpPr>
          <p:nvPr>
            <p:ph type="title"/>
            <p:custDataLst>
              <p:tags r:id="rId6"/>
            </p:custDataLst>
          </p:nvPr>
        </p:nvSpPr>
        <p:spPr/>
        <p:txBody>
          <a:bodyPr/>
          <a:lstStyle>
            <a:lvl1pPr>
              <a:defRPr baseline="0">
                <a:solidFill>
                  <a:schemeClr val="tx1"/>
                </a:solidFill>
                <a:latin typeface="Arial" panose="020B0604020202020204" pitchFamily="34" charset="0"/>
                <a:ea typeface="汉仪霸蛮体 简" panose="00020600040101010101"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Arial" panose="020B0604020202020204" pitchFamily="34" charset="0"/>
                <a:ea typeface="汉仪霸蛮体 简"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Arial" panose="020B0604020202020204" pitchFamily="34" charset="0"/>
                <a:ea typeface="汉仪霸蛮体 简" panose="00020600040101010101"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Arial" panose="020B0604020202020204" pitchFamily="34" charset="0"/>
                <a:ea typeface="汉仪霸蛮体 简" panose="00020600040101010101"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pic>
        <p:nvPicPr>
          <p:cNvPr id="8" name="图片 7" descr="sADSWFQ_画板 1"/>
          <p:cNvPicPr>
            <a:picLocks noChangeAspect="1"/>
          </p:cNvPicPr>
          <p:nvPr>
            <p:custDataLst>
              <p:tags r:id="rId2"/>
            </p:custDataLst>
          </p:nvPr>
        </p:nvPicPr>
        <p:blipFill>
          <a:blip r:embed="rId3"/>
          <a:stretch>
            <a:fillRect/>
          </a:stretch>
        </p:blipFill>
        <p:spPr>
          <a:xfrm>
            <a:off x="-15240" y="0"/>
            <a:ext cx="12223115" cy="6858000"/>
          </a:xfrm>
          <a:prstGeom prst="rect">
            <a:avLst/>
          </a:prstGeom>
        </p:spPr>
      </p:pic>
      <p:sp>
        <p:nvSpPr>
          <p:cNvPr id="6" name="矩形1"/>
          <p:cNvSpPr/>
          <p:nvPr>
            <p:custDataLst>
              <p:tags r:id="rId4"/>
            </p:custDataLst>
          </p:nvPr>
        </p:nvSpPr>
        <p:spPr>
          <a:xfrm>
            <a:off x="293370" y="304165"/>
            <a:ext cx="11606400" cy="6249600"/>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zh-CN" altLang="en-US" dirty="0">
              <a:solidFill>
                <a:schemeClr val="accent1"/>
              </a:solidFill>
              <a:sym typeface="+mn-ea"/>
            </a:endParaRPr>
          </a:p>
        </p:txBody>
      </p:sp>
      <p:sp>
        <p:nvSpPr>
          <p:cNvPr id="2" name="标题 1"/>
          <p:cNvSpPr>
            <a:spLocks noGrp="1"/>
          </p:cNvSpPr>
          <p:nvPr>
            <p:ph type="title" hasCustomPrompt="1"/>
            <p:custDataLst>
              <p:tags r:id="rId5"/>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汉仪霸蛮体 简" panose="00020600040101010101"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6"/>
            </p:custDataLst>
          </p:nvPr>
        </p:nvSpPr>
        <p:spPr>
          <a:xfrm>
            <a:off x="1281113" y="2163600"/>
            <a:ext cx="9626600" cy="3445200"/>
          </a:xfrm>
        </p:spPr>
        <p:txBody>
          <a:bodyPr/>
          <a:lstStyle>
            <a:lvl1pPr>
              <a:defRPr baseline="0">
                <a:solidFill>
                  <a:schemeClr val="tx1"/>
                </a:solidFill>
                <a:latin typeface="Arial" panose="020B0604020202020204" pitchFamily="34" charset="0"/>
                <a:ea typeface="汉仪霸蛮体 简" panose="00020600040101010101" charset="-122"/>
              </a:defRPr>
            </a:lvl1pPr>
            <a:lvl2pPr>
              <a:defRPr baseline="0">
                <a:solidFill>
                  <a:schemeClr val="tx1"/>
                </a:solidFill>
                <a:latin typeface="Arial" panose="020B0604020202020204" pitchFamily="34" charset="0"/>
                <a:ea typeface="汉仪霸蛮体 简" panose="00020600040101010101" charset="-122"/>
              </a:defRPr>
            </a:lvl2pPr>
            <a:lvl3pPr>
              <a:defRPr baseline="0">
                <a:solidFill>
                  <a:schemeClr val="tx1"/>
                </a:solidFill>
                <a:latin typeface="Arial" panose="020B0604020202020204" pitchFamily="34" charset="0"/>
                <a:ea typeface="汉仪霸蛮体 简" panose="00020600040101010101" charset="-122"/>
              </a:defRPr>
            </a:lvl3pPr>
            <a:lvl4pPr>
              <a:defRPr baseline="0">
                <a:solidFill>
                  <a:schemeClr val="tx1"/>
                </a:solidFill>
                <a:latin typeface="Arial" panose="020B0604020202020204" pitchFamily="34" charset="0"/>
                <a:ea typeface="汉仪霸蛮体 简" panose="00020600040101010101" charset="-122"/>
              </a:defRPr>
            </a:lvl4pPr>
            <a:lvl5pPr>
              <a:defRPr baseline="0">
                <a:solidFill>
                  <a:schemeClr val="tx1"/>
                </a:solidFill>
                <a:latin typeface="Arial" panose="020B0604020202020204" pitchFamily="34" charset="0"/>
                <a:ea typeface="汉仪霸蛮体 简"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Arial" panose="020B0604020202020204" pitchFamily="34" charset="0"/>
                <a:ea typeface="汉仪霸蛮体 简"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Arial" panose="020B0604020202020204" pitchFamily="34" charset="0"/>
                <a:ea typeface="汉仪霸蛮体 简" panose="00020600040101010101"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Arial" panose="020B0604020202020204" pitchFamily="34" charset="0"/>
                <a:ea typeface="汉仪霸蛮体 简" panose="00020600040101010101"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pic>
        <p:nvPicPr>
          <p:cNvPr id="10" name="图片 9" descr="sADSWFQ_画板 1"/>
          <p:cNvPicPr>
            <a:picLocks noChangeAspect="1"/>
          </p:cNvPicPr>
          <p:nvPr>
            <p:custDataLst>
              <p:tags r:id="rId2"/>
            </p:custDataLst>
          </p:nvPr>
        </p:nvPicPr>
        <p:blipFill>
          <a:blip r:embed="rId3"/>
          <a:stretch>
            <a:fillRect/>
          </a:stretch>
        </p:blipFill>
        <p:spPr>
          <a:xfrm>
            <a:off x="635" y="0"/>
            <a:ext cx="12191365" cy="6858000"/>
          </a:xfrm>
          <a:prstGeom prst="rect">
            <a:avLst/>
          </a:prstGeom>
        </p:spPr>
      </p:pic>
      <p:pic>
        <p:nvPicPr>
          <p:cNvPr id="8" name="图片 7" descr="BJ324"/>
          <p:cNvPicPr/>
          <p:nvPr>
            <p:custDataLst>
              <p:tags r:id="rId4"/>
            </p:custDataLst>
          </p:nvPr>
        </p:nvPicPr>
        <p:blipFill>
          <a:blip r:embed="rId5">
            <a:alphaModFix amt="20000"/>
          </a:blip>
          <a:srcRect t="166" r="349" b="156"/>
          <a:stretch>
            <a:fillRect/>
          </a:stretch>
        </p:blipFill>
        <p:spPr>
          <a:xfrm>
            <a:off x="17909" y="390490"/>
            <a:ext cx="11766279" cy="6077020"/>
          </a:xfrm>
          <a:prstGeom prst="rect">
            <a:avLst/>
          </a:prstGeom>
        </p:spPr>
      </p:pic>
      <p:sp>
        <p:nvSpPr>
          <p:cNvPr id="6" name="矩形1"/>
          <p:cNvSpPr/>
          <p:nvPr>
            <p:custDataLst>
              <p:tags r:id="rId6"/>
            </p:custDataLst>
          </p:nvPr>
        </p:nvSpPr>
        <p:spPr>
          <a:xfrm>
            <a:off x="635" y="0"/>
            <a:ext cx="4823460" cy="6866255"/>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zh-CN" altLang="en-US" dirty="0">
              <a:solidFill>
                <a:schemeClr val="accent1"/>
              </a:solidFill>
              <a:sym typeface="+mn-ea"/>
            </a:endParaRPr>
          </a:p>
        </p:txBody>
      </p:sp>
      <p:sp>
        <p:nvSpPr>
          <p:cNvPr id="2" name="标题 1"/>
          <p:cNvSpPr>
            <a:spLocks noGrp="1"/>
          </p:cNvSpPr>
          <p:nvPr>
            <p:ph type="title" hasCustomPrompt="1"/>
            <p:custDataLst>
              <p:tags r:id="rId7"/>
            </p:custDataLst>
          </p:nvPr>
        </p:nvSpPr>
        <p:spPr>
          <a:xfrm>
            <a:off x="583200" y="770400"/>
            <a:ext cx="3960000" cy="882000"/>
          </a:xfrm>
        </p:spPr>
        <p:txBody>
          <a:bodyPr anchor="ctr" anchorCtr="0"/>
          <a:lstStyle>
            <a:lvl1pPr>
              <a:defRPr sz="3600" baseline="0">
                <a:solidFill>
                  <a:schemeClr val="tx1"/>
                </a:solidFill>
                <a:latin typeface="Arial" panose="020B0604020202020204" pitchFamily="34" charset="0"/>
                <a:ea typeface="汉仪霸蛮体 简" panose="00020600040101010101"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汉仪霸蛮体 简"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汉仪霸蛮体 简" panose="00020600040101010101"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汉仪霸蛮体 简" panose="00020600040101010101"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586800" y="1764000"/>
            <a:ext cx="3956400" cy="4093200"/>
          </a:xfrm>
        </p:spPr>
        <p:txBody>
          <a:bodyPr/>
          <a:lstStyle>
            <a:lvl1pPr>
              <a:defRPr baseline="0">
                <a:solidFill>
                  <a:schemeClr val="tx1"/>
                </a:solidFill>
                <a:latin typeface="Arial" panose="020B0604020202020204" pitchFamily="34" charset="0"/>
                <a:ea typeface="汉仪霸蛮体 简" panose="00020600040101010101" charset="-122"/>
              </a:defRPr>
            </a:lvl1pPr>
            <a:lvl2pPr>
              <a:defRPr baseline="0">
                <a:solidFill>
                  <a:schemeClr val="tx1"/>
                </a:solidFill>
                <a:latin typeface="Arial" panose="020B0604020202020204" pitchFamily="34" charset="0"/>
                <a:ea typeface="汉仪霸蛮体 简" panose="00020600040101010101" charset="-122"/>
              </a:defRPr>
            </a:lvl2pPr>
            <a:lvl3pPr>
              <a:defRPr baseline="0">
                <a:solidFill>
                  <a:schemeClr val="tx1"/>
                </a:solidFill>
                <a:latin typeface="Arial" panose="020B0604020202020204" pitchFamily="34" charset="0"/>
                <a:ea typeface="汉仪霸蛮体 简" panose="00020600040101010101" charset="-122"/>
              </a:defRPr>
            </a:lvl3pPr>
            <a:lvl4pPr>
              <a:defRPr baseline="0">
                <a:solidFill>
                  <a:schemeClr val="tx1"/>
                </a:solidFill>
                <a:latin typeface="Arial" panose="020B0604020202020204" pitchFamily="34" charset="0"/>
                <a:ea typeface="汉仪霸蛮体 简" panose="00020600040101010101" charset="-122"/>
              </a:defRPr>
            </a:lvl4pPr>
            <a:lvl5pPr>
              <a:defRPr baseline="0">
                <a:solidFill>
                  <a:schemeClr val="tx1"/>
                </a:solidFill>
                <a:latin typeface="Arial" panose="020B0604020202020204" pitchFamily="34" charset="0"/>
                <a:ea typeface="汉仪霸蛮体 简"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5101200" y="769938"/>
            <a:ext cx="6480000" cy="5087937"/>
          </a:xfrm>
        </p:spPr>
        <p:txBody>
          <a:bodyPr/>
          <a:lstStyle>
            <a:lvl1pPr>
              <a:defRPr baseline="0">
                <a:solidFill>
                  <a:schemeClr val="tx1"/>
                </a:solidFill>
                <a:latin typeface="Arial" panose="020B0604020202020204" pitchFamily="34" charset="0"/>
                <a:ea typeface="汉仪霸蛮体 简" panose="00020600040101010101" charset="-122"/>
              </a:defRPr>
            </a:lvl1pPr>
            <a:lvl2pPr>
              <a:defRPr baseline="0">
                <a:solidFill>
                  <a:schemeClr val="tx1"/>
                </a:solidFill>
                <a:latin typeface="Arial" panose="020B0604020202020204" pitchFamily="34" charset="0"/>
                <a:ea typeface="汉仪霸蛮体 简" panose="00020600040101010101" charset="-122"/>
              </a:defRPr>
            </a:lvl2pPr>
            <a:lvl3pPr>
              <a:defRPr baseline="0">
                <a:solidFill>
                  <a:schemeClr val="tx1"/>
                </a:solidFill>
                <a:latin typeface="Arial" panose="020B0604020202020204" pitchFamily="34" charset="0"/>
                <a:ea typeface="汉仪霸蛮体 简" panose="00020600040101010101" charset="-122"/>
              </a:defRPr>
            </a:lvl3pPr>
            <a:lvl4pPr>
              <a:defRPr baseline="0">
                <a:solidFill>
                  <a:schemeClr val="tx1"/>
                </a:solidFill>
                <a:latin typeface="Arial" panose="020B0604020202020204" pitchFamily="34" charset="0"/>
                <a:ea typeface="汉仪霸蛮体 简" panose="00020600040101010101" charset="-122"/>
              </a:defRPr>
            </a:lvl4pPr>
            <a:lvl5pPr>
              <a:defRPr baseline="0">
                <a:solidFill>
                  <a:schemeClr val="tx1"/>
                </a:solidFill>
                <a:latin typeface="Arial" panose="020B0604020202020204" pitchFamily="34" charset="0"/>
                <a:ea typeface="汉仪霸蛮体 简"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pic>
        <p:nvPicPr>
          <p:cNvPr id="10" name="图片 9" descr="sADSWFQ_画板 1"/>
          <p:cNvPicPr>
            <a:picLocks noChangeAspect="1"/>
          </p:cNvPicPr>
          <p:nvPr>
            <p:custDataLst>
              <p:tags r:id="rId2"/>
            </p:custDataLst>
          </p:nvPr>
        </p:nvPicPr>
        <p:blipFill>
          <a:blip r:embed="rId3"/>
          <a:stretch>
            <a:fillRect/>
          </a:stretch>
        </p:blipFill>
        <p:spPr>
          <a:xfrm>
            <a:off x="0" y="0"/>
            <a:ext cx="12191365" cy="6858000"/>
          </a:xfrm>
          <a:prstGeom prst="rect">
            <a:avLst/>
          </a:prstGeom>
        </p:spPr>
      </p:pic>
      <p:pic>
        <p:nvPicPr>
          <p:cNvPr id="8" name="图片 7" descr="BJ324"/>
          <p:cNvPicPr/>
          <p:nvPr>
            <p:custDataLst>
              <p:tags r:id="rId4"/>
            </p:custDataLst>
          </p:nvPr>
        </p:nvPicPr>
        <p:blipFill>
          <a:blip r:embed="rId5">
            <a:alphaModFix amt="20000"/>
          </a:blip>
          <a:srcRect t="166" r="349" b="156"/>
          <a:stretch>
            <a:fillRect/>
          </a:stretch>
        </p:blipFill>
        <p:spPr>
          <a:xfrm>
            <a:off x="17909" y="390490"/>
            <a:ext cx="11766279" cy="6077020"/>
          </a:xfrm>
          <a:prstGeom prst="rect">
            <a:avLst/>
          </a:prstGeom>
        </p:spPr>
      </p:pic>
      <p:sp>
        <p:nvSpPr>
          <p:cNvPr id="6" name="矩形 5"/>
          <p:cNvSpPr/>
          <p:nvPr>
            <p:custDataLst>
              <p:tags r:id="rId6"/>
            </p:custDataLst>
          </p:nvPr>
        </p:nvSpPr>
        <p:spPr>
          <a:xfrm>
            <a:off x="0" y="0"/>
            <a:ext cx="12191365" cy="2663825"/>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a:solidFill>
                <a:schemeClr val="lt1"/>
              </a:solidFill>
              <a:sym typeface="+mn-ea"/>
            </a:endParaRPr>
          </a:p>
        </p:txBody>
      </p:sp>
      <p:sp>
        <p:nvSpPr>
          <p:cNvPr id="2" name="标题 1"/>
          <p:cNvSpPr>
            <a:spLocks noGrp="1"/>
          </p:cNvSpPr>
          <p:nvPr>
            <p:ph type="title"/>
            <p:custDataLst>
              <p:tags r:id="rId7"/>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汉仪霸蛮体 简" panose="00020600040101010101"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汉仪霸蛮体 简"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汉仪霸蛮体 简" panose="00020600040101010101"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汉仪霸蛮体 简" panose="00020600040101010101"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汉仪霸蛮体 简" panose="00020600040101010101"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2"/>
            </p:custDataLst>
          </p:nvPr>
        </p:nvSpPr>
        <p:spPr>
          <a:xfrm>
            <a:off x="612775" y="2808000"/>
            <a:ext cx="10965600" cy="3430800"/>
          </a:xfrm>
        </p:spPr>
        <p:txBody>
          <a:bodyPr/>
          <a:lstStyle>
            <a:lvl1pPr>
              <a:defRPr baseline="0">
                <a:solidFill>
                  <a:schemeClr val="tx1"/>
                </a:solidFill>
                <a:latin typeface="Arial" panose="020B0604020202020204" pitchFamily="34" charset="0"/>
                <a:ea typeface="汉仪霸蛮体 简" panose="00020600040101010101" charset="-122"/>
              </a:defRPr>
            </a:lvl1pPr>
            <a:lvl2pPr>
              <a:defRPr baseline="0">
                <a:solidFill>
                  <a:schemeClr val="tx1"/>
                </a:solidFill>
                <a:latin typeface="Arial" panose="020B0604020202020204" pitchFamily="34" charset="0"/>
                <a:ea typeface="汉仪霸蛮体 简" panose="00020600040101010101" charset="-122"/>
              </a:defRPr>
            </a:lvl2pPr>
            <a:lvl3pPr>
              <a:defRPr baseline="0">
                <a:solidFill>
                  <a:schemeClr val="tx1"/>
                </a:solidFill>
                <a:latin typeface="Arial" panose="020B0604020202020204" pitchFamily="34" charset="0"/>
                <a:ea typeface="汉仪霸蛮体 简" panose="00020600040101010101" charset="-122"/>
              </a:defRPr>
            </a:lvl3pPr>
            <a:lvl4pPr>
              <a:defRPr baseline="0">
                <a:solidFill>
                  <a:schemeClr val="tx1"/>
                </a:solidFill>
                <a:latin typeface="Arial" panose="020B0604020202020204" pitchFamily="34" charset="0"/>
                <a:ea typeface="汉仪霸蛮体 简" panose="00020600040101010101" charset="-122"/>
              </a:defRPr>
            </a:lvl4pPr>
            <a:lvl5pPr>
              <a:defRPr baseline="0">
                <a:solidFill>
                  <a:schemeClr val="tx1"/>
                </a:solidFill>
                <a:latin typeface="Arial" panose="020B0604020202020204" pitchFamily="34" charset="0"/>
                <a:ea typeface="汉仪霸蛮体 简"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pic>
        <p:nvPicPr>
          <p:cNvPr id="10" name="图片 9" descr="sADSWFQ_画板 1"/>
          <p:cNvPicPr>
            <a:picLocks noChangeAspect="1"/>
          </p:cNvPicPr>
          <p:nvPr>
            <p:custDataLst>
              <p:tags r:id="rId2"/>
            </p:custDataLst>
          </p:nvPr>
        </p:nvPicPr>
        <p:blipFill>
          <a:blip r:embed="rId3"/>
          <a:stretch>
            <a:fillRect/>
          </a:stretch>
        </p:blipFill>
        <p:spPr>
          <a:xfrm>
            <a:off x="0" y="0"/>
            <a:ext cx="12191365" cy="6858000"/>
          </a:xfrm>
          <a:prstGeom prst="rect">
            <a:avLst/>
          </a:prstGeom>
        </p:spPr>
      </p:pic>
      <p:pic>
        <p:nvPicPr>
          <p:cNvPr id="8" name="图片 7" descr="BJ324"/>
          <p:cNvPicPr/>
          <p:nvPr>
            <p:custDataLst>
              <p:tags r:id="rId4"/>
            </p:custDataLst>
          </p:nvPr>
        </p:nvPicPr>
        <p:blipFill>
          <a:blip r:embed="rId5">
            <a:alphaModFix amt="20000"/>
          </a:blip>
          <a:srcRect t="166" r="349" b="156"/>
          <a:stretch>
            <a:fillRect/>
          </a:stretch>
        </p:blipFill>
        <p:spPr>
          <a:xfrm>
            <a:off x="17909" y="390490"/>
            <a:ext cx="11766279" cy="6077020"/>
          </a:xfrm>
          <a:prstGeom prst="rect">
            <a:avLst/>
          </a:prstGeom>
        </p:spPr>
      </p:pic>
      <p:sp>
        <p:nvSpPr>
          <p:cNvPr id="6" name="矩形 5"/>
          <p:cNvSpPr/>
          <p:nvPr>
            <p:custDataLst>
              <p:tags r:id="rId6"/>
            </p:custDataLst>
          </p:nvPr>
        </p:nvSpPr>
        <p:spPr>
          <a:xfrm>
            <a:off x="0" y="5029200"/>
            <a:ext cx="12190730" cy="1828800"/>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a:solidFill>
                <a:schemeClr val="lt1"/>
              </a:solidFill>
              <a:sym typeface="+mn-ea"/>
            </a:endParaRPr>
          </a:p>
        </p:txBody>
      </p:sp>
      <p:sp>
        <p:nvSpPr>
          <p:cNvPr id="2" name="标题 1"/>
          <p:cNvSpPr>
            <a:spLocks noGrp="1"/>
          </p:cNvSpPr>
          <p:nvPr>
            <p:ph type="title"/>
            <p:custDataLst>
              <p:tags r:id="rId7"/>
            </p:custDataLst>
          </p:nvPr>
        </p:nvSpPr>
        <p:spPr>
          <a:xfrm>
            <a:off x="604800" y="669600"/>
            <a:ext cx="10976400" cy="565200"/>
          </a:xfrm>
        </p:spPr>
        <p:txBody>
          <a:bodyPr anchor="ctr" anchorCtr="0"/>
          <a:lstStyle>
            <a:lvl1pPr algn="ctr">
              <a:defRPr sz="3200" baseline="0">
                <a:solidFill>
                  <a:schemeClr val="tx1"/>
                </a:solidFill>
                <a:latin typeface="Arial" panose="020B0604020202020204" pitchFamily="34" charset="0"/>
                <a:ea typeface="汉仪霸蛮体 简" panose="00020600040101010101"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汉仪霸蛮体 简"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汉仪霸蛮体 简" panose="00020600040101010101"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汉仪霸蛮体 简" panose="00020600040101010101"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604837" y="1681200"/>
            <a:ext cx="10990800" cy="3211200"/>
          </a:xfrm>
        </p:spPr>
        <p:txBody>
          <a:bodyPr/>
          <a:lstStyle>
            <a:lvl1pPr>
              <a:defRPr baseline="0">
                <a:solidFill>
                  <a:schemeClr val="tx1"/>
                </a:solidFill>
                <a:latin typeface="Arial" panose="020B0604020202020204" pitchFamily="34" charset="0"/>
                <a:ea typeface="汉仪霸蛮体 简" panose="00020600040101010101" charset="-122"/>
              </a:defRPr>
            </a:lvl1pPr>
            <a:lvl2pPr>
              <a:defRPr baseline="0">
                <a:solidFill>
                  <a:schemeClr val="tx1"/>
                </a:solidFill>
                <a:latin typeface="Arial" panose="020B0604020202020204" pitchFamily="34" charset="0"/>
                <a:ea typeface="汉仪霸蛮体 简" panose="00020600040101010101" charset="-122"/>
              </a:defRPr>
            </a:lvl2pPr>
            <a:lvl3pPr>
              <a:defRPr baseline="0">
                <a:solidFill>
                  <a:schemeClr val="tx1"/>
                </a:solidFill>
                <a:latin typeface="Arial" panose="020B0604020202020204" pitchFamily="34" charset="0"/>
                <a:ea typeface="汉仪霸蛮体 简" panose="00020600040101010101" charset="-122"/>
              </a:defRPr>
            </a:lvl3pPr>
            <a:lvl4pPr>
              <a:defRPr baseline="0">
                <a:solidFill>
                  <a:schemeClr val="tx1"/>
                </a:solidFill>
                <a:latin typeface="Arial" panose="020B0604020202020204" pitchFamily="34" charset="0"/>
                <a:ea typeface="汉仪霸蛮体 简" panose="00020600040101010101" charset="-122"/>
              </a:defRPr>
            </a:lvl4pPr>
            <a:lvl5pPr>
              <a:defRPr baseline="0">
                <a:solidFill>
                  <a:schemeClr val="tx1"/>
                </a:solidFill>
                <a:latin typeface="Arial" panose="020B0604020202020204" pitchFamily="34" charset="0"/>
                <a:ea typeface="汉仪霸蛮体 简"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2"/>
            </p:custDataLst>
          </p:nvPr>
        </p:nvSpPr>
        <p:spPr>
          <a:xfrm>
            <a:off x="594000" y="5180400"/>
            <a:ext cx="11001600" cy="1011600"/>
          </a:xfrm>
        </p:spPr>
        <p:txBody>
          <a:bodyPr/>
          <a:lstStyle>
            <a:lvl1pPr>
              <a:defRPr baseline="0">
                <a:solidFill>
                  <a:schemeClr val="tx1"/>
                </a:solidFill>
                <a:latin typeface="Arial" panose="020B0604020202020204" pitchFamily="34" charset="0"/>
                <a:ea typeface="汉仪霸蛮体 简" panose="00020600040101010101"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pic>
        <p:nvPicPr>
          <p:cNvPr id="10" name="图片 9" descr="sADSWFQ_画板 1"/>
          <p:cNvPicPr>
            <a:picLocks noChangeAspect="1"/>
          </p:cNvPicPr>
          <p:nvPr>
            <p:custDataLst>
              <p:tags r:id="rId2"/>
            </p:custDataLst>
          </p:nvPr>
        </p:nvPicPr>
        <p:blipFill>
          <a:blip r:embed="rId3"/>
          <a:stretch>
            <a:fillRect/>
          </a:stretch>
        </p:blipFill>
        <p:spPr>
          <a:xfrm>
            <a:off x="0" y="0"/>
            <a:ext cx="12191365" cy="6858000"/>
          </a:xfrm>
          <a:prstGeom prst="rect">
            <a:avLst/>
          </a:prstGeom>
        </p:spPr>
      </p:pic>
      <p:pic>
        <p:nvPicPr>
          <p:cNvPr id="8" name="图片 7" descr="BJ324"/>
          <p:cNvPicPr/>
          <p:nvPr>
            <p:custDataLst>
              <p:tags r:id="rId4"/>
            </p:custDataLst>
          </p:nvPr>
        </p:nvPicPr>
        <p:blipFill>
          <a:blip r:embed="rId5">
            <a:alphaModFix amt="20000"/>
          </a:blip>
          <a:srcRect t="166" r="349" b="156"/>
          <a:stretch>
            <a:fillRect/>
          </a:stretch>
        </p:blipFill>
        <p:spPr>
          <a:xfrm>
            <a:off x="17909" y="390490"/>
            <a:ext cx="11766279" cy="6077020"/>
          </a:xfrm>
          <a:prstGeom prst="rect">
            <a:avLst/>
          </a:prstGeom>
        </p:spPr>
      </p:pic>
      <p:sp>
        <p:nvSpPr>
          <p:cNvPr id="6" name="矩形 5"/>
          <p:cNvSpPr/>
          <p:nvPr>
            <p:custDataLst>
              <p:tags r:id="rId6"/>
            </p:custDataLst>
          </p:nvPr>
        </p:nvSpPr>
        <p:spPr>
          <a:xfrm>
            <a:off x="0" y="0"/>
            <a:ext cx="12192000" cy="914400"/>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dirty="0">
              <a:solidFill>
                <a:schemeClr val="lt1"/>
              </a:solidFill>
              <a:sym typeface="+mn-ea"/>
            </a:endParaRPr>
          </a:p>
        </p:txBody>
      </p:sp>
      <p:sp>
        <p:nvSpPr>
          <p:cNvPr id="2" name="标题 1"/>
          <p:cNvSpPr>
            <a:spLocks noGrp="1"/>
          </p:cNvSpPr>
          <p:nvPr>
            <p:ph type="title"/>
            <p:custDataLst>
              <p:tags r:id="rId7"/>
            </p:custDataLst>
          </p:nvPr>
        </p:nvSpPr>
        <p:spPr>
          <a:xfrm>
            <a:off x="579600" y="237600"/>
            <a:ext cx="11037600" cy="441964"/>
          </a:xfrm>
        </p:spPr>
        <p:txBody>
          <a:bodyPr/>
          <a:lstStyle>
            <a:lvl1pPr>
              <a:defRPr baseline="0">
                <a:solidFill>
                  <a:schemeClr val="tx1"/>
                </a:solidFill>
                <a:latin typeface="Arial" panose="020B0604020202020204" pitchFamily="34" charset="0"/>
                <a:ea typeface="汉仪霸蛮体 简" panose="00020600040101010101"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汉仪霸蛮体 简"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汉仪霸蛮体 简" panose="00020600040101010101"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汉仪霸蛮体 简" panose="00020600040101010101"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579600" y="1663200"/>
            <a:ext cx="5342400" cy="2894400"/>
          </a:xfrm>
        </p:spPr>
        <p:txBody>
          <a:bodyPr/>
          <a:lstStyle>
            <a:lvl1pPr>
              <a:defRPr baseline="0">
                <a:solidFill>
                  <a:schemeClr val="tx1"/>
                </a:solidFill>
                <a:latin typeface="Arial" panose="020B0604020202020204" pitchFamily="34" charset="0"/>
                <a:ea typeface="汉仪霸蛮体 简" panose="00020600040101010101" charset="-122"/>
              </a:defRPr>
            </a:lvl1pPr>
            <a:lvl2pPr>
              <a:defRPr baseline="0">
                <a:solidFill>
                  <a:schemeClr val="tx1"/>
                </a:solidFill>
                <a:latin typeface="Arial" panose="020B0604020202020204" pitchFamily="34" charset="0"/>
                <a:ea typeface="汉仪霸蛮体 简" panose="00020600040101010101" charset="-122"/>
              </a:defRPr>
            </a:lvl2pPr>
            <a:lvl3pPr>
              <a:defRPr baseline="0">
                <a:solidFill>
                  <a:schemeClr val="tx1"/>
                </a:solidFill>
                <a:latin typeface="Arial" panose="020B0604020202020204" pitchFamily="34" charset="0"/>
                <a:ea typeface="汉仪霸蛮体 简" panose="00020600040101010101" charset="-122"/>
              </a:defRPr>
            </a:lvl3pPr>
            <a:lvl4pPr>
              <a:defRPr baseline="0">
                <a:solidFill>
                  <a:schemeClr val="tx1"/>
                </a:solidFill>
                <a:latin typeface="Arial" panose="020B0604020202020204" pitchFamily="34" charset="0"/>
                <a:ea typeface="汉仪霸蛮体 简" panose="00020600040101010101" charset="-122"/>
              </a:defRPr>
            </a:lvl4pPr>
            <a:lvl5pPr>
              <a:defRPr baseline="0">
                <a:solidFill>
                  <a:schemeClr val="tx1"/>
                </a:solidFill>
                <a:latin typeface="Arial" panose="020B0604020202020204" pitchFamily="34" charset="0"/>
                <a:ea typeface="汉仪霸蛮体 简"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6242400" y="1663200"/>
            <a:ext cx="5367600" cy="2894400"/>
          </a:xfrm>
        </p:spPr>
        <p:txBody>
          <a:bodyPr/>
          <a:lstStyle>
            <a:lvl1pPr>
              <a:defRPr baseline="0">
                <a:solidFill>
                  <a:schemeClr val="tx1"/>
                </a:solidFill>
                <a:latin typeface="Arial" panose="020B0604020202020204" pitchFamily="34" charset="0"/>
                <a:ea typeface="汉仪霸蛮体 简" panose="00020600040101010101" charset="-122"/>
              </a:defRPr>
            </a:lvl1pPr>
            <a:lvl2pPr>
              <a:defRPr baseline="0">
                <a:solidFill>
                  <a:schemeClr val="tx1"/>
                </a:solidFill>
                <a:latin typeface="Arial" panose="020B0604020202020204" pitchFamily="34" charset="0"/>
                <a:ea typeface="汉仪霸蛮体 简" panose="00020600040101010101" charset="-122"/>
              </a:defRPr>
            </a:lvl2pPr>
            <a:lvl3pPr>
              <a:defRPr baseline="0">
                <a:solidFill>
                  <a:schemeClr val="tx1"/>
                </a:solidFill>
                <a:latin typeface="Arial" panose="020B0604020202020204" pitchFamily="34" charset="0"/>
                <a:ea typeface="汉仪霸蛮体 简" panose="00020600040101010101" charset="-122"/>
              </a:defRPr>
            </a:lvl3pPr>
            <a:lvl4pPr>
              <a:defRPr baseline="0">
                <a:solidFill>
                  <a:schemeClr val="tx1"/>
                </a:solidFill>
                <a:latin typeface="Arial" panose="020B0604020202020204" pitchFamily="34" charset="0"/>
                <a:ea typeface="汉仪霸蛮体 简" panose="00020600040101010101" charset="-122"/>
              </a:defRPr>
            </a:lvl4pPr>
            <a:lvl5pPr>
              <a:defRPr baseline="0">
                <a:solidFill>
                  <a:schemeClr val="tx1"/>
                </a:solidFill>
                <a:latin typeface="Arial" panose="020B0604020202020204" pitchFamily="34" charset="0"/>
                <a:ea typeface="汉仪霸蛮体 简"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3"/>
            </p:custDataLst>
          </p:nvPr>
        </p:nvSpPr>
        <p:spPr>
          <a:xfrm>
            <a:off x="572400" y="4816800"/>
            <a:ext cx="5342400" cy="781200"/>
          </a:xfrm>
        </p:spPr>
        <p:txBody>
          <a:bodyPr/>
          <a:lstStyle>
            <a:lvl1pPr>
              <a:defRPr baseline="0">
                <a:solidFill>
                  <a:schemeClr val="tx1"/>
                </a:solidFill>
                <a:latin typeface="Arial" panose="020B0604020202020204" pitchFamily="34" charset="0"/>
                <a:ea typeface="汉仪霸蛮体 简" panose="00020600040101010101"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4"/>
            </p:custDataLst>
          </p:nvPr>
        </p:nvSpPr>
        <p:spPr>
          <a:xfrm>
            <a:off x="6253200" y="4813200"/>
            <a:ext cx="5367600" cy="781200"/>
          </a:xfrm>
        </p:spPr>
        <p:txBody>
          <a:bodyPr/>
          <a:lstStyle>
            <a:lvl1pPr>
              <a:defRPr baseline="0">
                <a:solidFill>
                  <a:schemeClr val="tx1"/>
                </a:solidFill>
                <a:latin typeface="Arial" panose="020B0604020202020204" pitchFamily="34" charset="0"/>
                <a:ea typeface="汉仪霸蛮体 简" panose="00020600040101010101"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pic>
        <p:nvPicPr>
          <p:cNvPr id="8" name="图片 7" descr="sADSWFQ_画板 1"/>
          <p:cNvPicPr>
            <a:picLocks noChangeAspect="1"/>
          </p:cNvPicPr>
          <p:nvPr>
            <p:custDataLst>
              <p:tags r:id="rId2"/>
            </p:custDataLst>
          </p:nvPr>
        </p:nvPicPr>
        <p:blipFill>
          <a:blip r:embed="rId3"/>
          <a:stretch>
            <a:fillRect/>
          </a:stretch>
        </p:blipFill>
        <p:spPr>
          <a:xfrm>
            <a:off x="0" y="-635"/>
            <a:ext cx="12192000" cy="6858000"/>
          </a:xfrm>
          <a:prstGeom prst="rect">
            <a:avLst/>
          </a:prstGeom>
        </p:spPr>
      </p:pic>
      <p:sp>
        <p:nvSpPr>
          <p:cNvPr id="6" name="矩形 5"/>
          <p:cNvSpPr/>
          <p:nvPr>
            <p:custDataLst>
              <p:tags r:id="rId4"/>
            </p:custDataLst>
          </p:nvPr>
        </p:nvSpPr>
        <p:spPr>
          <a:xfrm>
            <a:off x="0" y="958589"/>
            <a:ext cx="12192000" cy="4939553"/>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a:solidFill>
                <a:schemeClr val="lt1"/>
              </a:solidFill>
              <a:sym typeface="+mn-ea"/>
            </a:endParaRPr>
          </a:p>
        </p:txBody>
      </p:sp>
      <p:sp>
        <p:nvSpPr>
          <p:cNvPr id="2" name="标题 1"/>
          <p:cNvSpPr>
            <a:spLocks noGrp="1"/>
          </p:cNvSpPr>
          <p:nvPr>
            <p:ph type="title" hasCustomPrompt="1"/>
            <p:custDataLst>
              <p:tags r:id="rId5"/>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汉仪霸蛮体 简" panose="00020600040101010101"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6"/>
            </p:custDataLst>
          </p:nvPr>
        </p:nvSpPr>
        <p:spPr/>
        <p:txBody>
          <a:bodyPr/>
          <a:lstStyle>
            <a:lvl1pPr>
              <a:defRPr>
                <a:latin typeface="Arial" panose="020B0604020202020204" pitchFamily="34" charset="0"/>
                <a:ea typeface="汉仪霸蛮体 简"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a:latin typeface="Arial" panose="020B0604020202020204" pitchFamily="34" charset="0"/>
                <a:ea typeface="汉仪霸蛮体 简" panose="00020600040101010101"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a:latin typeface="Arial" panose="020B0604020202020204" pitchFamily="34" charset="0"/>
                <a:ea typeface="汉仪霸蛮体 简" panose="00020600040101010101"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汉仪霸蛮体 简" panose="00020600040101010101"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矩形 3"/>
          <p:cNvSpPr/>
          <p:nvPr>
            <p:custDataLst>
              <p:tags r:id="rId2"/>
            </p:custDataLst>
          </p:nvPr>
        </p:nvSpPr>
        <p:spPr>
          <a:xfrm>
            <a:off x="3038475" y="2284413"/>
            <a:ext cx="6115050" cy="7667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pic>
        <p:nvPicPr>
          <p:cNvPr id="5" name="Picture 3" descr="D:\Desktop\素材\素描城市.png"/>
          <p:cNvPicPr>
            <a:picLocks noChangeAspect="1" noChangeArrowheads="1"/>
          </p:cNvPicPr>
          <p:nvPr>
            <p:custDataLst>
              <p:tags r:id="rId3"/>
            </p:custDataLst>
          </p:nvPr>
        </p:nvPicPr>
        <p:blipFill>
          <a:blip r:embed="rId4">
            <a:biLevel thresh="50000"/>
            <a:extLst>
              <a:ext uri="{28A0092B-C50C-407E-A947-70E740481C1C}">
                <a14:useLocalDpi xmlns:a14="http://schemas.microsoft.com/office/drawing/2010/main" val="0"/>
              </a:ext>
            </a:extLst>
          </a:blip>
          <a:srcRect/>
          <a:stretch>
            <a:fillRect/>
          </a:stretch>
        </p:blipFill>
        <p:spPr bwMode="auto">
          <a:xfrm>
            <a:off x="0" y="0"/>
            <a:ext cx="12192000" cy="228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hasCustomPrompt="1"/>
            <p:custDataLst>
              <p:tags r:id="rId5"/>
            </p:custDataLst>
          </p:nvPr>
        </p:nvSpPr>
        <p:spPr>
          <a:xfrm>
            <a:off x="831850" y="3373606"/>
            <a:ext cx="10515600" cy="1061467"/>
          </a:xfrm>
        </p:spPr>
        <p:txBody>
          <a:bodyPr>
            <a:normAutofit/>
          </a:bodyPr>
          <a:lstStyle>
            <a:lvl1pPr algn="ctr">
              <a:defRPr sz="4800" b="0">
                <a:solidFill>
                  <a:schemeClr val="tx2"/>
                </a:solidFill>
                <a:effectLst/>
              </a:defRPr>
            </a:lvl1pPr>
          </a:lstStyle>
          <a:p>
            <a:r>
              <a:rPr lang="zh-CN" altLang="en-US" noProof="1"/>
              <a:t>单击此处编辑标题</a:t>
            </a:r>
            <a:endParaRPr lang="zh-CN" altLang="en-US" noProof="1"/>
          </a:p>
        </p:txBody>
      </p:sp>
      <p:sp>
        <p:nvSpPr>
          <p:cNvPr id="3" name="文本占位符 2"/>
          <p:cNvSpPr>
            <a:spLocks noGrp="1"/>
          </p:cNvSpPr>
          <p:nvPr>
            <p:ph type="body" idx="1" hasCustomPrompt="1"/>
            <p:custDataLst>
              <p:tags r:id="rId6"/>
            </p:custDataLst>
          </p:nvPr>
        </p:nvSpPr>
        <p:spPr>
          <a:xfrm>
            <a:off x="2207568" y="4527773"/>
            <a:ext cx="7776864" cy="1061467"/>
          </a:xfrm>
        </p:spPr>
        <p:txBody>
          <a:bodyP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单击此处编辑文本</a:t>
            </a:r>
            <a:endParaRPr lang="zh-CN" altLang="en-US" noProof="1"/>
          </a:p>
        </p:txBody>
      </p:sp>
      <p:sp>
        <p:nvSpPr>
          <p:cNvPr id="6" name="日期占位符 3"/>
          <p:cNvSpPr>
            <a:spLocks noGrp="1"/>
          </p:cNvSpPr>
          <p:nvPr>
            <p:ph type="dt" sz="half" idx="10"/>
            <p:custDataLst>
              <p:tags r:id="rId7"/>
            </p:custDataLst>
          </p:nvPr>
        </p:nvSpPr>
        <p:spPr/>
        <p:txBody>
          <a:bodyPr/>
          <a:lstStyle>
            <a:lvl1pPr>
              <a:defRPr/>
            </a:lvl1pPr>
          </a:lstStyle>
          <a:p>
            <a:pPr>
              <a:defRPr/>
            </a:pPr>
            <a:endParaRPr lang="zh-CN" altLang="en-US"/>
          </a:p>
        </p:txBody>
      </p:sp>
      <p:sp>
        <p:nvSpPr>
          <p:cNvPr id="7" name="页脚占位符 4"/>
          <p:cNvSpPr>
            <a:spLocks noGrp="1"/>
          </p:cNvSpPr>
          <p:nvPr>
            <p:ph type="ftr" sz="quarter" idx="11"/>
            <p:custDataLst>
              <p:tags r:id="rId8"/>
            </p:custDataLst>
          </p:nvPr>
        </p:nvSpPr>
        <p:spPr/>
        <p:txBody>
          <a:bodyPr/>
          <a:lstStyle>
            <a:lvl1pPr>
              <a:defRPr/>
            </a:lvl1pPr>
          </a:lstStyle>
          <a:p>
            <a:pPr>
              <a:defRPr/>
            </a:pPr>
            <a:endParaRPr lang="zh-CN" altLang="en-US"/>
          </a:p>
        </p:txBody>
      </p:sp>
      <p:sp>
        <p:nvSpPr>
          <p:cNvPr id="8" name="灯片编号占位符 5"/>
          <p:cNvSpPr>
            <a:spLocks noGrp="1"/>
          </p:cNvSpPr>
          <p:nvPr>
            <p:ph type="sldNum" sz="quarter" idx="12"/>
            <p:custDataLst>
              <p:tags r:id="rId9"/>
            </p:custDataLst>
          </p:nvPr>
        </p:nvSpPr>
        <p:spPr/>
        <p:txBody>
          <a:bodyPr/>
          <a:lstStyle>
            <a:lvl1pPr>
              <a:defRPr/>
            </a:lvl1pPr>
          </a:lstStyle>
          <a:p>
            <a:pPr>
              <a:defRPr/>
            </a:pPr>
            <a:fld id="{92389BDA-CB19-408D-87C9-523E8B292D6F}" type="slidenum">
              <a:rPr lang="zh-CN" altLang="en-US"/>
            </a:fld>
            <a:endParaRPr lang="zh-CN" altLang="en-US"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rtlCol="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lang="zh-CN" altLang="en-US" noProof="1">
                <a:sym typeface="+mn-ea"/>
              </a:rPr>
              <a:t>单击此处编辑母版文本样式</a:t>
            </a:r>
            <a:endParaRPr lang="zh-CN" altLang="en-US" noProof="1">
              <a:sym typeface="+mn-ea"/>
            </a:endParaRPr>
          </a:p>
          <a:p>
            <a:pPr lvl="1"/>
            <a:r>
              <a:rPr lang="zh-CN" altLang="en-US" noProof="1">
                <a:sym typeface="+mn-ea"/>
              </a:rPr>
              <a:t>第二级</a:t>
            </a:r>
            <a:endParaRPr lang="zh-CN" altLang="en-US" noProof="1">
              <a:sym typeface="+mn-ea"/>
            </a:endParaRPr>
          </a:p>
          <a:p>
            <a:pPr lvl="2"/>
            <a:r>
              <a:rPr lang="zh-CN" altLang="en-US" noProof="1">
                <a:sym typeface="+mn-ea"/>
              </a:rPr>
              <a:t>第三级</a:t>
            </a:r>
            <a:endParaRPr lang="zh-CN" altLang="en-US" noProof="1">
              <a:sym typeface="+mn-ea"/>
            </a:endParaRPr>
          </a:p>
          <a:p>
            <a:pPr lvl="3"/>
            <a:r>
              <a:rPr lang="zh-CN" altLang="en-US" noProof="1">
                <a:sym typeface="+mn-ea"/>
              </a:rPr>
              <a:t>第四级</a:t>
            </a:r>
            <a:endParaRPr lang="zh-CN" altLang="en-US" noProof="1">
              <a:sym typeface="+mn-ea"/>
            </a:endParaRPr>
          </a:p>
          <a:p>
            <a:pPr lvl="4"/>
            <a:r>
              <a:rPr lang="zh-CN" altLang="en-US" noProof="1">
                <a:sym typeface="+mn-ea"/>
              </a:rPr>
              <a:t>第五级</a:t>
            </a:r>
            <a:endParaRPr noProof="1">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Autofit/>
          </a:bodyPr>
          <a:lstStyle>
            <a:lvl1pPr>
              <a:defRPr sz="1600">
                <a:latin typeface="微软雅黑" panose="020B0503020204020204" charset="-122"/>
                <a:ea typeface="微软雅黑" panose="020B0503020204020204" charset="-122"/>
              </a:defRPr>
            </a:lvl1pPr>
            <a:lvl2pPr>
              <a:defRPr sz="1600">
                <a:latin typeface="微软雅黑" panose="020B0503020204020204" charset="-122"/>
                <a:ea typeface="微软雅黑" panose="020B0503020204020204" charset="-122"/>
              </a:defRPr>
            </a:lvl2pPr>
            <a:lvl3pPr>
              <a:defRPr sz="1600">
                <a:latin typeface="微软雅黑" panose="020B0503020204020204" charset="-122"/>
                <a:ea typeface="微软雅黑" panose="020B0503020204020204" charset="-122"/>
              </a:defRPr>
            </a:lvl3pPr>
            <a:lvl4pPr>
              <a:defRPr sz="1600">
                <a:latin typeface="微软雅黑" panose="020B0503020204020204" charset="-122"/>
                <a:ea typeface="微软雅黑" panose="020B0503020204020204" charset="-122"/>
              </a:defRPr>
            </a:lvl4pPr>
            <a:lvl5pPr>
              <a:defRPr sz="1600">
                <a:latin typeface="微软雅黑" panose="020B0503020204020204" charset="-122"/>
                <a:ea typeface="微软雅黑" panose="020B0503020204020204" charset="-122"/>
              </a:defRPr>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3"/>
          <p:cNvSpPr>
            <a:spLocks noGrp="1"/>
          </p:cNvSpPr>
          <p:nvPr>
            <p:ph type="dt" sz="half" idx="10"/>
            <p:custDataLst>
              <p:tags r:id="rId5"/>
            </p:custDataLst>
          </p:nvPr>
        </p:nvSpPr>
        <p:spPr/>
        <p:txBody>
          <a:bodyPr/>
          <a:lstStyle>
            <a:lvl1pPr>
              <a:defRPr/>
            </a:lvl1pPr>
          </a:lstStyle>
          <a:p>
            <a:fld id="{D997B5FA-0921-464F-AAE1-844C04324D75}" type="datetimeFigureOut">
              <a:rPr lang="zh-CN" altLang="en-US" smtClean="0"/>
            </a:fld>
            <a:endParaRPr lang="zh-CN" altLang="en-US"/>
          </a:p>
        </p:txBody>
      </p:sp>
      <p:sp>
        <p:nvSpPr>
          <p:cNvPr id="6" name="页脚占位符 4"/>
          <p:cNvSpPr>
            <a:spLocks noGrp="1"/>
          </p:cNvSpPr>
          <p:nvPr>
            <p:ph type="ftr" sz="quarter" idx="11"/>
            <p:custDataLst>
              <p:tags r:id="rId6"/>
            </p:custDataLst>
          </p:nvPr>
        </p:nvSpPr>
        <p:spPr/>
        <p:txBody>
          <a:bodyPr/>
          <a:lstStyle>
            <a:lvl1pPr>
              <a:defRPr/>
            </a:lvl1pPr>
          </a:lstStyle>
          <a:p>
            <a:endParaRPr lang="zh-CN" altLang="en-US"/>
          </a:p>
        </p:txBody>
      </p:sp>
      <p:sp>
        <p:nvSpPr>
          <p:cNvPr id="7" name="灯片编号占位符 5"/>
          <p:cNvSpPr>
            <a:spLocks noGrp="1"/>
          </p:cNvSpPr>
          <p:nvPr>
            <p:ph type="sldNum" sz="quarter" idx="12"/>
            <p:custDataLst>
              <p:tags r:id="rId7"/>
            </p:custDataLst>
          </p:nvPr>
        </p:nvSpPr>
        <p:spPr/>
        <p:txBody>
          <a:bodyPr/>
          <a:lstStyle>
            <a:lvl1pPr>
              <a:defRPr/>
            </a:lvl1pPr>
          </a:lstStyle>
          <a:p>
            <a:fld id="{565CE74E-AB26-4998-AD42-012C4C1AD076}"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rtlCol="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tIns="38100" rIns="76200" bIns="3810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单击此处编辑文本</a:t>
            </a:r>
            <a:endParaRPr lang="zh-CN" altLang="en-US" noProof="1"/>
          </a:p>
        </p:txBody>
      </p:sp>
      <p:sp>
        <p:nvSpPr>
          <p:cNvPr id="4" name="内容占位符 3"/>
          <p:cNvSpPr>
            <a:spLocks noGrp="1"/>
          </p:cNvSpPr>
          <p:nvPr>
            <p:ph sz="half" idx="2"/>
            <p:custDataLst>
              <p:tags r:id="rId4"/>
            </p:custDataLst>
          </p:nvPr>
        </p:nvSpPr>
        <p:spPr>
          <a:xfrm>
            <a:off x="669925" y="1406525"/>
            <a:ext cx="5283200" cy="4934752"/>
          </a:xfrm>
        </p:spPr>
        <p:txBody>
          <a:bodyPr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lang="zh-CN" altLang="en-US" noProof="1">
                <a:sym typeface="+mn-ea"/>
              </a:rPr>
              <a:t>单击此处编辑母版文本样式</a:t>
            </a:r>
            <a:endParaRPr lang="zh-CN" altLang="en-US" noProof="1">
              <a:sym typeface="+mn-ea"/>
            </a:endParaRPr>
          </a:p>
          <a:p>
            <a:pPr lvl="1"/>
            <a:r>
              <a:rPr lang="zh-CN" altLang="en-US" noProof="1">
                <a:sym typeface="+mn-ea"/>
              </a:rPr>
              <a:t>第二级</a:t>
            </a:r>
            <a:endParaRPr lang="zh-CN" altLang="en-US" noProof="1">
              <a:sym typeface="+mn-ea"/>
            </a:endParaRPr>
          </a:p>
          <a:p>
            <a:pPr lvl="2"/>
            <a:r>
              <a:rPr lang="zh-CN" altLang="en-US" noProof="1">
                <a:sym typeface="+mn-ea"/>
              </a:rPr>
              <a:t>第三级</a:t>
            </a:r>
            <a:endParaRPr lang="zh-CN" altLang="en-US" noProof="1">
              <a:sym typeface="+mn-ea"/>
            </a:endParaRPr>
          </a:p>
          <a:p>
            <a:pPr lvl="3"/>
            <a:r>
              <a:rPr lang="zh-CN" altLang="en-US" noProof="1">
                <a:sym typeface="+mn-ea"/>
              </a:rPr>
              <a:t>第四级</a:t>
            </a:r>
            <a:endParaRPr lang="zh-CN" altLang="en-US" noProof="1">
              <a:sym typeface="+mn-ea"/>
            </a:endParaRPr>
          </a:p>
          <a:p>
            <a:pPr lvl="4"/>
            <a:r>
              <a:rPr lang="zh-CN" altLang="en-US" noProof="1">
                <a:sym typeface="+mn-ea"/>
              </a:rPr>
              <a:t>第五级</a:t>
            </a:r>
            <a:endParaRPr noProof="1">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tIns="38100" rIns="76200" bIns="38100" rtlCol="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noProof="1">
                <a:sym typeface="+mn-ea"/>
              </a:rPr>
              <a:t>单击此处编辑文本</a:t>
            </a:r>
            <a:endParaRPr noProof="1">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lang="zh-CN" altLang="en-US" noProof="1">
                <a:sym typeface="+mn-ea"/>
              </a:rPr>
              <a:t>单击此处编辑母版文本样式</a:t>
            </a:r>
            <a:endParaRPr lang="zh-CN" altLang="en-US" noProof="1">
              <a:sym typeface="+mn-ea"/>
            </a:endParaRPr>
          </a:p>
          <a:p>
            <a:pPr lvl="1"/>
            <a:r>
              <a:rPr lang="zh-CN" altLang="en-US" noProof="1">
                <a:sym typeface="+mn-ea"/>
              </a:rPr>
              <a:t>第二级</a:t>
            </a:r>
            <a:endParaRPr lang="zh-CN" altLang="en-US" noProof="1">
              <a:sym typeface="+mn-ea"/>
            </a:endParaRPr>
          </a:p>
          <a:p>
            <a:pPr lvl="2"/>
            <a:r>
              <a:rPr lang="zh-CN" altLang="en-US" noProof="1">
                <a:sym typeface="+mn-ea"/>
              </a:rPr>
              <a:t>第三级</a:t>
            </a:r>
            <a:endParaRPr lang="zh-CN" altLang="en-US" noProof="1">
              <a:sym typeface="+mn-ea"/>
            </a:endParaRPr>
          </a:p>
          <a:p>
            <a:pPr lvl="3"/>
            <a:r>
              <a:rPr lang="zh-CN" altLang="en-US" noProof="1">
                <a:sym typeface="+mn-ea"/>
              </a:rPr>
              <a:t>第四级</a:t>
            </a:r>
            <a:endParaRPr lang="zh-CN" altLang="en-US" noProof="1">
              <a:sym typeface="+mn-ea"/>
            </a:endParaRPr>
          </a:p>
          <a:p>
            <a:pPr lvl="4"/>
            <a:r>
              <a:rPr lang="zh-CN" altLang="en-US" noProof="1">
                <a:sym typeface="+mn-ea"/>
              </a:rPr>
              <a:t>第五级</a:t>
            </a:r>
            <a:endParaRPr noProof="1">
              <a:sym typeface="+mn-ea"/>
            </a:endParaRPr>
          </a:p>
        </p:txBody>
      </p:sp>
      <p:sp>
        <p:nvSpPr>
          <p:cNvPr id="7" name="日期占位符 3"/>
          <p:cNvSpPr>
            <a:spLocks noGrp="1"/>
          </p:cNvSpPr>
          <p:nvPr>
            <p:ph type="dt" sz="half" idx="10"/>
            <p:custDataLst>
              <p:tags r:id="rId7"/>
            </p:custDataLst>
          </p:nvPr>
        </p:nvSpPr>
        <p:spPr/>
        <p:txBody>
          <a:bodyPr/>
          <a:lstStyle>
            <a:lvl1pPr>
              <a:defRPr/>
            </a:lvl1pPr>
          </a:lstStyle>
          <a:p>
            <a:fld id="{D997B5FA-0921-464F-AAE1-844C04324D75}" type="datetimeFigureOut">
              <a:rPr lang="zh-CN" altLang="en-US" smtClean="0"/>
            </a:fld>
            <a:endParaRPr lang="zh-CN" altLang="en-US"/>
          </a:p>
        </p:txBody>
      </p:sp>
      <p:sp>
        <p:nvSpPr>
          <p:cNvPr id="8" name="页脚占位符 4"/>
          <p:cNvSpPr>
            <a:spLocks noGrp="1"/>
          </p:cNvSpPr>
          <p:nvPr>
            <p:ph type="ftr" sz="quarter" idx="11"/>
            <p:custDataLst>
              <p:tags r:id="rId8"/>
            </p:custDataLst>
          </p:nvPr>
        </p:nvSpPr>
        <p:spPr/>
        <p:txBody>
          <a:bodyPr/>
          <a:lstStyle>
            <a:lvl1pPr>
              <a:defRPr/>
            </a:lvl1pPr>
          </a:lstStyle>
          <a:p>
            <a:endParaRPr lang="zh-CN" altLang="en-US"/>
          </a:p>
        </p:txBody>
      </p:sp>
      <p:sp>
        <p:nvSpPr>
          <p:cNvPr id="9" name="灯片编号占位符 5"/>
          <p:cNvSpPr>
            <a:spLocks noGrp="1"/>
          </p:cNvSpPr>
          <p:nvPr>
            <p:ph type="sldNum" sz="quarter" idx="12"/>
            <p:custDataLst>
              <p:tags r:id="rId9"/>
            </p:custDataLst>
          </p:nvPr>
        </p:nvSpPr>
        <p:spPr/>
        <p:txBody>
          <a:bodyPr/>
          <a:lstStyle>
            <a:lvl1pPr>
              <a:defRPr/>
            </a:lvl1pPr>
          </a:lstStyle>
          <a:p>
            <a:fld id="{565CE74E-AB26-4998-AD42-012C4C1AD076}"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rtlCol="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日期占位符 3"/>
          <p:cNvSpPr>
            <a:spLocks noGrp="1"/>
          </p:cNvSpPr>
          <p:nvPr>
            <p:ph type="dt" sz="half" idx="10"/>
            <p:custDataLst>
              <p:tags r:id="rId3"/>
            </p:custDataLst>
          </p:nvPr>
        </p:nvSpPr>
        <p:spPr/>
        <p:txBody>
          <a:bodyPr/>
          <a:lstStyle>
            <a:lvl1pPr>
              <a:defRPr/>
            </a:lvl1pPr>
          </a:lstStyle>
          <a:p>
            <a:fld id="{760FBDFE-C587-4B4C-A407-44438C67B59E}" type="datetimeFigureOut">
              <a:rPr lang="zh-CN" altLang="en-US"/>
            </a:fld>
            <a:endParaRPr lang="zh-CN" altLang="en-US"/>
          </a:p>
        </p:txBody>
      </p:sp>
      <p:sp>
        <p:nvSpPr>
          <p:cNvPr id="4" name="页脚占位符 4"/>
          <p:cNvSpPr>
            <a:spLocks noGrp="1"/>
          </p:cNvSpPr>
          <p:nvPr>
            <p:ph type="ftr" sz="quarter" idx="11"/>
            <p:custDataLst>
              <p:tags r:id="rId4"/>
            </p:custDataLst>
          </p:nvPr>
        </p:nvSpPr>
        <p:spPr/>
        <p:txBody>
          <a:bodyPr/>
          <a:lstStyle>
            <a:lvl1pPr>
              <a:defRPr/>
            </a:lvl1pPr>
          </a:lstStyle>
          <a:p>
            <a:endParaRPr lang="zh-CN" altLang="en-US"/>
          </a:p>
        </p:txBody>
      </p:sp>
      <p:sp>
        <p:nvSpPr>
          <p:cNvPr id="5" name="灯片编号占位符 5"/>
          <p:cNvSpPr>
            <a:spLocks noGrp="1"/>
          </p:cNvSpPr>
          <p:nvPr>
            <p:ph type="sldNum" sz="quarter" idx="12"/>
            <p:custDataLst>
              <p:tags r:id="rId5"/>
            </p:custDataLst>
          </p:nvPr>
        </p:nvSpPr>
        <p:spPr/>
        <p:txBody>
          <a:bodyPr/>
          <a:lstStyle>
            <a:lvl1pPr>
              <a:defRPr/>
            </a:lvl1pPr>
          </a:lstStyle>
          <a:p>
            <a:fld id="{BD269E1A-4DF9-4A6A-B519-38EBE42E3344}" type="slidenum">
              <a:rPr lang="zh-CN" altLang="en-US"/>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custDataLst>
              <p:tags r:id="rId2"/>
            </p:custDataLst>
          </p:nvPr>
        </p:nvSpPr>
        <p:spPr/>
        <p:txBody>
          <a:bodyPr/>
          <a:lstStyle>
            <a:lvl1pPr>
              <a:defRPr/>
            </a:lvl1pPr>
          </a:lstStyle>
          <a:p>
            <a:fld id="{D997B5FA-0921-464F-AAE1-844C04324D75}" type="datetimeFigureOut">
              <a:rPr lang="zh-CN" altLang="en-US" smtClean="0"/>
            </a:fld>
            <a:endParaRPr lang="zh-CN" altLang="en-US"/>
          </a:p>
        </p:txBody>
      </p:sp>
      <p:sp>
        <p:nvSpPr>
          <p:cNvPr id="3" name="页脚占位符 4"/>
          <p:cNvSpPr>
            <a:spLocks noGrp="1"/>
          </p:cNvSpPr>
          <p:nvPr>
            <p:ph type="ftr" sz="quarter" idx="11"/>
            <p:custDataLst>
              <p:tags r:id="rId3"/>
            </p:custDataLst>
          </p:nvPr>
        </p:nvSpPr>
        <p:spPr/>
        <p:txBody>
          <a:bodyPr/>
          <a:lstStyle>
            <a:lvl1pPr>
              <a:defRPr/>
            </a:lvl1pPr>
          </a:lstStyle>
          <a:p>
            <a:endParaRPr lang="zh-CN" altLang="en-US"/>
          </a:p>
        </p:txBody>
      </p:sp>
      <p:sp>
        <p:nvSpPr>
          <p:cNvPr id="4" name="灯片编号占位符 5"/>
          <p:cNvSpPr>
            <a:spLocks noGrp="1"/>
          </p:cNvSpPr>
          <p:nvPr>
            <p:ph type="sldNum" sz="quarter" idx="12"/>
            <p:custDataLst>
              <p:tags r:id="rId4"/>
            </p:custDataLst>
          </p:nvPr>
        </p:nvSpPr>
        <p:spPr/>
        <p:txBody>
          <a:bodyPr/>
          <a:lstStyle>
            <a:lvl1pPr>
              <a:defRPr/>
            </a:lvl1pPr>
          </a:lstStyle>
          <a:p>
            <a:fld id="{565CE74E-AB26-4998-AD42-012C4C1AD076}"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rtlCol="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r>
              <a:rPr lang="zh-CN" altLang="en-US" noProof="1">
                <a:sym typeface="+mn-ea"/>
              </a:rPr>
              <a:t>单击图标添加图片</a:t>
            </a:r>
            <a:endParaRPr noProof="1">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stStyle>
          <a:p>
            <a:pPr lvl="0"/>
            <a:r>
              <a:rPr lang="zh-CN" altLang="en-US" noProof="1">
                <a:sym typeface="+mn-ea"/>
              </a:rPr>
              <a:t>单击此处编辑母版文本样式</a:t>
            </a:r>
            <a:endParaRPr lang="zh-CN" altLang="en-US" noProof="1">
              <a:sym typeface="+mn-ea"/>
            </a:endParaRPr>
          </a:p>
        </p:txBody>
      </p:sp>
      <p:sp>
        <p:nvSpPr>
          <p:cNvPr id="5" name="日期占位符 3"/>
          <p:cNvSpPr>
            <a:spLocks noGrp="1"/>
          </p:cNvSpPr>
          <p:nvPr>
            <p:ph type="dt" sz="half" idx="10"/>
            <p:custDataLst>
              <p:tags r:id="rId5"/>
            </p:custDataLst>
          </p:nvPr>
        </p:nvSpPr>
        <p:spPr/>
        <p:txBody>
          <a:bodyPr/>
          <a:lstStyle>
            <a:lvl1pPr>
              <a:defRPr/>
            </a:lvl1pPr>
          </a:lstStyle>
          <a:p>
            <a:fld id="{D997B5FA-0921-464F-AAE1-844C04324D75}" type="datetimeFigureOut">
              <a:rPr lang="zh-CN" altLang="en-US" smtClean="0"/>
            </a:fld>
            <a:endParaRPr lang="zh-CN" altLang="en-US"/>
          </a:p>
        </p:txBody>
      </p:sp>
      <p:sp>
        <p:nvSpPr>
          <p:cNvPr id="6" name="页脚占位符 4"/>
          <p:cNvSpPr>
            <a:spLocks noGrp="1"/>
          </p:cNvSpPr>
          <p:nvPr>
            <p:ph type="ftr" sz="quarter" idx="11"/>
            <p:custDataLst>
              <p:tags r:id="rId6"/>
            </p:custDataLst>
          </p:nvPr>
        </p:nvSpPr>
        <p:spPr/>
        <p:txBody>
          <a:bodyPr/>
          <a:lstStyle>
            <a:lvl1pPr>
              <a:defRPr/>
            </a:lvl1pPr>
          </a:lstStyle>
          <a:p>
            <a:endParaRPr lang="zh-CN" altLang="en-US"/>
          </a:p>
        </p:txBody>
      </p:sp>
      <p:sp>
        <p:nvSpPr>
          <p:cNvPr id="7" name="灯片编号占位符 5"/>
          <p:cNvSpPr>
            <a:spLocks noGrp="1"/>
          </p:cNvSpPr>
          <p:nvPr>
            <p:ph type="sldNum" sz="quarter" idx="12"/>
            <p:custDataLst>
              <p:tags r:id="rId7"/>
            </p:custDataLst>
          </p:nvPr>
        </p:nvSpPr>
        <p:spPr/>
        <p:txBody>
          <a:bodyPr/>
          <a:lstStyle>
            <a:lvl1pPr>
              <a:defRPr/>
            </a:lvl1pPr>
          </a:lstStyle>
          <a:p>
            <a:fld id="{565CE74E-AB26-4998-AD42-012C4C1AD076}" type="slidenum">
              <a:rPr lang="zh-CN" altLang="en-US" smtClean="0"/>
            </a:fld>
            <a:endParaRPr lang="zh-CN"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rtlCol="0" anchor="ctr">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latin typeface="微软雅黑" panose="020B0503020204020204" charset="-122"/>
                <a:ea typeface="微软雅黑" panose="020B0503020204020204" charset="-122"/>
              </a:defRPr>
            </a:lvl1pPr>
            <a:lvl2pPr indent="0" eaLnBrk="1" fontAlgn="auto" latinLnBrk="0" hangingPunct="1">
              <a:defRPr>
                <a:latin typeface="微软雅黑" panose="020B0503020204020204" charset="-122"/>
                <a:ea typeface="微软雅黑" panose="020B0503020204020204" charset="-122"/>
              </a:defRPr>
            </a:lvl2pPr>
            <a:lvl3pPr indent="0" eaLnBrk="1" fontAlgn="auto" latinLnBrk="0" hangingPunct="1">
              <a:defRPr>
                <a:latin typeface="微软雅黑" panose="020B0503020204020204" charset="-122"/>
                <a:ea typeface="微软雅黑" panose="020B0503020204020204" charset="-122"/>
              </a:defRPr>
            </a:lvl3pPr>
            <a:lvl4pPr indent="0" eaLnBrk="1" fontAlgn="auto" latinLnBrk="0" hangingPunct="1">
              <a:defRPr>
                <a:latin typeface="微软雅黑" panose="020B0503020204020204" charset="-122"/>
                <a:ea typeface="微软雅黑" panose="020B0503020204020204" charset="-122"/>
              </a:defRPr>
            </a:lvl4pPr>
            <a:lvl5pPr indent="0" eaLnBrk="1" fontAlgn="auto" latinLnBrk="0" hangingPunct="1">
              <a:defRPr>
                <a:latin typeface="微软雅黑" panose="020B0503020204020204" charset="-122"/>
                <a:ea typeface="微软雅黑" panose="020B0503020204020204" charset="-122"/>
              </a:defRPr>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custDataLst>
              <p:tags r:id="rId4"/>
            </p:custDataLst>
          </p:nvPr>
        </p:nvSpPr>
        <p:spPr/>
        <p:txBody>
          <a:bodyPr/>
          <a:lstStyle>
            <a:lvl1pPr>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lvl1pPr>
              <a:defRPr/>
            </a:lvl1pPr>
          </a:lstStyle>
          <a:p>
            <a:endParaRPr lang="zh-CN" altLang="en-US"/>
          </a:p>
        </p:txBody>
      </p:sp>
      <p:sp>
        <p:nvSpPr>
          <p:cNvPr id="6" name="灯片编号占位符 5"/>
          <p:cNvSpPr>
            <a:spLocks noGrp="1"/>
          </p:cNvSpPr>
          <p:nvPr>
            <p:ph type="sldNum" sz="quarter" idx="12"/>
            <p:custDataLst>
              <p:tags r:id="rId6"/>
            </p:custDataLst>
          </p:nvPr>
        </p:nvSpPr>
        <p:spPr/>
        <p:txBody>
          <a:bodyPr/>
          <a:lstStyle>
            <a:lvl1pPr>
              <a:defRPr/>
            </a:lvl1pPr>
          </a:lstStyle>
          <a:p>
            <a:fld id="{565CE74E-AB26-4998-AD42-012C4C1AD076}" type="slidenum">
              <a:rPr lang="zh-CN" altLang="en-US" smtClean="0"/>
            </a:fld>
            <a:endParaRPr lang="zh-CN" alt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70.xml"/><Relationship Id="rId16" Type="http://schemas.openxmlformats.org/officeDocument/2006/relationships/tags" Target="../tags/tag69.xml"/><Relationship Id="rId15" Type="http://schemas.openxmlformats.org/officeDocument/2006/relationships/tags" Target="../tags/tag68.xml"/><Relationship Id="rId14" Type="http://schemas.openxmlformats.org/officeDocument/2006/relationships/tags" Target="../tags/tag67.xml"/><Relationship Id="rId13" Type="http://schemas.openxmlformats.org/officeDocument/2006/relationships/tags" Target="../tags/tag66.xml"/><Relationship Id="rId12" Type="http://schemas.openxmlformats.org/officeDocument/2006/relationships/tags" Target="../tags/tag65.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220.xml"/><Relationship Id="rId23" Type="http://schemas.openxmlformats.org/officeDocument/2006/relationships/tags" Target="../tags/tag219.xml"/><Relationship Id="rId22" Type="http://schemas.openxmlformats.org/officeDocument/2006/relationships/tags" Target="../tags/tag218.xml"/><Relationship Id="rId21" Type="http://schemas.openxmlformats.org/officeDocument/2006/relationships/tags" Target="../tags/tag217.xml"/><Relationship Id="rId20" Type="http://schemas.openxmlformats.org/officeDocument/2006/relationships/tags" Target="../tags/tag216.xml"/><Relationship Id="rId2" Type="http://schemas.openxmlformats.org/officeDocument/2006/relationships/slideLayout" Target="../slideLayouts/slideLayout13.xml"/><Relationship Id="rId19" Type="http://schemas.openxmlformats.org/officeDocument/2006/relationships/tags" Target="../tags/tag215.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custDataLst>
              <p:tags r:id="rId12"/>
            </p:custDataLst>
          </p:nvPr>
        </p:nvSpPr>
        <p:spPr bwMode="auto">
          <a:xfrm>
            <a:off x="669925" y="442913"/>
            <a:ext cx="1085215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600" tIns="38100" rIns="76200" bIns="38100" numCol="1" anchor="t" anchorCtr="0" compatLnSpc="1"/>
          <a:lstStyle/>
          <a:p>
            <a:pPr lvl="0"/>
            <a:r>
              <a:rPr lang="zh-CN" altLang="en-US"/>
              <a:t>单击此处编辑母版标题样式</a:t>
            </a:r>
            <a:endParaRPr lang="zh-CN" altLang="en-US"/>
          </a:p>
        </p:txBody>
      </p:sp>
      <p:sp>
        <p:nvSpPr>
          <p:cNvPr id="1027" name="文本占位符 2"/>
          <p:cNvSpPr>
            <a:spLocks noGrp="1" noChangeArrowheads="1"/>
          </p:cNvSpPr>
          <p:nvPr>
            <p:ph type="body" idx="9"/>
            <p:custDataLst>
              <p:tags r:id="rId13"/>
            </p:custDataLst>
          </p:nvPr>
        </p:nvSpPr>
        <p:spPr bwMode="auto">
          <a:xfrm>
            <a:off x="669925" y="952500"/>
            <a:ext cx="10852150" cy="538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600" tIns="0" rIns="82550" bIns="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custDataLst>
              <p:tags r:id="rId14"/>
            </p:custDataLst>
          </p:nvPr>
        </p:nvSpPr>
        <p:spPr>
          <a:xfrm>
            <a:off x="879475" y="6350000"/>
            <a:ext cx="2700338" cy="315913"/>
          </a:xfrm>
          <a:prstGeom prst="rect">
            <a:avLst/>
          </a:prstGeom>
        </p:spPr>
        <p:txBody>
          <a:bodyPr vert="horz" lIns="91440" tIns="45720" rIns="91440" bIns="45720" rtlCol="0" anchor="ctr">
            <a:normAutofit/>
          </a:bodyPr>
          <a:lstStyle>
            <a:lvl1pPr algn="l">
              <a:defRPr sz="1200" noProof="1" smtClean="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388" y="6350000"/>
            <a:ext cx="3959225" cy="315913"/>
          </a:xfrm>
          <a:prstGeom prst="rect">
            <a:avLst/>
          </a:prstGeom>
        </p:spPr>
        <p:txBody>
          <a:bodyPr vert="horz" lIns="91440" tIns="45720" rIns="91440" bIns="45720" rtlCol="0" anchor="ctr">
            <a:normAutofit/>
          </a:bodyPr>
          <a:lstStyle>
            <a:lvl1pPr algn="ctr">
              <a:defRPr sz="1200" noProof="1">
                <a:solidFill>
                  <a:schemeClr val="tx1">
                    <a:tint val="75000"/>
                  </a:schemeClr>
                </a:solidFill>
              </a:defRPr>
            </a:lvl1pPr>
          </a:lstStyle>
          <a:p>
            <a:endParaRPr lang="zh-CN" altLang="en-US"/>
          </a:p>
        </p:txBody>
      </p:sp>
      <p:sp>
        <p:nvSpPr>
          <p:cNvPr id="6" name="灯片编号占位符 5"/>
          <p:cNvSpPr>
            <a:spLocks noGrp="1"/>
          </p:cNvSpPr>
          <p:nvPr>
            <p:ph type="sldNum" sz="quarter" idx="4"/>
            <p:custDataLst>
              <p:tags r:id="rId16"/>
            </p:custDataLst>
          </p:nvPr>
        </p:nvSpPr>
        <p:spPr>
          <a:xfrm>
            <a:off x="8610600" y="6350000"/>
            <a:ext cx="2700338" cy="315913"/>
          </a:xfrm>
          <a:prstGeom prst="rect">
            <a:avLst/>
          </a:prstGeom>
        </p:spPr>
        <p:txBody>
          <a:bodyPr vert="horz" lIns="91440" tIns="45720" rIns="91440" bIns="45720" rtlCol="0" anchor="ctr">
            <a:normAutofit/>
          </a:bodyPr>
          <a:lstStyle>
            <a:lvl1pPr algn="r">
              <a:defRPr sz="1200" noProof="1" smtClean="0">
                <a:solidFill>
                  <a:schemeClr val="tx1">
                    <a:tint val="75000"/>
                  </a:schemeClr>
                </a:solidFill>
              </a:defRPr>
            </a:lvl1pPr>
          </a:lstStyle>
          <a:p>
            <a:fld id="{565CE74E-AB26-4998-AD42-012C4C1AD076}" type="slidenum">
              <a:rPr lang="zh-CN" altLang="en-US" smtClean="0"/>
            </a:fld>
            <a:endParaRPr lang="zh-CN" altLang="en-US"/>
          </a:p>
        </p:txBody>
      </p:sp>
      <p:sp>
        <p:nvSpPr>
          <p:cNvPr id="2"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1" fontAlgn="base" hangingPunct="1">
        <a:spcBef>
          <a:spcPct val="0"/>
        </a:spcBef>
        <a:spcAft>
          <a:spcPct val="0"/>
        </a:spcAft>
        <a:defRPr sz="2400" b="1" kern="1200" spc="200">
          <a:solidFill>
            <a:schemeClr val="tx1"/>
          </a:solidFill>
          <a:latin typeface="微软雅黑" panose="020B0503020204020204" charset="-122"/>
          <a:ea typeface="微软雅黑" panose="020B0503020204020204" charset="-122"/>
          <a:cs typeface="+mj-cs"/>
        </a:defRPr>
      </a:lvl1pPr>
      <a:lvl2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2pPr>
      <a:lvl3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3pPr>
      <a:lvl4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4pPr>
      <a:lvl5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5pPr>
      <a:lvl6pPr marL="4572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6pPr>
      <a:lvl7pPr marL="9144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7pPr>
      <a:lvl8pPr marL="13716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8pPr>
      <a:lvl9pPr marL="18288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9pPr>
    </p:titleStyle>
    <p:bodyStyle>
      <a:lvl1pPr marL="228600" indent="-228600" algn="l" rtl="0" eaLnBrk="1" fontAlgn="base" hangingPunct="1">
        <a:lnSpc>
          <a:spcPct val="130000"/>
        </a:lnSpc>
        <a:spcBef>
          <a:spcPct val="0"/>
        </a:spcBef>
        <a:spcAft>
          <a:spcPts val="1000"/>
        </a:spcAft>
        <a:buFont typeface="Arial" panose="020B0604020202020204" pitchFamily="34" charset="0"/>
        <a:buChar char="•"/>
        <a:defRPr sz="1600" kern="1200" spc="150">
          <a:solidFill>
            <a:schemeClr val="tx1"/>
          </a:solidFill>
          <a:latin typeface="微软雅黑" panose="020B0503020204020204" charset="-122"/>
          <a:ea typeface="微软雅黑" panose="020B0503020204020204" charset="-122"/>
          <a:cs typeface="+mn-cs"/>
        </a:defRPr>
      </a:lvl1pPr>
      <a:lvl2pPr marL="685800" indent="-228600" algn="l" rtl="0" eaLnBrk="1" fontAlgn="base" hangingPunct="1">
        <a:lnSpc>
          <a:spcPct val="130000"/>
        </a:lnSpc>
        <a:spcBef>
          <a:spcPct val="0"/>
        </a:spcBef>
        <a:spcAft>
          <a:spcPts val="1000"/>
        </a:spcAft>
        <a:buFont typeface="Arial" panose="020B0604020202020204" pitchFamily="34" charset="0"/>
        <a:buChar char="•"/>
        <a:tabLst>
          <a:tab pos="1609725" algn="l"/>
        </a:tabLst>
        <a:defRPr sz="1600" kern="1200" spc="150">
          <a:solidFill>
            <a:schemeClr val="tx1"/>
          </a:solidFill>
          <a:latin typeface="微软雅黑" panose="020B0503020204020204" charset="-122"/>
          <a:ea typeface="微软雅黑" panose="020B0503020204020204" charset="-122"/>
          <a:cs typeface="+mn-cs"/>
        </a:defRPr>
      </a:lvl2pPr>
      <a:lvl3pPr marL="1143000" indent="-228600" algn="l" rtl="0" eaLnBrk="1" fontAlgn="base" hangingPunct="1">
        <a:lnSpc>
          <a:spcPct val="130000"/>
        </a:lnSpc>
        <a:spcBef>
          <a:spcPct val="0"/>
        </a:spcBef>
        <a:spcAft>
          <a:spcPts val="1000"/>
        </a:spcAft>
        <a:buFont typeface="Arial" panose="020B0604020202020204" pitchFamily="34" charset="0"/>
        <a:buChar char="•"/>
        <a:tabLst>
          <a:tab pos="1609725" algn="l"/>
        </a:tabLst>
        <a:defRPr sz="1600" kern="1200" spc="150">
          <a:solidFill>
            <a:schemeClr val="tx1"/>
          </a:solidFill>
          <a:latin typeface="微软雅黑" panose="020B0503020204020204" charset="-122"/>
          <a:ea typeface="微软雅黑" panose="020B0503020204020204" charset="-122"/>
          <a:cs typeface="+mn-cs"/>
        </a:defRPr>
      </a:lvl3pPr>
      <a:lvl4pPr marL="1600200" indent="-228600" algn="l" rtl="0" eaLnBrk="1" fontAlgn="base" hangingPunct="1">
        <a:lnSpc>
          <a:spcPct val="130000"/>
        </a:lnSpc>
        <a:spcBef>
          <a:spcPct val="0"/>
        </a:spcBef>
        <a:spcAft>
          <a:spcPts val="1000"/>
        </a:spcAft>
        <a:buFont typeface="Arial" panose="020B0604020202020204" pitchFamily="34" charset="0"/>
        <a:buChar char="•"/>
        <a:tabLst>
          <a:tab pos="1609725" algn="l"/>
        </a:tabLst>
        <a:defRPr sz="1600" kern="1200" spc="150">
          <a:solidFill>
            <a:schemeClr val="tx1"/>
          </a:solidFill>
          <a:latin typeface="微软雅黑" panose="020B0503020204020204" charset="-122"/>
          <a:ea typeface="微软雅黑" panose="020B0503020204020204" charset="-122"/>
          <a:cs typeface="+mn-cs"/>
        </a:defRPr>
      </a:lvl4pPr>
      <a:lvl5pPr marL="2057400" indent="-228600" algn="l" rtl="0" eaLnBrk="1" fontAlgn="base" hangingPunct="1">
        <a:lnSpc>
          <a:spcPct val="130000"/>
        </a:lnSpc>
        <a:spcBef>
          <a:spcPct val="0"/>
        </a:spcBef>
        <a:spcAft>
          <a:spcPts val="1000"/>
        </a:spcAft>
        <a:buFont typeface="Arial" panose="020B0604020202020204" pitchFamily="34" charset="0"/>
        <a:buChar char="•"/>
        <a:tabLst>
          <a:tab pos="1609725" algn="l"/>
        </a:tabLst>
        <a:defRPr sz="1600" kern="1200" spc="15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lt1">
                    <a:tint val="75000"/>
                  </a:schemeClr>
                </a:solidFill>
                <a:latin typeface="Arial" panose="020B0604020202020204" pitchFamily="34" charset="0"/>
                <a:ea typeface="汉仪霸蛮体 简" panose="00020600040101010101"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lt1">
                    <a:tint val="75000"/>
                  </a:schemeClr>
                </a:solidFill>
                <a:latin typeface="Arial" panose="020B0604020202020204" pitchFamily="34" charset="0"/>
                <a:ea typeface="汉仪霸蛮体 简" panose="00020600040101010101"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lt1">
                    <a:tint val="75000"/>
                  </a:schemeClr>
                </a:solidFill>
                <a:latin typeface="Arial" panose="020B0604020202020204" pitchFamily="34" charset="0"/>
                <a:ea typeface="汉仪霸蛮体 简" panose="00020600040101010101" charset="-122"/>
              </a:defRPr>
            </a:lvl1pPr>
          </a:lstStyle>
          <a:p>
            <a:fld id="{49AE70B2-8BF9-45C0-BB95-33D1B9D3A854}" type="slidenum">
              <a:rPr lang="zh-CN" altLang="en-US" smtClean="0"/>
            </a:fld>
            <a:endParaRPr lang="zh-CN" altLang="en-US" dirty="0"/>
          </a:p>
        </p:txBody>
      </p:sp>
      <p:sp>
        <p:nvSpPr>
          <p:cNvPr id="8"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lt1"/>
          </a:solidFill>
          <a:uFillTx/>
          <a:latin typeface="Arial" panose="020B0604020202020204" pitchFamily="34" charset="0"/>
          <a:ea typeface="汉仪霸蛮体 简" panose="00020600040101010101"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lt1"/>
          </a:solidFill>
          <a:uFillTx/>
          <a:latin typeface="Arial" panose="020B0604020202020204" pitchFamily="34" charset="0"/>
          <a:ea typeface="汉仪霸蛮体 简" panose="00020600040101010101"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lt1"/>
          </a:solidFill>
          <a:uFillTx/>
          <a:latin typeface="Arial" panose="020B0604020202020204" pitchFamily="34" charset="0"/>
          <a:ea typeface="汉仪霸蛮体 简" panose="00020600040101010101"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lt1"/>
          </a:solidFill>
          <a:uFillTx/>
          <a:latin typeface="Arial" panose="020B0604020202020204" pitchFamily="34" charset="0"/>
          <a:ea typeface="汉仪霸蛮体 简" panose="00020600040101010101"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lt1"/>
          </a:solidFill>
          <a:uFillTx/>
          <a:latin typeface="Arial" panose="020B0604020202020204" pitchFamily="34" charset="0"/>
          <a:ea typeface="汉仪霸蛮体 简" panose="00020600040101010101"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lt1"/>
          </a:solidFill>
          <a:uFillTx/>
          <a:latin typeface="Arial" panose="020B0604020202020204" pitchFamily="34" charset="0"/>
          <a:ea typeface="汉仪霸蛮体 简" panose="00020600040101010101"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223.xml"/><Relationship Id="rId2" Type="http://schemas.openxmlformats.org/officeDocument/2006/relationships/tags" Target="../tags/tag222.xml"/><Relationship Id="rId1" Type="http://schemas.openxmlformats.org/officeDocument/2006/relationships/tags" Target="../tags/tag22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tags" Target="../tags/tag241.xml"/><Relationship Id="rId2" Type="http://schemas.openxmlformats.org/officeDocument/2006/relationships/image" Target="../media/image3.jpeg"/><Relationship Id="rId1" Type="http://schemas.openxmlformats.org/officeDocument/2006/relationships/tags" Target="../tags/tag240.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tags" Target="../tags/tag243.xml"/><Relationship Id="rId2" Type="http://schemas.openxmlformats.org/officeDocument/2006/relationships/image" Target="../media/image3.jpeg"/><Relationship Id="rId1" Type="http://schemas.openxmlformats.org/officeDocument/2006/relationships/tags" Target="../tags/tag242.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tags" Target="../tags/tag245.xml"/><Relationship Id="rId2" Type="http://schemas.openxmlformats.org/officeDocument/2006/relationships/image" Target="../media/image3.jpeg"/><Relationship Id="rId1" Type="http://schemas.openxmlformats.org/officeDocument/2006/relationships/tags" Target="../tags/tag244.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tags" Target="../tags/tag225.xml"/><Relationship Id="rId2" Type="http://schemas.openxmlformats.org/officeDocument/2006/relationships/image" Target="../media/image3.jpeg"/><Relationship Id="rId1" Type="http://schemas.openxmlformats.org/officeDocument/2006/relationships/tags" Target="../tags/tag224.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tags" Target="../tags/tag227.xml"/><Relationship Id="rId2" Type="http://schemas.openxmlformats.org/officeDocument/2006/relationships/image" Target="../media/image3.jpeg"/><Relationship Id="rId1" Type="http://schemas.openxmlformats.org/officeDocument/2006/relationships/tags" Target="../tags/tag226.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tags" Target="../tags/tag229.xml"/><Relationship Id="rId2" Type="http://schemas.openxmlformats.org/officeDocument/2006/relationships/image" Target="../media/image3.jpeg"/><Relationship Id="rId1" Type="http://schemas.openxmlformats.org/officeDocument/2006/relationships/tags" Target="../tags/tag228.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231.xml"/><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tags" Target="../tags/tag230.xm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233.xml"/><Relationship Id="rId3"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tags" Target="../tags/tag232.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tags" Target="../tags/tag235.xml"/><Relationship Id="rId2" Type="http://schemas.openxmlformats.org/officeDocument/2006/relationships/image" Target="../media/image3.jpeg"/><Relationship Id="rId1" Type="http://schemas.openxmlformats.org/officeDocument/2006/relationships/tags" Target="../tags/tag234.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tags" Target="../tags/tag237.xml"/><Relationship Id="rId2" Type="http://schemas.openxmlformats.org/officeDocument/2006/relationships/image" Target="../media/image3.jpeg"/><Relationship Id="rId1" Type="http://schemas.openxmlformats.org/officeDocument/2006/relationships/tags" Target="../tags/tag236.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tags" Target="../tags/tag239.xml"/><Relationship Id="rId2" Type="http://schemas.openxmlformats.org/officeDocument/2006/relationships/image" Target="../media/image3.jpeg"/><Relationship Id="rId1" Type="http://schemas.openxmlformats.org/officeDocument/2006/relationships/tags" Target="../tags/tag2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p:nvPr>
            <p:ph type="ctrTitle" idx="2"/>
            <p:custDataLst>
              <p:tags r:id="rId1"/>
            </p:custDataLst>
          </p:nvPr>
        </p:nvSpPr>
        <p:spPr>
          <a:xfrm>
            <a:off x="1358900" y="948690"/>
            <a:ext cx="9474200" cy="1697355"/>
          </a:xfrm>
        </p:spPr>
        <p:txBody>
          <a:bodyPr>
            <a:normAutofit fontScale="90000"/>
          </a:bodyPr>
          <a:p>
            <a:r>
              <a:rPr lang="zh-CN" altLang="en-US">
                <a:solidFill>
                  <a:schemeClr val="lt1"/>
                </a:solidFill>
                <a:latin typeface="Times New Roman" panose="02020603050405020304" pitchFamily="18" charset="0"/>
              </a:rPr>
              <a:t>Analysis of State Spending Differences on Infrastructure</a:t>
            </a:r>
            <a:endParaRPr lang="zh-CN" altLang="en-US">
              <a:solidFill>
                <a:schemeClr val="lt1"/>
              </a:solidFill>
              <a:latin typeface="Times New Roman" panose="02020603050405020304" pitchFamily="18" charset="0"/>
            </a:endParaRPr>
          </a:p>
        </p:txBody>
      </p:sp>
      <p:sp>
        <p:nvSpPr>
          <p:cNvPr id="7" name="副标题 6"/>
          <p:cNvSpPr/>
          <p:nvPr>
            <p:ph type="subTitle" idx="3"/>
            <p:custDataLst>
              <p:tags r:id="rId2"/>
            </p:custDataLst>
          </p:nvPr>
        </p:nvSpPr>
        <p:spPr/>
        <p:txBody>
          <a:bodyPr>
            <a:normAutofit lnSpcReduction="10000"/>
          </a:bodyPr>
          <a:p>
            <a:r>
              <a:rPr lang="zh-CN" altLang="en-US">
                <a:solidFill>
                  <a:schemeClr val="lt1"/>
                </a:solidFill>
              </a:rPr>
              <a:t>Yuxuan Liu, W. Grant Hayward, Matthew Burns</a:t>
            </a:r>
            <a:endParaRPr lang="zh-CN" altLang="en-US">
              <a:solidFill>
                <a:schemeClr val="lt1"/>
              </a:solidFill>
            </a:endParaRPr>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barn(inVertical)">
                                      <p:cBhvr>
                                        <p:cTn id="13"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build="p"/>
      <p:bldP spid="7" grpId="1"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p:pic>
        <p:nvPicPr>
          <p:cNvPr id="8" name="图片 7" descr="sADSWFQ_画板 1"/>
          <p:cNvPicPr>
            <a:picLocks noChangeAspect="1"/>
          </p:cNvPicPr>
          <p:nvPr>
            <p:custDataLst>
              <p:tags r:id="rId1"/>
            </p:custDataLst>
          </p:nvPr>
        </p:nvPicPr>
        <p:blipFill>
          <a:blip r:embed="rId2"/>
          <a:stretch>
            <a:fillRect/>
          </a:stretch>
        </p:blipFill>
        <p:spPr>
          <a:xfrm>
            <a:off x="0" y="0"/>
            <a:ext cx="12223115" cy="6858000"/>
          </a:xfrm>
          <a:prstGeom prst="rect">
            <a:avLst/>
          </a:prstGeom>
        </p:spPr>
      </p:pic>
      <p:sp>
        <p:nvSpPr>
          <p:cNvPr id="2" name="文本框 1"/>
          <p:cNvSpPr txBox="1"/>
          <p:nvPr/>
        </p:nvSpPr>
        <p:spPr>
          <a:xfrm>
            <a:off x="349250" y="245110"/>
            <a:ext cx="11734800" cy="1262380"/>
          </a:xfrm>
          <a:prstGeom prst="rect">
            <a:avLst/>
          </a:prstGeom>
          <a:noFill/>
        </p:spPr>
        <p:txBody>
          <a:bodyPr wrap="square" rtlCol="0">
            <a:noAutofit/>
          </a:bodyPr>
          <a:p>
            <a:r>
              <a:rPr lang="en-US" sz="4000">
                <a:latin typeface="Times New Roman" panose="02020603050405020304" pitchFamily="18" charset="0"/>
                <a:cs typeface="Times New Roman" panose="02020603050405020304" pitchFamily="18" charset="0"/>
                <a:sym typeface="+mn-ea"/>
              </a:rPr>
              <a:t>Regresssion4</a:t>
            </a:r>
            <a:endParaRPr lang="en-US" sz="4000">
              <a:solidFill>
                <a:schemeClr val="tx1"/>
              </a:solidFill>
              <a:latin typeface="Times New Roman" panose="02020603050405020304" pitchFamily="18" charset="0"/>
              <a:cs typeface="Times New Roman" panose="02020603050405020304" pitchFamily="18" charset="0"/>
              <a:sym typeface="+mn-ea"/>
            </a:endParaRPr>
          </a:p>
        </p:txBody>
      </p:sp>
      <p:sp>
        <p:nvSpPr>
          <p:cNvPr id="3" name="文本框 2"/>
          <p:cNvSpPr txBox="1"/>
          <p:nvPr/>
        </p:nvSpPr>
        <p:spPr>
          <a:xfrm>
            <a:off x="349250" y="1705610"/>
            <a:ext cx="11374755" cy="3353435"/>
          </a:xfrm>
          <a:prstGeom prst="rect">
            <a:avLst/>
          </a:prstGeom>
          <a:noFill/>
        </p:spPr>
        <p:txBody>
          <a:bodyPr wrap="square" rtlCol="0">
            <a:noAutofit/>
          </a:bodyPr>
          <a:p>
            <a:pPr>
              <a:lnSpc>
                <a:spcPct val="200000"/>
              </a:lnSpc>
            </a:pPr>
            <a:endParaRPr lang="zh-CN" altLang="en-US" sz="2000">
              <a:latin typeface="Times New Roman" panose="02020603050405020304" pitchFamily="18" charset="0"/>
              <a:cs typeface="Times New Roman" panose="02020603050405020304" pitchFamily="18" charset="0"/>
            </a:endParaRPr>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13" presetClass="entr" presetSubtype="16"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plus(in)">
                                      <p:cBhvr>
                                        <p:cTn id="13"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p:pic>
        <p:nvPicPr>
          <p:cNvPr id="8" name="图片 7" descr="sADSWFQ_画板 1"/>
          <p:cNvPicPr>
            <a:picLocks noChangeAspect="1"/>
          </p:cNvPicPr>
          <p:nvPr>
            <p:custDataLst>
              <p:tags r:id="rId1"/>
            </p:custDataLst>
          </p:nvPr>
        </p:nvPicPr>
        <p:blipFill>
          <a:blip r:embed="rId2"/>
          <a:stretch>
            <a:fillRect/>
          </a:stretch>
        </p:blipFill>
        <p:spPr>
          <a:xfrm>
            <a:off x="0" y="0"/>
            <a:ext cx="12223115" cy="6858000"/>
          </a:xfrm>
          <a:prstGeom prst="rect">
            <a:avLst/>
          </a:prstGeom>
        </p:spPr>
      </p:pic>
      <p:sp>
        <p:nvSpPr>
          <p:cNvPr id="2" name="文本框 1"/>
          <p:cNvSpPr txBox="1"/>
          <p:nvPr/>
        </p:nvSpPr>
        <p:spPr>
          <a:xfrm>
            <a:off x="349250" y="245110"/>
            <a:ext cx="11734800" cy="1262380"/>
          </a:xfrm>
          <a:prstGeom prst="rect">
            <a:avLst/>
          </a:prstGeom>
          <a:noFill/>
        </p:spPr>
        <p:txBody>
          <a:bodyPr wrap="square" rtlCol="0">
            <a:noAutofit/>
          </a:bodyPr>
          <a:p>
            <a:r>
              <a:rPr lang="en-US" sz="4000">
                <a:latin typeface="Times New Roman" panose="02020603050405020304" pitchFamily="18" charset="0"/>
                <a:cs typeface="Times New Roman" panose="02020603050405020304" pitchFamily="18" charset="0"/>
                <a:sym typeface="+mn-ea"/>
              </a:rPr>
              <a:t>Regresssion5</a:t>
            </a:r>
            <a:endParaRPr lang="en-US" sz="4000">
              <a:solidFill>
                <a:schemeClr val="tx1"/>
              </a:solidFill>
              <a:latin typeface="Times New Roman" panose="02020603050405020304" pitchFamily="18" charset="0"/>
              <a:cs typeface="Times New Roman" panose="02020603050405020304" pitchFamily="18" charset="0"/>
              <a:sym typeface="+mn-ea"/>
            </a:endParaRPr>
          </a:p>
        </p:txBody>
      </p:sp>
      <p:sp>
        <p:nvSpPr>
          <p:cNvPr id="3" name="文本框 2"/>
          <p:cNvSpPr txBox="1"/>
          <p:nvPr/>
        </p:nvSpPr>
        <p:spPr>
          <a:xfrm>
            <a:off x="349250" y="1705610"/>
            <a:ext cx="11374755" cy="3353435"/>
          </a:xfrm>
          <a:prstGeom prst="rect">
            <a:avLst/>
          </a:prstGeom>
          <a:noFill/>
        </p:spPr>
        <p:txBody>
          <a:bodyPr wrap="square" rtlCol="0">
            <a:noAutofit/>
          </a:bodyPr>
          <a:p>
            <a:pPr>
              <a:lnSpc>
                <a:spcPct val="200000"/>
              </a:lnSpc>
            </a:pPr>
            <a:endParaRPr lang="zh-CN" altLang="en-US" sz="2000">
              <a:latin typeface="Times New Roman" panose="02020603050405020304" pitchFamily="18" charset="0"/>
              <a:cs typeface="Times New Roman" panose="02020603050405020304" pitchFamily="18" charset="0"/>
            </a:endParaRPr>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13" presetClass="entr" presetSubtype="16"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plus(in)">
                                      <p:cBhvr>
                                        <p:cTn id="13"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p:pic>
        <p:nvPicPr>
          <p:cNvPr id="8" name="图片 7" descr="sADSWFQ_画板 1"/>
          <p:cNvPicPr>
            <a:picLocks noChangeAspect="1"/>
          </p:cNvPicPr>
          <p:nvPr>
            <p:custDataLst>
              <p:tags r:id="rId1"/>
            </p:custDataLst>
          </p:nvPr>
        </p:nvPicPr>
        <p:blipFill>
          <a:blip r:embed="rId2"/>
          <a:stretch>
            <a:fillRect/>
          </a:stretch>
        </p:blipFill>
        <p:spPr>
          <a:xfrm>
            <a:off x="0" y="0"/>
            <a:ext cx="12223115" cy="6858000"/>
          </a:xfrm>
          <a:prstGeom prst="rect">
            <a:avLst/>
          </a:prstGeom>
        </p:spPr>
      </p:pic>
      <p:sp>
        <p:nvSpPr>
          <p:cNvPr id="2" name="文本框 1"/>
          <p:cNvSpPr txBox="1"/>
          <p:nvPr/>
        </p:nvSpPr>
        <p:spPr>
          <a:xfrm>
            <a:off x="349250" y="245110"/>
            <a:ext cx="11734800" cy="1262380"/>
          </a:xfrm>
          <a:prstGeom prst="rect">
            <a:avLst/>
          </a:prstGeom>
          <a:noFill/>
        </p:spPr>
        <p:txBody>
          <a:bodyPr wrap="square" rtlCol="0">
            <a:noAutofit/>
          </a:bodyPr>
          <a:p>
            <a:r>
              <a:rPr lang="en-US" sz="4000">
                <a:latin typeface="Times New Roman" panose="02020603050405020304" pitchFamily="18" charset="0"/>
                <a:cs typeface="Times New Roman" panose="02020603050405020304" pitchFamily="18" charset="0"/>
                <a:sym typeface="+mn-ea"/>
              </a:rPr>
              <a:t>Regresssion6</a:t>
            </a:r>
            <a:endParaRPr lang="en-US" sz="4000">
              <a:solidFill>
                <a:schemeClr val="tx1"/>
              </a:solidFill>
              <a:latin typeface="Times New Roman" panose="02020603050405020304" pitchFamily="18" charset="0"/>
              <a:cs typeface="Times New Roman" panose="02020603050405020304" pitchFamily="18" charset="0"/>
              <a:sym typeface="+mn-ea"/>
            </a:endParaRPr>
          </a:p>
        </p:txBody>
      </p:sp>
      <p:sp>
        <p:nvSpPr>
          <p:cNvPr id="3" name="文本框 2"/>
          <p:cNvSpPr txBox="1"/>
          <p:nvPr/>
        </p:nvSpPr>
        <p:spPr>
          <a:xfrm>
            <a:off x="349250" y="1705610"/>
            <a:ext cx="11374755" cy="3353435"/>
          </a:xfrm>
          <a:prstGeom prst="rect">
            <a:avLst/>
          </a:prstGeom>
          <a:noFill/>
        </p:spPr>
        <p:txBody>
          <a:bodyPr wrap="square" rtlCol="0">
            <a:noAutofit/>
          </a:bodyPr>
          <a:p>
            <a:pPr>
              <a:lnSpc>
                <a:spcPct val="200000"/>
              </a:lnSpc>
            </a:pPr>
            <a:endParaRPr lang="zh-CN" altLang="en-US" sz="2000">
              <a:latin typeface="Times New Roman" panose="02020603050405020304" pitchFamily="18" charset="0"/>
              <a:cs typeface="Times New Roman" panose="02020603050405020304" pitchFamily="18" charset="0"/>
            </a:endParaRPr>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13" presetClass="entr" presetSubtype="16"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plus(in)">
                                      <p:cBhvr>
                                        <p:cTn id="13"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p:pic>
        <p:nvPicPr>
          <p:cNvPr id="8" name="图片 7" descr="sADSWFQ_画板 1"/>
          <p:cNvPicPr>
            <a:picLocks noChangeAspect="1"/>
          </p:cNvPicPr>
          <p:nvPr>
            <p:custDataLst>
              <p:tags r:id="rId1"/>
            </p:custDataLst>
          </p:nvPr>
        </p:nvPicPr>
        <p:blipFill>
          <a:blip r:embed="rId2"/>
          <a:stretch>
            <a:fillRect/>
          </a:stretch>
        </p:blipFill>
        <p:spPr>
          <a:xfrm>
            <a:off x="0" y="0"/>
            <a:ext cx="12223115" cy="6858000"/>
          </a:xfrm>
          <a:prstGeom prst="rect">
            <a:avLst/>
          </a:prstGeom>
        </p:spPr>
      </p:pic>
      <p:sp>
        <p:nvSpPr>
          <p:cNvPr id="3" name="文本框 2"/>
          <p:cNvSpPr txBox="1"/>
          <p:nvPr/>
        </p:nvSpPr>
        <p:spPr>
          <a:xfrm>
            <a:off x="370205" y="356870"/>
            <a:ext cx="11706860" cy="880745"/>
          </a:xfrm>
          <a:prstGeom prst="rect">
            <a:avLst/>
          </a:prstGeom>
          <a:noFill/>
        </p:spPr>
        <p:txBody>
          <a:bodyPr wrap="square" rtlCol="0">
            <a:noAutofit/>
          </a:bodyPr>
          <a:p>
            <a:pPr algn="ctr"/>
            <a:r>
              <a:rPr lang="en-US" altLang="zh-CN" sz="4400">
                <a:latin typeface="Times New Roman" panose="02020603050405020304" pitchFamily="18" charset="0"/>
                <a:cs typeface="Times New Roman" panose="02020603050405020304" pitchFamily="18" charset="0"/>
              </a:rPr>
              <a:t>Abstract</a:t>
            </a:r>
            <a:endParaRPr lang="en-US" altLang="zh-CN" sz="4400">
              <a:latin typeface="Times New Roman" panose="02020603050405020304" pitchFamily="18" charset="0"/>
              <a:cs typeface="Times New Roman" panose="02020603050405020304" pitchFamily="18" charset="0"/>
            </a:endParaRPr>
          </a:p>
        </p:txBody>
      </p:sp>
      <p:sp>
        <p:nvSpPr>
          <p:cNvPr id="4" name="文本框 3"/>
          <p:cNvSpPr txBox="1"/>
          <p:nvPr/>
        </p:nvSpPr>
        <p:spPr>
          <a:xfrm>
            <a:off x="243840" y="1440815"/>
            <a:ext cx="11735435" cy="4980305"/>
          </a:xfrm>
          <a:prstGeom prst="rect">
            <a:avLst/>
          </a:prstGeom>
          <a:noFill/>
        </p:spPr>
        <p:txBody>
          <a:bodyPr wrap="square" rtlCol="0">
            <a:noAutofit/>
          </a:bodyPr>
          <a:p>
            <a:pPr>
              <a:lnSpc>
                <a:spcPct val="200000"/>
              </a:lnSpc>
            </a:pPr>
            <a:r>
              <a:rPr lang="zh-CN" altLang="en-US" sz="2000">
                <a:latin typeface="Times New Roman" panose="02020603050405020304" pitchFamily="18" charset="0"/>
                <a:cs typeface="Times New Roman" panose="02020603050405020304" pitchFamily="18" charset="0"/>
              </a:rPr>
              <a:t>This paper dives into the potential variables that could affect how much a specific state spends on infrastructure in a given year. We estimate in regards to what we believed would be four of the main indicators of state infrastructure spending.These variables include average personal income in the state, average precipitation in a given year for a state, the population density of the state, as well as where the state lies politically. Income is the only variable that had significant results when regressed individually. However, when the variables are regressed altogether, our results are the most significant, meaning that these variables all give us a better estimate of how much a state will spend on infrastructure in a given year. </a:t>
            </a:r>
            <a:endParaRPr lang="zh-CN" altLang="en-US" sz="2000">
              <a:latin typeface="Times New Roman" panose="02020603050405020304" pitchFamily="18" charset="0"/>
              <a:cs typeface="Times New Roman" panose="02020603050405020304" pitchFamily="18" charset="0"/>
            </a:endParaRPr>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plus(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p:tgtEl>
                                          <p:spTgt spid="4"/>
                                        </p:tgtEl>
                                        <p:attrNameLst>
                                          <p:attrName>ppt_y</p:attrName>
                                        </p:attrNameLst>
                                      </p:cBhvr>
                                      <p:tavLst>
                                        <p:tav tm="0">
                                          <p:val>
                                            <p:strVal val="#ppt_y+#ppt_h*1.125000"/>
                                          </p:val>
                                        </p:tav>
                                        <p:tav tm="100000">
                                          <p:val>
                                            <p:strVal val="#ppt_y"/>
                                          </p:val>
                                        </p:tav>
                                      </p:tavLst>
                                    </p:anim>
                                    <p:animEffect transition="in" filter="wipe(up)">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3" grpId="0"/>
      <p:bldP spid="3" grpId="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p:pic>
        <p:nvPicPr>
          <p:cNvPr id="8" name="图片 7" descr="sADSWFQ_画板 1"/>
          <p:cNvPicPr>
            <a:picLocks noChangeAspect="1"/>
          </p:cNvPicPr>
          <p:nvPr>
            <p:custDataLst>
              <p:tags r:id="rId1"/>
            </p:custDataLst>
          </p:nvPr>
        </p:nvPicPr>
        <p:blipFill>
          <a:blip r:embed="rId2"/>
          <a:stretch>
            <a:fillRect/>
          </a:stretch>
        </p:blipFill>
        <p:spPr>
          <a:xfrm>
            <a:off x="0" y="0"/>
            <a:ext cx="12223115" cy="6858000"/>
          </a:xfrm>
          <a:prstGeom prst="rect">
            <a:avLst/>
          </a:prstGeom>
        </p:spPr>
      </p:pic>
      <p:sp>
        <p:nvSpPr>
          <p:cNvPr id="2" name="文本框 1"/>
          <p:cNvSpPr txBox="1"/>
          <p:nvPr/>
        </p:nvSpPr>
        <p:spPr>
          <a:xfrm>
            <a:off x="310515" y="275590"/>
            <a:ext cx="11734800" cy="1262380"/>
          </a:xfrm>
          <a:prstGeom prst="rect">
            <a:avLst/>
          </a:prstGeom>
          <a:noFill/>
        </p:spPr>
        <p:txBody>
          <a:bodyPr wrap="square" rtlCol="0">
            <a:noAutofit/>
          </a:bodyPr>
          <a:p>
            <a:r>
              <a:rPr lang="en-US" altLang="zh-CN" sz="4000">
                <a:solidFill>
                  <a:schemeClr val="tx1"/>
                </a:solidFill>
                <a:latin typeface="Times New Roman" panose="02020603050405020304" pitchFamily="18" charset="0"/>
                <a:cs typeface="Times New Roman" panose="02020603050405020304" pitchFamily="18" charset="0"/>
                <a:sym typeface="+mn-ea"/>
              </a:rPr>
              <a:t>Why we do the </a:t>
            </a:r>
            <a:r>
              <a:rPr lang="zh-CN" altLang="en-US" sz="4000">
                <a:solidFill>
                  <a:schemeClr val="tx1"/>
                </a:solidFill>
                <a:latin typeface="Times New Roman" panose="02020603050405020304" pitchFamily="18" charset="0"/>
                <a:cs typeface="Times New Roman" panose="02020603050405020304" pitchFamily="18" charset="0"/>
                <a:sym typeface="+mn-ea"/>
              </a:rPr>
              <a:t>Analysis of State Spending Differences on Infrastructure</a:t>
            </a:r>
            <a:r>
              <a:rPr lang="en-US" altLang="zh-CN" sz="4000">
                <a:solidFill>
                  <a:schemeClr val="tx1"/>
                </a:solidFill>
                <a:latin typeface="Times New Roman" panose="02020603050405020304" pitchFamily="18" charset="0"/>
                <a:cs typeface="Times New Roman" panose="02020603050405020304" pitchFamily="18" charset="0"/>
                <a:sym typeface="+mn-ea"/>
              </a:rPr>
              <a:t>?</a:t>
            </a:r>
            <a:endParaRPr lang="en-US" altLang="zh-CN" sz="4000">
              <a:solidFill>
                <a:schemeClr val="tx1"/>
              </a:solidFill>
              <a:latin typeface="Times New Roman" panose="02020603050405020304" pitchFamily="18" charset="0"/>
              <a:cs typeface="Times New Roman" panose="02020603050405020304" pitchFamily="18" charset="0"/>
              <a:sym typeface="+mn-ea"/>
            </a:endParaRPr>
          </a:p>
        </p:txBody>
      </p:sp>
      <p:sp>
        <p:nvSpPr>
          <p:cNvPr id="3" name="文本框 2"/>
          <p:cNvSpPr txBox="1"/>
          <p:nvPr/>
        </p:nvSpPr>
        <p:spPr>
          <a:xfrm>
            <a:off x="349250" y="1705610"/>
            <a:ext cx="11374755" cy="3353435"/>
          </a:xfrm>
          <a:prstGeom prst="rect">
            <a:avLst/>
          </a:prstGeom>
          <a:noFill/>
        </p:spPr>
        <p:txBody>
          <a:bodyPr wrap="square" rtlCol="0">
            <a:noAutofit/>
          </a:bodyPr>
          <a:p>
            <a:pPr>
              <a:lnSpc>
                <a:spcPct val="200000"/>
              </a:lnSpc>
            </a:pPr>
            <a:r>
              <a:rPr lang="zh-CN" altLang="en-US" sz="2000">
                <a:latin typeface="Times New Roman" panose="02020603050405020304" pitchFamily="18" charset="0"/>
                <a:cs typeface="Times New Roman" panose="02020603050405020304" pitchFamily="18" charset="0"/>
              </a:rPr>
              <a:t> It is essential for every state to address the needs of essential physical and organizational structures in order to keep the state operational and convenient for its citizens. State spending on infrastructure, however, varies drastically from state to state - despite the core goal of every state. These differences exist for any number of reasons, but qualities of states that aren’t directly related to how much a state spends on infrastructure (such as total government revenue) can be analyzed to find a relationship.</a:t>
            </a:r>
            <a:endParaRPr lang="zh-CN" altLang="en-US" sz="2000">
              <a:latin typeface="Times New Roman" panose="02020603050405020304" pitchFamily="18" charset="0"/>
              <a:cs typeface="Times New Roman" panose="02020603050405020304" pitchFamily="18" charset="0"/>
            </a:endParaRPr>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13" presetClass="entr" presetSubtype="16"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plus(in)">
                                      <p:cBhvr>
                                        <p:cTn id="13"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p:pic>
        <p:nvPicPr>
          <p:cNvPr id="8" name="图片 7" descr="sADSWFQ_画板 1"/>
          <p:cNvPicPr>
            <a:picLocks noChangeAspect="1"/>
          </p:cNvPicPr>
          <p:nvPr>
            <p:custDataLst>
              <p:tags r:id="rId1"/>
            </p:custDataLst>
          </p:nvPr>
        </p:nvPicPr>
        <p:blipFill>
          <a:blip r:embed="rId2"/>
          <a:stretch>
            <a:fillRect/>
          </a:stretch>
        </p:blipFill>
        <p:spPr>
          <a:xfrm>
            <a:off x="0" y="0"/>
            <a:ext cx="12223115" cy="6858000"/>
          </a:xfrm>
          <a:prstGeom prst="rect">
            <a:avLst/>
          </a:prstGeom>
        </p:spPr>
      </p:pic>
      <p:sp>
        <p:nvSpPr>
          <p:cNvPr id="2" name="文本框 1"/>
          <p:cNvSpPr txBox="1"/>
          <p:nvPr/>
        </p:nvSpPr>
        <p:spPr>
          <a:xfrm>
            <a:off x="310515" y="275590"/>
            <a:ext cx="11734800" cy="1262380"/>
          </a:xfrm>
          <a:prstGeom prst="rect">
            <a:avLst/>
          </a:prstGeom>
          <a:noFill/>
        </p:spPr>
        <p:txBody>
          <a:bodyPr wrap="square" rtlCol="0">
            <a:noAutofit/>
          </a:bodyPr>
          <a:p>
            <a:r>
              <a:rPr lang="en-US" sz="4000">
                <a:solidFill>
                  <a:schemeClr val="tx1"/>
                </a:solidFill>
                <a:latin typeface="Times New Roman" panose="02020603050405020304" pitchFamily="18" charset="0"/>
                <a:cs typeface="Times New Roman" panose="02020603050405020304" pitchFamily="18" charset="0"/>
                <a:sym typeface="+mn-ea"/>
              </a:rPr>
              <a:t>What we do in our paper?</a:t>
            </a:r>
            <a:endParaRPr lang="en-US" sz="4000">
              <a:solidFill>
                <a:schemeClr val="tx1"/>
              </a:solidFill>
              <a:latin typeface="Times New Roman" panose="02020603050405020304" pitchFamily="18" charset="0"/>
              <a:cs typeface="Times New Roman" panose="02020603050405020304" pitchFamily="18" charset="0"/>
              <a:sym typeface="+mn-ea"/>
            </a:endParaRPr>
          </a:p>
        </p:txBody>
      </p:sp>
      <p:sp>
        <p:nvSpPr>
          <p:cNvPr id="3" name="文本框 2"/>
          <p:cNvSpPr txBox="1"/>
          <p:nvPr/>
        </p:nvSpPr>
        <p:spPr>
          <a:xfrm>
            <a:off x="349250" y="1705610"/>
            <a:ext cx="11374755" cy="3353435"/>
          </a:xfrm>
          <a:prstGeom prst="rect">
            <a:avLst/>
          </a:prstGeom>
          <a:noFill/>
        </p:spPr>
        <p:txBody>
          <a:bodyPr wrap="square" rtlCol="0">
            <a:noAutofit/>
          </a:bodyPr>
          <a:p>
            <a:pPr>
              <a:lnSpc>
                <a:spcPct val="200000"/>
              </a:lnSpc>
            </a:pPr>
            <a:r>
              <a:rPr lang="zh-CN" altLang="en-US" sz="2000">
                <a:latin typeface="Times New Roman" panose="02020603050405020304" pitchFamily="18" charset="0"/>
                <a:cs typeface="Times New Roman" panose="02020603050405020304" pitchFamily="18" charset="0"/>
              </a:rPr>
              <a:t>Throughout our paper, we discuss the distinguishing factors that could help to explain the differences between state spending on infrastructure. We selected variables for our regression analysis that we believed would best explain the differences between states in their infrastructure spending: average temperature of a state, state population density, and the political idealogy of the state. Our selected variables were regressed in terms of per capita state infrastructure spending averaged throughout the years 2015- 2020.</a:t>
            </a:r>
            <a:endParaRPr lang="zh-CN" altLang="en-US" sz="2000">
              <a:latin typeface="Times New Roman" panose="02020603050405020304" pitchFamily="18" charset="0"/>
              <a:cs typeface="Times New Roman" panose="02020603050405020304" pitchFamily="18" charset="0"/>
            </a:endParaRPr>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13" presetClass="entr" presetSubtype="16"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plus(in)">
                                      <p:cBhvr>
                                        <p:cTn id="13"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p:pic>
        <p:nvPicPr>
          <p:cNvPr id="8" name="图片 7" descr="sADSWFQ_画板 1"/>
          <p:cNvPicPr>
            <a:picLocks noChangeAspect="1"/>
          </p:cNvPicPr>
          <p:nvPr>
            <p:custDataLst>
              <p:tags r:id="rId1"/>
            </p:custDataLst>
          </p:nvPr>
        </p:nvPicPr>
        <p:blipFill>
          <a:blip r:embed="rId2"/>
          <a:stretch>
            <a:fillRect/>
          </a:stretch>
        </p:blipFill>
        <p:spPr>
          <a:xfrm>
            <a:off x="0" y="0"/>
            <a:ext cx="12223115" cy="6858000"/>
          </a:xfrm>
          <a:prstGeom prst="rect">
            <a:avLst/>
          </a:prstGeom>
        </p:spPr>
      </p:pic>
      <p:sp>
        <p:nvSpPr>
          <p:cNvPr id="2" name="文本框 1"/>
          <p:cNvSpPr txBox="1"/>
          <p:nvPr/>
        </p:nvSpPr>
        <p:spPr>
          <a:xfrm>
            <a:off x="169545" y="266065"/>
            <a:ext cx="11734800" cy="1262380"/>
          </a:xfrm>
          <a:prstGeom prst="rect">
            <a:avLst/>
          </a:prstGeom>
          <a:noFill/>
        </p:spPr>
        <p:txBody>
          <a:bodyPr wrap="square" rtlCol="0">
            <a:noAutofit/>
          </a:bodyPr>
          <a:p>
            <a:r>
              <a:rPr lang="en-US" sz="4000">
                <a:solidFill>
                  <a:schemeClr val="tx1"/>
                </a:solidFill>
                <a:latin typeface="Times New Roman" panose="02020603050405020304" pitchFamily="18" charset="0"/>
                <a:cs typeface="Times New Roman" panose="02020603050405020304" pitchFamily="18" charset="0"/>
                <a:sym typeface="+mn-ea"/>
              </a:rPr>
              <a:t>The variable we used</a:t>
            </a:r>
            <a:endParaRPr lang="en-US" sz="4000">
              <a:solidFill>
                <a:schemeClr val="tx1"/>
              </a:solidFill>
              <a:latin typeface="Times New Roman" panose="02020603050405020304" pitchFamily="18" charset="0"/>
              <a:cs typeface="Times New Roman" panose="02020603050405020304" pitchFamily="18" charset="0"/>
              <a:sym typeface="+mn-ea"/>
            </a:endParaRPr>
          </a:p>
        </p:txBody>
      </p:sp>
      <p:sp>
        <p:nvSpPr>
          <p:cNvPr id="3" name="文本框 2"/>
          <p:cNvSpPr txBox="1"/>
          <p:nvPr/>
        </p:nvSpPr>
        <p:spPr>
          <a:xfrm>
            <a:off x="349250" y="1705610"/>
            <a:ext cx="11374755" cy="3353435"/>
          </a:xfrm>
          <a:prstGeom prst="rect">
            <a:avLst/>
          </a:prstGeom>
          <a:noFill/>
        </p:spPr>
        <p:txBody>
          <a:bodyPr wrap="square" rtlCol="0">
            <a:noAutofit/>
          </a:bodyPr>
          <a:p>
            <a:pPr>
              <a:lnSpc>
                <a:spcPct val="200000"/>
              </a:lnSpc>
            </a:pPr>
            <a:endParaRPr lang="zh-CN" altLang="en-US" sz="200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3"/>
          <a:stretch>
            <a:fillRect/>
          </a:stretch>
        </p:blipFill>
        <p:spPr>
          <a:xfrm>
            <a:off x="133985" y="2374265"/>
            <a:ext cx="11924665" cy="2408555"/>
          </a:xfrm>
          <a:prstGeom prst="rect">
            <a:avLst/>
          </a:prstGeom>
        </p:spPr>
      </p:pic>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p:pic>
        <p:nvPicPr>
          <p:cNvPr id="8" name="图片 7" descr="sADSWFQ_画板 1"/>
          <p:cNvPicPr>
            <a:picLocks noChangeAspect="1"/>
          </p:cNvPicPr>
          <p:nvPr>
            <p:custDataLst>
              <p:tags r:id="rId1"/>
            </p:custDataLst>
          </p:nvPr>
        </p:nvPicPr>
        <p:blipFill>
          <a:blip r:embed="rId2"/>
          <a:stretch>
            <a:fillRect/>
          </a:stretch>
        </p:blipFill>
        <p:spPr>
          <a:xfrm>
            <a:off x="0" y="0"/>
            <a:ext cx="12223115" cy="6858000"/>
          </a:xfrm>
          <a:prstGeom prst="rect">
            <a:avLst/>
          </a:prstGeom>
        </p:spPr>
      </p:pic>
      <p:sp>
        <p:nvSpPr>
          <p:cNvPr id="2" name="文本框 1"/>
          <p:cNvSpPr txBox="1"/>
          <p:nvPr/>
        </p:nvSpPr>
        <p:spPr>
          <a:xfrm>
            <a:off x="169545" y="266065"/>
            <a:ext cx="11734800" cy="1262380"/>
          </a:xfrm>
          <a:prstGeom prst="rect">
            <a:avLst/>
          </a:prstGeom>
          <a:noFill/>
        </p:spPr>
        <p:txBody>
          <a:bodyPr wrap="square" rtlCol="0">
            <a:noAutofit/>
          </a:bodyPr>
          <a:p>
            <a:r>
              <a:rPr lang="en-US" sz="4000">
                <a:solidFill>
                  <a:schemeClr val="tx1"/>
                </a:solidFill>
                <a:latin typeface="Times New Roman" panose="02020603050405020304" pitchFamily="18" charset="0"/>
                <a:cs typeface="Times New Roman" panose="02020603050405020304" pitchFamily="18" charset="0"/>
                <a:sym typeface="+mn-ea"/>
              </a:rPr>
              <a:t>The Max value on each varibale</a:t>
            </a:r>
            <a:endParaRPr lang="en-US" sz="4000">
              <a:solidFill>
                <a:schemeClr val="tx1"/>
              </a:solidFill>
              <a:latin typeface="Times New Roman" panose="02020603050405020304" pitchFamily="18" charset="0"/>
              <a:cs typeface="Times New Roman" panose="02020603050405020304" pitchFamily="18" charset="0"/>
              <a:sym typeface="+mn-ea"/>
            </a:endParaRPr>
          </a:p>
        </p:txBody>
      </p:sp>
      <p:sp>
        <p:nvSpPr>
          <p:cNvPr id="3" name="文本框 2"/>
          <p:cNvSpPr txBox="1"/>
          <p:nvPr/>
        </p:nvSpPr>
        <p:spPr>
          <a:xfrm>
            <a:off x="424180" y="1751965"/>
            <a:ext cx="11374755" cy="3353435"/>
          </a:xfrm>
          <a:prstGeom prst="rect">
            <a:avLst/>
          </a:prstGeom>
          <a:noFill/>
        </p:spPr>
        <p:txBody>
          <a:bodyPr wrap="square" rtlCol="0">
            <a:noAutofit/>
          </a:bodyPr>
          <a:p>
            <a:pPr>
              <a:lnSpc>
                <a:spcPct val="200000"/>
              </a:lnSpc>
            </a:pPr>
            <a:endParaRPr lang="zh-CN" altLang="en-US" sz="200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1228725" y="2100580"/>
            <a:ext cx="9436100" cy="2860675"/>
          </a:xfrm>
          <a:prstGeom prst="rect">
            <a:avLst/>
          </a:prstGeom>
        </p:spPr>
      </p:pic>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p:tgtEl>
                                          <p:spTgt spid="2">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2">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3" presetClass="entr" presetSubtype="16"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plus(in)">
                                      <p:cBhvr>
                                        <p:cTn id="13"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p:pic>
        <p:nvPicPr>
          <p:cNvPr id="8" name="图片 7" descr="sADSWFQ_画板 1"/>
          <p:cNvPicPr>
            <a:picLocks noChangeAspect="1"/>
          </p:cNvPicPr>
          <p:nvPr>
            <p:custDataLst>
              <p:tags r:id="rId1"/>
            </p:custDataLst>
          </p:nvPr>
        </p:nvPicPr>
        <p:blipFill>
          <a:blip r:embed="rId2"/>
          <a:stretch>
            <a:fillRect/>
          </a:stretch>
        </p:blipFill>
        <p:spPr>
          <a:xfrm>
            <a:off x="0" y="0"/>
            <a:ext cx="12223115" cy="6858000"/>
          </a:xfrm>
          <a:prstGeom prst="rect">
            <a:avLst/>
          </a:prstGeom>
        </p:spPr>
      </p:pic>
      <p:sp>
        <p:nvSpPr>
          <p:cNvPr id="2" name="文本框 1"/>
          <p:cNvSpPr txBox="1"/>
          <p:nvPr/>
        </p:nvSpPr>
        <p:spPr>
          <a:xfrm>
            <a:off x="228600" y="306070"/>
            <a:ext cx="11734800" cy="1262380"/>
          </a:xfrm>
          <a:prstGeom prst="rect">
            <a:avLst/>
          </a:prstGeom>
          <a:noFill/>
        </p:spPr>
        <p:txBody>
          <a:bodyPr wrap="square" rtlCol="0">
            <a:noAutofit/>
          </a:bodyPr>
          <a:p>
            <a:r>
              <a:rPr lang="en-US" sz="4000">
                <a:solidFill>
                  <a:schemeClr val="tx1"/>
                </a:solidFill>
                <a:latin typeface="Times New Roman" panose="02020603050405020304" pitchFamily="18" charset="0"/>
                <a:cs typeface="Times New Roman" panose="02020603050405020304" pitchFamily="18" charset="0"/>
                <a:sym typeface="+mn-ea"/>
              </a:rPr>
              <a:t>Regresssion1</a:t>
            </a:r>
            <a:endParaRPr lang="en-US" sz="4000">
              <a:solidFill>
                <a:schemeClr val="tx1"/>
              </a:solidFill>
              <a:latin typeface="Times New Roman" panose="02020603050405020304" pitchFamily="18" charset="0"/>
              <a:cs typeface="Times New Roman" panose="02020603050405020304" pitchFamily="18" charset="0"/>
              <a:sym typeface="+mn-ea"/>
            </a:endParaRPr>
          </a:p>
        </p:txBody>
      </p:sp>
      <p:sp>
        <p:nvSpPr>
          <p:cNvPr id="3" name="文本框 2"/>
          <p:cNvSpPr txBox="1"/>
          <p:nvPr/>
        </p:nvSpPr>
        <p:spPr>
          <a:xfrm>
            <a:off x="349250" y="1705610"/>
            <a:ext cx="11374755" cy="3353435"/>
          </a:xfrm>
          <a:prstGeom prst="rect">
            <a:avLst/>
          </a:prstGeom>
          <a:noFill/>
        </p:spPr>
        <p:txBody>
          <a:bodyPr wrap="square" rtlCol="0">
            <a:noAutofit/>
          </a:bodyPr>
          <a:p>
            <a:pPr>
              <a:lnSpc>
                <a:spcPct val="200000"/>
              </a:lnSpc>
            </a:pPr>
            <a:endParaRPr lang="zh-CN" altLang="en-US" sz="2000">
              <a:latin typeface="Times New Roman" panose="02020603050405020304" pitchFamily="18" charset="0"/>
              <a:cs typeface="Times New Roman" panose="02020603050405020304" pitchFamily="18" charset="0"/>
            </a:endParaRPr>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13" presetClass="entr" presetSubtype="16"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plus(in)">
                                      <p:cBhvr>
                                        <p:cTn id="13"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p:pic>
        <p:nvPicPr>
          <p:cNvPr id="8" name="图片 7" descr="sADSWFQ_画板 1"/>
          <p:cNvPicPr>
            <a:picLocks noChangeAspect="1"/>
          </p:cNvPicPr>
          <p:nvPr>
            <p:custDataLst>
              <p:tags r:id="rId1"/>
            </p:custDataLst>
          </p:nvPr>
        </p:nvPicPr>
        <p:blipFill>
          <a:blip r:embed="rId2"/>
          <a:stretch>
            <a:fillRect/>
          </a:stretch>
        </p:blipFill>
        <p:spPr>
          <a:xfrm>
            <a:off x="0" y="0"/>
            <a:ext cx="12223115" cy="6858000"/>
          </a:xfrm>
          <a:prstGeom prst="rect">
            <a:avLst/>
          </a:prstGeom>
        </p:spPr>
      </p:pic>
      <p:sp>
        <p:nvSpPr>
          <p:cNvPr id="2" name="文本框 1"/>
          <p:cNvSpPr txBox="1"/>
          <p:nvPr/>
        </p:nvSpPr>
        <p:spPr>
          <a:xfrm>
            <a:off x="349250" y="245110"/>
            <a:ext cx="11734800" cy="1262380"/>
          </a:xfrm>
          <a:prstGeom prst="rect">
            <a:avLst/>
          </a:prstGeom>
          <a:noFill/>
        </p:spPr>
        <p:txBody>
          <a:bodyPr wrap="square" rtlCol="0">
            <a:noAutofit/>
          </a:bodyPr>
          <a:p>
            <a:r>
              <a:rPr lang="en-US" sz="4000">
                <a:latin typeface="Times New Roman" panose="02020603050405020304" pitchFamily="18" charset="0"/>
                <a:cs typeface="Times New Roman" panose="02020603050405020304" pitchFamily="18" charset="0"/>
                <a:sym typeface="+mn-ea"/>
              </a:rPr>
              <a:t>Regresssion2</a:t>
            </a:r>
            <a:endParaRPr lang="en-US" sz="4000">
              <a:solidFill>
                <a:schemeClr val="tx1"/>
              </a:solidFill>
              <a:latin typeface="Times New Roman" panose="02020603050405020304" pitchFamily="18" charset="0"/>
              <a:cs typeface="Times New Roman" panose="02020603050405020304" pitchFamily="18" charset="0"/>
              <a:sym typeface="+mn-ea"/>
            </a:endParaRPr>
          </a:p>
        </p:txBody>
      </p:sp>
      <p:sp>
        <p:nvSpPr>
          <p:cNvPr id="3" name="文本框 2"/>
          <p:cNvSpPr txBox="1"/>
          <p:nvPr/>
        </p:nvSpPr>
        <p:spPr>
          <a:xfrm>
            <a:off x="349250" y="1705610"/>
            <a:ext cx="11374755" cy="3353435"/>
          </a:xfrm>
          <a:prstGeom prst="rect">
            <a:avLst/>
          </a:prstGeom>
          <a:noFill/>
        </p:spPr>
        <p:txBody>
          <a:bodyPr wrap="square" rtlCol="0">
            <a:noAutofit/>
          </a:bodyPr>
          <a:p>
            <a:pPr>
              <a:lnSpc>
                <a:spcPct val="200000"/>
              </a:lnSpc>
            </a:pPr>
            <a:endParaRPr lang="zh-CN" altLang="en-US" sz="2000">
              <a:latin typeface="Times New Roman" panose="02020603050405020304" pitchFamily="18" charset="0"/>
              <a:cs typeface="Times New Roman" panose="02020603050405020304" pitchFamily="18" charset="0"/>
            </a:endParaRPr>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13" presetClass="entr" presetSubtype="16"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plus(in)">
                                      <p:cBhvr>
                                        <p:cTn id="13"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p:pic>
        <p:nvPicPr>
          <p:cNvPr id="8" name="图片 7" descr="sADSWFQ_画板 1"/>
          <p:cNvPicPr>
            <a:picLocks noChangeAspect="1"/>
          </p:cNvPicPr>
          <p:nvPr>
            <p:custDataLst>
              <p:tags r:id="rId1"/>
            </p:custDataLst>
          </p:nvPr>
        </p:nvPicPr>
        <p:blipFill>
          <a:blip r:embed="rId2"/>
          <a:stretch>
            <a:fillRect/>
          </a:stretch>
        </p:blipFill>
        <p:spPr>
          <a:xfrm>
            <a:off x="0" y="0"/>
            <a:ext cx="12223115" cy="6858000"/>
          </a:xfrm>
          <a:prstGeom prst="rect">
            <a:avLst/>
          </a:prstGeom>
        </p:spPr>
      </p:pic>
      <p:sp>
        <p:nvSpPr>
          <p:cNvPr id="2" name="文本框 1"/>
          <p:cNvSpPr txBox="1"/>
          <p:nvPr/>
        </p:nvSpPr>
        <p:spPr>
          <a:xfrm>
            <a:off x="349250" y="245110"/>
            <a:ext cx="11734800" cy="1262380"/>
          </a:xfrm>
          <a:prstGeom prst="rect">
            <a:avLst/>
          </a:prstGeom>
          <a:noFill/>
        </p:spPr>
        <p:txBody>
          <a:bodyPr wrap="square" rtlCol="0">
            <a:noAutofit/>
          </a:bodyPr>
          <a:p>
            <a:r>
              <a:rPr lang="en-US" sz="4000">
                <a:latin typeface="Times New Roman" panose="02020603050405020304" pitchFamily="18" charset="0"/>
                <a:cs typeface="Times New Roman" panose="02020603050405020304" pitchFamily="18" charset="0"/>
                <a:sym typeface="+mn-ea"/>
              </a:rPr>
              <a:t>Regresssion3</a:t>
            </a:r>
            <a:endParaRPr lang="en-US" sz="4000">
              <a:solidFill>
                <a:schemeClr val="tx1"/>
              </a:solidFill>
              <a:latin typeface="Times New Roman" panose="02020603050405020304" pitchFamily="18" charset="0"/>
              <a:cs typeface="Times New Roman" panose="02020603050405020304" pitchFamily="18" charset="0"/>
              <a:sym typeface="+mn-ea"/>
            </a:endParaRPr>
          </a:p>
        </p:txBody>
      </p:sp>
      <p:sp>
        <p:nvSpPr>
          <p:cNvPr id="3" name="文本框 2"/>
          <p:cNvSpPr txBox="1"/>
          <p:nvPr/>
        </p:nvSpPr>
        <p:spPr>
          <a:xfrm>
            <a:off x="349250" y="1705610"/>
            <a:ext cx="11374755" cy="3353435"/>
          </a:xfrm>
          <a:prstGeom prst="rect">
            <a:avLst/>
          </a:prstGeom>
          <a:noFill/>
        </p:spPr>
        <p:txBody>
          <a:bodyPr wrap="square" rtlCol="0">
            <a:noAutofit/>
          </a:bodyPr>
          <a:p>
            <a:pPr>
              <a:lnSpc>
                <a:spcPct val="200000"/>
              </a:lnSpc>
            </a:pPr>
            <a:endParaRPr lang="zh-CN" altLang="en-US" sz="2000">
              <a:latin typeface="Times New Roman" panose="02020603050405020304" pitchFamily="18" charset="0"/>
              <a:cs typeface="Times New Roman" panose="02020603050405020304" pitchFamily="18" charset="0"/>
            </a:endParaRPr>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13" presetClass="entr" presetSubtype="16"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plus(in)">
                                      <p:cBhvr>
                                        <p:cTn id="13"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SUBTYPE" val="v"/>
  <p:tag name="KSO_WM_TEMPLATE_CATEGORY" val="chip"/>
  <p:tag name="KSO_WM_TEMPLATE_INDEX" val="20223738"/>
  <p:tag name="KSO_WM_UNIT_TYPE" val="i"/>
  <p:tag name="KSO_WM_UNIT_INDEX" val="1"/>
  <p:tag name="KSO_WM_UNIT_ID" val="chip20223738_1*i*1"/>
  <p:tag name="KSO_WM_BEAUTIFY_FLAG" val="#wm#"/>
  <p:tag name="KSO_WM_TAG_VERSION" val="1.0"/>
  <p:tag name="KSO_WM_CHIP_GROUPID" val="62d0f2f102b43a043db2182f"/>
  <p:tag name="KSO_WM_CHIP_XID" val="62d0f33b02b43a043db21b95"/>
  <p:tag name="KSO_WM_UNIT_DEC_AREA_ID" val="f4259d1a33a6470eba4725368e81d19a"/>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da2a90eaecde45baaedcd76ff2836891"/>
</p:tagLst>
</file>

<file path=ppt/tags/tag101.xml><?xml version="1.0" encoding="utf-8"?>
<p:tagLst xmlns:p="http://schemas.openxmlformats.org/presentationml/2006/main">
  <p:tag name="KSO_WM_UNIT_SUBTYPE" val="w"/>
  <p:tag name="KSO_WM_TEMPLATE_CATEGORY" val="chip"/>
  <p:tag name="KSO_WM_TEMPLATE_INDEX" val="20223738"/>
  <p:tag name="KSO_WM_UNIT_TYPE" val="i"/>
  <p:tag name="KSO_WM_UNIT_INDEX" val="1"/>
  <p:tag name="KSO_WM_UNIT_ID" val="chip20223738_2*i*1"/>
  <p:tag name="KSO_WM_BEAUTIFY_FLAG" val="#wm#"/>
  <p:tag name="KSO_WM_TAG_VERSION" val="1.0"/>
  <p:tag name="KSO_WM_CHIP_GROUPID" val="62d0f2f102b43a043db2182f"/>
  <p:tag name="KSO_WM_CHIP_XID" val="62d0f33b02b43a043db21b83"/>
  <p:tag name="KSO_WM_UNIT_DEC_AREA_ID" val="37b023722e4a4fb5a48518c91fb21e74"/>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4cbc39aa88294f66991fa5d72bc0be6d"/>
</p:tagLst>
</file>

<file path=ppt/tags/tag10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0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0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05.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06.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07.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08.xml><?xml version="1.0" encoding="utf-8"?>
<p:tagLst xmlns:p="http://schemas.openxmlformats.org/presentationml/2006/main">
  <p:tag name="KSO_WM_UNIT_SUBTYPE" val="v"/>
  <p:tag name="KSO_WM_TEMPLATE_CATEGORY" val="chip"/>
  <p:tag name="KSO_WM_TEMPLATE_INDEX" val="20223738"/>
  <p:tag name="KSO_WM_UNIT_TYPE" val="i"/>
  <p:tag name="KSO_WM_UNIT_INDEX" val="1"/>
  <p:tag name="KSO_WM_UNIT_ID" val="chip20223738_1*i*1"/>
  <p:tag name="KSO_WM_BEAUTIFY_FLAG" val="#wm#"/>
  <p:tag name="KSO_WM_TAG_VERSION" val="1.0"/>
  <p:tag name="KSO_WM_CHIP_GROUPID" val="62d0f2f102b43a043db2182f"/>
  <p:tag name="KSO_WM_CHIP_XID" val="62d0f33b02b43a043db21b95"/>
  <p:tag name="KSO_WM_UNIT_DEC_AREA_ID" val="f4259d1a33a6470eba4725368e81d19a"/>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da2a90eaecde45baaedcd76ff2836891"/>
</p:tagLst>
</file>

<file path=ppt/tags/tag109.xml><?xml version="1.0" encoding="utf-8"?>
<p:tagLst xmlns:p="http://schemas.openxmlformats.org/presentationml/2006/main">
  <p:tag name="KSO_WM_UNIT_SUBTYPE" val="w"/>
  <p:tag name="KSO_WM_TEMPLATE_CATEGORY" val="chip"/>
  <p:tag name="KSO_WM_TEMPLATE_INDEX" val="20223738"/>
  <p:tag name="KSO_WM_UNIT_TYPE" val="i"/>
  <p:tag name="KSO_WM_UNIT_INDEX" val="1"/>
  <p:tag name="KSO_WM_UNIT_ID" val="chip20223738_2*i*1"/>
  <p:tag name="KSO_WM_BEAUTIFY_FLAG" val="#wm#"/>
  <p:tag name="KSO_WM_TAG_VERSION" val="1.0"/>
  <p:tag name="KSO_WM_CHIP_GROUPID" val="62d0f2f102b43a043db2182f"/>
  <p:tag name="KSO_WM_CHIP_XID" val="62d0f33b02b43a043db21b83"/>
  <p:tag name="KSO_WM_UNIT_DEC_AREA_ID" val="37b023722e4a4fb5a48518c91fb21e74"/>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4cbc39aa88294f66991fa5d72bc0be6d"/>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1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1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1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1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15.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16.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17.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18.xml><?xml version="1.0" encoding="utf-8"?>
<p:tagLst xmlns:p="http://schemas.openxmlformats.org/presentationml/2006/main">
  <p:tag name="KSO_WM_UNIT_SUBTYPE" val="v"/>
  <p:tag name="KSO_WM_TEMPLATE_CATEGORY" val="chip"/>
  <p:tag name="KSO_WM_TEMPLATE_INDEX" val="20223738"/>
  <p:tag name="KSO_WM_UNIT_TYPE" val="i"/>
  <p:tag name="KSO_WM_UNIT_INDEX" val="1"/>
  <p:tag name="KSO_WM_UNIT_ID" val="chip20223738_8*i*1"/>
  <p:tag name="KSO_WM_BEAUTIFY_FLAG" val="#wm#"/>
  <p:tag name="KSO_WM_TAG_VERSION" val="1.0"/>
  <p:tag name="KSO_WM_CHIP_GROUPID" val="62d0f2f102b43a043db2182f"/>
  <p:tag name="KSO_WM_CHIP_XID" val="62d0f33b02b43a043db218c7"/>
  <p:tag name="KSO_WM_UNIT_DEC_AREA_ID" val="94d49f04b3804a438acd364eb04ce142"/>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821785294c674762bc05fe134c34c018"/>
</p:tagLst>
</file>

<file path=ppt/tags/tag119.xml><?xml version="1.0" encoding="utf-8"?>
<p:tagLst xmlns:p="http://schemas.openxmlformats.org/presentationml/2006/main">
  <p:tag name="KSO_WM_UNIT_SUBTYPE" val="u"/>
  <p:tag name="KSO_WM_TEMPLATE_CATEGORY" val="chip"/>
  <p:tag name="KSO_WM_TEMPLATE_INDEX" val="20223738"/>
  <p:tag name="KSO_WM_UNIT_TYPE" val="i"/>
  <p:tag name="KSO_WM_UNIT_INDEX" val="1"/>
  <p:tag name="KSO_WM_UNIT_ID" val="chip20223738_9*i*1"/>
  <p:tag name="KSO_WM_BEAUTIFY_FLAG" val="#wm#"/>
  <p:tag name="KSO_WM_TAG_VERSION" val="1.0"/>
  <p:tag name="KSO_WM_CHIP_GROUPID" val="62d0f2f102b43a043db2182f"/>
  <p:tag name="KSO_WM_CHIP_XID" val="62d0f33b02b43a043db2188b"/>
  <p:tag name="KSO_WM_UNIT_DEC_AREA_ID" val="3d3a53371e844806a4b98b8415906d60"/>
  <p:tag name="KSO_WM_CHIP_FILLAREA_FILL_RULE" val="{&quot;fill_align&quot;:&quot;lm&quot;,&quot;fill_effect&quot;:[],&quot;fill_mode&quot;:&quot;adaptive&quot;,&quot;sacle_strategy&quot;:&quot;stretch&quot;}"/>
  <p:tag name="KSO_WM_UNIT_DEC_SUPPORTCHANGEPIC" val="0"/>
  <p:tag name="KSO_WM_UNIT_DEC_CHANGEPICRESERVED" val="1"/>
  <p:tag name="KSO_WM_ASSEMBLE_CHIP_INDEX" val="92c0254b2eb64088a7ddecdb20d8142c"/>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21.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22.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23.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24.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25.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26.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27.xml><?xml version="1.0" encoding="utf-8"?>
<p:tagLst xmlns:p="http://schemas.openxmlformats.org/presentationml/2006/main">
  <p:tag name="KSO_WM_UNIT_SUBTYPE" val="v"/>
  <p:tag name="KSO_WM_TEMPLATE_CATEGORY" val="chip"/>
  <p:tag name="KSO_WM_TEMPLATE_INDEX" val="20223738"/>
  <p:tag name="KSO_WM_UNIT_TYPE" val="i"/>
  <p:tag name="KSO_WM_UNIT_INDEX" val="1"/>
  <p:tag name="KSO_WM_UNIT_ID" val="chip20223738_1*i*1"/>
  <p:tag name="KSO_WM_BEAUTIFY_FLAG" val="#wm#"/>
  <p:tag name="KSO_WM_TAG_VERSION" val="1.0"/>
  <p:tag name="KSO_WM_CHIP_GROUPID" val="62d0f2f102b43a043db2182f"/>
  <p:tag name="KSO_WM_CHIP_XID" val="62d0f33b02b43a043db21b95"/>
  <p:tag name="KSO_WM_UNIT_DEC_AREA_ID" val="f4259d1a33a6470eba4725368e81d19a"/>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da2a90eaecde45baaedcd76ff2836891"/>
</p:tagLst>
</file>

<file path=ppt/tags/tag128.xml><?xml version="1.0" encoding="utf-8"?>
<p:tagLst xmlns:p="http://schemas.openxmlformats.org/presentationml/2006/main">
  <p:tag name="KSO_WM_UNIT_SUBTYPE" val="w"/>
  <p:tag name="KSO_WM_TEMPLATE_CATEGORY" val="chip"/>
  <p:tag name="KSO_WM_TEMPLATE_INDEX" val="20223738"/>
  <p:tag name="KSO_WM_UNIT_TYPE" val="i"/>
  <p:tag name="KSO_WM_UNIT_INDEX" val="1"/>
  <p:tag name="KSO_WM_UNIT_ID" val="chip20223738_2*i*1"/>
  <p:tag name="KSO_WM_BEAUTIFY_FLAG" val="#wm#"/>
  <p:tag name="KSO_WM_TAG_VERSION" val="1.0"/>
  <p:tag name="KSO_WM_CHIP_GROUPID" val="62d0f2f102b43a043db2182f"/>
  <p:tag name="KSO_WM_CHIP_XID" val="62d0f33b02b43a043db21b83"/>
  <p:tag name="KSO_WM_UNIT_DEC_AREA_ID" val="37b023722e4a4fb5a48518c91fb21e74"/>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4cbc39aa88294f66991fa5d72bc0be6d"/>
</p:tagLst>
</file>

<file path=ppt/tags/tag12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3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32.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33.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34.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35.xml><?xml version="1.0" encoding="utf-8"?>
<p:tagLst xmlns:p="http://schemas.openxmlformats.org/presentationml/2006/main">
  <p:tag name="KSO_WM_UNIT_SUBTYPE" val="v"/>
  <p:tag name="KSO_WM_TEMPLATE_CATEGORY" val="chip"/>
  <p:tag name="KSO_WM_TEMPLATE_INDEX" val="20223738"/>
  <p:tag name="KSO_WM_UNIT_TYPE" val="i"/>
  <p:tag name="KSO_WM_UNIT_INDEX" val="1"/>
  <p:tag name="KSO_WM_UNIT_ID" val="chip20223738_1*i*1"/>
  <p:tag name="KSO_WM_BEAUTIFY_FLAG" val="#wm#"/>
  <p:tag name="KSO_WM_TAG_VERSION" val="1.0"/>
  <p:tag name="KSO_WM_CHIP_GROUPID" val="62d0f2f102b43a043db2182f"/>
  <p:tag name="KSO_WM_CHIP_XID" val="62d0f33b02b43a043db21b95"/>
  <p:tag name="KSO_WM_UNIT_DEC_AREA_ID" val="f4259d1a33a6470eba4725368e81d19a"/>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da2a90eaecde45baaedcd76ff2836891"/>
</p:tagLst>
</file>

<file path=ppt/tags/tag136.xml><?xml version="1.0" encoding="utf-8"?>
<p:tagLst xmlns:p="http://schemas.openxmlformats.org/presentationml/2006/main">
  <p:tag name="KSO_WM_UNIT_SUBTYPE" val="w"/>
  <p:tag name="KSO_WM_TEMPLATE_CATEGORY" val="chip"/>
  <p:tag name="KSO_WM_TEMPLATE_INDEX" val="20223738"/>
  <p:tag name="KSO_WM_UNIT_TYPE" val="i"/>
  <p:tag name="KSO_WM_UNIT_INDEX" val="1"/>
  <p:tag name="KSO_WM_UNIT_ID" val="chip20223738_2*i*1"/>
  <p:tag name="KSO_WM_BEAUTIFY_FLAG" val="#wm#"/>
  <p:tag name="KSO_WM_TAG_VERSION" val="1.0"/>
  <p:tag name="KSO_WM_CHIP_GROUPID" val="62d0f2f102b43a043db2182f"/>
  <p:tag name="KSO_WM_CHIP_XID" val="62d0f33b02b43a043db21b83"/>
  <p:tag name="KSO_WM_UNIT_DEC_AREA_ID" val="37b023722e4a4fb5a48518c91fb21e74"/>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4cbc39aa88294f66991fa5d72bc0be6d"/>
</p:tagLst>
</file>

<file path=ppt/tags/tag13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3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39.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41.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42.xml><?xml version="1.0" encoding="utf-8"?>
<p:tagLst xmlns:p="http://schemas.openxmlformats.org/presentationml/2006/main">
  <p:tag name="KSO_WM_UNIT_SUBTYPE" val="v"/>
  <p:tag name="KSO_WM_TEMPLATE_CATEGORY" val="chip"/>
  <p:tag name="KSO_WM_TEMPLATE_INDEX" val="20223738"/>
  <p:tag name="KSO_WM_UNIT_TYPE" val="i"/>
  <p:tag name="KSO_WM_UNIT_INDEX" val="1"/>
  <p:tag name="KSO_WM_UNIT_ID" val="chip20223738_1*i*1"/>
  <p:tag name="KSO_WM_BEAUTIFY_FLAG" val="#wm#"/>
  <p:tag name="KSO_WM_TAG_VERSION" val="1.0"/>
  <p:tag name="KSO_WM_CHIP_GROUPID" val="62d0f2f102b43a043db2182f"/>
  <p:tag name="KSO_WM_CHIP_XID" val="62d0f33b02b43a043db21b95"/>
  <p:tag name="KSO_WM_UNIT_DEC_AREA_ID" val="f4259d1a33a6470eba4725368e81d19a"/>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da2a90eaecde45baaedcd76ff2836891"/>
</p:tagLst>
</file>

<file path=ppt/tags/tag143.xml><?xml version="1.0" encoding="utf-8"?>
<p:tagLst xmlns:p="http://schemas.openxmlformats.org/presentationml/2006/main">
  <p:tag name="KSO_WM_UNIT_SUBTYPE" val="w"/>
  <p:tag name="KSO_WM_TEMPLATE_CATEGORY" val="chip"/>
  <p:tag name="KSO_WM_TEMPLATE_INDEX" val="20223738"/>
  <p:tag name="KSO_WM_UNIT_TYPE" val="i"/>
  <p:tag name="KSO_WM_UNIT_INDEX" val="1"/>
  <p:tag name="KSO_WM_UNIT_ID" val="chip20223738_2*i*1"/>
  <p:tag name="KSO_WM_BEAUTIFY_FLAG" val="#wm#"/>
  <p:tag name="KSO_WM_TAG_VERSION" val="1.0"/>
  <p:tag name="KSO_WM_CHIP_GROUPID" val="62d0f2f102b43a043db2182f"/>
  <p:tag name="KSO_WM_CHIP_XID" val="62d0f33b02b43a043db21b83"/>
  <p:tag name="KSO_WM_UNIT_DEC_AREA_ID" val="37b023722e4a4fb5a48518c91fb21e74"/>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4cbc39aa88294f66991fa5d72bc0be6d"/>
</p:tagLst>
</file>

<file path=ppt/tags/tag144.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45.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46.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4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48.xml><?xml version="1.0" encoding="utf-8"?>
<p:tagLst xmlns:p="http://schemas.openxmlformats.org/presentationml/2006/main">
  <p:tag name="KSO_WM_UNIT_SUBTYPE" val="v"/>
  <p:tag name="KSO_WM_TEMPLATE_CATEGORY" val="chip"/>
  <p:tag name="KSO_WM_TEMPLATE_INDEX" val="20223738"/>
  <p:tag name="KSO_WM_UNIT_TYPE" val="i"/>
  <p:tag name="KSO_WM_UNIT_INDEX" val="1"/>
  <p:tag name="KSO_WM_UNIT_ID" val="chip20223738_5*i*1"/>
  <p:tag name="KSO_WM_BEAUTIFY_FLAG" val="#wm#"/>
  <p:tag name="KSO_WM_TAG_VERSION" val="1.0"/>
  <p:tag name="KSO_WM_CHIP_GROUPID" val="62d0f2f102b43a043db2182f"/>
  <p:tag name="KSO_WM_CHIP_XID" val="62d0f33b02b43a043db218de"/>
  <p:tag name="KSO_WM_UNIT_DEC_AREA_ID" val="03eb182f985d4fb4a407153a0637cba8"/>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0747121baff4dd99a512b67b2bc4577"/>
</p:tagLst>
</file>

<file path=ppt/tags/tag149.xml><?xml version="1.0" encoding="utf-8"?>
<p:tagLst xmlns:p="http://schemas.openxmlformats.org/presentationml/2006/main">
  <p:tag name="KSO_WM_UNIT_SUBTYPE" val="t"/>
  <p:tag name="KSO_WM_TEMPLATE_CATEGORY" val="chip"/>
  <p:tag name="KSO_WM_TEMPLATE_INDEX" val="20223738"/>
  <p:tag name="KSO_WM_UNIT_TYPE" val="i"/>
  <p:tag name="KSO_WM_UNIT_INDEX" val="1"/>
  <p:tag name="KSO_WM_UNIT_ID" val="chip20223738_7*i*1"/>
  <p:tag name="KSO_WM_BEAUTIFY_FLAG" val="#wm#"/>
  <p:tag name="KSO_WM_TAG_VERSION" val="1.0"/>
  <p:tag name="KSO_WM_CHIP_GROUPID" val="62d0f2f102b43a043db2182f"/>
  <p:tag name="KSO_WM_CHIP_XID" val="62d0f33b02b43a043db218dd"/>
  <p:tag name="KSO_WM_UNIT_DEC_AREA_ID" val="d7718f2a76854d1eaa3437feffa96388"/>
  <p:tag name="KSO_WM_CHIP_FILLAREA_FILL_RULE" val="{&quot;fill_align&quot;:&quot;lb&quot;,&quot;fill_effect&quot;:[],&quot;fill_mode&quot;:&quot;adaptive&quot;,&quot;sacle_strategy&quot;:&quot;stretch&quot;}"/>
  <p:tag name="KSO_WM_UNIT_DEC_SUPPORTCHANGEPIC" val="0"/>
  <p:tag name="KSO_WM_UNIT_DEC_CHANGEPICRESERVED" val="1"/>
  <p:tag name="KSO_WM_ASSEMBLE_CHIP_INDEX" val="12e2eda579af4568a91d4313182c1c7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SUBTYPE" val="t"/>
  <p:tag name="KSO_WM_TEMPLATE_CATEGORY" val="chip"/>
  <p:tag name="KSO_WM_TEMPLATE_INDEX" val="20223738"/>
  <p:tag name="KSO_WM_UNIT_TYPE" val="i"/>
  <p:tag name="KSO_WM_UNIT_INDEX" val="1"/>
  <p:tag name="KSO_WM_UNIT_ID" val="chip20223738_6*i*1"/>
  <p:tag name="KSO_WM_BEAUTIFY_FLAG" val="#wm#"/>
  <p:tag name="KSO_WM_TAG_VERSION" val="1.0"/>
  <p:tag name="KSO_WM_CHIP_GROUPID" val="62d0f2f102b43a043db2182f"/>
  <p:tag name="KSO_WM_CHIP_XID" val="62d0f33b02b43a043db21a1f"/>
  <p:tag name="KSO_WM_UNIT_DEC_AREA_ID" val="356a741b54074cbcaf75f95834cd6106"/>
  <p:tag name="KSO_WM_CHIP_FILLAREA_FILL_RULE" val="{&quot;fill_align&quot;:&quot;rt&quot;,&quot;fill_effect&quot;:[],&quot;fill_mode&quot;:&quot;adaptive&quot;,&quot;sacle_strategy&quot;:&quot;stretch&quot;}"/>
  <p:tag name="KSO_WM_UNIT_DEC_SUPPORTCHANGEPIC" val="0"/>
  <p:tag name="KSO_WM_UNIT_DEC_CHANGEPICRESERVED" val="1"/>
  <p:tag name="KSO_WM_ASSEMBLE_CHIP_INDEX" val="40bca48bda1246f1b335d2195ad92e1f"/>
</p:tagLst>
</file>

<file path=ppt/tags/tag151.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52.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53.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54.xml><?xml version="1.0" encoding="utf-8"?>
<p:tagLst xmlns:p="http://schemas.openxmlformats.org/presentationml/2006/main">
  <p:tag name="KSO_WM_UNIT_DEFAULT_FONT" val="66;74;2"/>
  <p:tag name="KSO_WM_UNIT_BLOCK" val="0"/>
  <p:tag name="KSO_WM_UNIT_DEC_AREA_ID" val="e0c3a94b81634485a1bc6d3ab5759ad7"/>
  <p:tag name="KSO_WM_UNIT_ISCONTENTSTITLE" val="0"/>
  <p:tag name="KSO_WM_UNIT_ISNUMDGMTITLE" val="0"/>
  <p:tag name="KSO_WM_UNIT_PRESET_TEXT" val="感谢各位的观看"/>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23738_1*a*1"/>
  <p:tag name="KSO_WM_TEMPLATE_CATEGORY" val="custom"/>
  <p:tag name="KSO_WM_TEMPLATE_INDEX" val="20223738"/>
  <p:tag name="KSO_WM_UNIT_LAYERLEVEL" val="1"/>
  <p:tag name="KSO_WM_TAG_VERSION" val="1.0"/>
  <p:tag name="KSO_WM_BEAUTIFY_FLAG" val="#wm#"/>
  <p:tag name="KSO_WM_CHIP_GROUPID" val="624cf35d8c72ca61f790a22e"/>
  <p:tag name="KSO_WM_CHIP_XID" val="624cf35d8c72ca61f790a22d"/>
  <p:tag name="KSO_WM_CHIP_FILLAREA_FILL_RULE" val="{&quot;fill_align&quot;:&quot;lm&quot;,&quot;fill_mode&quot;:&quot;adaptive&quot;,&quot;sacle_strategy&quot;:&quot;smart&quot;}"/>
  <p:tag name="KSO_WM_ASSEMBLE_CHIP_INDEX" val="8b71e5ebed7944238d0d4d1e516cda82"/>
  <p:tag name="KSO_WM_UNIT_TEXT_FILL_FORE_SCHEMECOLOR_INDEX_BRIGHTNESS" val="0.15"/>
  <p:tag name="KSO_WM_UNIT_TEXT_FILL_FORE_SCHEMECOLOR_INDEX" val="13"/>
  <p:tag name="KSO_WM_UNIT_TEXT_FILL_TYPE" val="1"/>
  <p:tag name="KSO_WM_TEMPLATE_ASSEMBLE_XID" val="62d126ef02b43a043db327ec"/>
  <p:tag name="KSO_WM_TEMPLATE_ASSEMBLE_GROUPID" val="62d0f2f102b43a043db2182f"/>
</p:tagLst>
</file>

<file path=ppt/tags/tag155.xml><?xml version="1.0" encoding="utf-8"?>
<p:tagLst xmlns:p="http://schemas.openxmlformats.org/presentationml/2006/main">
  <p:tag name="KSO_WM_UNIT_DEFAULT_FONT" val="16;18;2"/>
  <p:tag name="KSO_WM_UNIT_BLOCK" val="0"/>
  <p:tag name="KSO_WM_UNIT_DEC_AREA_ID" val="2095fb8d72f5477fb37242daddf83b56"/>
  <p:tag name="KSO_WM_UNIT_SUBTYPE" val="a"/>
  <p:tag name="KSO_WM_UNIT_PRESET_TEXT" val="单击此处添加正文，文字是您思想的提炼，为了演示发布的良好效果，请言简意赅地阐述您的观点。"/>
  <p:tag name="KSO_WM_UNIT_NOCLEAR" val="0"/>
  <p:tag name="KSO_WM_UNIT_VALUE" val="102"/>
  <p:tag name="KSO_WM_UNIT_HIGHLIGHT" val="0"/>
  <p:tag name="KSO_WM_UNIT_COMPATIBLE" val="0"/>
  <p:tag name="KSO_WM_UNIT_DIAGRAM_ISNUMVISUAL" val="0"/>
  <p:tag name="KSO_WM_UNIT_DIAGRAM_ISREFERUNIT" val="0"/>
  <p:tag name="KSO_WM_UNIT_TYPE" val="f"/>
  <p:tag name="KSO_WM_UNIT_INDEX" val="1"/>
  <p:tag name="KSO_WM_UNIT_ID" val="custom20223738_1*f*1"/>
  <p:tag name="KSO_WM_TEMPLATE_CATEGORY" val="custom"/>
  <p:tag name="KSO_WM_TEMPLATE_INDEX" val="20223738"/>
  <p:tag name="KSO_WM_UNIT_LAYERLEVEL" val="1"/>
  <p:tag name="KSO_WM_TAG_VERSION" val="1.0"/>
  <p:tag name="KSO_WM_BEAUTIFY_FLAG" val="#wm#"/>
  <p:tag name="KSO_WM_CHIP_GROUPID" val="624cf35d8c72ca61f790a22e"/>
  <p:tag name="KSO_WM_CHIP_XID" val="624cf35d8c72ca61f790a22d"/>
  <p:tag name="KSO_WM_CHIP_FILLAREA_FILL_RULE" val="{&quot;fill_align&quot;:&quot;lm&quot;,&quot;fill_mode&quot;:&quot;adaptive&quot;,&quot;sacle_strategy&quot;:&quot;smart&quot;}"/>
  <p:tag name="KSO_WM_ASSEMBLE_CHIP_INDEX" val="8b71e5ebed7944238d0d4d1e516cda82"/>
  <p:tag name="KSO_WM_UNIT_TEXT_FILL_FORE_SCHEMECOLOR_INDEX_BRIGHTNESS" val="0.15"/>
  <p:tag name="KSO_WM_UNIT_TEXT_FILL_FORE_SCHEMECOLOR_INDEX" val="13"/>
  <p:tag name="KSO_WM_UNIT_TEXT_FILL_TYPE" val="1"/>
  <p:tag name="KSO_WM_TEMPLATE_ASSEMBLE_XID" val="62d126ef02b43a043db327ec"/>
  <p:tag name="KSO_WM_TEMPLATE_ASSEMBLE_GROUPID" val="62d0f2f102b43a043db2182f"/>
</p:tagLst>
</file>

<file path=ppt/tags/tag156.xml><?xml version="1.0" encoding="utf-8"?>
<p:tagLst xmlns:p="http://schemas.openxmlformats.org/presentationml/2006/main">
  <p:tag name="KSO_WM_UNIT_DEFAULT_FONT" val="40;44;2"/>
  <p:tag name="KSO_WM_UNIT_BLOCK" val="0"/>
  <p:tag name="KSO_WM_UNIT_DEC_AREA_ID" val="d6ff37400aea465e891d376a4ec3fce2"/>
  <p:tag name="KSO_WM_UNIT_SUBTYPE" val="e"/>
  <p:tag name="KSO_WM_UNIT_PRESET_TEXT" val="20XX"/>
  <p:tag name="KSO_WM_UNIT_NOCLEAR" val="0"/>
  <p:tag name="KSO_WM_UNIT_VALUE" val="6"/>
  <p:tag name="KSO_WM_UNIT_HIGHLIGHT" val="0"/>
  <p:tag name="KSO_WM_UNIT_COMPATIBLE" val="0"/>
  <p:tag name="KSO_WM_UNIT_DIAGRAM_ISNUMVISUAL" val="0"/>
  <p:tag name="KSO_WM_UNIT_DIAGRAM_ISREFERUNIT" val="0"/>
  <p:tag name="KSO_WM_UNIT_TYPE" val="f"/>
  <p:tag name="KSO_WM_UNIT_INDEX" val="2"/>
  <p:tag name="KSO_WM_UNIT_ID" val="custom20223738_1*f*2"/>
  <p:tag name="KSO_WM_TEMPLATE_CATEGORY" val="custom"/>
  <p:tag name="KSO_WM_TEMPLATE_INDEX" val="20223738"/>
  <p:tag name="KSO_WM_UNIT_LAYERLEVEL" val="1"/>
  <p:tag name="KSO_WM_TAG_VERSION" val="1.0"/>
  <p:tag name="KSO_WM_BEAUTIFY_FLAG" val="#wm#"/>
  <p:tag name="KSO_WM_CHIP_GROUPID" val="624cf35d8c72ca61f790a22e"/>
  <p:tag name="KSO_WM_CHIP_XID" val="624cf35d8c72ca61f790a22d"/>
  <p:tag name="KSO_WM_CHIP_FILLAREA_FILL_RULE" val="{&quot;fill_align&quot;:&quot;lm&quot;,&quot;fill_mode&quot;:&quot;adaptive&quot;,&quot;sacle_strategy&quot;:&quot;smart&quot;}"/>
  <p:tag name="KSO_WM_ASSEMBLE_CHIP_INDEX" val="8b71e5ebed7944238d0d4d1e516cda82"/>
  <p:tag name="KSO_WM_UNIT_TEXT_FILL_FORE_SCHEMECOLOR_INDEX_BRIGHTNESS" val="0.15"/>
  <p:tag name="KSO_WM_UNIT_TEXT_FILL_FORE_SCHEMECOLOR_INDEX" val="13"/>
  <p:tag name="KSO_WM_UNIT_TEXT_FILL_TYPE" val="1"/>
  <p:tag name="KSO_WM_TEMPLATE_ASSEMBLE_XID" val="62d126ef02b43a043db327ec"/>
  <p:tag name="KSO_WM_TEMPLATE_ASSEMBLE_GROUPID" val="62d0f2f102b43a043db2182f"/>
</p:tagLst>
</file>

<file path=ppt/tags/tag157.xml><?xml version="1.0" encoding="utf-8"?>
<p:tagLst xmlns:p="http://schemas.openxmlformats.org/presentationml/2006/main">
  <p:tag name="KSO_WM_UNIT_SUBTYPE" val="v"/>
  <p:tag name="KSO_WM_TEMPLATE_CATEGORY" val="chip"/>
  <p:tag name="KSO_WM_TEMPLATE_INDEX" val="20223738"/>
  <p:tag name="KSO_WM_UNIT_TYPE" val="i"/>
  <p:tag name="KSO_WM_UNIT_INDEX" val="1"/>
  <p:tag name="KSO_WM_UNIT_ID" val="chip20223738_1*i*1"/>
  <p:tag name="KSO_WM_BEAUTIFY_FLAG" val="#wm#"/>
  <p:tag name="KSO_WM_TAG_VERSION" val="1.0"/>
  <p:tag name="KSO_WM_CHIP_GROUPID" val="62d0f2f102b43a043db2182f"/>
  <p:tag name="KSO_WM_CHIP_XID" val="62d0f33b02b43a043db21b95"/>
  <p:tag name="KSO_WM_UNIT_DEC_AREA_ID" val="f4259d1a33a6470eba4725368e81d19a"/>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da2a90eaecde45baaedcd76ff2836891"/>
  <p:tag name="KSO_WM_SLIDE_BACKGROUND_TYPE" val="general"/>
</p:tagLst>
</file>

<file path=ppt/tags/tag158.xml><?xml version="1.0" encoding="utf-8"?>
<p:tagLst xmlns:p="http://schemas.openxmlformats.org/presentationml/2006/main">
  <p:tag name="KSO_WM_UNIT_SUBTYPE" val="w"/>
  <p:tag name="KSO_WM_TEMPLATE_CATEGORY" val="chip"/>
  <p:tag name="KSO_WM_TEMPLATE_INDEX" val="20223738"/>
  <p:tag name="KSO_WM_UNIT_TYPE" val="i"/>
  <p:tag name="KSO_WM_UNIT_INDEX" val="1"/>
  <p:tag name="KSO_WM_UNIT_ID" val="chip20223738_2*i*1"/>
  <p:tag name="KSO_WM_BEAUTIFY_FLAG" val="#wm#"/>
  <p:tag name="KSO_WM_TAG_VERSION" val="1.0"/>
  <p:tag name="KSO_WM_CHIP_GROUPID" val="62d0f2f102b43a043db2182f"/>
  <p:tag name="KSO_WM_CHIP_XID" val="62d0f33b02b43a043db21b83"/>
  <p:tag name="KSO_WM_UNIT_DEC_AREA_ID" val="37b023722e4a4fb5a48518c91fb21e74"/>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4cbc39aa88294f66991fa5d72bc0be6d"/>
  <p:tag name="KSO_WM_SLIDE_BACKGROUND_TYPE" val="general"/>
</p:tagLst>
</file>

<file path=ppt/tags/tag159.xml><?xml version="1.0" encoding="utf-8"?>
<p:tagLst xmlns:p="http://schemas.openxmlformats.org/presentationml/2006/main">
  <p:tag name="KSO_WM_SLIDE_BACKGROUND_TYPE" val="general"/>
  <p:tag name="KSO_WM_UNIT_TEXT_FILL_FORE_SCHEMECOLOR_INDEX_BRIGHTNESS" val="0"/>
  <p:tag name="KSO_WM_UNIT_TEXT_FILL_FORE_SCHEMECOLOR_INDEX" val="13"/>
  <p:tag name="KSO_WM_UNIT_TEXT_FILL_TYPE"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0.xml><?xml version="1.0" encoding="utf-8"?>
<p:tagLst xmlns:p="http://schemas.openxmlformats.org/presentationml/2006/main">
  <p:tag name="KSO_WM_SLIDE_BACKGROUND_TYPE" val="general"/>
  <p:tag name="KSO_WM_UNIT_TEXT_FILL_FORE_SCHEMECOLOR_INDEX_BRIGHTNESS" val="0"/>
  <p:tag name="KSO_WM_UNIT_TEXT_FILL_FORE_SCHEMECOLOR_INDEX" val="2"/>
  <p:tag name="KSO_WM_UNIT_TEXT_FILL_TYPE" val="1"/>
</p:tagLst>
</file>

<file path=ppt/tags/tag161.xml><?xml version="1.0" encoding="utf-8"?>
<p:tagLst xmlns:p="http://schemas.openxmlformats.org/presentationml/2006/main">
  <p:tag name="KSO_WM_SLIDE_BACKGROUND_TYPE" val="general"/>
  <p:tag name="KSO_WM_UNIT_TEXT_FILL_FORE_SCHEMECOLOR_INDEX_BRIGHTNESS" val="0"/>
  <p:tag name="KSO_WM_UNIT_TEXT_FILL_FORE_SCHEMECOLOR_INDEX" val="2"/>
  <p:tag name="KSO_WM_UNIT_TEXT_FILL_TYPE" val="1"/>
</p:tagLst>
</file>

<file path=ppt/tags/tag162.xml><?xml version="1.0" encoding="utf-8"?>
<p:tagLst xmlns:p="http://schemas.openxmlformats.org/presentationml/2006/main">
  <p:tag name="KSO_WM_SLIDE_BACKGROUND_TYPE" val="general"/>
  <p:tag name="KSO_WM_UNIT_TEXT_FILL_FORE_SCHEMECOLOR_INDEX_BRIGHTNESS" val="0"/>
  <p:tag name="KSO_WM_UNIT_TEXT_FILL_FORE_SCHEMECOLOR_INDEX" val="2"/>
  <p:tag name="KSO_WM_UNIT_TEXT_FILL_TYPE" val="1"/>
</p:tagLst>
</file>

<file path=ppt/tags/tag163.xml><?xml version="1.0" encoding="utf-8"?>
<p:tagLst xmlns:p="http://schemas.openxmlformats.org/presentationml/2006/main">
  <p:tag name="KSO_WM_UNIT_SUBTYPE" val="v"/>
  <p:tag name="KSO_WM_TEMPLATE_CATEGORY" val="chip"/>
  <p:tag name="KSO_WM_TEMPLATE_INDEX" val="20223738"/>
  <p:tag name="KSO_WM_UNIT_TYPE" val="i"/>
  <p:tag name="KSO_WM_UNIT_INDEX" val="1"/>
  <p:tag name="KSO_WM_UNIT_ID" val="chip20223738_1*i*1"/>
  <p:tag name="KSO_WM_BEAUTIFY_FLAG" val="#wm#"/>
  <p:tag name="KSO_WM_TAG_VERSION" val="1.0"/>
  <p:tag name="KSO_WM_CHIP_GROUPID" val="62d0f2f102b43a043db2182f"/>
  <p:tag name="KSO_WM_CHIP_XID" val="62d0f33b02b43a043db21b95"/>
  <p:tag name="KSO_WM_UNIT_DEC_AREA_ID" val="2be09f4bd3dd4414a091d68cb5ffe89a"/>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75892c72433b4059a9cf9b8a65b060c4"/>
  <p:tag name="KSO_WM_SLIDE_BACKGROUND_TYPE" val="frame"/>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g20220671_2**"/>
  <p:tag name="KSO_WM_TEMPLATE_CATEGORY" val="bg"/>
  <p:tag name="KSO_WM_TEMPLATE_INDEX" val="20220671"/>
  <p:tag name="KSO_WM_UNIT_LAYERLEVEL" val="1"/>
  <p:tag name="KSO_WM_TAG_VERSION" val="1.0"/>
  <p:tag name="KSO_WM_BEAUTIFY_FLAG" val="#wm#"/>
  <p:tag name="KSO_WM_CHIP_GROUPID" val="61835ab9a6a891b1f9db066d"/>
  <p:tag name="KSO_WM_CHIP_XID" val="618b78d218adb49c6c1f28e4"/>
  <p:tag name="KSO_WM_SLIDE_BACKGROUND_TYPE" val="frame"/>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5"/>
  <p:tag name="KSO_WM_UNIT_TEXT_FILL_TYPE" val="1"/>
</p:tagLst>
</file>

<file path=ppt/tags/tag165.xml><?xml version="1.0" encoding="utf-8"?>
<p:tagLst xmlns:p="http://schemas.openxmlformats.org/presentationml/2006/main">
  <p:tag name="KSO_WM_SLIDE_BACKGROUND_TYPE" val="frame"/>
  <p:tag name="KSO_WM_UNIT_TEXT_FILL_FORE_SCHEMECOLOR_INDEX_BRIGHTNESS" val="0"/>
  <p:tag name="KSO_WM_UNIT_TEXT_FILL_FORE_SCHEMECOLOR_INDEX" val="13"/>
  <p:tag name="KSO_WM_UNIT_TEXT_FILL_TYPE" val="1"/>
</p:tagLst>
</file>

<file path=ppt/tags/tag166.xml><?xml version="1.0" encoding="utf-8"?>
<p:tagLst xmlns:p="http://schemas.openxmlformats.org/presentationml/2006/main">
  <p:tag name="KSO_WM_SLIDE_BACKGROUND_TYPE" val="frame"/>
  <p:tag name="KSO_WM_UNIT_TEXT_FILL_FORE_SCHEMECOLOR_INDEX_BRIGHTNESS" val="0"/>
  <p:tag name="KSO_WM_UNIT_TEXT_FILL_FORE_SCHEMECOLOR_INDEX" val="13"/>
  <p:tag name="KSO_WM_UNIT_TEXT_FILL_TYPE" val="1"/>
</p:tagLst>
</file>

<file path=ppt/tags/tag167.xml><?xml version="1.0" encoding="utf-8"?>
<p:tagLst xmlns:p="http://schemas.openxmlformats.org/presentationml/2006/main">
  <p:tag name="KSO_WM_SLIDE_BACKGROUND_TYPE" val="frame"/>
  <p:tag name="KSO_WM_UNIT_TEXT_FILL_FORE_SCHEMECOLOR_INDEX_BRIGHTNESS" val="0"/>
  <p:tag name="KSO_WM_UNIT_TEXT_FILL_FORE_SCHEMECOLOR_INDEX" val="2"/>
  <p:tag name="KSO_WM_UNIT_TEXT_FILL_TYPE" val="1"/>
</p:tagLst>
</file>

<file path=ppt/tags/tag168.xml><?xml version="1.0" encoding="utf-8"?>
<p:tagLst xmlns:p="http://schemas.openxmlformats.org/presentationml/2006/main">
  <p:tag name="KSO_WM_SLIDE_BACKGROUND_TYPE" val="frame"/>
  <p:tag name="KSO_WM_UNIT_TEXT_FILL_FORE_SCHEMECOLOR_INDEX_BRIGHTNESS" val="0"/>
  <p:tag name="KSO_WM_UNIT_TEXT_FILL_FORE_SCHEMECOLOR_INDEX" val="2"/>
  <p:tag name="KSO_WM_UNIT_TEXT_FILL_TYPE" val="1"/>
</p:tagLst>
</file>

<file path=ppt/tags/tag169.xml><?xml version="1.0" encoding="utf-8"?>
<p:tagLst xmlns:p="http://schemas.openxmlformats.org/presentationml/2006/main">
  <p:tag name="KSO_WM_SLIDE_BACKGROUND_TYPE" val="frame"/>
  <p:tag name="KSO_WM_UNIT_TEXT_FILL_FORE_SCHEMECOLOR_INDEX_BRIGHTNESS" val="0"/>
  <p:tag name="KSO_WM_UNIT_TEXT_FILL_FORE_SCHEMECOLOR_INDEX" val="2"/>
  <p:tag name="KSO_WM_UNIT_TEXT_FILL_TYPE"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p="http://schemas.openxmlformats.org/presentationml/2006/main">
  <p:tag name="KSO_WM_UNIT_SUBTYPE" val="v"/>
  <p:tag name="KSO_WM_TEMPLATE_CATEGORY" val="chip"/>
  <p:tag name="KSO_WM_TEMPLATE_INDEX" val="20223738"/>
  <p:tag name="KSO_WM_UNIT_TYPE" val="i"/>
  <p:tag name="KSO_WM_UNIT_INDEX" val="1"/>
  <p:tag name="KSO_WM_UNIT_ID" val="chip20223738_1*i*1"/>
  <p:tag name="KSO_WM_BEAUTIFY_FLAG" val="#wm#"/>
  <p:tag name="KSO_WM_TAG_VERSION" val="1.0"/>
  <p:tag name="KSO_WM_CHIP_GROUPID" val="62d0f2f102b43a043db2182f"/>
  <p:tag name="KSO_WM_CHIP_XID" val="62d0f33b02b43a043db21b95"/>
  <p:tag name="KSO_WM_UNIT_DEC_AREA_ID" val="51154ddcb159484ba930b66907004267"/>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6ec1e83b7864dabb2b86e356117be16"/>
  <p:tag name="KSO_WM_SLIDE_BACKGROUND_TYPE" val="leftRight"/>
</p:tagLst>
</file>

<file path=ppt/tags/tag171.xml><?xml version="1.0" encoding="utf-8"?>
<p:tagLst xmlns:p="http://schemas.openxmlformats.org/presentationml/2006/main">
  <p:tag name="KSO_WM_UNIT_SUBTYPE" val="w"/>
  <p:tag name="KSO_WM_TEMPLATE_CATEGORY" val="chip"/>
  <p:tag name="KSO_WM_TEMPLATE_INDEX" val="20223738"/>
  <p:tag name="KSO_WM_UNIT_TYPE" val="i"/>
  <p:tag name="KSO_WM_UNIT_INDEX" val="1"/>
  <p:tag name="KSO_WM_UNIT_ID" val="chip20223738_2*i*1"/>
  <p:tag name="KSO_WM_BEAUTIFY_FLAG" val="#wm#"/>
  <p:tag name="KSO_WM_TAG_VERSION" val="1.0"/>
  <p:tag name="KSO_WM_CHIP_GROUPID" val="62d0f2f102b43a043db2182f"/>
  <p:tag name="KSO_WM_CHIP_XID" val="62d0f33b02b43a043db21b83"/>
  <p:tag name="KSO_WM_UNIT_DEC_AREA_ID" val="f1b5fe3d06cb4bfb9440ca57bd590ab9"/>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0f9c1df4fcf2445280593d8469ea75e3"/>
  <p:tag name="KSO_WM_SLIDE_BACKGROUND_TYPE" val="leftRight"/>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g20220671_3**"/>
  <p:tag name="KSO_WM_TEMPLATE_CATEGORY" val="bg"/>
  <p:tag name="KSO_WM_TEMPLATE_INDEX" val="20220671"/>
  <p:tag name="KSO_WM_UNIT_LAYERLEVEL" val="1"/>
  <p:tag name="KSO_WM_TAG_VERSION" val="1.0"/>
  <p:tag name="KSO_WM_BEAUTIFY_FLAG" val="#wm#"/>
  <p:tag name="KSO_WM_CHIP_GROUPID" val="61835ab9a6a891b1f9db066d"/>
  <p:tag name="KSO_WM_CHIP_XID" val="618b78d218adb49c6c1f28e5"/>
  <p:tag name="KSO_WM_SLIDE_BACKGROUND_TYPE" val="leftRigh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5"/>
  <p:tag name="KSO_WM_UNIT_TEXT_FILL_TYPE" val="1"/>
</p:tagLst>
</file>

<file path=ppt/tags/tag173.xml><?xml version="1.0" encoding="utf-8"?>
<p:tagLst xmlns:p="http://schemas.openxmlformats.org/presentationml/2006/main">
  <p:tag name="KSO_WM_SLIDE_BACKGROUND_TYPE" val="leftRight"/>
  <p:tag name="KSO_WM_UNIT_TEXT_FILL_FORE_SCHEMECOLOR_INDEX_BRIGHTNESS" val="0"/>
  <p:tag name="KSO_WM_UNIT_TEXT_FILL_FORE_SCHEMECOLOR_INDEX" val="13"/>
  <p:tag name="KSO_WM_UNIT_TEXT_FILL_TYPE" val="1"/>
</p:tagLst>
</file>

<file path=ppt/tags/tag174.xml><?xml version="1.0" encoding="utf-8"?>
<p:tagLst xmlns:p="http://schemas.openxmlformats.org/presentationml/2006/main">
  <p:tag name="KSO_WM_SLIDE_BACKGROUND_TYPE" val="leftRight"/>
  <p:tag name="KSO_WM_UNIT_TEXT_FILL_FORE_SCHEMECOLOR_INDEX_BRIGHTNESS" val="0"/>
  <p:tag name="KSO_WM_UNIT_TEXT_FILL_FORE_SCHEMECOLOR_INDEX" val="2"/>
  <p:tag name="KSO_WM_UNIT_TEXT_FILL_TYPE" val="1"/>
</p:tagLst>
</file>

<file path=ppt/tags/tag175.xml><?xml version="1.0" encoding="utf-8"?>
<p:tagLst xmlns:p="http://schemas.openxmlformats.org/presentationml/2006/main">
  <p:tag name="KSO_WM_SLIDE_BACKGROUND_TYPE" val="leftRight"/>
  <p:tag name="KSO_WM_UNIT_TEXT_FILL_FORE_SCHEMECOLOR_INDEX_BRIGHTNESS" val="0"/>
  <p:tag name="KSO_WM_UNIT_TEXT_FILL_FORE_SCHEMECOLOR_INDEX" val="2"/>
  <p:tag name="KSO_WM_UNIT_TEXT_FILL_TYPE" val="1"/>
</p:tagLst>
</file>

<file path=ppt/tags/tag176.xml><?xml version="1.0" encoding="utf-8"?>
<p:tagLst xmlns:p="http://schemas.openxmlformats.org/presentationml/2006/main">
  <p:tag name="KSO_WM_SLIDE_BACKGROUND_TYPE" val="leftRight"/>
  <p:tag name="KSO_WM_UNIT_TEXT_FILL_FORE_SCHEMECOLOR_INDEX_BRIGHTNESS" val="0"/>
  <p:tag name="KSO_WM_UNIT_TEXT_FILL_FORE_SCHEMECOLOR_INDEX" val="2"/>
  <p:tag name="KSO_WM_UNIT_TEXT_FILL_TYPE" val="1"/>
</p:tagLst>
</file>

<file path=ppt/tags/tag177.xml><?xml version="1.0" encoding="utf-8"?>
<p:tagLst xmlns:p="http://schemas.openxmlformats.org/presentationml/2006/main">
  <p:tag name="KSO_WM_SLIDE_BACKGROUND_TYPE" val="leftRight"/>
  <p:tag name="KSO_WM_UNIT_TEXT_FILL_FORE_SCHEMECOLOR_INDEX_BRIGHTNESS" val="0"/>
  <p:tag name="KSO_WM_UNIT_TEXT_FILL_FORE_SCHEMECOLOR_INDEX" val="13"/>
  <p:tag name="KSO_WM_UNIT_TEXT_FILL_TYPE" val="1"/>
</p:tagLst>
</file>

<file path=ppt/tags/tag178.xml><?xml version="1.0" encoding="utf-8"?>
<p:tagLst xmlns:p="http://schemas.openxmlformats.org/presentationml/2006/main">
  <p:tag name="KSO_WM_SLIDE_BACKGROUND_TYPE" val="leftRight"/>
  <p:tag name="KSO_WM_UNIT_TEXT_FILL_FORE_SCHEMECOLOR_INDEX_BRIGHTNESS" val="0"/>
  <p:tag name="KSO_WM_UNIT_TEXT_FILL_FORE_SCHEMECOLOR_INDEX" val="13"/>
  <p:tag name="KSO_WM_UNIT_TEXT_FILL_TYPE" val="1"/>
</p:tagLst>
</file>

<file path=ppt/tags/tag179.xml><?xml version="1.0" encoding="utf-8"?>
<p:tagLst xmlns:p="http://schemas.openxmlformats.org/presentationml/2006/main">
  <p:tag name="KSO_WM_UNIT_SUBTYPE" val="v"/>
  <p:tag name="KSO_WM_TEMPLATE_CATEGORY" val="chip"/>
  <p:tag name="KSO_WM_TEMPLATE_INDEX" val="20223738"/>
  <p:tag name="KSO_WM_UNIT_TYPE" val="i"/>
  <p:tag name="KSO_WM_UNIT_INDEX" val="1"/>
  <p:tag name="KSO_WM_UNIT_ID" val="chip20223738_1*i*1"/>
  <p:tag name="KSO_WM_BEAUTIFY_FLAG" val="#wm#"/>
  <p:tag name="KSO_WM_TAG_VERSION" val="1.0"/>
  <p:tag name="KSO_WM_CHIP_GROUPID" val="62d0f2f102b43a043db2182f"/>
  <p:tag name="KSO_WM_CHIP_XID" val="62d0f33b02b43a043db21b95"/>
  <p:tag name="KSO_WM_UNIT_DEC_AREA_ID" val="4afa191bcba544b7b238d9a247b388bc"/>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48be285cf3dd444a97d12e415abfa5b5"/>
  <p:tag name="KSO_WM_SLIDE_BACKGROUND_TYPE" val="topBotto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p="http://schemas.openxmlformats.org/presentationml/2006/main">
  <p:tag name="KSO_WM_UNIT_SUBTYPE" val="w"/>
  <p:tag name="KSO_WM_TEMPLATE_CATEGORY" val="chip"/>
  <p:tag name="KSO_WM_TEMPLATE_INDEX" val="20223738"/>
  <p:tag name="KSO_WM_UNIT_TYPE" val="i"/>
  <p:tag name="KSO_WM_UNIT_INDEX" val="1"/>
  <p:tag name="KSO_WM_UNIT_ID" val="chip20223738_2*i*1"/>
  <p:tag name="KSO_WM_BEAUTIFY_FLAG" val="#wm#"/>
  <p:tag name="KSO_WM_TAG_VERSION" val="1.0"/>
  <p:tag name="KSO_WM_CHIP_GROUPID" val="62d0f2f102b43a043db2182f"/>
  <p:tag name="KSO_WM_CHIP_XID" val="62d0f33b02b43a043db21b83"/>
  <p:tag name="KSO_WM_UNIT_DEC_AREA_ID" val="e5901b2b3aa94bb9a6915797e058e21d"/>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a7f753dc361044c19fc4a9d7ed2bcb92"/>
  <p:tag name="KSO_WM_SLIDE_BACKGROUND_TYPE" val="topBottom"/>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g20220671_4**"/>
  <p:tag name="KSO_WM_TEMPLATE_CATEGORY" val="bg"/>
  <p:tag name="KSO_WM_TEMPLATE_INDEX" val="20220671"/>
  <p:tag name="KSO_WM_UNIT_LAYERLEVEL" val="1"/>
  <p:tag name="KSO_WM_TAG_VERSION" val="1.0"/>
  <p:tag name="KSO_WM_BEAUTIFY_FLAG" val="#wm#"/>
  <p:tag name="KSO_WM_CHIP_GROUPID" val="61835ab9a6a891b1f9db066d"/>
  <p:tag name="KSO_WM_CHIP_XID" val="618b78d218adb49c6c1f28e6"/>
  <p:tag name="KSO_WM_SLIDE_BACKGROUND_TYPE" val="topBottom"/>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82.xml><?xml version="1.0" encoding="utf-8"?>
<p:tagLst xmlns:p="http://schemas.openxmlformats.org/presentationml/2006/main">
  <p:tag name="KSO_WM_SLIDE_BACKGROUND_TYPE" val="topBottom"/>
  <p:tag name="KSO_WM_UNIT_TEXT_FILL_FORE_SCHEMECOLOR_INDEX_BRIGHTNESS" val="0"/>
  <p:tag name="KSO_WM_UNIT_TEXT_FILL_FORE_SCHEMECOLOR_INDEX" val="13"/>
  <p:tag name="KSO_WM_UNIT_TEXT_FILL_TYPE" val="1"/>
</p:tagLst>
</file>

<file path=ppt/tags/tag183.xml><?xml version="1.0" encoding="utf-8"?>
<p:tagLst xmlns:p="http://schemas.openxmlformats.org/presentationml/2006/main">
  <p:tag name="KSO_WM_SLIDE_BACKGROUND_TYPE" val="topBottom"/>
  <p:tag name="KSO_WM_UNIT_TEXT_FILL_FORE_SCHEMECOLOR_INDEX_BRIGHTNESS" val="0"/>
  <p:tag name="KSO_WM_UNIT_TEXT_FILL_FORE_SCHEMECOLOR_INDEX" val="2"/>
  <p:tag name="KSO_WM_UNIT_TEXT_FILL_TYPE" val="1"/>
</p:tagLst>
</file>

<file path=ppt/tags/tag184.xml><?xml version="1.0" encoding="utf-8"?>
<p:tagLst xmlns:p="http://schemas.openxmlformats.org/presentationml/2006/main">
  <p:tag name="KSO_WM_SLIDE_BACKGROUND_TYPE" val="topBottom"/>
  <p:tag name="KSO_WM_UNIT_TEXT_FILL_FORE_SCHEMECOLOR_INDEX_BRIGHTNESS" val="0"/>
  <p:tag name="KSO_WM_UNIT_TEXT_FILL_FORE_SCHEMECOLOR_INDEX" val="2"/>
  <p:tag name="KSO_WM_UNIT_TEXT_FILL_TYPE" val="1"/>
</p:tagLst>
</file>

<file path=ppt/tags/tag185.xml><?xml version="1.0" encoding="utf-8"?>
<p:tagLst xmlns:p="http://schemas.openxmlformats.org/presentationml/2006/main">
  <p:tag name="KSO_WM_SLIDE_BACKGROUND_TYPE" val="topBottom"/>
  <p:tag name="KSO_WM_UNIT_TEXT_FILL_FORE_SCHEMECOLOR_INDEX_BRIGHTNESS" val="0"/>
  <p:tag name="KSO_WM_UNIT_TEXT_FILL_FORE_SCHEMECOLOR_INDEX" val="2"/>
  <p:tag name="KSO_WM_UNIT_TEXT_FILL_TYPE" val="1"/>
</p:tagLst>
</file>

<file path=ppt/tags/tag186.xml><?xml version="1.0" encoding="utf-8"?>
<p:tagLst xmlns:p="http://schemas.openxmlformats.org/presentationml/2006/main">
  <p:tag name="KSO_WM_SLIDE_BACKGROUND_TYPE" val="topBottom"/>
  <p:tag name="KSO_WM_UNIT_TEXT_FILL_FORE_SCHEMECOLOR_INDEX_BRIGHTNESS" val="0"/>
  <p:tag name="KSO_WM_UNIT_TEXT_FILL_FORE_SCHEMECOLOR_INDEX" val="13"/>
  <p:tag name="KSO_WM_UNIT_TEXT_FILL_TYPE" val="1"/>
</p:tagLst>
</file>

<file path=ppt/tags/tag187.xml><?xml version="1.0" encoding="utf-8"?>
<p:tagLst xmlns:p="http://schemas.openxmlformats.org/presentationml/2006/main">
  <p:tag name="KSO_WM_SLIDE_BACKGROUND_TYPE" val="topBottom"/>
  <p:tag name="KSO_WM_UNIT_TEXT_FILL_FORE_SCHEMECOLOR_INDEX_BRIGHTNESS" val="0"/>
  <p:tag name="KSO_WM_UNIT_TEXT_FILL_FORE_SCHEMECOLOR_INDEX" val="13"/>
  <p:tag name="KSO_WM_UNIT_TEXT_FILL_TYPE" val="1"/>
</p:tagLst>
</file>

<file path=ppt/tags/tag188.xml><?xml version="1.0" encoding="utf-8"?>
<p:tagLst xmlns:p="http://schemas.openxmlformats.org/presentationml/2006/main">
  <p:tag name="KSO_WM_UNIT_SUBTYPE" val="v"/>
  <p:tag name="KSO_WM_TEMPLATE_CATEGORY" val="chip"/>
  <p:tag name="KSO_WM_TEMPLATE_INDEX" val="20223738"/>
  <p:tag name="KSO_WM_UNIT_TYPE" val="i"/>
  <p:tag name="KSO_WM_UNIT_INDEX" val="1"/>
  <p:tag name="KSO_WM_UNIT_ID" val="chip20223738_1*i*1"/>
  <p:tag name="KSO_WM_BEAUTIFY_FLAG" val="#wm#"/>
  <p:tag name="KSO_WM_TAG_VERSION" val="1.0"/>
  <p:tag name="KSO_WM_CHIP_GROUPID" val="62d0f2f102b43a043db2182f"/>
  <p:tag name="KSO_WM_CHIP_XID" val="62d0f33b02b43a043db21b95"/>
  <p:tag name="KSO_WM_UNIT_DEC_AREA_ID" val="20106f181ccf4636bc721b45629e4a39"/>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7e8ff3ad62f140e0ad519cd4f0506a83"/>
  <p:tag name="KSO_WM_SLIDE_BACKGROUND_TYPE" val="bottomTop"/>
</p:tagLst>
</file>

<file path=ppt/tags/tag189.xml><?xml version="1.0" encoding="utf-8"?>
<p:tagLst xmlns:p="http://schemas.openxmlformats.org/presentationml/2006/main">
  <p:tag name="KSO_WM_UNIT_SUBTYPE" val="w"/>
  <p:tag name="KSO_WM_TEMPLATE_CATEGORY" val="chip"/>
  <p:tag name="KSO_WM_TEMPLATE_INDEX" val="20223738"/>
  <p:tag name="KSO_WM_UNIT_TYPE" val="i"/>
  <p:tag name="KSO_WM_UNIT_INDEX" val="1"/>
  <p:tag name="KSO_WM_UNIT_ID" val="chip20223738_2*i*1"/>
  <p:tag name="KSO_WM_BEAUTIFY_FLAG" val="#wm#"/>
  <p:tag name="KSO_WM_TAG_VERSION" val="1.0"/>
  <p:tag name="KSO_WM_CHIP_GROUPID" val="62d0f2f102b43a043db2182f"/>
  <p:tag name="KSO_WM_CHIP_XID" val="62d0f33b02b43a043db21b83"/>
  <p:tag name="KSO_WM_UNIT_DEC_AREA_ID" val="aff2f57c0eaf4645b85c70a6a63f2350"/>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80edde23bc994d16b961eddef27e1d01"/>
  <p:tag name="KSO_WM_SLIDE_BACKGROUND_TYPE" val="bottomTop"/>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g20220671_5**"/>
  <p:tag name="KSO_WM_TEMPLATE_CATEGORY" val="bg"/>
  <p:tag name="KSO_WM_TEMPLATE_INDEX" val="20220671"/>
  <p:tag name="KSO_WM_UNIT_LAYERLEVEL" val="1"/>
  <p:tag name="KSO_WM_TAG_VERSION" val="1.0"/>
  <p:tag name="KSO_WM_BEAUTIFY_FLAG" val="#wm#"/>
  <p:tag name="KSO_WM_CHIP_GROUPID" val="61835ab9a6a891b1f9db066d"/>
  <p:tag name="KSO_WM_CHIP_XID" val="618b78d218adb49c6c1f28e7"/>
  <p:tag name="KSO_WM_SLIDE_BACKGROUND_TYPE" val="bottomTop"/>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91.xml><?xml version="1.0" encoding="utf-8"?>
<p:tagLst xmlns:p="http://schemas.openxmlformats.org/presentationml/2006/main">
  <p:tag name="KSO_WM_SLIDE_BACKGROUND_TYPE" val="bottomTop"/>
  <p:tag name="KSO_WM_UNIT_TEXT_FILL_FORE_SCHEMECOLOR_INDEX_BRIGHTNESS" val="0"/>
  <p:tag name="KSO_WM_UNIT_TEXT_FILL_FORE_SCHEMECOLOR_INDEX" val="13"/>
  <p:tag name="KSO_WM_UNIT_TEXT_FILL_TYPE" val="1"/>
</p:tagLst>
</file>

<file path=ppt/tags/tag192.xml><?xml version="1.0" encoding="utf-8"?>
<p:tagLst xmlns:p="http://schemas.openxmlformats.org/presentationml/2006/main">
  <p:tag name="KSO_WM_SLIDE_BACKGROUND_TYPE" val="bottomTop"/>
  <p:tag name="KSO_WM_UNIT_TEXT_FILL_FORE_SCHEMECOLOR_INDEX_BRIGHTNESS" val="0"/>
  <p:tag name="KSO_WM_UNIT_TEXT_FILL_FORE_SCHEMECOLOR_INDEX" val="2"/>
  <p:tag name="KSO_WM_UNIT_TEXT_FILL_TYPE" val="1"/>
</p:tagLst>
</file>

<file path=ppt/tags/tag193.xml><?xml version="1.0" encoding="utf-8"?>
<p:tagLst xmlns:p="http://schemas.openxmlformats.org/presentationml/2006/main">
  <p:tag name="KSO_WM_SLIDE_BACKGROUND_TYPE" val="bottomTop"/>
  <p:tag name="KSO_WM_UNIT_TEXT_FILL_FORE_SCHEMECOLOR_INDEX_BRIGHTNESS" val="0"/>
  <p:tag name="KSO_WM_UNIT_TEXT_FILL_FORE_SCHEMECOLOR_INDEX" val="2"/>
  <p:tag name="KSO_WM_UNIT_TEXT_FILL_TYPE" val="1"/>
</p:tagLst>
</file>

<file path=ppt/tags/tag194.xml><?xml version="1.0" encoding="utf-8"?>
<p:tagLst xmlns:p="http://schemas.openxmlformats.org/presentationml/2006/main">
  <p:tag name="KSO_WM_SLIDE_BACKGROUND_TYPE" val="bottomTop"/>
  <p:tag name="KSO_WM_UNIT_TEXT_FILL_FORE_SCHEMECOLOR_INDEX_BRIGHTNESS" val="0"/>
  <p:tag name="KSO_WM_UNIT_TEXT_FILL_FORE_SCHEMECOLOR_INDEX" val="2"/>
  <p:tag name="KSO_WM_UNIT_TEXT_FILL_TYPE" val="1"/>
</p:tagLst>
</file>

<file path=ppt/tags/tag195.xml><?xml version="1.0" encoding="utf-8"?>
<p:tagLst xmlns:p="http://schemas.openxmlformats.org/presentationml/2006/main">
  <p:tag name="KSO_WM_SLIDE_BACKGROUND_TYPE" val="bottomTop"/>
  <p:tag name="KSO_WM_UNIT_TEXT_FILL_FORE_SCHEMECOLOR_INDEX_BRIGHTNESS" val="0"/>
  <p:tag name="KSO_WM_UNIT_TEXT_FILL_FORE_SCHEMECOLOR_INDEX" val="13"/>
  <p:tag name="KSO_WM_UNIT_TEXT_FILL_TYPE" val="1"/>
</p:tagLst>
</file>

<file path=ppt/tags/tag196.xml><?xml version="1.0" encoding="utf-8"?>
<p:tagLst xmlns:p="http://schemas.openxmlformats.org/presentationml/2006/main">
  <p:tag name="KSO_WM_SLIDE_BACKGROUND_TYPE" val="bottomTop"/>
  <p:tag name="KSO_WM_UNIT_TEXT_FILL_FORE_SCHEMECOLOR_INDEX_BRIGHTNESS" val="0"/>
  <p:tag name="KSO_WM_UNIT_TEXT_FILL_FORE_SCHEMECOLOR_INDEX" val="13"/>
  <p:tag name="KSO_WM_UNIT_TEXT_FILL_TYPE" val="1"/>
</p:tagLst>
</file>

<file path=ppt/tags/tag197.xml><?xml version="1.0" encoding="utf-8"?>
<p:tagLst xmlns:p="http://schemas.openxmlformats.org/presentationml/2006/main">
  <p:tag name="KSO_WM_UNIT_SUBTYPE" val="v"/>
  <p:tag name="KSO_WM_TEMPLATE_CATEGORY" val="chip"/>
  <p:tag name="KSO_WM_TEMPLATE_INDEX" val="20223738"/>
  <p:tag name="KSO_WM_UNIT_TYPE" val="i"/>
  <p:tag name="KSO_WM_UNIT_INDEX" val="1"/>
  <p:tag name="KSO_WM_UNIT_ID" val="chip20223738_1*i*1"/>
  <p:tag name="KSO_WM_BEAUTIFY_FLAG" val="#wm#"/>
  <p:tag name="KSO_WM_TAG_VERSION" val="1.0"/>
  <p:tag name="KSO_WM_CHIP_GROUPID" val="62d0f2f102b43a043db2182f"/>
  <p:tag name="KSO_WM_CHIP_XID" val="62d0f33b02b43a043db21b95"/>
  <p:tag name="KSO_WM_UNIT_DEC_AREA_ID" val="5c91f38a8af3420b827a4db7d49ad85c"/>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89c586d4522744c7b162c73f5289c505"/>
  <p:tag name="KSO_WM_SLIDE_BACKGROUND_TYPE" val="navigation"/>
</p:tagLst>
</file>

<file path=ppt/tags/tag198.xml><?xml version="1.0" encoding="utf-8"?>
<p:tagLst xmlns:p="http://schemas.openxmlformats.org/presentationml/2006/main">
  <p:tag name="KSO_WM_UNIT_SUBTYPE" val="w"/>
  <p:tag name="KSO_WM_TEMPLATE_CATEGORY" val="chip"/>
  <p:tag name="KSO_WM_TEMPLATE_INDEX" val="20223738"/>
  <p:tag name="KSO_WM_UNIT_TYPE" val="i"/>
  <p:tag name="KSO_WM_UNIT_INDEX" val="1"/>
  <p:tag name="KSO_WM_UNIT_ID" val="chip20223738_2*i*1"/>
  <p:tag name="KSO_WM_BEAUTIFY_FLAG" val="#wm#"/>
  <p:tag name="KSO_WM_TAG_VERSION" val="1.0"/>
  <p:tag name="KSO_WM_CHIP_GROUPID" val="62d0f2f102b43a043db2182f"/>
  <p:tag name="KSO_WM_CHIP_XID" val="62d0f33b02b43a043db21b83"/>
  <p:tag name="KSO_WM_UNIT_DEC_AREA_ID" val="3ea150a192844511ba2364a6ec4fe59b"/>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208d8a7ccb4343cd9a042a4936dacc22"/>
  <p:tag name="KSO_WM_SLIDE_BACKGROUND_TYPE" val="navigation"/>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g20220671_6**"/>
  <p:tag name="KSO_WM_TEMPLATE_CATEGORY" val="bg"/>
  <p:tag name="KSO_WM_TEMPLATE_INDEX" val="20220671"/>
  <p:tag name="KSO_WM_UNIT_LAYERLEVEL" val="1"/>
  <p:tag name="KSO_WM_TAG_VERSION" val="1.0"/>
  <p:tag name="KSO_WM_BEAUTIFY_FLAG" val="#wm#"/>
  <p:tag name="KSO_WM_CHIP_GROUPID" val="61835ab9a6a891b1f9db066d"/>
  <p:tag name="KSO_WM_CHIP_XID" val="618b78d218adb49c6c1f28e8"/>
  <p:tag name="KSO_WM_SLIDE_BACKGROUND_TYPE" val="navigation"/>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201.xml><?xml version="1.0" encoding="utf-8"?>
<p:tagLst xmlns:p="http://schemas.openxmlformats.org/presentationml/2006/main">
  <p:tag name="KSO_WM_SLIDE_BACKGROUND_TYPE" val="navigation"/>
  <p:tag name="KSO_WM_UNIT_TEXT_FILL_FORE_SCHEMECOLOR_INDEX_BRIGHTNESS" val="0"/>
  <p:tag name="KSO_WM_UNIT_TEXT_FILL_FORE_SCHEMECOLOR_INDEX" val="2"/>
  <p:tag name="KSO_WM_UNIT_TEXT_FILL_TYPE" val="1"/>
</p:tagLst>
</file>

<file path=ppt/tags/tag202.xml><?xml version="1.0" encoding="utf-8"?>
<p:tagLst xmlns:p="http://schemas.openxmlformats.org/presentationml/2006/main">
  <p:tag name="KSO_WM_SLIDE_BACKGROUND_TYPE" val="navigation"/>
  <p:tag name="KSO_WM_UNIT_TEXT_FILL_FORE_SCHEMECOLOR_INDEX_BRIGHTNESS" val="0"/>
  <p:tag name="KSO_WM_UNIT_TEXT_FILL_FORE_SCHEMECOLOR_INDEX" val="2"/>
  <p:tag name="KSO_WM_UNIT_TEXT_FILL_TYPE" val="1"/>
</p:tagLst>
</file>

<file path=ppt/tags/tag203.xml><?xml version="1.0" encoding="utf-8"?>
<p:tagLst xmlns:p="http://schemas.openxmlformats.org/presentationml/2006/main">
  <p:tag name="KSO_WM_SLIDE_BACKGROUND_TYPE" val="navigation"/>
  <p:tag name="KSO_WM_UNIT_TEXT_FILL_FORE_SCHEMECOLOR_INDEX_BRIGHTNESS" val="0"/>
  <p:tag name="KSO_WM_UNIT_TEXT_FILL_FORE_SCHEMECOLOR_INDEX" val="2"/>
  <p:tag name="KSO_WM_UNIT_TEXT_FILL_TYPE" val="1"/>
</p:tagLst>
</file>

<file path=ppt/tags/tag204.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205.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206.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207.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208.xml><?xml version="1.0" encoding="utf-8"?>
<p:tagLst xmlns:p="http://schemas.openxmlformats.org/presentationml/2006/main">
  <p:tag name="KSO_WM_UNIT_SUBTYPE" val="v"/>
  <p:tag name="KSO_WM_TEMPLATE_CATEGORY" val="chip"/>
  <p:tag name="KSO_WM_TEMPLATE_INDEX" val="20223738"/>
  <p:tag name="KSO_WM_UNIT_TYPE" val="i"/>
  <p:tag name="KSO_WM_UNIT_INDEX" val="1"/>
  <p:tag name="KSO_WM_UNIT_ID" val="chip20223738_1*i*1"/>
  <p:tag name="KSO_WM_BEAUTIFY_FLAG" val="#wm#"/>
  <p:tag name="KSO_WM_TAG_VERSION" val="1.0"/>
  <p:tag name="KSO_WM_CHIP_GROUPID" val="62d0f2f102b43a043db2182f"/>
  <p:tag name="KSO_WM_CHIP_XID" val="62d0f33b02b43a043db21b95"/>
  <p:tag name="KSO_WM_UNIT_DEC_AREA_ID" val="2e344e0a266542ef9761e7be9fd200fc"/>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7123484517854e40857f5a372224a4a3"/>
  <p:tag name="KSO_WM_SLIDE_BACKGROUND_TYPE" val="belt"/>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bg20220671_7**"/>
  <p:tag name="KSO_WM_TEMPLATE_CATEGORY" val="bg"/>
  <p:tag name="KSO_WM_TEMPLATE_INDEX" val="20220671"/>
  <p:tag name="KSO_WM_UNIT_LAYERLEVEL" val="1"/>
  <p:tag name="KSO_WM_TAG_VERSION" val="1.0"/>
  <p:tag name="KSO_WM_BEAUTIFY_FLAG" val="#wm#"/>
  <p:tag name="KSO_WM_CHIP_GROUPID" val="61835ab9a6a891b1f9db066d"/>
  <p:tag name="KSO_WM_CHIP_XID" val="618b78d218adb49c6c1f28e9"/>
  <p:tag name="KSO_WM_SLIDE_BACKGROUND_TYPE" val="bel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p="http://schemas.openxmlformats.org/presentationml/2006/main">
  <p:tag name="KSO_WM_SLIDE_BACKGROUND_TYPE" val="belt"/>
  <p:tag name="KSO_WM_UNIT_TEXT_FILL_FORE_SCHEMECOLOR_INDEX_BRIGHTNESS" val="0"/>
  <p:tag name="KSO_WM_UNIT_TEXT_FILL_FORE_SCHEMECOLOR_INDEX" val="13"/>
  <p:tag name="KSO_WM_UNIT_TEXT_FILL_TYPE" val="1"/>
</p:tagLst>
</file>

<file path=ppt/tags/tag211.xml><?xml version="1.0" encoding="utf-8"?>
<p:tagLst xmlns:p="http://schemas.openxmlformats.org/presentationml/2006/main">
  <p:tag name="KSO_WM_SLIDE_BACKGROUND_TYPE" val="belt"/>
  <p:tag name="KSO_WM_UNIT_TEXT_FILL_FORE_SCHEMECOLOR_INDEX_BRIGHTNESS" val="0"/>
  <p:tag name="KSO_WM_UNIT_TEXT_FILL_FORE_SCHEMECOLOR_INDEX" val="2"/>
  <p:tag name="KSO_WM_UNIT_TEXT_FILL_TYPE" val="1"/>
</p:tagLst>
</file>

<file path=ppt/tags/tag212.xml><?xml version="1.0" encoding="utf-8"?>
<p:tagLst xmlns:p="http://schemas.openxmlformats.org/presentationml/2006/main">
  <p:tag name="KSO_WM_SLIDE_BACKGROUND_TYPE" val="belt"/>
  <p:tag name="KSO_WM_UNIT_TEXT_FILL_FORE_SCHEMECOLOR_INDEX_BRIGHTNESS" val="0"/>
  <p:tag name="KSO_WM_UNIT_TEXT_FILL_FORE_SCHEMECOLOR_INDEX" val="2"/>
  <p:tag name="KSO_WM_UNIT_TEXT_FILL_TYPE" val="1"/>
</p:tagLst>
</file>

<file path=ppt/tags/tag213.xml><?xml version="1.0" encoding="utf-8"?>
<p:tagLst xmlns:p="http://schemas.openxmlformats.org/presentationml/2006/main">
  <p:tag name="KSO_WM_SLIDE_BACKGROUND_TYPE" val="belt"/>
  <p:tag name="KSO_WM_UNIT_TEXT_FILL_FORE_SCHEMECOLOR_INDEX_BRIGHTNESS" val="0"/>
  <p:tag name="KSO_WM_UNIT_TEXT_FILL_FORE_SCHEMECOLOR_INDEX" val="2"/>
  <p:tag name="KSO_WM_UNIT_TEXT_FILL_TYPE" val="1"/>
</p:tagLst>
</file>

<file path=ppt/tags/tag214.xml><?xml version="1.0" encoding="utf-8"?>
<p:tagLst xmlns:p="http://schemas.openxmlformats.org/presentationml/2006/main">
  <p:tag name="KSO_WM_SLIDE_BACKGROUND_TYPE" val="belt"/>
  <p:tag name="KSO_WM_UNIT_TEXT_FILL_FORE_SCHEMECOLOR_INDEX_BRIGHTNESS" val="0"/>
  <p:tag name="KSO_WM_UNIT_TEXT_FILL_FORE_SCHEMECOLOR_INDEX" val="13"/>
  <p:tag name="KSO_WM_UNIT_TEXT_FILL_TYPE" val="1"/>
</p:tagLst>
</file>

<file path=ppt/tags/tag215.xml><?xml version="1.0" encoding="utf-8"?>
<p:tagLst xmlns:p="http://schemas.openxmlformats.org/presentationml/2006/main">
  <p:tag name="KSO_WM_UNIT_TEXT_FILL_FORE_SCHEMECOLOR_INDEX_BRIGHTNESS" val="0"/>
  <p:tag name="KSO_WM_UNIT_TEXT_FILL_FORE_SCHEMECOLOR_INDEX" val="13"/>
  <p:tag name="KSO_WM_UNIT_TEXT_FILL_TYPE" val="1"/>
  <p:tag name="KSO_WM_TEMPLATE_CATEGORY" val="custom"/>
  <p:tag name="KSO_WM_TEMPLATE_INDEX" val="20223738"/>
</p:tagLst>
</file>

<file path=ppt/tags/tag216.xml><?xml version="1.0" encoding="utf-8"?>
<p:tagLst xmlns:p="http://schemas.openxmlformats.org/presentationml/2006/main">
  <p:tag name="KSO_WM_UNIT_TEXT_FILL_FORE_SCHEMECOLOR_INDEX_BRIGHTNESS" val="0"/>
  <p:tag name="KSO_WM_UNIT_TEXT_FILL_FORE_SCHEMECOLOR_INDEX" val="13"/>
  <p:tag name="KSO_WM_UNIT_TEXT_FILL_TYPE" val="1"/>
  <p:tag name="KSO_WM_TEMPLATE_CATEGORY" val="custom"/>
  <p:tag name="KSO_WM_TEMPLATE_INDEX" val="20223738"/>
</p:tagLst>
</file>

<file path=ppt/tags/tag21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1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1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0.xml><?xml version="1.0" encoding="utf-8"?>
<p:tagLst xmlns:p="http://schemas.openxmlformats.org/presentationml/2006/main">
  <p:tag name="KSO_WM_BEAUTIFY_FLAG" val="#wm#"/>
  <p:tag name="KSO_WM_TAG_VERSION" val="1.0"/>
  <p:tag name="KSO_WM_TEMPLATE_CATEGORY" val="custom"/>
  <p:tag name="KSO_WM_TEMPLATE_INDEX" val="20223738"/>
  <p:tag name="KSO_WM_CHIP_COLORING" val="1"/>
</p:tagLst>
</file>

<file path=ppt/tags/tag221.xml><?xml version="1.0" encoding="utf-8"?>
<p:tagLst xmlns:p="http://schemas.openxmlformats.org/presentationml/2006/main">
  <p:tag name="KSO_WM_UNIT_ISCONTENTSTITLE" val="0"/>
  <p:tag name="KSO_WM_UNIT_ISNUMDGMTITLE" val="0"/>
  <p:tag name="KSO_WM_UNIT_PRESET_TEXT" val="渐变风工作总结通用模版"/>
  <p:tag name="KSO_WM_UNIT_NOCLEAR" val="0"/>
  <p:tag name="KSO_WM_UNIT_VALUE" val="12"/>
  <p:tag name="KSO_WM_UNIT_HIGHLIGHT" val="0"/>
  <p:tag name="KSO_WM_UNIT_COMPATIBLE" val="0"/>
  <p:tag name="KSO_WM_UNIT_DIAGRAM_ISNUMVISUAL" val="0"/>
  <p:tag name="KSO_WM_UNIT_DIAGRAM_ISREFERUNIT" val="0"/>
  <p:tag name="KSO_WM_UNIT_ID" val="custom20223738_1*a*1"/>
  <p:tag name="KSO_WM_TEMPLATE_CATEGORY" val="custom"/>
  <p:tag name="KSO_WM_TEMPLATE_INDEX" val="20223738"/>
  <p:tag name="KSO_WM_UNIT_LAYERLEVEL" val="1"/>
  <p:tag name="KSO_WM_TAG_VERSION" val="1.0"/>
  <p:tag name="KSO_WM_UNIT_DEFAULT_FONT" val="54;66;2"/>
  <p:tag name="KSO_WM_UNIT_BLOCK" val="0"/>
  <p:tag name="KSO_WM_UNIT_DEC_AREA_ID" val="ca976c790de54934b2ea34f8d25b258a"/>
  <p:tag name="KSO_WM_CHIP_GROUPID" val="6184fc6504b8904ebc644dba"/>
  <p:tag name="KSO_WM_CHIP_XID" val="6184fc6504b8904ebc644db7"/>
  <p:tag name="KSO_WM_CHIP_FILLAREA_FILL_RULE" val="{&quot;fill_align&quot;:&quot;cb&quot;,&quot;fill_mode&quot;:&quot;adaptive&quot;,&quot;sacle_strategy&quot;:&quot;smart&quot;}"/>
  <p:tag name="KSO_WM_ASSEMBLE_CHIP_INDEX" val="3971091b92194e1d98634984083844d0"/>
  <p:tag name="KSO_WM_UNIT_TEXT_FILL_FORE_SCHEMECOLOR_INDEX_BRIGHTNESS" val="0"/>
  <p:tag name="KSO_WM_UNIT_TEXT_FILL_FORE_SCHEMECOLOR_INDEX" val="5"/>
  <p:tag name="KSO_WM_UNIT_TEXT_FILL_TYPE" val="1"/>
</p:tagLst>
</file>

<file path=ppt/tags/tag222.xml><?xml version="1.0" encoding="utf-8"?>
<p:tagLst xmlns:p="http://schemas.openxmlformats.org/presentationml/2006/main">
  <p:tag name="KSO_WM_UNIT_ISCONTENTSTITLE" val="0"/>
  <p:tag name="KSO_WM_UNIT_ISNUMDGMTITLE" val="0"/>
  <p:tag name="KSO_WM_UNIT_PRESET_TEXT" val="单击此处添加副标题"/>
  <p:tag name="KSO_WM_UNIT_NOCLEAR" val="0"/>
  <p:tag name="KSO_WM_UNIT_VALUE" val="74"/>
  <p:tag name="KSO_WM_UNIT_HIGHLIGHT" val="0"/>
  <p:tag name="KSO_WM_UNIT_COMPATIBLE" val="0"/>
  <p:tag name="KSO_WM_UNIT_DIAGRAM_ISNUMVISUAL" val="0"/>
  <p:tag name="KSO_WM_UNIT_DIAGRAM_ISREFERUNIT" val="0"/>
  <p:tag name="KSO_WM_UNIT_ID" val="custom20223738_1*b*1"/>
  <p:tag name="KSO_WM_TEMPLATE_CATEGORY" val="custom"/>
  <p:tag name="KSO_WM_TEMPLATE_INDEX" val="20223738"/>
  <p:tag name="KSO_WM_UNIT_LAYERLEVEL" val="1"/>
  <p:tag name="KSO_WM_TAG_VERSION" val="1.0"/>
  <p:tag name="KSO_WM_UNIT_DEFAULT_FONT" val="20;22;2"/>
  <p:tag name="KSO_WM_UNIT_BLOCK" val="0"/>
  <p:tag name="KSO_WM_UNIT_DEC_AREA_ID" val="40359d306bb2459facb15c20b4bcfb4c"/>
  <p:tag name="KSO_WM_CHIP_GROUPID" val="6184fc6504b8904ebc644dba"/>
  <p:tag name="KSO_WM_CHIP_XID" val="6184fc6504b8904ebc644db7"/>
  <p:tag name="KSO_WM_CHIP_FILLAREA_FILL_RULE" val="{&quot;fill_align&quot;:&quot;cb&quot;,&quot;fill_mode&quot;:&quot;adaptive&quot;,&quot;sacle_strategy&quot;:&quot;smart&quot;}"/>
  <p:tag name="KSO_WM_ASSEMBLE_CHIP_INDEX" val="3971091b92194e1d98634984083844d0"/>
  <p:tag name="KSO_WM_UNIT_TEXT_FILL_FORE_SCHEMECOLOR_INDEX_BRIGHTNESS" val="0"/>
  <p:tag name="KSO_WM_UNIT_TEXT_FILL_FORE_SCHEMECOLOR_INDEX" val="5"/>
  <p:tag name="KSO_WM_UNIT_TEXT_FILL_TYPE" val="1"/>
</p:tagLst>
</file>

<file path=ppt/tags/tag223.xml><?xml version="1.0" encoding="utf-8"?>
<p:tagLst xmlns:p="http://schemas.openxmlformats.org/presentationml/2006/main">
  <p:tag name="KSO_WM_SLIDE_ID" val="custom20223738_1"/>
  <p:tag name="KSO_WM_TEMPLATE_SUBCATEGORY" val="21"/>
  <p:tag name="KSO_WM_TEMPLATE_MASTER_TYPE" val="1"/>
  <p:tag name="KSO_WM_TEMPLATE_COLOR_TYPE" val="1"/>
  <p:tag name="KSO_WM_SLIDE_ITEM_CNT" val="0"/>
  <p:tag name="KSO_WM_SLIDE_INDEX" val="1"/>
  <p:tag name="KSO_WM_TAG_VERSION" val="1.0"/>
  <p:tag name="KSO_WM_BEAUTIFY_FLAG" val="#wm#"/>
  <p:tag name="KSO_WM_TEMPLATE_CATEGORY" val="custom"/>
  <p:tag name="KSO_WM_TEMPLATE_INDEX" val="20223738"/>
  <p:tag name="KSO_WM_SLIDE_LAYOUT" val="a_b_f"/>
  <p:tag name="KSO_WM_SLIDE_LAYOUT_CNT" val="1_1_2"/>
  <p:tag name="KSO_WM_CHIP_INFOS" val="{&quot;type&quot;:0,&quot;layout_type&quot;:&quot;1_NF_C_11&quot;,&quot;layout_feature&quot;:1,&quot;aspect_ratio&quot;:&quot;16:9&quot;,&quot;bg_feature&quot;:&quot;&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扁平风&quot;,&quot;手绘风&quot;,&quot;立体风&quot;,&quot;炫酷&quot;,&quot;复古风&quot;,&quot;科技风&quot;,&quot;水彩风&quot;,&quot;ios风&quot;,&quot;快闪&quot;,&quot;波普风&quot;,&quot;孟菲斯&quot;,&quot;蒸汽波&quot;,&quot;MBE&quot;,&quot;剪纸风&quot;,&quot;酸性风&quot;,&quot;像素风&quot;,&quot;涂鸦风&quot;,&quot;实景&quot;]},&quot;slide_type&quot;:[&quot;title&quot;,&quot;sectionTitle&quot;,&quot;contents&quot;,&quot;endPage&quot;],&quot;useType&quot;:[&quot;ppt&quot;]}"/>
  <p:tag name="KSO_WM_CHIP_XID" val="614ad0701e630cfd8f115224"/>
  <p:tag name="KSO_WM_CHIP_FILLPROP" val="[[{&quot;text_align&quot;:&quot;cm&quot;,&quot;text_direction&quot;:&quot;horizontal&quot;,&quot;support_big_font&quot;:false,&quot;picture_toward&quot;:0,&quot;picture_dockside&quot;:[],&quot;fill_id&quot;:&quot;5bbe5392d47a4d1f8834cac5f7d22828&quot;,&quot;fill_align&quot;:&quot;cm&quot;,&quot;chip_types&quot;:[&quot;diagram&quot;,&quot;header&quot;]}],[{&quot;text_align&quot;:&quot;lm&quot;,&quot;text_direction&quot;:&quot;horizontal&quot;,&quot;support_big_font&quot;:false,&quot;picture_toward&quot;:0,&quot;picture_dockside&quot;:[],&quot;fill_id&quot;:&quot;5bbe5392d47a4d1f8834cac5f7d22828&quot;,&quot;fill_align&quot;:&quot;cm&quot;,&quot;chip_types&quot;:[&quot;diagram&quot;,&quot;header&quot;]}],[{&quot;text_align&quot;:&quot;rm&quot;,&quot;text_direction&quot;:&quot;horizontal&quot;,&quot;support_big_font&quot;:false,&quot;picture_toward&quot;:0,&quot;picture_dockside&quot;:[],&quot;fill_id&quot;:&quot;5bbe5392d47a4d1f8834cac5f7d22828&quot;,&quot;fill_align&quot;:&quot;cm&quot;,&quot;chip_types&quot;:[&quot;diagram&quot;,&quot;header&quot;]}],[{&quot;text_align&quot;:&quot;rm&quot;,&quot;text_direction&quot;:&quot;horizontal&quot;,&quot;support_big_font&quot;:false,&quot;picture_toward&quot;:0,&quot;picture_dockside&quot;:[],&quot;fill_id&quot;:&quot;5bbe5392d47a4d1f8834cac5f7d22828&quot;,&quot;fill_align&quot;:&quot;ct&quot;,&quot;chip_types&quot;:[&quot;diagram&quot;,&quot;header&quot;]}],[{&quot;text_align&quot;:&quot;lm&quot;,&quot;text_direction&quot;:&quot;horizontal&quot;,&quot;support_big_font&quot;:false,&quot;picture_toward&quot;:0,&quot;picture_dockside&quot;:[],&quot;fill_id&quot;:&quot;5bbe5392d47a4d1f8834cac5f7d22828&quot;,&quot;fill_align&quot;:&quot;ct&quot;,&quot;chip_types&quot;:[&quot;diagram&quot;,&quot;header&quot;]}],[{&quot;text_align&quot;:&quot;cm&quot;,&quot;text_direction&quot;:&quot;horizontal&quot;,&quot;support_big_font&quot;:false,&quot;picture_toward&quot;:0,&quot;picture_dockside&quot;:[],&quot;fill_id&quot;:&quot;5bbe5392d47a4d1f8834cac5f7d22828&quot;,&quot;fill_align&quot;:&quot;ct&quot;,&quot;chip_types&quot;:[&quot;diagram&quot;,&quot;header&quot;]}],[{&quot;text_align&quot;:&quot;cm&quot;,&quot;text_direction&quot;:&quot;horizontal&quot;,&quot;support_big_font&quot;:false,&quot;picture_toward&quot;:0,&quot;picture_dockside&quot;:[],&quot;fill_id&quot;:&quot;5bbe5392d47a4d1f8834cac5f7d22828&quot;,&quot;fill_align&quot;:&quot;cb&quot;,&quot;chip_types&quot;:[&quot;diagram&quot;,&quot;header&quot;]}],[{&quot;text_align&quot;:&quot;lm&quot;,&quot;text_direction&quot;:&quot;horizontal&quot;,&quot;support_big_font&quot;:false,&quot;picture_toward&quot;:0,&quot;picture_dockside&quot;:[],&quot;fill_id&quot;:&quot;5bbe5392d47a4d1f8834cac5f7d22828&quot;,&quot;fill_align&quot;:&quot;cb&quot;,&quot;chip_types&quot;:[&quot;diagram&quot;,&quot;header&quot;]}],[{&quot;text_align&quot;:&quot;rm&quot;,&quot;text_direction&quot;:&quot;horizontal&quot;,&quot;support_big_font&quot;:false,&quot;picture_toward&quot;:0,&quot;picture_dockside&quot;:[],&quot;fill_id&quot;:&quot;5bbe5392d47a4d1f8834cac5f7d22828&quot;,&quot;fill_align&quot;:&quot;cb&quot;,&quot;chip_types&quot;:[&quot;diagram&quot;,&quot;header&quot;]}]]"/>
  <p:tag name="KSO_WM_CHIP_DECFILLPROP" val="[]"/>
  <p:tag name="KSO_WM_CHIP_GROUPID" val="614ad0701e630cfd8f115223"/>
  <p:tag name="KSO_WM_SLIDE_LAYOUT_INFO" val="{&quot;id&quot;:&quot;2022-07-15T16:36:21&quot;,&quot;margin&quot;:{&quot;bottom&quot;:4.1063337326049805,&quot;left&quot;:3.7747223377227783,&quot;right&quot;:3.7747223377227783,&quot;top&quot;:4.271665096282959},&quot;type&quot;:0}"/>
  <p:tag name="KSO_WM_SLIDE_BK_DARK_LIGHT" val="2"/>
  <p:tag name="KSO_WM_SLIDE_BACKGROUND_TYPE" val="general"/>
  <p:tag name="KSO_WM_SLIDE_SUPPORT_FEATURE_TYPE" val="0"/>
  <p:tag name="KSO_WM_SLIDE_TYPE" val="title"/>
  <p:tag name="KSO_WM_TEMPLATE_MASTER_THUMB_INDEX" val="12"/>
  <p:tag name="KSO_WM_CHIP_COLORING" val="1"/>
  <p:tag name="KSO_WM_SLIDE_SUBTYPE" val="pureTxt"/>
  <p:tag name="KSO_WM_TEMPLATE_ASSEMBLE_XID" val="62d126ef02b43a043db32863"/>
  <p:tag name="KSO_WM_TEMPLATE_ASSEMBLE_GROUPID" val="62d0f2f102b43a043db2182f"/>
  <p:tag name="KSO_WM_TEMPLATE_THUMBS_INDEX" val="1、7、8、9、15、24"/>
</p:tagLst>
</file>

<file path=ppt/tags/tag224.xml><?xml version="1.0" encoding="utf-8"?>
<p:tagLst xmlns:p="http://schemas.openxmlformats.org/presentationml/2006/main">
  <p:tag name="KSO_WM_UNIT_SUBTYPE" val="v"/>
  <p:tag name="KSO_WM_TEMPLATE_CATEGORY" val="chip"/>
  <p:tag name="KSO_WM_TEMPLATE_INDEX" val="20223738"/>
  <p:tag name="KSO_WM_UNIT_TYPE" val="i"/>
  <p:tag name="KSO_WM_UNIT_INDEX" val="1"/>
  <p:tag name="KSO_WM_UNIT_ID" val="chip20223738_1*i*1"/>
  <p:tag name="KSO_WM_BEAUTIFY_FLAG" val="#wm#"/>
  <p:tag name="KSO_WM_TAG_VERSION" val="1.0"/>
  <p:tag name="KSO_WM_CHIP_GROUPID" val="62d0f2f102b43a043db2182f"/>
  <p:tag name="KSO_WM_CHIP_XID" val="62d0f33b02b43a043db21b95"/>
  <p:tag name="KSO_WM_UNIT_DEC_AREA_ID" val="f4259d1a33a6470eba4725368e81d19a"/>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da2a90eaecde45baaedcd76ff2836891"/>
  <p:tag name="KSO_WM_SLIDE_BACKGROUND_TYPE" val="general"/>
  <p:tag name="WM_BEAUTIFY_SHAPE_IDENTITY" val="{3d3f9790-8aa7-472d-bf4d-75a46091dc90}"/>
</p:tagLst>
</file>

<file path=ppt/tags/tag225.xml><?xml version="1.0" encoding="utf-8"?>
<p:tagLst xmlns:p="http://schemas.openxmlformats.org/presentationml/2006/main">
  <p:tag name="KSO_WM_SLIDE_BK_DARK_LIGHT" val=""/>
  <p:tag name="KSO_WM_SLIDE_BACKGROUND_TYPE" val="general"/>
</p:tagLst>
</file>

<file path=ppt/tags/tag226.xml><?xml version="1.0" encoding="utf-8"?>
<p:tagLst xmlns:p="http://schemas.openxmlformats.org/presentationml/2006/main">
  <p:tag name="KSO_WM_UNIT_SUBTYPE" val="v"/>
  <p:tag name="KSO_WM_TEMPLATE_CATEGORY" val="chip"/>
  <p:tag name="KSO_WM_TEMPLATE_INDEX" val="20223738"/>
  <p:tag name="KSO_WM_UNIT_TYPE" val="i"/>
  <p:tag name="KSO_WM_UNIT_INDEX" val="1"/>
  <p:tag name="KSO_WM_UNIT_ID" val="chip20223738_1*i*1"/>
  <p:tag name="KSO_WM_BEAUTIFY_FLAG" val="#wm#"/>
  <p:tag name="KSO_WM_TAG_VERSION" val="1.0"/>
  <p:tag name="KSO_WM_CHIP_GROUPID" val="62d0f2f102b43a043db2182f"/>
  <p:tag name="KSO_WM_CHIP_XID" val="62d0f33b02b43a043db21b95"/>
  <p:tag name="KSO_WM_UNIT_DEC_AREA_ID" val="f4259d1a33a6470eba4725368e81d19a"/>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da2a90eaecde45baaedcd76ff2836891"/>
  <p:tag name="KSO_WM_SLIDE_BACKGROUND_TYPE" val="general"/>
  <p:tag name="WM_BEAUTIFY_SHAPE_IDENTITY" val="{3d3f9790-8aa7-472d-bf4d-75a46091dc90}"/>
</p:tagLst>
</file>

<file path=ppt/tags/tag227.xml><?xml version="1.0" encoding="utf-8"?>
<p:tagLst xmlns:p="http://schemas.openxmlformats.org/presentationml/2006/main">
  <p:tag name="KSO_WM_SLIDE_BK_DARK_LIGHT" val=""/>
  <p:tag name="KSO_WM_SLIDE_BACKGROUND_TYPE" val="general"/>
</p:tagLst>
</file>

<file path=ppt/tags/tag228.xml><?xml version="1.0" encoding="utf-8"?>
<p:tagLst xmlns:p="http://schemas.openxmlformats.org/presentationml/2006/main">
  <p:tag name="KSO_WM_UNIT_SUBTYPE" val="v"/>
  <p:tag name="KSO_WM_TEMPLATE_CATEGORY" val="chip"/>
  <p:tag name="KSO_WM_TEMPLATE_INDEX" val="20223738"/>
  <p:tag name="KSO_WM_UNIT_TYPE" val="i"/>
  <p:tag name="KSO_WM_UNIT_INDEX" val="1"/>
  <p:tag name="KSO_WM_UNIT_ID" val="chip20223738_1*i*1"/>
  <p:tag name="KSO_WM_BEAUTIFY_FLAG" val="#wm#"/>
  <p:tag name="KSO_WM_TAG_VERSION" val="1.0"/>
  <p:tag name="KSO_WM_CHIP_GROUPID" val="62d0f2f102b43a043db2182f"/>
  <p:tag name="KSO_WM_CHIP_XID" val="62d0f33b02b43a043db21b95"/>
  <p:tag name="KSO_WM_UNIT_DEC_AREA_ID" val="f4259d1a33a6470eba4725368e81d19a"/>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da2a90eaecde45baaedcd76ff2836891"/>
  <p:tag name="KSO_WM_SLIDE_BACKGROUND_TYPE" val="general"/>
  <p:tag name="WM_BEAUTIFY_SHAPE_IDENTITY" val="{3d3f9790-8aa7-472d-bf4d-75a46091dc90}"/>
</p:tagLst>
</file>

<file path=ppt/tags/tag229.xml><?xml version="1.0" encoding="utf-8"?>
<p:tagLst xmlns:p="http://schemas.openxmlformats.org/presentationml/2006/main">
  <p:tag name="KSO_WM_SLIDE_BK_DARK_LIGHT" val=""/>
  <p:tag name="KSO_WM_SLIDE_BACKGROUND_TYPE" val="general"/>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0.xml><?xml version="1.0" encoding="utf-8"?>
<p:tagLst xmlns:p="http://schemas.openxmlformats.org/presentationml/2006/main">
  <p:tag name="KSO_WM_UNIT_SUBTYPE" val="v"/>
  <p:tag name="KSO_WM_TEMPLATE_CATEGORY" val="chip"/>
  <p:tag name="KSO_WM_TEMPLATE_INDEX" val="20223738"/>
  <p:tag name="KSO_WM_UNIT_TYPE" val="i"/>
  <p:tag name="KSO_WM_UNIT_INDEX" val="1"/>
  <p:tag name="KSO_WM_UNIT_ID" val="chip20223738_1*i*1"/>
  <p:tag name="KSO_WM_BEAUTIFY_FLAG" val="#wm#"/>
  <p:tag name="KSO_WM_TAG_VERSION" val="1.0"/>
  <p:tag name="KSO_WM_CHIP_GROUPID" val="62d0f2f102b43a043db2182f"/>
  <p:tag name="KSO_WM_CHIP_XID" val="62d0f33b02b43a043db21b95"/>
  <p:tag name="KSO_WM_UNIT_DEC_AREA_ID" val="f4259d1a33a6470eba4725368e81d19a"/>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da2a90eaecde45baaedcd76ff2836891"/>
  <p:tag name="KSO_WM_SLIDE_BACKGROUND_TYPE" val="general"/>
  <p:tag name="WM_BEAUTIFY_SHAPE_IDENTITY" val="{3d3f9790-8aa7-472d-bf4d-75a46091dc90}"/>
</p:tagLst>
</file>

<file path=ppt/tags/tag231.xml><?xml version="1.0" encoding="utf-8"?>
<p:tagLst xmlns:p="http://schemas.openxmlformats.org/presentationml/2006/main">
  <p:tag name="KSO_WM_SLIDE_BK_DARK_LIGHT" val=""/>
  <p:tag name="KSO_WM_SLIDE_BACKGROUND_TYPE" val="general"/>
</p:tagLst>
</file>

<file path=ppt/tags/tag232.xml><?xml version="1.0" encoding="utf-8"?>
<p:tagLst xmlns:p="http://schemas.openxmlformats.org/presentationml/2006/main">
  <p:tag name="KSO_WM_UNIT_SUBTYPE" val="v"/>
  <p:tag name="KSO_WM_TEMPLATE_CATEGORY" val="chip"/>
  <p:tag name="KSO_WM_TEMPLATE_INDEX" val="20223738"/>
  <p:tag name="KSO_WM_UNIT_TYPE" val="i"/>
  <p:tag name="KSO_WM_UNIT_INDEX" val="1"/>
  <p:tag name="KSO_WM_UNIT_ID" val="chip20223738_1*i*1"/>
  <p:tag name="KSO_WM_BEAUTIFY_FLAG" val="#wm#"/>
  <p:tag name="KSO_WM_TAG_VERSION" val="1.0"/>
  <p:tag name="KSO_WM_CHIP_GROUPID" val="62d0f2f102b43a043db2182f"/>
  <p:tag name="KSO_WM_CHIP_XID" val="62d0f33b02b43a043db21b95"/>
  <p:tag name="KSO_WM_UNIT_DEC_AREA_ID" val="f4259d1a33a6470eba4725368e81d19a"/>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da2a90eaecde45baaedcd76ff2836891"/>
  <p:tag name="KSO_WM_SLIDE_BACKGROUND_TYPE" val="general"/>
  <p:tag name="WM_BEAUTIFY_SHAPE_IDENTITY" val="{3d3f9790-8aa7-472d-bf4d-75a46091dc90}"/>
</p:tagLst>
</file>

<file path=ppt/tags/tag233.xml><?xml version="1.0" encoding="utf-8"?>
<p:tagLst xmlns:p="http://schemas.openxmlformats.org/presentationml/2006/main">
  <p:tag name="KSO_WM_SLIDE_BK_DARK_LIGHT" val=""/>
  <p:tag name="KSO_WM_SLIDE_BACKGROUND_TYPE" val="general"/>
</p:tagLst>
</file>

<file path=ppt/tags/tag234.xml><?xml version="1.0" encoding="utf-8"?>
<p:tagLst xmlns:p="http://schemas.openxmlformats.org/presentationml/2006/main">
  <p:tag name="KSO_WM_UNIT_SUBTYPE" val="v"/>
  <p:tag name="KSO_WM_TEMPLATE_CATEGORY" val="chip"/>
  <p:tag name="KSO_WM_TEMPLATE_INDEX" val="20223738"/>
  <p:tag name="KSO_WM_UNIT_TYPE" val="i"/>
  <p:tag name="KSO_WM_UNIT_INDEX" val="1"/>
  <p:tag name="KSO_WM_UNIT_ID" val="chip20223738_1*i*1"/>
  <p:tag name="KSO_WM_BEAUTIFY_FLAG" val="#wm#"/>
  <p:tag name="KSO_WM_TAG_VERSION" val="1.0"/>
  <p:tag name="KSO_WM_CHIP_GROUPID" val="62d0f2f102b43a043db2182f"/>
  <p:tag name="KSO_WM_CHIP_XID" val="62d0f33b02b43a043db21b95"/>
  <p:tag name="KSO_WM_UNIT_DEC_AREA_ID" val="f4259d1a33a6470eba4725368e81d19a"/>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da2a90eaecde45baaedcd76ff2836891"/>
  <p:tag name="KSO_WM_SLIDE_BACKGROUND_TYPE" val="general"/>
  <p:tag name="WM_BEAUTIFY_SHAPE_IDENTITY" val="{3d3f9790-8aa7-472d-bf4d-75a46091dc90}"/>
</p:tagLst>
</file>

<file path=ppt/tags/tag235.xml><?xml version="1.0" encoding="utf-8"?>
<p:tagLst xmlns:p="http://schemas.openxmlformats.org/presentationml/2006/main">
  <p:tag name="KSO_WM_SLIDE_BK_DARK_LIGHT" val=""/>
  <p:tag name="KSO_WM_SLIDE_BACKGROUND_TYPE" val="general"/>
</p:tagLst>
</file>

<file path=ppt/tags/tag236.xml><?xml version="1.0" encoding="utf-8"?>
<p:tagLst xmlns:p="http://schemas.openxmlformats.org/presentationml/2006/main">
  <p:tag name="KSO_WM_UNIT_SUBTYPE" val="v"/>
  <p:tag name="KSO_WM_TEMPLATE_CATEGORY" val="chip"/>
  <p:tag name="KSO_WM_TEMPLATE_INDEX" val="20223738"/>
  <p:tag name="KSO_WM_UNIT_TYPE" val="i"/>
  <p:tag name="KSO_WM_UNIT_INDEX" val="1"/>
  <p:tag name="KSO_WM_UNIT_ID" val="chip20223738_1*i*1"/>
  <p:tag name="KSO_WM_BEAUTIFY_FLAG" val="#wm#"/>
  <p:tag name="KSO_WM_TAG_VERSION" val="1.0"/>
  <p:tag name="KSO_WM_CHIP_GROUPID" val="62d0f2f102b43a043db2182f"/>
  <p:tag name="KSO_WM_CHIP_XID" val="62d0f33b02b43a043db21b95"/>
  <p:tag name="KSO_WM_UNIT_DEC_AREA_ID" val="f4259d1a33a6470eba4725368e81d19a"/>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da2a90eaecde45baaedcd76ff2836891"/>
  <p:tag name="KSO_WM_SLIDE_BACKGROUND_TYPE" val="general"/>
  <p:tag name="WM_BEAUTIFY_SHAPE_IDENTITY" val="{3d3f9790-8aa7-472d-bf4d-75a46091dc90}"/>
</p:tagLst>
</file>

<file path=ppt/tags/tag237.xml><?xml version="1.0" encoding="utf-8"?>
<p:tagLst xmlns:p="http://schemas.openxmlformats.org/presentationml/2006/main">
  <p:tag name="KSO_WM_SLIDE_BK_DARK_LIGHT" val=""/>
  <p:tag name="KSO_WM_SLIDE_BACKGROUND_TYPE" val="general"/>
</p:tagLst>
</file>

<file path=ppt/tags/tag238.xml><?xml version="1.0" encoding="utf-8"?>
<p:tagLst xmlns:p="http://schemas.openxmlformats.org/presentationml/2006/main">
  <p:tag name="KSO_WM_UNIT_SUBTYPE" val="v"/>
  <p:tag name="KSO_WM_TEMPLATE_CATEGORY" val="chip"/>
  <p:tag name="KSO_WM_TEMPLATE_INDEX" val="20223738"/>
  <p:tag name="KSO_WM_UNIT_TYPE" val="i"/>
  <p:tag name="KSO_WM_UNIT_INDEX" val="1"/>
  <p:tag name="KSO_WM_UNIT_ID" val="chip20223738_1*i*1"/>
  <p:tag name="KSO_WM_BEAUTIFY_FLAG" val="#wm#"/>
  <p:tag name="KSO_WM_TAG_VERSION" val="1.0"/>
  <p:tag name="KSO_WM_CHIP_GROUPID" val="62d0f2f102b43a043db2182f"/>
  <p:tag name="KSO_WM_CHIP_XID" val="62d0f33b02b43a043db21b95"/>
  <p:tag name="KSO_WM_UNIT_DEC_AREA_ID" val="f4259d1a33a6470eba4725368e81d19a"/>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da2a90eaecde45baaedcd76ff2836891"/>
  <p:tag name="KSO_WM_SLIDE_BACKGROUND_TYPE" val="general"/>
  <p:tag name="WM_BEAUTIFY_SHAPE_IDENTITY" val="{3d3f9790-8aa7-472d-bf4d-75a46091dc90}"/>
</p:tagLst>
</file>

<file path=ppt/tags/tag239.xml><?xml version="1.0" encoding="utf-8"?>
<p:tagLst xmlns:p="http://schemas.openxmlformats.org/presentationml/2006/main">
  <p:tag name="KSO_WM_SLIDE_BK_DARK_LIGHT" val=""/>
  <p:tag name="KSO_WM_SLIDE_BACKGROUND_TYPE" val="general"/>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0.xml><?xml version="1.0" encoding="utf-8"?>
<p:tagLst xmlns:p="http://schemas.openxmlformats.org/presentationml/2006/main">
  <p:tag name="KSO_WM_UNIT_SUBTYPE" val="v"/>
  <p:tag name="KSO_WM_TEMPLATE_CATEGORY" val="chip"/>
  <p:tag name="KSO_WM_TEMPLATE_INDEX" val="20223738"/>
  <p:tag name="KSO_WM_UNIT_TYPE" val="i"/>
  <p:tag name="KSO_WM_UNIT_INDEX" val="1"/>
  <p:tag name="KSO_WM_UNIT_ID" val="chip20223738_1*i*1"/>
  <p:tag name="KSO_WM_BEAUTIFY_FLAG" val="#wm#"/>
  <p:tag name="KSO_WM_TAG_VERSION" val="1.0"/>
  <p:tag name="KSO_WM_CHIP_GROUPID" val="62d0f2f102b43a043db2182f"/>
  <p:tag name="KSO_WM_CHIP_XID" val="62d0f33b02b43a043db21b95"/>
  <p:tag name="KSO_WM_UNIT_DEC_AREA_ID" val="f4259d1a33a6470eba4725368e81d19a"/>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da2a90eaecde45baaedcd76ff2836891"/>
  <p:tag name="KSO_WM_SLIDE_BACKGROUND_TYPE" val="general"/>
  <p:tag name="WM_BEAUTIFY_SHAPE_IDENTITY" val="{3d3f9790-8aa7-472d-bf4d-75a46091dc90}"/>
</p:tagLst>
</file>

<file path=ppt/tags/tag241.xml><?xml version="1.0" encoding="utf-8"?>
<p:tagLst xmlns:p="http://schemas.openxmlformats.org/presentationml/2006/main">
  <p:tag name="KSO_WM_SLIDE_BK_DARK_LIGHT" val=""/>
  <p:tag name="KSO_WM_SLIDE_BACKGROUND_TYPE" val="general"/>
</p:tagLst>
</file>

<file path=ppt/tags/tag242.xml><?xml version="1.0" encoding="utf-8"?>
<p:tagLst xmlns:p="http://schemas.openxmlformats.org/presentationml/2006/main">
  <p:tag name="KSO_WM_UNIT_SUBTYPE" val="v"/>
  <p:tag name="KSO_WM_TEMPLATE_CATEGORY" val="chip"/>
  <p:tag name="KSO_WM_TEMPLATE_INDEX" val="20223738"/>
  <p:tag name="KSO_WM_UNIT_TYPE" val="i"/>
  <p:tag name="KSO_WM_UNIT_INDEX" val="1"/>
  <p:tag name="KSO_WM_UNIT_ID" val="chip20223738_1*i*1"/>
  <p:tag name="KSO_WM_BEAUTIFY_FLAG" val="#wm#"/>
  <p:tag name="KSO_WM_TAG_VERSION" val="1.0"/>
  <p:tag name="KSO_WM_CHIP_GROUPID" val="62d0f2f102b43a043db2182f"/>
  <p:tag name="KSO_WM_CHIP_XID" val="62d0f33b02b43a043db21b95"/>
  <p:tag name="KSO_WM_UNIT_DEC_AREA_ID" val="f4259d1a33a6470eba4725368e81d19a"/>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da2a90eaecde45baaedcd76ff2836891"/>
  <p:tag name="KSO_WM_SLIDE_BACKGROUND_TYPE" val="general"/>
  <p:tag name="WM_BEAUTIFY_SHAPE_IDENTITY" val="{3d3f9790-8aa7-472d-bf4d-75a46091dc90}"/>
</p:tagLst>
</file>

<file path=ppt/tags/tag243.xml><?xml version="1.0" encoding="utf-8"?>
<p:tagLst xmlns:p="http://schemas.openxmlformats.org/presentationml/2006/main">
  <p:tag name="KSO_WM_SLIDE_BK_DARK_LIGHT" val=""/>
  <p:tag name="KSO_WM_SLIDE_BACKGROUND_TYPE" val="general"/>
</p:tagLst>
</file>

<file path=ppt/tags/tag244.xml><?xml version="1.0" encoding="utf-8"?>
<p:tagLst xmlns:p="http://schemas.openxmlformats.org/presentationml/2006/main">
  <p:tag name="KSO_WM_UNIT_SUBTYPE" val="v"/>
  <p:tag name="KSO_WM_TEMPLATE_CATEGORY" val="chip"/>
  <p:tag name="KSO_WM_TEMPLATE_INDEX" val="20223738"/>
  <p:tag name="KSO_WM_UNIT_TYPE" val="i"/>
  <p:tag name="KSO_WM_UNIT_INDEX" val="1"/>
  <p:tag name="KSO_WM_UNIT_ID" val="chip20223738_1*i*1"/>
  <p:tag name="KSO_WM_BEAUTIFY_FLAG" val="#wm#"/>
  <p:tag name="KSO_WM_TAG_VERSION" val="1.0"/>
  <p:tag name="KSO_WM_CHIP_GROUPID" val="62d0f2f102b43a043db2182f"/>
  <p:tag name="KSO_WM_CHIP_XID" val="62d0f33b02b43a043db21b95"/>
  <p:tag name="KSO_WM_UNIT_DEC_AREA_ID" val="f4259d1a33a6470eba4725368e81d19a"/>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da2a90eaecde45baaedcd76ff2836891"/>
  <p:tag name="KSO_WM_SLIDE_BACKGROUND_TYPE" val="general"/>
  <p:tag name="WM_BEAUTIFY_SHAPE_IDENTITY" val="{3d3f9790-8aa7-472d-bf4d-75a46091dc90}"/>
</p:tagLst>
</file>

<file path=ppt/tags/tag245.xml><?xml version="1.0" encoding="utf-8"?>
<p:tagLst xmlns:p="http://schemas.openxmlformats.org/presentationml/2006/main">
  <p:tag name="KSO_WM_SLIDE_BK_DARK_LIGHT" val=""/>
  <p:tag name="KSO_WM_SLIDE_BACKGROUND_TYPE" val="general"/>
</p:tagLst>
</file>

<file path=ppt/tags/tag246.xml><?xml version="1.0" encoding="utf-8"?>
<p:tagLst xmlns:p="http://schemas.openxmlformats.org/presentationml/2006/main">
  <p:tag name="COMMONDATA" val="eyJoZGlkIjoiY2ZiMDAyNTVhNDgzZDY2NTQ2ZWNlMDA3MmNiNTBjZGQifQ=="/>
  <p:tag name="KSO_WPP_MARK_KEY" val="f8fac699-eb87-48ac-a781-62bf99987271"/>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6579"/>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6579"/>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TAG_VERSION" val="1.0"/>
  <p:tag name="KSO_WM_BEAUTIFY_FLAG" val="#wm#"/>
  <p:tag name="KSO_WM_COMBINE_RELATE_SLIDE_ID" val="custom925310_1"/>
  <p:tag name="KSO_WM_TEMPLATE_CATEGORY" val="custom"/>
  <p:tag name="KSO_WM_TEMPLATE_INDEX" val="20196579"/>
  <p:tag name="KSO_WM_TEMPLATE_SUBCATEGORY" val="0"/>
  <p:tag name="KSO_WM_TEMPLATE_THUMBS_INDEX" val="1"/>
</p:tagLst>
</file>

<file path=ppt/tags/tag71.xml><?xml version="1.0" encoding="utf-8"?>
<p:tagLst xmlns:p="http://schemas.openxmlformats.org/presentationml/2006/main">
  <p:tag name="KSO_WM_UNIT_SUBTYPE" val="v"/>
  <p:tag name="KSO_WM_TEMPLATE_CATEGORY" val="chip"/>
  <p:tag name="KSO_WM_TEMPLATE_INDEX" val="20223738"/>
  <p:tag name="KSO_WM_UNIT_TYPE" val="i"/>
  <p:tag name="KSO_WM_UNIT_INDEX" val="1"/>
  <p:tag name="KSO_WM_UNIT_ID" val="chip20223738_10*i*1"/>
  <p:tag name="KSO_WM_BEAUTIFY_FLAG" val="#wm#"/>
  <p:tag name="KSO_WM_TAG_VERSION" val="1.0"/>
  <p:tag name="KSO_WM_CHIP_GROUPID" val="62d0f2f102b43a043db2182f"/>
  <p:tag name="KSO_WM_CHIP_XID" val="62d0f33b02b43a043db21ce5"/>
  <p:tag name="KSO_WM_UNIT_DEC_AREA_ID" val="c176f09f84124c259480c42516705e79"/>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758f4dd802cd4e05a054064f2fbe0d46"/>
</p:tagLst>
</file>

<file path=ppt/tags/tag72.xml><?xml version="1.0" encoding="utf-8"?>
<p:tagLst xmlns:p="http://schemas.openxmlformats.org/presentationml/2006/main">
  <p:tag name="KSO_WM_UNIT_SUBTYPE" val="t"/>
  <p:tag name="KSO_WM_TEMPLATE_CATEGORY" val="chip"/>
  <p:tag name="KSO_WM_TEMPLATE_INDEX" val="20223738"/>
  <p:tag name="KSO_WM_UNIT_TYPE" val="i"/>
  <p:tag name="KSO_WM_UNIT_INDEX" val="1"/>
  <p:tag name="KSO_WM_UNIT_ID" val="chip20223738_12*i*1"/>
  <p:tag name="KSO_WM_BEAUTIFY_FLAG" val="#wm#"/>
  <p:tag name="KSO_WM_TAG_VERSION" val="1.0"/>
  <p:tag name="KSO_WM_CHIP_GROUPID" val="62d0f2f102b43a043db2182f"/>
  <p:tag name="KSO_WM_CHIP_XID" val="62d0f33b02b43a043db21ce0"/>
  <p:tag name="KSO_WM_UNIT_DEC_AREA_ID" val="eb6a3007277e46d4a1275e6e8d03a536"/>
  <p:tag name="KSO_WM_CHIP_FILLAREA_FILL_RULE" val="{&quot;fill_align&quot;:&quot;lb&quot;,&quot;fill_effect&quot;:[],&quot;fill_mode&quot;:&quot;adaptive&quot;,&quot;sacle_strategy&quot;:&quot;stretch&quot;}"/>
  <p:tag name="KSO_WM_UNIT_DEC_SUPPORTCHANGEPIC" val="0"/>
  <p:tag name="KSO_WM_UNIT_DEC_CHANGEPICRESERVED" val="1"/>
  <p:tag name="KSO_WM_ASSEMBLE_CHIP_INDEX" val="757340de39e947efa6b0ec2e7d429a84"/>
</p:tagLst>
</file>

<file path=ppt/tags/tag73.xml><?xml version="1.0" encoding="utf-8"?>
<p:tagLst xmlns:p="http://schemas.openxmlformats.org/presentationml/2006/main">
  <p:tag name="KSO_WM_UNIT_SUBTYPE" val="t"/>
  <p:tag name="KSO_WM_TEMPLATE_CATEGORY" val="chip"/>
  <p:tag name="KSO_WM_TEMPLATE_INDEX" val="20223738"/>
  <p:tag name="KSO_WM_UNIT_TYPE" val="i"/>
  <p:tag name="KSO_WM_UNIT_INDEX" val="1"/>
  <p:tag name="KSO_WM_UNIT_ID" val="chip20223738_11*i*1"/>
  <p:tag name="KSO_WM_BEAUTIFY_FLAG" val="#wm#"/>
  <p:tag name="KSO_WM_TAG_VERSION" val="1.0"/>
  <p:tag name="KSO_WM_CHIP_GROUPID" val="62d0f2f102b43a043db2182f"/>
  <p:tag name="KSO_WM_CHIP_XID" val="62d0f33b02b43a043db21cdd"/>
  <p:tag name="KSO_WM_UNIT_DEC_AREA_ID" val="7a081b9501d1439eab60e5d2db13b671"/>
  <p:tag name="KSO_WM_CHIP_FILLAREA_FILL_RULE" val="{&quot;fill_align&quot;:&quot;rt&quot;,&quot;fill_effect&quot;:[],&quot;fill_mode&quot;:&quot;adaptive&quot;,&quot;sacle_strategy&quot;:&quot;stretch&quot;}"/>
  <p:tag name="KSO_WM_UNIT_DEC_SUPPORTCHANGEPIC" val="0"/>
  <p:tag name="KSO_WM_UNIT_DEC_CHANGEPICRESERVED" val="1"/>
  <p:tag name="KSO_WM_ASSEMBLE_CHIP_INDEX" val="5de06b430f0649938db7a1790cfbf42b"/>
</p:tagLst>
</file>

<file path=ppt/tags/tag74.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75.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76.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23738_1*i*1"/>
  <p:tag name="KSO_WM_TEMPLATE_CATEGORY" val="custom"/>
  <p:tag name="KSO_WM_TEMPLATE_INDEX" val="20223738"/>
  <p:tag name="KSO_WM_UNIT_LAYERLEVEL" val="1"/>
  <p:tag name="KSO_WM_TAG_VERSION" val="1.0"/>
  <p:tag name="KSO_WM_BEAUTIFY_FLAG" val="#wm#"/>
  <p:tag name="KSO_WM_UNIT_BLOCK" val="0"/>
  <p:tag name="KSO_WM_UNIT_SM_LIMIT_TYPE" val="0"/>
  <p:tag name="KSO_WM_UNIT_DEC_AREA_ID" val="498dba03d49e41d2a9bc308ba605e173"/>
  <p:tag name="KSO_WM_UNIT_DECORATE_INFO" val="{&quot;DecorateInfoH&quot;:{&quot;IsAbs&quot;:true},&quot;DecorateInfoW&quot;:{&quot;IsAbs&quot;:true},&quot;DecorateInfoX&quot;:{&quot;IsAbs&quot;:true,&quot;Pos&quot;:1},&quot;DecorateInfoY&quot;:{&quot;IsAbs&quot;:true,&quot;Pos&quot;:1},&quot;ReferentInfo&quot;:{&quot;Id&quot;:&quot;b71690a8bfdd47fe97592214e90477e3&quot;,&quot;X&quot;:{&quot;Pos&quot;:1},&quot;Y&quot;:{&quot;Pos&quot;:1}},&quot;whChangeMode&quot;:0}"/>
  <p:tag name="KSO_WM_CHIP_GROUPID" val="6184fc6504b8904ebc644dba"/>
  <p:tag name="KSO_WM_CHIP_XID" val="6184fc6504b8904ebc644db7"/>
  <p:tag name="KSO_WM_CHIP_FILLAREA_FILL_RULE" val="{&quot;fill_align&quot;:&quot;cb&quot;,&quot;fill_mode&quot;:&quot;adaptive&quot;,&quot;sacle_strategy&quot;:&quot;smart&quot;}"/>
  <p:tag name="KSO_WM_UNIT_DEC_SUPPORTCHANGEPIC" val="0"/>
  <p:tag name="KSO_WM_UNIT_DEC_CHANGEPICRESERVED" val="0"/>
  <p:tag name="KSO_WM_ASSEMBLE_CHIP_INDEX" val="3971091b92194e1d98634984083844d0"/>
  <p:tag name="KSO_WM_UNIT_FILL_FORE_SCHEMECOLOR_INDEX_BRIGHTNESS" val="0"/>
  <p:tag name="KSO_WM_UNIT_FILL_FORE_SCHEMECOLOR_INDEX" val="5"/>
  <p:tag name="KSO_WM_UNIT_FILL_TYPE" val="1"/>
  <p:tag name="KSO_WM_UNIT_VALUE" val="26"/>
  <p:tag name="KSO_WM_TEMPLATE_ASSEMBLE_XID" val="62d126ef02b43a043db32863"/>
  <p:tag name="KSO_WM_TEMPLATE_ASSEMBLE_GROUPID" val="62d0f2f102b43a043db2182f"/>
</p:tagLst>
</file>

<file path=ppt/tags/tag78.xml><?xml version="1.0" encoding="utf-8"?>
<p:tagLst xmlns:p="http://schemas.openxmlformats.org/presentationml/2006/main">
  <p:tag name="KSO_WM_UNIT_ISCONTENTSTITLE" val="0"/>
  <p:tag name="KSO_WM_UNIT_ISNUMDGMTITLE" val="0"/>
  <p:tag name="KSO_WM_UNIT_PRESET_TEXT" val="渐变风工作总结通用模版"/>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custom20223738_1*a*1"/>
  <p:tag name="KSO_WM_TEMPLATE_CATEGORY" val="custom"/>
  <p:tag name="KSO_WM_TEMPLATE_INDEX" val="20223738"/>
  <p:tag name="KSO_WM_UNIT_LAYERLEVEL" val="1"/>
  <p:tag name="KSO_WM_TAG_VERSION" val="1.0"/>
  <p:tag name="KSO_WM_BEAUTIFY_FLAG" val="#wm#"/>
  <p:tag name="KSO_WM_UNIT_DEFAULT_FONT" val="54;66;2"/>
  <p:tag name="KSO_WM_UNIT_BLOCK" val="0"/>
  <p:tag name="KSO_WM_UNIT_DEC_AREA_ID" val="ca976c790de54934b2ea34f8d25b258a"/>
  <p:tag name="KSO_WM_CHIP_GROUPID" val="6184fc6504b8904ebc644dba"/>
  <p:tag name="KSO_WM_CHIP_XID" val="6184fc6504b8904ebc644db7"/>
  <p:tag name="KSO_WM_CHIP_FILLAREA_FILL_RULE" val="{&quot;fill_align&quot;:&quot;cb&quot;,&quot;fill_mode&quot;:&quot;adaptive&quot;,&quot;sacle_strategy&quot;:&quot;smart&quot;}"/>
  <p:tag name="KSO_WM_ASSEMBLE_CHIP_INDEX" val="3971091b92194e1d98634984083844d0"/>
  <p:tag name="KSO_WM_UNIT_TEXT_FILL_FORE_SCHEMECOLOR_INDEX_BRIGHTNESS" val="0"/>
  <p:tag name="KSO_WM_UNIT_TEXT_FILL_FORE_SCHEMECOLOR_INDEX" val="5"/>
  <p:tag name="KSO_WM_UNIT_TEXT_FILL_TYPE" val="1"/>
  <p:tag name="KSO_WM_TEMPLATE_ASSEMBLE_XID" val="62d126ef02b43a043db32863"/>
  <p:tag name="KSO_WM_TEMPLATE_ASSEMBLE_GROUPID" val="62d0f2f102b43a043db2182f"/>
</p:tagLst>
</file>

<file path=ppt/tags/tag79.xml><?xml version="1.0" encoding="utf-8"?>
<p:tagLst xmlns:p="http://schemas.openxmlformats.org/presentationml/2006/main">
  <p:tag name="KSO_WM_UNIT_ISCONTENTSTITLE" val="0"/>
  <p:tag name="KSO_WM_UNIT_ISNUMDGMTITLE" val="0"/>
  <p:tag name="KSO_WM_UNIT_PRESET_TEXT" val="单击此处添加副标题"/>
  <p:tag name="KSO_WM_UNIT_NOCLEAR" val="0"/>
  <p:tag name="KSO_WM_UNIT_VALUE" val="74"/>
  <p:tag name="KSO_WM_UNIT_HIGHLIGHT" val="0"/>
  <p:tag name="KSO_WM_UNIT_COMPATIBLE" val="0"/>
  <p:tag name="KSO_WM_UNIT_DIAGRAM_ISNUMVISUAL" val="0"/>
  <p:tag name="KSO_WM_UNIT_DIAGRAM_ISREFERUNIT" val="0"/>
  <p:tag name="KSO_WM_UNIT_TYPE" val="b"/>
  <p:tag name="KSO_WM_UNIT_INDEX" val="1"/>
  <p:tag name="KSO_WM_UNIT_ID" val="custom20223738_1*b*1"/>
  <p:tag name="KSO_WM_TEMPLATE_CATEGORY" val="custom"/>
  <p:tag name="KSO_WM_TEMPLATE_INDEX" val="20223738"/>
  <p:tag name="KSO_WM_UNIT_LAYERLEVEL" val="1"/>
  <p:tag name="KSO_WM_TAG_VERSION" val="1.0"/>
  <p:tag name="KSO_WM_BEAUTIFY_FLAG" val="#wm#"/>
  <p:tag name="KSO_WM_UNIT_DEFAULT_FONT" val="20;22;2"/>
  <p:tag name="KSO_WM_UNIT_BLOCK" val="0"/>
  <p:tag name="KSO_WM_UNIT_DEC_AREA_ID" val="40359d306bb2459facb15c20b4bcfb4c"/>
  <p:tag name="KSO_WM_CHIP_GROUPID" val="6184fc6504b8904ebc644dba"/>
  <p:tag name="KSO_WM_CHIP_XID" val="6184fc6504b8904ebc644db7"/>
  <p:tag name="KSO_WM_CHIP_FILLAREA_FILL_RULE" val="{&quot;fill_align&quot;:&quot;cb&quot;,&quot;fill_mode&quot;:&quot;adaptive&quot;,&quot;sacle_strategy&quot;:&quot;smart&quot;}"/>
  <p:tag name="KSO_WM_ASSEMBLE_CHIP_INDEX" val="3971091b92194e1d98634984083844d0"/>
  <p:tag name="KSO_WM_UNIT_TEXT_FILL_FORE_SCHEMECOLOR_INDEX_BRIGHTNESS" val="0"/>
  <p:tag name="KSO_WM_UNIT_TEXT_FILL_FORE_SCHEMECOLOR_INDEX" val="5"/>
  <p:tag name="KSO_WM_UNIT_TEXT_FILL_TYPE" val="1"/>
  <p:tag name="KSO_WM_TEMPLATE_ASSEMBLE_XID" val="62d126ef02b43a043db32863"/>
  <p:tag name="KSO_WM_TEMPLATE_ASSEMBLE_GROUPID" val="62d0f2f102b43a043db2182f"/>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SUBTYPE" val="a"/>
  <p:tag name="KSO_WM_UNIT_PRESET_TEXT" val="单击此处添加正文，文字是您思想的提炼，为了演示发布的良好效果，请言简意赅地阐述您的观点。"/>
  <p:tag name="KSO_WM_UNIT_NOCLEAR" val="0"/>
  <p:tag name="KSO_WM_UNIT_VALUE" val="111"/>
  <p:tag name="KSO_WM_UNIT_HIGHLIGHT" val="0"/>
  <p:tag name="KSO_WM_UNIT_COMPATIBLE" val="0"/>
  <p:tag name="KSO_WM_UNIT_DIAGRAM_ISNUMVISUAL" val="0"/>
  <p:tag name="KSO_WM_UNIT_DIAGRAM_ISREFERUNIT" val="0"/>
  <p:tag name="KSO_WM_UNIT_TYPE" val="f"/>
  <p:tag name="KSO_WM_UNIT_INDEX" val="1"/>
  <p:tag name="KSO_WM_UNIT_ID" val="custom20223738_1*f*1"/>
  <p:tag name="KSO_WM_TEMPLATE_CATEGORY" val="custom"/>
  <p:tag name="KSO_WM_TEMPLATE_INDEX" val="20223738"/>
  <p:tag name="KSO_WM_UNIT_LAYERLEVEL" val="1"/>
  <p:tag name="KSO_WM_TAG_VERSION" val="1.0"/>
  <p:tag name="KSO_WM_BEAUTIFY_FLAG" val="#wm#"/>
  <p:tag name="KSO_WM_UNIT_DEFAULT_FONT" val="14;16;2"/>
  <p:tag name="KSO_WM_UNIT_BLOCK" val="0"/>
  <p:tag name="KSO_WM_UNIT_DEC_AREA_ID" val="9189477294c948e9a42e5e8c3de66bae"/>
  <p:tag name="KSO_WM_CHIP_GROUPID" val="6184fc6504b8904ebc644dba"/>
  <p:tag name="KSO_WM_CHIP_XID" val="6184fc6504b8904ebc644db7"/>
  <p:tag name="KSO_WM_CHIP_FILLAREA_FILL_RULE" val="{&quot;fill_align&quot;:&quot;cb&quot;,&quot;fill_mode&quot;:&quot;adaptive&quot;,&quot;sacle_strategy&quot;:&quot;smart&quot;}"/>
  <p:tag name="KSO_WM_ASSEMBLE_CHIP_INDEX" val="3971091b92194e1d98634984083844d0"/>
  <p:tag name="KSO_WM_UNIT_TEXT_FILL_FORE_SCHEMECOLOR_INDEX_BRIGHTNESS" val="0.15"/>
  <p:tag name="KSO_WM_UNIT_TEXT_FILL_FORE_SCHEMECOLOR_INDEX" val="13"/>
  <p:tag name="KSO_WM_UNIT_TEXT_FILL_TYPE" val="1"/>
  <p:tag name="KSO_WM_TEMPLATE_ASSEMBLE_XID" val="62d126ef02b43a043db32863"/>
  <p:tag name="KSO_WM_TEMPLATE_ASSEMBLE_GROUPID" val="62d0f2f102b43a043db2182f"/>
</p:tagLst>
</file>

<file path=ppt/tags/tag81.xml><?xml version="1.0" encoding="utf-8"?>
<p:tagLst xmlns:p="http://schemas.openxmlformats.org/presentationml/2006/main">
  <p:tag name="KSO_WM_UNIT_SUBTYPE" val="a"/>
  <p:tag name="KSO_WM_UNIT_PRESET_TEXT" val="演讲人姓名"/>
  <p:tag name="KSO_WM_UNIT_NOCLEAR" val="0"/>
  <p:tag name="KSO_WM_UNIT_VALUE" val="40"/>
  <p:tag name="KSO_WM_UNIT_HIGHLIGHT" val="0"/>
  <p:tag name="KSO_WM_UNIT_COMPATIBLE" val="0"/>
  <p:tag name="KSO_WM_UNIT_DIAGRAM_ISNUMVISUAL" val="0"/>
  <p:tag name="KSO_WM_UNIT_DIAGRAM_ISREFERUNIT" val="0"/>
  <p:tag name="KSO_WM_UNIT_TYPE" val="f"/>
  <p:tag name="KSO_WM_UNIT_INDEX" val="2"/>
  <p:tag name="KSO_WM_UNIT_ID" val="custom20223738_1*f*2"/>
  <p:tag name="KSO_WM_TEMPLATE_CATEGORY" val="custom"/>
  <p:tag name="KSO_WM_TEMPLATE_INDEX" val="20223738"/>
  <p:tag name="KSO_WM_UNIT_LAYERLEVEL" val="1"/>
  <p:tag name="KSO_WM_TAG_VERSION" val="1.0"/>
  <p:tag name="KSO_WM_BEAUTIFY_FLAG" val="#wm#"/>
  <p:tag name="KSO_WM_UNIT_DEFAULT_FONT" val="14;14;2"/>
  <p:tag name="KSO_WM_UNIT_BLOCK" val="0"/>
  <p:tag name="KSO_WM_UNIT_SM_LIMIT_TYPE" val="2"/>
  <p:tag name="KSO_WM_UNIT_DEC_AREA_ID" val="b71690a8bfdd47fe97592214e90477e3"/>
  <p:tag name="KSO_WM_UNIT_DECORATE_INFO" val="{&quot;DecorateInfoH&quot;:{&quot;IsAbs&quot;:false},&quot;DecorateInfoW&quot;:{&quot;IsAbs&quot;:false},&quot;DecorateInfoX&quot;:{&quot;IsAbs&quot;:true,&quot;Pos&quot;:1},&quot;DecorateInfoY&quot;:{&quot;IsAbs&quot;:true,&quot;Pos&quot;:1},&quot;ReferentInfo&quot;:{&quot;Id&quot;:&quot;498dba03d49e41d2a9bc308ba605e173&quot;,&quot;X&quot;:{&quot;Pos&quot;:1},&quot;Y&quot;:{&quot;Pos&quot;:1}},&quot;whChangeMode&quot;:1}"/>
  <p:tag name="KSO_WM_CHIP_GROUPID" val="6184fc6504b8904ebc644dba"/>
  <p:tag name="KSO_WM_CHIP_XID" val="6184fc6504b8904ebc644db7"/>
  <p:tag name="KSO_WM_CHIP_FILLAREA_FILL_RULE" val="{&quot;fill_align&quot;:&quot;cb&quot;,&quot;fill_mode&quot;:&quot;adaptive&quot;,&quot;sacle_strategy&quot;:&quot;smart&quot;}"/>
  <p:tag name="KSO_WM_ASSEMBLE_CHIP_INDEX" val="3971091b92194e1d98634984083844d0"/>
  <p:tag name="KSO_WM_UNIT_TEXT_FILL_FORE_SCHEMECOLOR_INDEX_BRIGHTNESS" val="0"/>
  <p:tag name="KSO_WM_UNIT_TEXT_FILL_FORE_SCHEMECOLOR_INDEX" val="14"/>
  <p:tag name="KSO_WM_UNIT_TEXT_FILL_TYPE" val="1"/>
  <p:tag name="KSO_WM_TEMPLATE_ASSEMBLE_XID" val="62d126ef02b43a043db32863"/>
  <p:tag name="KSO_WM_TEMPLATE_ASSEMBLE_GROUPID" val="62d0f2f102b43a043db2182f"/>
</p:tagLst>
</file>

<file path=ppt/tags/tag82.xml><?xml version="1.0" encoding="utf-8"?>
<p:tagLst xmlns:p="http://schemas.openxmlformats.org/presentationml/2006/main">
  <p:tag name="KSO_WM_UNIT_SUBTYPE" val="v"/>
  <p:tag name="KSO_WM_TEMPLATE_CATEGORY" val="chip"/>
  <p:tag name="KSO_WM_TEMPLATE_INDEX" val="20223738"/>
  <p:tag name="KSO_WM_UNIT_TYPE" val="i"/>
  <p:tag name="KSO_WM_UNIT_INDEX" val="1"/>
  <p:tag name="KSO_WM_UNIT_ID" val="chip20223738_1*i*1"/>
  <p:tag name="KSO_WM_BEAUTIFY_FLAG" val="#wm#"/>
  <p:tag name="KSO_WM_TAG_VERSION" val="1.0"/>
  <p:tag name="KSO_WM_CHIP_GROUPID" val="62d0f2f102b43a043db2182f"/>
  <p:tag name="KSO_WM_CHIP_XID" val="62d0f33b02b43a043db21b95"/>
  <p:tag name="KSO_WM_UNIT_DEC_AREA_ID" val="f4259d1a33a6470eba4725368e81d19a"/>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da2a90eaecde45baaedcd76ff2836891"/>
</p:tagLst>
</file>

<file path=ppt/tags/tag83.xml><?xml version="1.0" encoding="utf-8"?>
<p:tagLst xmlns:p="http://schemas.openxmlformats.org/presentationml/2006/main">
  <p:tag name="KSO_WM_UNIT_SUBTYPE" val="w"/>
  <p:tag name="KSO_WM_TEMPLATE_CATEGORY" val="chip"/>
  <p:tag name="KSO_WM_TEMPLATE_INDEX" val="20223738"/>
  <p:tag name="KSO_WM_UNIT_TYPE" val="i"/>
  <p:tag name="KSO_WM_UNIT_INDEX" val="1"/>
  <p:tag name="KSO_WM_UNIT_ID" val="chip20223738_2*i*1"/>
  <p:tag name="KSO_WM_BEAUTIFY_FLAG" val="#wm#"/>
  <p:tag name="KSO_WM_TAG_VERSION" val="1.0"/>
  <p:tag name="KSO_WM_CHIP_GROUPID" val="62d0f2f102b43a043db2182f"/>
  <p:tag name="KSO_WM_CHIP_XID" val="62d0f33b02b43a043db21b83"/>
  <p:tag name="KSO_WM_UNIT_DEC_AREA_ID" val="37b023722e4a4fb5a48518c91fb21e74"/>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4cbc39aa88294f66991fa5d72bc0be6d"/>
</p:tagLst>
</file>

<file path=ppt/tags/tag8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6.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87.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88.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89.xml><?xml version="1.0" encoding="utf-8"?>
<p:tagLst xmlns:p="http://schemas.openxmlformats.org/presentationml/2006/main">
  <p:tag name="KSO_WM_UNIT_SUBTYPE" val="v"/>
  <p:tag name="KSO_WM_TEMPLATE_CATEGORY" val="chip"/>
  <p:tag name="KSO_WM_TEMPLATE_INDEX" val="20223738"/>
  <p:tag name="KSO_WM_UNIT_TYPE" val="i"/>
  <p:tag name="KSO_WM_UNIT_INDEX" val="1"/>
  <p:tag name="KSO_WM_UNIT_ID" val="chip20223738_3*i*1"/>
  <p:tag name="KSO_WM_BEAUTIFY_FLAG" val="#wm#"/>
  <p:tag name="KSO_WM_TAG_VERSION" val="1.0"/>
  <p:tag name="KSO_WM_CHIP_GROUPID" val="62d0f2f102b43a043db2182f"/>
  <p:tag name="KSO_WM_CHIP_XID" val="62d0f33b02b43a043db21afa"/>
  <p:tag name="KSO_WM_UNIT_DEC_AREA_ID" val="88b14fc736474aed9b8574a4fe08a420"/>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093bbd61f0a1486a95fb9131959d4fd8"/>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SUBTYPE" val="r"/>
  <p:tag name="KSO_WM_TEMPLATE_CATEGORY" val="chip"/>
  <p:tag name="KSO_WM_TEMPLATE_INDEX" val="20223738"/>
  <p:tag name="KSO_WM_UNIT_TYPE" val="i"/>
  <p:tag name="KSO_WM_UNIT_INDEX" val="1"/>
  <p:tag name="KSO_WM_UNIT_ID" val="chip20223738_4*i*1"/>
  <p:tag name="KSO_WM_BEAUTIFY_FLAG" val="#wm#"/>
  <p:tag name="KSO_WM_TAG_VERSION" val="1.0"/>
  <p:tag name="KSO_WM_CHIP_GROUPID" val="62d0f2f102b43a043db2182f"/>
  <p:tag name="KSO_WM_CHIP_XID" val="62d0f33b02b43a043db21a91"/>
  <p:tag name="KSO_WM_UNIT_DEC_AREA_ID" val="cb4b0b6ba5a3482a8d9967c498e11e01"/>
  <p:tag name="KSO_WM_CHIP_FILLAREA_FILL_RULE" val="{&quot;fill_align&quot;:&quot;cb&quot;,&quot;fill_effect&quot;:[],&quot;fill_mode&quot;:&quot;adaptive&quot;,&quot;sacle_strategy&quot;:&quot;stretch&quot;}"/>
  <p:tag name="KSO_WM_UNIT_DEC_SUPPORTCHANGEPIC" val="0"/>
  <p:tag name="KSO_WM_UNIT_DEC_CHANGEPICRESERVED" val="1"/>
  <p:tag name="KSO_WM_ASSEMBLE_CHIP_INDEX" val="e44ab283d8294055b481548842b93573"/>
</p:tagLst>
</file>

<file path=ppt/tags/tag91.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92.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93.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94.xml><?xml version="1.0" encoding="utf-8"?>
<p:tagLst xmlns:p="http://schemas.openxmlformats.org/presentationml/2006/main">
  <p:tag name="KSO_WM_UNIT_BLOCK" val="0"/>
  <p:tag name="KSO_WM_UNIT_DEC_AREA_ID" val="2b3559a4344846769e74ebb5496475a6"/>
  <p:tag name="KSO_WM_UNIT_HIGHLIGHT" val="0"/>
  <p:tag name="KSO_WM_UNIT_COMPATIBLE" val="0"/>
  <p:tag name="KSO_WM_UNIT_DIAGRAM_ISNUMVISUAL" val="0"/>
  <p:tag name="KSO_WM_UNIT_DIAGRAM_ISREFERUNIT" val="0"/>
  <p:tag name="KSO_WM_UNIT_TYPE" val="i"/>
  <p:tag name="KSO_WM_UNIT_INDEX" val="4"/>
  <p:tag name="KSO_WM_UNIT_ID" val="custom20223738_1*i*4"/>
  <p:tag name="KSO_WM_TEMPLATE_CATEGORY" val="custom"/>
  <p:tag name="KSO_WM_TEMPLATE_INDEX" val="20223738"/>
  <p:tag name="KSO_WM_UNIT_LAYERLEVEL" val="1"/>
  <p:tag name="KSO_WM_TAG_VERSION" val="1.0"/>
  <p:tag name="KSO_WM_BEAUTIFY_FLAG" val="#wm#"/>
  <p:tag name="KSO_WM_CHIP_GROUPID" val="619e077c56c5b5f57912a947"/>
  <p:tag name="KSO_WM_CHIP_XID" val="619e077c56c5b5f57912a944"/>
  <p:tag name="KSO_WM_CHIP_FILLAREA_FILL_RULE" val="{&quot;fill_align&quot;:&quot;lm&quot;,&quot;fill_mode&quot;:&quot;fix&quot;,&quot;sacle_strategy&quot;:&quot;smart&quot;}"/>
  <p:tag name="KSO_WM_UNIT_DEC_SUPPORTCHANGEPIC" val="0"/>
  <p:tag name="KSO_WM_UNIT_DEC_CHANGEPICRESERVED" val="0"/>
  <p:tag name="KSO_WM_ASSEMBLE_CHIP_INDEX" val="603f206520354cb9b2cd5394d139d8c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2d126ea02b43a043db32724"/>
  <p:tag name="KSO_WM_TEMPLATE_ASSEMBLE_GROUPID" val="62d0f2f102b43a043db2182f"/>
</p:tagLst>
</file>

<file path=ppt/tags/tag95.xml><?xml version="1.0" encoding="utf-8"?>
<p:tagLst xmlns:p="http://schemas.openxmlformats.org/presentationml/2006/main">
  <p:tag name="KSO_WM_UNIT_BLOCK" val="0"/>
  <p:tag name="KSO_WM_UNIT_DEC_AREA_ID" val="d72821403c584455b135c2067a1c6663"/>
  <p:tag name="KSO_WM_UNIT_HIGHLIGHT" val="0"/>
  <p:tag name="KSO_WM_UNIT_COMPATIBLE" val="0"/>
  <p:tag name="KSO_WM_UNIT_DIAGRAM_ISNUMVISUAL" val="0"/>
  <p:tag name="KSO_WM_UNIT_DIAGRAM_ISREFERUNIT" val="0"/>
  <p:tag name="KSO_WM_UNIT_TYPE" val="i"/>
  <p:tag name="KSO_WM_UNIT_INDEX" val="3"/>
  <p:tag name="KSO_WM_UNIT_ID" val="custom20223738_1*i*3"/>
  <p:tag name="KSO_WM_TEMPLATE_CATEGORY" val="custom"/>
  <p:tag name="KSO_WM_TEMPLATE_INDEX" val="20223738"/>
  <p:tag name="KSO_WM_UNIT_LAYERLEVEL" val="1"/>
  <p:tag name="KSO_WM_TAG_VERSION" val="1.0"/>
  <p:tag name="KSO_WM_BEAUTIFY_FLAG" val="#wm#"/>
  <p:tag name="KSO_WM_CHIP_GROUPID" val="619e077c56c5b5f57912a947"/>
  <p:tag name="KSO_WM_CHIP_XID" val="619e077c56c5b5f57912a944"/>
  <p:tag name="KSO_WM_CHIP_FILLAREA_FILL_RULE" val="{&quot;fill_align&quot;:&quot;lm&quot;,&quot;fill_mode&quot;:&quot;fix&quot;,&quot;sacle_strategy&quot;:&quot;smart&quot;}"/>
  <p:tag name="KSO_WM_UNIT_DEC_SUPPORTCHANGEPIC" val="0"/>
  <p:tag name="KSO_WM_UNIT_DEC_CHANGEPICRESERVED" val="0"/>
  <p:tag name="KSO_WM_ASSEMBLE_CHIP_INDEX" val="603f206520354cb9b2cd5394d139d8c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2d126ea02b43a043db32724"/>
  <p:tag name="KSO_WM_TEMPLATE_ASSEMBLE_GROUPID" val="62d0f2f102b43a043db2182f"/>
</p:tagLst>
</file>

<file path=ppt/tags/tag96.xml><?xml version="1.0" encoding="utf-8"?>
<p:tagLst xmlns:p="http://schemas.openxmlformats.org/presentationml/2006/main">
  <p:tag name="KSO_WM_UNIT_BLOCK" val="0"/>
  <p:tag name="KSO_WM_UNIT_DEC_AREA_ID" val="515914bd646248d6b6df538c7f456e26"/>
  <p:tag name="KSO_WM_UNIT_HIGHLIGHT" val="0"/>
  <p:tag name="KSO_WM_UNIT_COMPATIBLE" val="0"/>
  <p:tag name="KSO_WM_UNIT_DIAGRAM_ISNUMVISUAL" val="0"/>
  <p:tag name="KSO_WM_UNIT_DIAGRAM_ISREFERUNIT" val="0"/>
  <p:tag name="KSO_WM_UNIT_TYPE" val="i"/>
  <p:tag name="KSO_WM_UNIT_INDEX" val="2"/>
  <p:tag name="KSO_WM_UNIT_ID" val="custom20223738_1*i*2"/>
  <p:tag name="KSO_WM_TEMPLATE_CATEGORY" val="custom"/>
  <p:tag name="KSO_WM_TEMPLATE_INDEX" val="20223738"/>
  <p:tag name="KSO_WM_UNIT_LAYERLEVEL" val="1"/>
  <p:tag name="KSO_WM_TAG_VERSION" val="1.0"/>
  <p:tag name="KSO_WM_BEAUTIFY_FLAG" val="#wm#"/>
  <p:tag name="KSO_WM_CHIP_GROUPID" val="619e077c56c5b5f57912a947"/>
  <p:tag name="KSO_WM_CHIP_XID" val="619e077c56c5b5f57912a944"/>
  <p:tag name="KSO_WM_CHIP_FILLAREA_FILL_RULE" val="{&quot;fill_align&quot;:&quot;lm&quot;,&quot;fill_mode&quot;:&quot;fix&quot;,&quot;sacle_strategy&quot;:&quot;smart&quot;}"/>
  <p:tag name="KSO_WM_UNIT_DEC_SUPPORTCHANGEPIC" val="0"/>
  <p:tag name="KSO_WM_UNIT_DEC_CHANGEPICRESERVED" val="0"/>
  <p:tag name="KSO_WM_ASSEMBLE_CHIP_INDEX" val="603f206520354cb9b2cd5394d139d8c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2d126ea02b43a043db32724"/>
  <p:tag name="KSO_WM_TEMPLATE_ASSEMBLE_GROUPID" val="62d0f2f102b43a043db2182f"/>
</p:tagLst>
</file>

<file path=ppt/tags/tag97.xml><?xml version="1.0" encoding="utf-8"?>
<p:tagLst xmlns:p="http://schemas.openxmlformats.org/presentationml/2006/main">
  <p:tag name="KSO_WM_UNIT_BLOCK" val="0"/>
  <p:tag name="KSO_WM_UNIT_DEC_AREA_ID" val="1f9c29b1ce574a98a4bb0ae912b405c9"/>
  <p:tag name="KSO_WM_UNIT_HIGHLIGHT" val="0"/>
  <p:tag name="KSO_WM_UNIT_COMPATIBLE" val="0"/>
  <p:tag name="KSO_WM_UNIT_DIAGRAM_ISNUMVISUAL" val="0"/>
  <p:tag name="KSO_WM_UNIT_DIAGRAM_ISREFERUNIT" val="0"/>
  <p:tag name="KSO_WM_UNIT_TYPE" val="i"/>
  <p:tag name="KSO_WM_UNIT_INDEX" val="1"/>
  <p:tag name="KSO_WM_UNIT_ID" val="custom20223738_1*i*1"/>
  <p:tag name="KSO_WM_TEMPLATE_CATEGORY" val="custom"/>
  <p:tag name="KSO_WM_TEMPLATE_INDEX" val="20223738"/>
  <p:tag name="KSO_WM_UNIT_LAYERLEVEL" val="1"/>
  <p:tag name="KSO_WM_TAG_VERSION" val="1.0"/>
  <p:tag name="KSO_WM_BEAUTIFY_FLAG" val="#wm#"/>
  <p:tag name="KSO_WM_CHIP_GROUPID" val="619e077c56c5b5f57912a947"/>
  <p:tag name="KSO_WM_CHIP_XID" val="619e077c56c5b5f57912a944"/>
  <p:tag name="KSO_WM_CHIP_FILLAREA_FILL_RULE" val="{&quot;fill_align&quot;:&quot;lm&quot;,&quot;fill_mode&quot;:&quot;fix&quot;,&quot;sacle_strategy&quot;:&quot;smart&quot;}"/>
  <p:tag name="KSO_WM_UNIT_DEC_SUPPORTCHANGEPIC" val="0"/>
  <p:tag name="KSO_WM_UNIT_DEC_CHANGEPICRESERVED" val="0"/>
  <p:tag name="KSO_WM_ASSEMBLE_CHIP_INDEX" val="603f206520354cb9b2cd5394d139d8c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2d126ea02b43a043db32724"/>
  <p:tag name="KSO_WM_TEMPLATE_ASSEMBLE_GROUPID" val="62d0f2f102b43a043db2182f"/>
</p:tagLst>
</file>

<file path=ppt/tags/tag98.xml><?xml version="1.0" encoding="utf-8"?>
<p:tagLst xmlns:p="http://schemas.openxmlformats.org/presentationml/2006/main">
  <p:tag name="KSO_WM_UNIT_DEFAULT_FONT" val="18;20;2"/>
  <p:tag name="KSO_WM_UNIT_BLOCK" val="0"/>
  <p:tag name="KSO_WM_UNIT_DEC_AREA_ID" val="4793bdc15a3343f7bcab85bc20c41fd9"/>
  <p:tag name="KSO_WM_UNIT_SUBTYPE" val="a"/>
  <p:tag name="KSO_WM_UNIT_PRESET_TEXT" val="点击此处添加正文，文字是您思想的提炼，请言简意赅地阐述您的观点。"/>
  <p:tag name="KSO_WM_UNIT_NOCLEAR" val="0"/>
  <p:tag name="KSO_WM_UNIT_VALUE" val="45"/>
  <p:tag name="KSO_WM_UNIT_HIGHLIGHT" val="0"/>
  <p:tag name="KSO_WM_UNIT_COMPATIBLE" val="0"/>
  <p:tag name="KSO_WM_UNIT_DIAGRAM_ISNUMVISUAL" val="0"/>
  <p:tag name="KSO_WM_UNIT_DIAGRAM_ISREFERUNIT" val="0"/>
  <p:tag name="KSO_WM_UNIT_TYPE" val="f"/>
  <p:tag name="KSO_WM_UNIT_INDEX" val="1"/>
  <p:tag name="KSO_WM_UNIT_ID" val="custom20223738_1*f*1"/>
  <p:tag name="KSO_WM_TEMPLATE_CATEGORY" val="custom"/>
  <p:tag name="KSO_WM_TEMPLATE_INDEX" val="20223738"/>
  <p:tag name="KSO_WM_UNIT_LAYERLEVEL" val="1"/>
  <p:tag name="KSO_WM_TAG_VERSION" val="1.0"/>
  <p:tag name="KSO_WM_BEAUTIFY_FLAG" val="#wm#"/>
  <p:tag name="KSO_WM_CHIP_GROUPID" val="619e077c56c5b5f57912a947"/>
  <p:tag name="KSO_WM_CHIP_XID" val="619e077c56c5b5f57912a944"/>
  <p:tag name="KSO_WM_CHIP_FILLAREA_FILL_RULE" val="{&quot;fill_align&quot;:&quot;lm&quot;,&quot;fill_mode&quot;:&quot;fix&quot;,&quot;sacle_strategy&quot;:&quot;smart&quot;}"/>
  <p:tag name="KSO_WM_ASSEMBLE_CHIP_INDEX" val="603f206520354cb9b2cd5394d139d8c7"/>
  <p:tag name="KSO_WM_UNIT_TEXT_FILL_FORE_SCHEMECOLOR_INDEX_BRIGHTNESS" val="0.15"/>
  <p:tag name="KSO_WM_UNIT_TEXT_FILL_FORE_SCHEMECOLOR_INDEX" val="13"/>
  <p:tag name="KSO_WM_UNIT_TEXT_FILL_TYPE" val="1"/>
  <p:tag name="KSO_WM_TEMPLATE_ASSEMBLE_XID" val="62d126ea02b43a043db32724"/>
  <p:tag name="KSO_WM_TEMPLATE_ASSEMBLE_GROUPID" val="62d0f2f102b43a043db2182f"/>
</p:tagLst>
</file>

<file path=ppt/tags/tag99.xml><?xml version="1.0" encoding="utf-8"?>
<p:tagLst xmlns:p="http://schemas.openxmlformats.org/presentationml/2006/main">
  <p:tag name="KSO_WM_UNIT_DEFAULT_FONT" val="56;60;2"/>
  <p:tag name="KSO_WM_UNIT_BLOCK" val="0"/>
  <p:tag name="KSO_WM_UNIT_DEC_AREA_ID" val="be5e18370e75416cb0114d59ad6c4814"/>
  <p:tag name="KSO_WM_UNIT_ISCONTENTSTITLE" val="0"/>
  <p:tag name="KSO_WM_UNIT_ISNUMDGMTITLE" val="0"/>
  <p:tag name="KSO_WM_UNIT_PRESET_TEXT" val="添加标题"/>
  <p:tag name="KSO_WM_UNIT_NOCLEAR" val="0"/>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custom20223738_1*a*1"/>
  <p:tag name="KSO_WM_TEMPLATE_CATEGORY" val="custom"/>
  <p:tag name="KSO_WM_TEMPLATE_INDEX" val="20223738"/>
  <p:tag name="KSO_WM_UNIT_LAYERLEVEL" val="1"/>
  <p:tag name="KSO_WM_TAG_VERSION" val="1.0"/>
  <p:tag name="KSO_WM_BEAUTIFY_FLAG" val="#wm#"/>
  <p:tag name="KSO_WM_CHIP_GROUPID" val="619e077c56c5b5f57912a947"/>
  <p:tag name="KSO_WM_CHIP_XID" val="619e077c56c5b5f57912a944"/>
  <p:tag name="KSO_WM_CHIP_FILLAREA_FILL_RULE" val="{&quot;fill_align&quot;:&quot;lm&quot;,&quot;fill_mode&quot;:&quot;fix&quot;,&quot;sacle_strategy&quot;:&quot;smart&quot;}"/>
  <p:tag name="KSO_WM_ASSEMBLE_CHIP_INDEX" val="603f206520354cb9b2cd5394d139d8c7"/>
  <p:tag name="KSO_WM_UNIT_TEXT_FILL_FORE_SCHEMECOLOR_INDEX_BRIGHTNESS" val="0"/>
  <p:tag name="KSO_WM_UNIT_TEXT_FILL_FORE_SCHEMECOLOR_INDEX" val="5"/>
  <p:tag name="KSO_WM_UNIT_TEXT_FILL_TYPE" val="1"/>
  <p:tag name="KSO_WM_TEMPLATE_ASSEMBLE_XID" val="62d126ea02b43a043db32724"/>
  <p:tag name="KSO_WM_TEMPLATE_ASSEMBLE_GROUPID" val="62d0f2f102b43a043db2182f"/>
</p:tagLst>
</file>

<file path=ppt/theme/theme1.xml><?xml version="1.0" encoding="utf-8"?>
<a:theme xmlns:a="http://schemas.openxmlformats.org/drawingml/2006/main" name="Office 主题​​">
  <a:themeElements>
    <a:clrScheme name="自定义 4">
      <a:dk1>
        <a:srgbClr val="000000"/>
      </a:dk1>
      <a:lt1>
        <a:srgbClr val="FFFFFF"/>
      </a:lt1>
      <a:dk2>
        <a:srgbClr val="364048"/>
      </a:dk2>
      <a:lt2>
        <a:srgbClr val="8F7046"/>
      </a:lt2>
      <a:accent1>
        <a:srgbClr val="8F7046"/>
      </a:accent1>
      <a:accent2>
        <a:srgbClr val="C8AF92"/>
      </a:accent2>
      <a:accent3>
        <a:srgbClr val="C6BCB2"/>
      </a:accent3>
      <a:accent4>
        <a:srgbClr val="D7C9BC"/>
      </a:accent4>
      <a:accent5>
        <a:srgbClr val="364148"/>
      </a:accent5>
      <a:accent6>
        <a:srgbClr val="907046"/>
      </a:accent6>
      <a:hlink>
        <a:srgbClr val="D7C9BC"/>
      </a:hlink>
      <a:folHlink>
        <a:srgbClr val="BFBFBF"/>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Adjacency">
      <a:dk1>
        <a:srgbClr val="000000"/>
      </a:dk1>
      <a:lt1>
        <a:srgbClr val="FFFFFF"/>
      </a:lt1>
      <a:dk2>
        <a:srgbClr val="1300C8"/>
      </a:dk2>
      <a:lt2>
        <a:srgbClr val="4745E0"/>
      </a:lt2>
      <a:accent1>
        <a:srgbClr val="730DCC"/>
      </a:accent1>
      <a:accent2>
        <a:srgbClr val="B1BDFC"/>
      </a:accent2>
      <a:accent3>
        <a:srgbClr val="F1FBFE"/>
      </a:accent3>
      <a:accent4>
        <a:srgbClr val="6E3CFC"/>
      </a:accent4>
      <a:accent5>
        <a:srgbClr val="6087F9"/>
      </a:accent5>
      <a:accent6>
        <a:srgbClr val="A90CFC"/>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2117</Words>
  <Application>WPS 演示</Application>
  <PresentationFormat>宽屏</PresentationFormat>
  <Paragraphs>32</Paragraphs>
  <Slides>12</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12</vt:i4>
      </vt:variant>
    </vt:vector>
  </HeadingPairs>
  <TitlesOfParts>
    <vt:vector size="24" baseType="lpstr">
      <vt:lpstr>Arial</vt:lpstr>
      <vt:lpstr>宋体</vt:lpstr>
      <vt:lpstr>Wingdings</vt:lpstr>
      <vt:lpstr>微软雅黑</vt:lpstr>
      <vt:lpstr>汉仪霸蛮体 简</vt:lpstr>
      <vt:lpstr>Times New Roman</vt:lpstr>
      <vt:lpstr>汉仪中简黑简</vt:lpstr>
      <vt:lpstr>黑体</vt:lpstr>
      <vt:lpstr>Arial Unicode MS</vt:lpstr>
      <vt:lpstr>Calibri</vt:lpstr>
      <vt:lpstr>Office 主题​​</vt:lpstr>
      <vt:lpstr>1_Office 主题​​</vt:lpstr>
      <vt:lpstr>Analysis of State Spending Differences on Infrastructure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Yuxuan Liu</dc:creator>
  <cp:lastModifiedBy>From Zero to Zero</cp:lastModifiedBy>
  <cp:revision>3</cp:revision>
  <dcterms:created xsi:type="dcterms:W3CDTF">2022-12-05T14:29:00Z</dcterms:created>
  <dcterms:modified xsi:type="dcterms:W3CDTF">2022-12-05T22:36:53Z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7B139583305944D4A35AF7E8971B12EE</vt:lpwstr>
  </property>
  <property fmtid="{D5CDD505-2E9C-101B-9397-08002B2CF9AE}" pid="3" name="KSOProductBuildVer">
    <vt:lpwstr>2052-11.1.0.12763</vt:lpwstr>
  </property>
</Properties>
</file>