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jwayNgFSoZTKgjKHYOqnbwFbwx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a67741f5e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1a67741f5e5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a67741f5e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1a67741f5e5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a67741f5e5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a67741f5e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a67741f5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1a67741f5e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a67741f5e5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1a67741f5e5_2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b2ed77983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b2ed7798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1" name="Shape 11"/>
        <p:cNvGrpSpPr/>
        <p:nvPr/>
      </p:nvGrpSpPr>
      <p:grpSpPr>
        <a:xfrm>
          <a:off x="0" y="0"/>
          <a:ext cx="0" cy="0"/>
          <a:chOff x="0" y="0"/>
          <a:chExt cx="0" cy="0"/>
        </a:xfrm>
      </p:grpSpPr>
      <p:pic>
        <p:nvPicPr>
          <p:cNvPr descr="sADSWFQ_画板 1" id="12" name="Google Shape;12;p14"/>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descr="qw4ew_画板 1" id="13" name="Google Shape;13;p14"/>
          <p:cNvPicPr preferRelativeResize="0"/>
          <p:nvPr/>
        </p:nvPicPr>
        <p:blipFill rotWithShape="1">
          <a:blip r:embed="rId3">
            <a:alphaModFix/>
          </a:blip>
          <a:srcRect b="129" l="0" r="58927" t="51120"/>
          <a:stretch/>
        </p:blipFill>
        <p:spPr>
          <a:xfrm>
            <a:off x="0" y="3505902"/>
            <a:ext cx="5019670" cy="3352097"/>
          </a:xfrm>
          <a:prstGeom prst="rect">
            <a:avLst/>
          </a:prstGeom>
          <a:noFill/>
          <a:ln>
            <a:noFill/>
          </a:ln>
        </p:spPr>
      </p:pic>
      <p:pic>
        <p:nvPicPr>
          <p:cNvPr descr="D暗示法_画板 1" id="14" name="Google Shape;14;p14"/>
          <p:cNvPicPr preferRelativeResize="0"/>
          <p:nvPr/>
        </p:nvPicPr>
        <p:blipFill rotWithShape="1">
          <a:blip r:embed="rId4">
            <a:alphaModFix/>
          </a:blip>
          <a:srcRect b="56283" l="72302" r="0" t="0"/>
          <a:stretch/>
        </p:blipFill>
        <p:spPr>
          <a:xfrm>
            <a:off x="8751138" y="0"/>
            <a:ext cx="3440862" cy="3048565"/>
          </a:xfrm>
          <a:prstGeom prst="rect">
            <a:avLst/>
          </a:prstGeom>
          <a:noFill/>
          <a:ln>
            <a:noFill/>
          </a:ln>
        </p:spPr>
      </p:pic>
      <p:sp>
        <p:nvSpPr>
          <p:cNvPr id="15" name="Google Shape;15;p14"/>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solidFill>
                  <a:srgbClr val="999999"/>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4"/>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4"/>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b="0" i="0" sz="1200" u="none" cap="none" strike="noStrike">
                <a:solidFill>
                  <a:schemeClr val="lt1"/>
                </a:solidFill>
                <a:latin typeface="Arial"/>
                <a:ea typeface="Arial"/>
                <a:cs typeface="Arial"/>
                <a:sym typeface="Arial"/>
              </a:defRPr>
            </a:lvl1pPr>
            <a:lvl2pPr indent="0" lvl="1" marL="0" algn="r">
              <a:spcBef>
                <a:spcPts val="0"/>
              </a:spcBef>
              <a:buNone/>
              <a:defRPr b="0" i="0" sz="1200" u="none" cap="none" strike="noStrike">
                <a:solidFill>
                  <a:schemeClr val="lt1"/>
                </a:solidFill>
                <a:latin typeface="Arial"/>
                <a:ea typeface="Arial"/>
                <a:cs typeface="Arial"/>
                <a:sym typeface="Arial"/>
              </a:defRPr>
            </a:lvl2pPr>
            <a:lvl3pPr indent="0" lvl="2" marL="0" algn="r">
              <a:spcBef>
                <a:spcPts val="0"/>
              </a:spcBef>
              <a:buNone/>
              <a:defRPr b="0" i="0" sz="1200" u="none" cap="none" strike="noStrike">
                <a:solidFill>
                  <a:schemeClr val="lt1"/>
                </a:solidFill>
                <a:latin typeface="Arial"/>
                <a:ea typeface="Arial"/>
                <a:cs typeface="Arial"/>
                <a:sym typeface="Arial"/>
              </a:defRPr>
            </a:lvl3pPr>
            <a:lvl4pPr indent="0" lvl="3" marL="0" algn="r">
              <a:spcBef>
                <a:spcPts val="0"/>
              </a:spcBef>
              <a:buNone/>
              <a:defRPr b="0" i="0" sz="1200" u="none" cap="none" strike="noStrike">
                <a:solidFill>
                  <a:schemeClr val="lt1"/>
                </a:solidFill>
                <a:latin typeface="Arial"/>
                <a:ea typeface="Arial"/>
                <a:cs typeface="Arial"/>
                <a:sym typeface="Arial"/>
              </a:defRPr>
            </a:lvl4pPr>
            <a:lvl5pPr indent="0" lvl="4" marL="0" algn="r">
              <a:spcBef>
                <a:spcPts val="0"/>
              </a:spcBef>
              <a:buNone/>
              <a:defRPr b="0" i="0" sz="1200" u="none" cap="none" strike="noStrike">
                <a:solidFill>
                  <a:schemeClr val="lt1"/>
                </a:solidFill>
                <a:latin typeface="Arial"/>
                <a:ea typeface="Arial"/>
                <a:cs typeface="Arial"/>
                <a:sym typeface="Arial"/>
              </a:defRPr>
            </a:lvl5pPr>
            <a:lvl6pPr indent="0" lvl="5" marL="0" algn="r">
              <a:spcBef>
                <a:spcPts val="0"/>
              </a:spcBef>
              <a:buNone/>
              <a:defRPr b="0" i="0" sz="1200" u="none" cap="none" strike="noStrike">
                <a:solidFill>
                  <a:schemeClr val="lt1"/>
                </a:solidFill>
                <a:latin typeface="Arial"/>
                <a:ea typeface="Arial"/>
                <a:cs typeface="Arial"/>
                <a:sym typeface="Arial"/>
              </a:defRPr>
            </a:lvl6pPr>
            <a:lvl7pPr indent="0" lvl="6" marL="0" algn="r">
              <a:spcBef>
                <a:spcPts val="0"/>
              </a:spcBef>
              <a:buNone/>
              <a:defRPr b="0" i="0" sz="1200" u="none" cap="none" strike="noStrike">
                <a:solidFill>
                  <a:schemeClr val="lt1"/>
                </a:solidFill>
                <a:latin typeface="Arial"/>
                <a:ea typeface="Arial"/>
                <a:cs typeface="Arial"/>
                <a:sym typeface="Arial"/>
              </a:defRPr>
            </a:lvl7pPr>
            <a:lvl8pPr indent="0" lvl="7" marL="0" algn="r">
              <a:spcBef>
                <a:spcPts val="0"/>
              </a:spcBef>
              <a:buNone/>
              <a:defRPr b="0" i="0" sz="1200" u="none" cap="none" strike="noStrike">
                <a:solidFill>
                  <a:schemeClr val="lt1"/>
                </a:solidFill>
                <a:latin typeface="Arial"/>
                <a:ea typeface="Arial"/>
                <a:cs typeface="Arial"/>
                <a:sym typeface="Arial"/>
              </a:defRPr>
            </a:lvl8pPr>
            <a:lvl9pPr indent="0" lvl="8" mar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8" name="Google Shape;18;p14"/>
          <p:cNvSpPr/>
          <p:nvPr/>
        </p:nvSpPr>
        <p:spPr>
          <a:xfrm>
            <a:off x="5233035" y="4923554"/>
            <a:ext cx="1725930" cy="365760"/>
          </a:xfrm>
          <a:prstGeom prst="roundRect">
            <a:avLst>
              <a:gd fmla="val 50000" name="adj"/>
            </a:avLst>
          </a:prstGeom>
          <a:solidFill>
            <a:schemeClr val="lt1"/>
          </a:solid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t/>
            </a:r>
            <a:endParaRPr b="0" i="0" sz="980" u="none" cap="none" strike="noStrike">
              <a:solidFill>
                <a:srgbClr val="FFFFFF"/>
              </a:solidFill>
              <a:latin typeface="Arial"/>
              <a:ea typeface="Arial"/>
              <a:cs typeface="Arial"/>
              <a:sym typeface="Arial"/>
            </a:endParaRPr>
          </a:p>
        </p:txBody>
      </p:sp>
      <p:sp>
        <p:nvSpPr>
          <p:cNvPr id="19" name="Google Shape;19;p14"/>
          <p:cNvSpPr txBox="1"/>
          <p:nvPr>
            <p:ph type="ctrTitle"/>
          </p:nvPr>
        </p:nvSpPr>
        <p:spPr>
          <a:xfrm>
            <a:off x="1358900" y="1537799"/>
            <a:ext cx="9474200" cy="1108075"/>
          </a:xfrm>
          <a:prstGeom prst="rect">
            <a:avLst/>
          </a:prstGeom>
          <a:noFill/>
          <a:ln>
            <a:noFill/>
          </a:ln>
        </p:spPr>
        <p:txBody>
          <a:bodyPr anchorCtr="0" anchor="b" bIns="38100" lIns="101600" spcFirstLastPara="1" rIns="76200" wrap="square" tIns="38100">
            <a:normAutofit/>
          </a:bodyPr>
          <a:lstStyle>
            <a:lvl1pPr lvl="0" marR="0" algn="ctr">
              <a:lnSpc>
                <a:spcPct val="100000"/>
              </a:lnSpc>
              <a:spcBef>
                <a:spcPts val="0"/>
              </a:spcBef>
              <a:spcAft>
                <a:spcPts val="0"/>
              </a:spcAft>
              <a:buClr>
                <a:schemeClr val="lt1"/>
              </a:buClr>
              <a:buSzPts val="6400"/>
              <a:buFont typeface="Arial"/>
              <a:buNone/>
              <a:defRPr b="1" i="0" sz="6400" u="none" cap="none" strike="noStrik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4"/>
          <p:cNvSpPr txBox="1"/>
          <p:nvPr>
            <p:ph idx="1" type="subTitle"/>
          </p:nvPr>
        </p:nvSpPr>
        <p:spPr>
          <a:xfrm>
            <a:off x="1358900" y="2683974"/>
            <a:ext cx="9474200" cy="683214"/>
          </a:xfrm>
          <a:prstGeom prst="rect">
            <a:avLst/>
          </a:prstGeom>
          <a:noFill/>
          <a:ln>
            <a:noFill/>
          </a:ln>
        </p:spPr>
        <p:txBody>
          <a:bodyPr anchorCtr="0" anchor="ctr" bIns="0" lIns="101600" spcFirstLastPara="1" rIns="82550" wrap="square" tIns="0">
            <a:normAutofit/>
          </a:bodyPr>
          <a:lstStyle>
            <a:lvl1pPr lvl="0" marR="0" algn="ctr">
              <a:lnSpc>
                <a:spcPct val="100000"/>
              </a:lnSpc>
              <a:spcBef>
                <a:spcPts val="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1pPr>
            <a:lvl2pPr lvl="1" algn="l">
              <a:lnSpc>
                <a:spcPct val="130000"/>
              </a:lnSpc>
              <a:spcBef>
                <a:spcPts val="1000"/>
              </a:spcBef>
              <a:spcAft>
                <a:spcPts val="0"/>
              </a:spcAft>
              <a:buClr>
                <a:schemeClr val="lt1"/>
              </a:buClr>
              <a:buSzPts val="1600"/>
              <a:buFont typeface="Arial"/>
              <a:buChar char="•"/>
              <a:defRPr sz="1600" u="none" cap="none" strike="noStrike">
                <a:solidFill>
                  <a:schemeClr val="lt1"/>
                </a:solidFill>
                <a:latin typeface="Microsoft Yahei"/>
                <a:ea typeface="Microsoft Yahei"/>
                <a:cs typeface="Microsoft Yahei"/>
                <a:sym typeface="Microsoft Yahei"/>
              </a:defRPr>
            </a:lvl2pPr>
            <a:lvl3pPr lvl="2" algn="l">
              <a:lnSpc>
                <a:spcPct val="130000"/>
              </a:lnSpc>
              <a:spcBef>
                <a:spcPts val="1000"/>
              </a:spcBef>
              <a:spcAft>
                <a:spcPts val="0"/>
              </a:spcAft>
              <a:buClr>
                <a:schemeClr val="lt1"/>
              </a:buClr>
              <a:buSzPts val="1600"/>
              <a:buFont typeface="Arial"/>
              <a:buChar char="•"/>
              <a:defRPr sz="1600" u="none" cap="none" strike="noStrike">
                <a:solidFill>
                  <a:schemeClr val="lt1"/>
                </a:solidFill>
                <a:latin typeface="Microsoft Yahei"/>
                <a:ea typeface="Microsoft Yahei"/>
                <a:cs typeface="Microsoft Yahei"/>
                <a:sym typeface="Microsoft Yahei"/>
              </a:defRPr>
            </a:lvl3pPr>
            <a:lvl4pPr lvl="3" algn="l">
              <a:lnSpc>
                <a:spcPct val="130000"/>
              </a:lnSpc>
              <a:spcBef>
                <a:spcPts val="1000"/>
              </a:spcBef>
              <a:spcAft>
                <a:spcPts val="0"/>
              </a:spcAft>
              <a:buClr>
                <a:schemeClr val="lt1"/>
              </a:buClr>
              <a:buSzPts val="1600"/>
              <a:buFont typeface="Arial"/>
              <a:buChar char="•"/>
              <a:defRPr sz="1600" u="none" cap="none" strike="noStrike">
                <a:solidFill>
                  <a:schemeClr val="lt1"/>
                </a:solidFill>
                <a:latin typeface="Microsoft Yahei"/>
                <a:ea typeface="Microsoft Yahei"/>
                <a:cs typeface="Microsoft Yahei"/>
                <a:sym typeface="Microsoft Yahei"/>
              </a:defRPr>
            </a:lvl4pPr>
            <a:lvl5pPr lvl="4" algn="l">
              <a:lnSpc>
                <a:spcPct val="130000"/>
              </a:lnSpc>
              <a:spcBef>
                <a:spcPts val="1000"/>
              </a:spcBef>
              <a:spcAft>
                <a:spcPts val="0"/>
              </a:spcAft>
              <a:buClr>
                <a:schemeClr val="lt1"/>
              </a:buClr>
              <a:buSzPts val="1600"/>
              <a:buFont typeface="Arial"/>
              <a:buChar char="•"/>
              <a:defRPr sz="1600" u="none" cap="none" strike="noStrike">
                <a:solidFill>
                  <a:schemeClr val="lt1"/>
                </a:solidFill>
                <a:latin typeface="Microsoft Yahei"/>
                <a:ea typeface="Microsoft Yahei"/>
                <a:cs typeface="Microsoft Yahei"/>
                <a:sym typeface="Microsoft Yahei"/>
              </a:defRPr>
            </a:lvl5pPr>
            <a:lvl6pPr lvl="5" algn="l">
              <a:lnSpc>
                <a:spcPct val="90000"/>
              </a:lnSpc>
              <a:spcBef>
                <a:spcPts val="1000"/>
              </a:spcBef>
              <a:spcAft>
                <a:spcPts val="0"/>
              </a:spcAft>
              <a:buClr>
                <a:schemeClr val="dk1"/>
              </a:buClr>
              <a:buSzPts val="1800"/>
              <a:buFont typeface="Arial"/>
              <a:buChar char="•"/>
              <a:defRPr sz="1800">
                <a:solidFill>
                  <a:schemeClr val="dk1"/>
                </a:solidFill>
                <a:latin typeface="Arial"/>
                <a:ea typeface="Arial"/>
                <a:cs typeface="Arial"/>
                <a:sym typeface="Arial"/>
              </a:defRPr>
            </a:lvl6pPr>
            <a:lvl7pPr lvl="6"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7pPr>
            <a:lvl8pPr lvl="7"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8pPr>
            <a:lvl9pPr lvl="8"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9pPr>
          </a:lstStyle>
          <a:p/>
        </p:txBody>
      </p:sp>
      <p:sp>
        <p:nvSpPr>
          <p:cNvPr id="21" name="Google Shape;21;p14"/>
          <p:cNvSpPr txBox="1"/>
          <p:nvPr>
            <p:ph idx="2" type="body"/>
          </p:nvPr>
        </p:nvSpPr>
        <p:spPr>
          <a:xfrm>
            <a:off x="2251710" y="3395763"/>
            <a:ext cx="7689215" cy="1289431"/>
          </a:xfrm>
          <a:prstGeom prst="rect">
            <a:avLst/>
          </a:prstGeom>
          <a:noFill/>
          <a:ln>
            <a:noFill/>
          </a:ln>
        </p:spPr>
        <p:txBody>
          <a:bodyPr anchorCtr="0" anchor="t" bIns="0" lIns="101600" spcFirstLastPara="1" rIns="82550" wrap="square" tIns="0">
            <a:normAutofit/>
          </a:bodyPr>
          <a:lstStyle>
            <a:lvl1pPr indent="-228600" lvl="0" marL="457200" marR="0" algn="ctr">
              <a:lnSpc>
                <a:spcPct val="15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30200" lvl="1" marL="914400" algn="l">
              <a:lnSpc>
                <a:spcPct val="130000"/>
              </a:lnSpc>
              <a:spcBef>
                <a:spcPts val="1000"/>
              </a:spcBef>
              <a:spcAft>
                <a:spcPts val="0"/>
              </a:spcAft>
              <a:buClr>
                <a:schemeClr val="lt1"/>
              </a:buClr>
              <a:buSzPts val="1600"/>
              <a:buFont typeface="Arial"/>
              <a:buChar char="•"/>
              <a:defRPr sz="1600" u="none" cap="none" strike="noStrike">
                <a:solidFill>
                  <a:schemeClr val="lt1"/>
                </a:solidFill>
                <a:latin typeface="Microsoft Yahei"/>
                <a:ea typeface="Microsoft Yahei"/>
                <a:cs typeface="Microsoft Yahei"/>
                <a:sym typeface="Microsoft Yahei"/>
              </a:defRPr>
            </a:lvl2pPr>
            <a:lvl3pPr indent="-330200" lvl="2" marL="1371600" algn="l">
              <a:lnSpc>
                <a:spcPct val="130000"/>
              </a:lnSpc>
              <a:spcBef>
                <a:spcPts val="1000"/>
              </a:spcBef>
              <a:spcAft>
                <a:spcPts val="0"/>
              </a:spcAft>
              <a:buClr>
                <a:schemeClr val="lt1"/>
              </a:buClr>
              <a:buSzPts val="1600"/>
              <a:buFont typeface="Arial"/>
              <a:buChar char="•"/>
              <a:defRPr sz="1600" u="none" cap="none" strike="noStrike">
                <a:solidFill>
                  <a:schemeClr val="lt1"/>
                </a:solidFill>
                <a:latin typeface="Microsoft Yahei"/>
                <a:ea typeface="Microsoft Yahei"/>
                <a:cs typeface="Microsoft Yahei"/>
                <a:sym typeface="Microsoft Yahei"/>
              </a:defRPr>
            </a:lvl3pPr>
            <a:lvl4pPr indent="-330200" lvl="3" marL="1828800" algn="l">
              <a:lnSpc>
                <a:spcPct val="130000"/>
              </a:lnSpc>
              <a:spcBef>
                <a:spcPts val="1000"/>
              </a:spcBef>
              <a:spcAft>
                <a:spcPts val="0"/>
              </a:spcAft>
              <a:buClr>
                <a:schemeClr val="lt1"/>
              </a:buClr>
              <a:buSzPts val="1600"/>
              <a:buFont typeface="Arial"/>
              <a:buChar char="•"/>
              <a:defRPr sz="1600" u="none" cap="none" strike="noStrike">
                <a:solidFill>
                  <a:schemeClr val="lt1"/>
                </a:solidFill>
                <a:latin typeface="Microsoft Yahei"/>
                <a:ea typeface="Microsoft Yahei"/>
                <a:cs typeface="Microsoft Yahei"/>
                <a:sym typeface="Microsoft Yahei"/>
              </a:defRPr>
            </a:lvl4pPr>
            <a:lvl5pPr indent="-330200" lvl="4" marL="2286000" algn="l">
              <a:lnSpc>
                <a:spcPct val="130000"/>
              </a:lnSpc>
              <a:spcBef>
                <a:spcPts val="1000"/>
              </a:spcBef>
              <a:spcAft>
                <a:spcPts val="0"/>
              </a:spcAft>
              <a:buClr>
                <a:schemeClr val="lt1"/>
              </a:buClr>
              <a:buSzPts val="1600"/>
              <a:buFont typeface="Arial"/>
              <a:buChar char="•"/>
              <a:defRPr sz="1600" u="none" cap="none" strike="noStrike">
                <a:solidFill>
                  <a:schemeClr val="lt1"/>
                </a:solidFill>
                <a:latin typeface="Microsoft Yahei"/>
                <a:ea typeface="Microsoft Yahei"/>
                <a:cs typeface="Microsoft Yahei"/>
                <a:sym typeface="Microsoft Yahei"/>
              </a:defRPr>
            </a:lvl5pPr>
            <a:lvl6pPr indent="-342900" lvl="5" marL="2743200" algn="l">
              <a:lnSpc>
                <a:spcPct val="90000"/>
              </a:lnSpc>
              <a:spcBef>
                <a:spcPts val="1000"/>
              </a:spcBef>
              <a:spcAft>
                <a:spcPts val="0"/>
              </a:spcAft>
              <a:buClr>
                <a:schemeClr val="dk1"/>
              </a:buClr>
              <a:buSzPts val="1800"/>
              <a:buFont typeface="Arial"/>
              <a:buChar char="•"/>
              <a:defRPr sz="1800">
                <a:solidFill>
                  <a:schemeClr val="dk1"/>
                </a:solidFill>
                <a:latin typeface="Arial"/>
                <a:ea typeface="Arial"/>
                <a:cs typeface="Arial"/>
                <a:sym typeface="Arial"/>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9pPr>
          </a:lstStyle>
          <a:p/>
        </p:txBody>
      </p:sp>
      <p:sp>
        <p:nvSpPr>
          <p:cNvPr id="22" name="Google Shape;22;p14"/>
          <p:cNvSpPr txBox="1"/>
          <p:nvPr>
            <p:ph idx="3" type="body"/>
          </p:nvPr>
        </p:nvSpPr>
        <p:spPr>
          <a:xfrm>
            <a:off x="4037330" y="4833149"/>
            <a:ext cx="4117975" cy="546571"/>
          </a:xfrm>
          <a:prstGeom prst="rect">
            <a:avLst/>
          </a:prstGeom>
          <a:noFill/>
          <a:ln>
            <a:noFill/>
          </a:ln>
        </p:spPr>
        <p:txBody>
          <a:bodyPr anchorCtr="0" anchor="ctr" bIns="0" lIns="101600" spcFirstLastPara="1" rIns="82550" wrap="square" tIns="0">
            <a:normAutofit/>
          </a:bodyPr>
          <a:lstStyle>
            <a:lvl1pPr indent="-228600" lvl="0" marL="457200" marR="0" algn="ctr">
              <a:lnSpc>
                <a:spcPct val="100000"/>
              </a:lnSpc>
              <a:spcBef>
                <a:spcPts val="0"/>
              </a:spcBef>
              <a:spcAft>
                <a:spcPts val="0"/>
              </a:spcAft>
              <a:buClr>
                <a:srgbClr val="7F7F7F"/>
              </a:buClr>
              <a:buSzPts val="1600"/>
              <a:buFont typeface="Arial"/>
              <a:buNone/>
              <a:defRPr b="0" i="0" sz="1600" u="none" cap="none" strike="noStrike">
                <a:solidFill>
                  <a:srgbClr val="7F7F7F"/>
                </a:solidFill>
                <a:latin typeface="Arial"/>
                <a:ea typeface="Arial"/>
                <a:cs typeface="Arial"/>
                <a:sym typeface="Arial"/>
              </a:defRPr>
            </a:lvl1pPr>
            <a:lvl2pPr indent="-330200" lvl="1" marL="914400" algn="l">
              <a:lnSpc>
                <a:spcPct val="130000"/>
              </a:lnSpc>
              <a:spcBef>
                <a:spcPts val="1000"/>
              </a:spcBef>
              <a:spcAft>
                <a:spcPts val="0"/>
              </a:spcAft>
              <a:buClr>
                <a:schemeClr val="lt1"/>
              </a:buClr>
              <a:buSzPts val="1600"/>
              <a:buFont typeface="Arial"/>
              <a:buChar char="•"/>
              <a:defRPr sz="1600" u="none" cap="none" strike="noStrike">
                <a:solidFill>
                  <a:schemeClr val="lt1"/>
                </a:solidFill>
                <a:latin typeface="Microsoft Yahei"/>
                <a:ea typeface="Microsoft Yahei"/>
                <a:cs typeface="Microsoft Yahei"/>
                <a:sym typeface="Microsoft Yahei"/>
              </a:defRPr>
            </a:lvl2pPr>
            <a:lvl3pPr indent="-330200" lvl="2" marL="1371600" algn="l">
              <a:lnSpc>
                <a:spcPct val="130000"/>
              </a:lnSpc>
              <a:spcBef>
                <a:spcPts val="1000"/>
              </a:spcBef>
              <a:spcAft>
                <a:spcPts val="0"/>
              </a:spcAft>
              <a:buClr>
                <a:schemeClr val="lt1"/>
              </a:buClr>
              <a:buSzPts val="1600"/>
              <a:buFont typeface="Arial"/>
              <a:buChar char="•"/>
              <a:defRPr sz="1600" u="none" cap="none" strike="noStrike">
                <a:solidFill>
                  <a:schemeClr val="lt1"/>
                </a:solidFill>
                <a:latin typeface="Microsoft Yahei"/>
                <a:ea typeface="Microsoft Yahei"/>
                <a:cs typeface="Microsoft Yahei"/>
                <a:sym typeface="Microsoft Yahei"/>
              </a:defRPr>
            </a:lvl3pPr>
            <a:lvl4pPr indent="-330200" lvl="3" marL="1828800" algn="l">
              <a:lnSpc>
                <a:spcPct val="130000"/>
              </a:lnSpc>
              <a:spcBef>
                <a:spcPts val="1000"/>
              </a:spcBef>
              <a:spcAft>
                <a:spcPts val="0"/>
              </a:spcAft>
              <a:buClr>
                <a:schemeClr val="lt1"/>
              </a:buClr>
              <a:buSzPts val="1600"/>
              <a:buFont typeface="Arial"/>
              <a:buChar char="•"/>
              <a:defRPr sz="1600" u="none" cap="none" strike="noStrike">
                <a:solidFill>
                  <a:schemeClr val="lt1"/>
                </a:solidFill>
                <a:latin typeface="Microsoft Yahei"/>
                <a:ea typeface="Microsoft Yahei"/>
                <a:cs typeface="Microsoft Yahei"/>
                <a:sym typeface="Microsoft Yahei"/>
              </a:defRPr>
            </a:lvl4pPr>
            <a:lvl5pPr indent="-330200" lvl="4" marL="2286000" algn="l">
              <a:lnSpc>
                <a:spcPct val="130000"/>
              </a:lnSpc>
              <a:spcBef>
                <a:spcPts val="1000"/>
              </a:spcBef>
              <a:spcAft>
                <a:spcPts val="0"/>
              </a:spcAft>
              <a:buClr>
                <a:schemeClr val="lt1"/>
              </a:buClr>
              <a:buSzPts val="1600"/>
              <a:buFont typeface="Arial"/>
              <a:buChar char="•"/>
              <a:defRPr sz="1600" u="none" cap="none" strike="noStrike">
                <a:solidFill>
                  <a:schemeClr val="lt1"/>
                </a:solidFill>
                <a:latin typeface="Microsoft Yahei"/>
                <a:ea typeface="Microsoft Yahei"/>
                <a:cs typeface="Microsoft Yahei"/>
                <a:sym typeface="Microsoft Yahei"/>
              </a:defRPr>
            </a:lvl5pPr>
            <a:lvl6pPr indent="-342900" lvl="5" marL="2743200" algn="l">
              <a:lnSpc>
                <a:spcPct val="90000"/>
              </a:lnSpc>
              <a:spcBef>
                <a:spcPts val="1000"/>
              </a:spcBef>
              <a:spcAft>
                <a:spcPts val="0"/>
              </a:spcAft>
              <a:buClr>
                <a:schemeClr val="dk1"/>
              </a:buClr>
              <a:buSzPts val="1800"/>
              <a:buFont typeface="Arial"/>
              <a:buChar char="•"/>
              <a:defRPr sz="1800">
                <a:solidFill>
                  <a:schemeClr val="dk1"/>
                </a:solidFill>
                <a:latin typeface="Arial"/>
                <a:ea typeface="Arial"/>
                <a:cs typeface="Arial"/>
                <a:sym typeface="Arial"/>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
  <p:cSld name="内容">
    <p:spTree>
      <p:nvGrpSpPr>
        <p:cNvPr id="91" name="Shape 91"/>
        <p:cNvGrpSpPr/>
        <p:nvPr/>
      </p:nvGrpSpPr>
      <p:grpSpPr>
        <a:xfrm>
          <a:off x="0" y="0"/>
          <a:ext cx="0" cy="0"/>
          <a:chOff x="0" y="0"/>
          <a:chExt cx="0" cy="0"/>
        </a:xfrm>
      </p:grpSpPr>
      <p:pic>
        <p:nvPicPr>
          <p:cNvPr descr="sADSWFQ_画板 1" id="92" name="Google Shape;92;p23"/>
          <p:cNvPicPr preferRelativeResize="0"/>
          <p:nvPr/>
        </p:nvPicPr>
        <p:blipFill rotWithShape="1">
          <a:blip r:embed="rId2">
            <a:alphaModFix/>
          </a:blip>
          <a:srcRect b="0" l="0" r="0" t="0"/>
          <a:stretch/>
        </p:blipFill>
        <p:spPr>
          <a:xfrm>
            <a:off x="0" y="0"/>
            <a:ext cx="12223115" cy="6858000"/>
          </a:xfrm>
          <a:prstGeom prst="rect">
            <a:avLst/>
          </a:prstGeom>
          <a:noFill/>
          <a:ln>
            <a:noFill/>
          </a:ln>
        </p:spPr>
      </p:pic>
      <p:pic>
        <p:nvPicPr>
          <p:cNvPr descr="BJ324" id="93" name="Google Shape;93;p23"/>
          <p:cNvPicPr preferRelativeResize="0"/>
          <p:nvPr/>
        </p:nvPicPr>
        <p:blipFill rotWithShape="1">
          <a:blip r:embed="rId3">
            <a:alphaModFix amt="20000"/>
          </a:blip>
          <a:srcRect b="155" l="0" r="349" t="166"/>
          <a:stretch/>
        </p:blipFill>
        <p:spPr>
          <a:xfrm>
            <a:off x="17909" y="390490"/>
            <a:ext cx="11766279" cy="6077020"/>
          </a:xfrm>
          <a:prstGeom prst="rect">
            <a:avLst/>
          </a:prstGeom>
          <a:noFill/>
          <a:ln>
            <a:noFill/>
          </a:ln>
        </p:spPr>
      </p:pic>
      <p:sp>
        <p:nvSpPr>
          <p:cNvPr id="94" name="Google Shape;94;p23"/>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3"/>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3"/>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7" name="Google Shape;97;p23"/>
          <p:cNvSpPr txBox="1"/>
          <p:nvPr>
            <p:ph idx="1" type="body"/>
          </p:nvPr>
        </p:nvSpPr>
        <p:spPr>
          <a:xfrm>
            <a:off x="669930" y="952508"/>
            <a:ext cx="10852237" cy="5388907"/>
          </a:xfrm>
          <a:prstGeom prst="rect">
            <a:avLst/>
          </a:prstGeom>
          <a:noFill/>
          <a:ln>
            <a:noFill/>
          </a:ln>
        </p:spPr>
        <p:txBody>
          <a:bodyPr anchorCtr="0" anchor="t" bIns="46975" lIns="90150" spcFirstLastPara="1" rIns="90150" wrap="square" tIns="46975">
            <a:normAutofit/>
          </a:bodyPr>
          <a:lstStyle>
            <a:lvl1pPr indent="-330200" lvl="0" marL="457200" algn="l">
              <a:lnSpc>
                <a:spcPct val="130000"/>
              </a:lnSpc>
              <a:spcBef>
                <a:spcPts val="0"/>
              </a:spcBef>
              <a:spcAft>
                <a:spcPts val="0"/>
              </a:spcAft>
              <a:buClr>
                <a:schemeClr val="lt1"/>
              </a:buClr>
              <a:buSzPts val="1600"/>
              <a:buChar char="•"/>
              <a:defRPr>
                <a:solidFill>
                  <a:schemeClr val="lt1"/>
                </a:solidFill>
                <a:latin typeface="Arial"/>
                <a:ea typeface="Arial"/>
                <a:cs typeface="Arial"/>
                <a:sym typeface="Arial"/>
              </a:defRPr>
            </a:lvl1pPr>
            <a:lvl2pPr indent="-330200" lvl="1" marL="914400" algn="l">
              <a:lnSpc>
                <a:spcPct val="130000"/>
              </a:lnSpc>
              <a:spcBef>
                <a:spcPts val="1000"/>
              </a:spcBef>
              <a:spcAft>
                <a:spcPts val="0"/>
              </a:spcAft>
              <a:buClr>
                <a:schemeClr val="lt1"/>
              </a:buClr>
              <a:buSzPts val="1600"/>
              <a:buChar char="•"/>
              <a:defRPr>
                <a:solidFill>
                  <a:schemeClr val="lt1"/>
                </a:solidFill>
                <a:latin typeface="Arial"/>
                <a:ea typeface="Arial"/>
                <a:cs typeface="Arial"/>
                <a:sym typeface="Arial"/>
              </a:defRPr>
            </a:lvl2pPr>
            <a:lvl3pPr indent="-330200" lvl="2" marL="1371600" algn="l">
              <a:lnSpc>
                <a:spcPct val="130000"/>
              </a:lnSpc>
              <a:spcBef>
                <a:spcPts val="1000"/>
              </a:spcBef>
              <a:spcAft>
                <a:spcPts val="0"/>
              </a:spcAft>
              <a:buClr>
                <a:schemeClr val="lt1"/>
              </a:buClr>
              <a:buSzPts val="1600"/>
              <a:buChar char="•"/>
              <a:defRPr>
                <a:solidFill>
                  <a:schemeClr val="lt1"/>
                </a:solidFill>
                <a:latin typeface="Arial"/>
                <a:ea typeface="Arial"/>
                <a:cs typeface="Arial"/>
                <a:sym typeface="Arial"/>
              </a:defRPr>
            </a:lvl3pPr>
            <a:lvl4pPr indent="-330200" lvl="3" marL="1828800" algn="l">
              <a:lnSpc>
                <a:spcPct val="130000"/>
              </a:lnSpc>
              <a:spcBef>
                <a:spcPts val="1000"/>
              </a:spcBef>
              <a:spcAft>
                <a:spcPts val="0"/>
              </a:spcAft>
              <a:buClr>
                <a:schemeClr val="lt1"/>
              </a:buClr>
              <a:buSzPts val="1600"/>
              <a:buChar char="•"/>
              <a:defRPr>
                <a:solidFill>
                  <a:schemeClr val="lt1"/>
                </a:solidFill>
                <a:latin typeface="Arial"/>
                <a:ea typeface="Arial"/>
                <a:cs typeface="Arial"/>
                <a:sym typeface="Arial"/>
              </a:defRPr>
            </a:lvl4pPr>
            <a:lvl5pPr indent="-330200" lvl="4" marL="2286000" algn="l">
              <a:lnSpc>
                <a:spcPct val="130000"/>
              </a:lnSpc>
              <a:spcBef>
                <a:spcPts val="1000"/>
              </a:spcBef>
              <a:spcAft>
                <a:spcPts val="0"/>
              </a:spcAft>
              <a:buClr>
                <a:schemeClr val="lt1"/>
              </a:buClr>
              <a:buSzPts val="1600"/>
              <a:buChar char="•"/>
              <a:defRPr>
                <a:solidFill>
                  <a:schemeClr val="lt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末尾幻灯片">
  <p:cSld name="末尾幻灯片">
    <p:spTree>
      <p:nvGrpSpPr>
        <p:cNvPr id="98" name="Shape 98"/>
        <p:cNvGrpSpPr/>
        <p:nvPr/>
      </p:nvGrpSpPr>
      <p:grpSpPr>
        <a:xfrm>
          <a:off x="0" y="0"/>
          <a:ext cx="0" cy="0"/>
          <a:chOff x="0" y="0"/>
          <a:chExt cx="0" cy="0"/>
        </a:xfrm>
      </p:grpSpPr>
      <p:pic>
        <p:nvPicPr>
          <p:cNvPr descr="sADSWFQ_画板 1" id="99" name="Google Shape;99;p24"/>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descr="qw4ew_画板 1" id="100" name="Google Shape;100;p24"/>
          <p:cNvPicPr preferRelativeResize="0"/>
          <p:nvPr/>
        </p:nvPicPr>
        <p:blipFill rotWithShape="1">
          <a:blip r:embed="rId3">
            <a:alphaModFix/>
          </a:blip>
          <a:srcRect b="129" l="0" r="58927" t="51120"/>
          <a:stretch/>
        </p:blipFill>
        <p:spPr>
          <a:xfrm>
            <a:off x="0" y="3505902"/>
            <a:ext cx="5019670" cy="3352097"/>
          </a:xfrm>
          <a:prstGeom prst="rect">
            <a:avLst/>
          </a:prstGeom>
          <a:noFill/>
          <a:ln>
            <a:noFill/>
          </a:ln>
        </p:spPr>
      </p:pic>
      <p:pic>
        <p:nvPicPr>
          <p:cNvPr descr="D暗示法_画板 1" id="101" name="Google Shape;101;p24"/>
          <p:cNvPicPr preferRelativeResize="0"/>
          <p:nvPr/>
        </p:nvPicPr>
        <p:blipFill rotWithShape="1">
          <a:blip r:embed="rId4">
            <a:alphaModFix/>
          </a:blip>
          <a:srcRect b="56283" l="72302" r="0" t="0"/>
          <a:stretch/>
        </p:blipFill>
        <p:spPr>
          <a:xfrm>
            <a:off x="8751138" y="0"/>
            <a:ext cx="3440862" cy="3048565"/>
          </a:xfrm>
          <a:prstGeom prst="rect">
            <a:avLst/>
          </a:prstGeom>
          <a:noFill/>
          <a:ln>
            <a:noFill/>
          </a:ln>
        </p:spPr>
      </p:pic>
      <p:sp>
        <p:nvSpPr>
          <p:cNvPr id="102" name="Google Shape;102;p24"/>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solidFill>
                  <a:srgbClr val="999999"/>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4"/>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4"/>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5" name="Google Shape;105;p24"/>
          <p:cNvSpPr txBox="1"/>
          <p:nvPr>
            <p:ph type="title"/>
          </p:nvPr>
        </p:nvSpPr>
        <p:spPr>
          <a:xfrm>
            <a:off x="2153285" y="2650523"/>
            <a:ext cx="7885430" cy="1229995"/>
          </a:xfrm>
          <a:prstGeom prst="rect">
            <a:avLst/>
          </a:prstGeom>
          <a:noFill/>
          <a:ln>
            <a:noFill/>
          </a:ln>
        </p:spPr>
        <p:txBody>
          <a:bodyPr anchorCtr="0" anchor="t" bIns="38100" lIns="101600" spcFirstLastPara="1" rIns="76200" wrap="square" tIns="38100">
            <a:normAutofit/>
          </a:bodyPr>
          <a:lstStyle>
            <a:lvl1pPr lvl="0" marR="0" algn="l">
              <a:lnSpc>
                <a:spcPct val="100000"/>
              </a:lnSpc>
              <a:spcBef>
                <a:spcPts val="0"/>
              </a:spcBef>
              <a:spcAft>
                <a:spcPts val="0"/>
              </a:spcAft>
              <a:buClr>
                <a:schemeClr val="lt1"/>
              </a:buClr>
              <a:buSzPts val="7200"/>
              <a:buFont typeface="Arial"/>
              <a:buNone/>
              <a:defRPr b="0" i="0" sz="7200" u="none" cap="none" strike="noStrik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4"/>
          <p:cNvSpPr txBox="1"/>
          <p:nvPr>
            <p:ph idx="1" type="body"/>
          </p:nvPr>
        </p:nvSpPr>
        <p:spPr>
          <a:xfrm>
            <a:off x="2153285" y="3907188"/>
            <a:ext cx="7885430" cy="1313102"/>
          </a:xfrm>
          <a:prstGeom prst="rect">
            <a:avLst/>
          </a:prstGeom>
          <a:noFill/>
          <a:ln>
            <a:noFill/>
          </a:ln>
        </p:spPr>
        <p:txBody>
          <a:bodyPr anchorCtr="0" anchor="t" bIns="0" lIns="101600" spcFirstLastPara="1" rIns="82550" wrap="square" tIns="0">
            <a:normAutofit/>
          </a:bodyPr>
          <a:lstStyle>
            <a:lvl1pPr indent="-228600" lvl="0" marL="457200" marR="0" algn="l">
              <a:lnSpc>
                <a:spcPct val="15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330200" lvl="1" marL="914400" algn="l">
              <a:lnSpc>
                <a:spcPct val="130000"/>
              </a:lnSpc>
              <a:spcBef>
                <a:spcPts val="0"/>
              </a:spcBef>
              <a:spcAft>
                <a:spcPts val="0"/>
              </a:spcAft>
              <a:buClr>
                <a:schemeClr val="lt1"/>
              </a:buClr>
              <a:buSzPts val="1600"/>
              <a:buFont typeface="Arial"/>
              <a:buChar char="•"/>
              <a:defRPr sz="1600" u="none" cap="none" strike="noStrike">
                <a:solidFill>
                  <a:schemeClr val="lt1"/>
                </a:solidFill>
                <a:latin typeface="Microsoft Yahei"/>
                <a:ea typeface="Microsoft Yahei"/>
                <a:cs typeface="Microsoft Yahei"/>
                <a:sym typeface="Microsoft Yahei"/>
              </a:defRPr>
            </a:lvl2pPr>
            <a:lvl3pPr indent="-330200" lvl="2" marL="1371600" algn="l">
              <a:lnSpc>
                <a:spcPct val="130000"/>
              </a:lnSpc>
              <a:spcBef>
                <a:spcPts val="1000"/>
              </a:spcBef>
              <a:spcAft>
                <a:spcPts val="0"/>
              </a:spcAft>
              <a:buClr>
                <a:schemeClr val="lt1"/>
              </a:buClr>
              <a:buSzPts val="1600"/>
              <a:buFont typeface="Arial"/>
              <a:buChar char="•"/>
              <a:defRPr sz="1600" u="none" cap="none" strike="noStrike">
                <a:solidFill>
                  <a:schemeClr val="lt1"/>
                </a:solidFill>
                <a:latin typeface="Microsoft Yahei"/>
                <a:ea typeface="Microsoft Yahei"/>
                <a:cs typeface="Microsoft Yahei"/>
                <a:sym typeface="Microsoft Yahei"/>
              </a:defRPr>
            </a:lvl3pPr>
            <a:lvl4pPr indent="-330200" lvl="3" marL="1828800" algn="l">
              <a:lnSpc>
                <a:spcPct val="130000"/>
              </a:lnSpc>
              <a:spcBef>
                <a:spcPts val="1000"/>
              </a:spcBef>
              <a:spcAft>
                <a:spcPts val="0"/>
              </a:spcAft>
              <a:buClr>
                <a:schemeClr val="lt1"/>
              </a:buClr>
              <a:buSzPts val="1600"/>
              <a:buFont typeface="Arial"/>
              <a:buChar char="•"/>
              <a:defRPr sz="1600" u="none" cap="none" strike="noStrike">
                <a:solidFill>
                  <a:schemeClr val="lt1"/>
                </a:solidFill>
                <a:latin typeface="Microsoft Yahei"/>
                <a:ea typeface="Microsoft Yahei"/>
                <a:cs typeface="Microsoft Yahei"/>
                <a:sym typeface="Microsoft Yahei"/>
              </a:defRPr>
            </a:lvl4pPr>
            <a:lvl5pPr indent="-330200" lvl="4" marL="2286000" algn="l">
              <a:lnSpc>
                <a:spcPct val="130000"/>
              </a:lnSpc>
              <a:spcBef>
                <a:spcPts val="1000"/>
              </a:spcBef>
              <a:spcAft>
                <a:spcPts val="0"/>
              </a:spcAft>
              <a:buClr>
                <a:schemeClr val="lt1"/>
              </a:buClr>
              <a:buSzPts val="1600"/>
              <a:buFont typeface="Arial"/>
              <a:buChar char="•"/>
              <a:defRPr sz="1600" u="none" cap="none" strike="noStrike">
                <a:solidFill>
                  <a:schemeClr val="lt1"/>
                </a:solidFill>
                <a:latin typeface="Microsoft Yahei"/>
                <a:ea typeface="Microsoft Yahei"/>
                <a:cs typeface="Microsoft Yahei"/>
                <a:sym typeface="Microsoft Yahei"/>
              </a:defRPr>
            </a:lvl5pPr>
            <a:lvl6pPr indent="-342900" lvl="5" marL="2743200" algn="l">
              <a:lnSpc>
                <a:spcPct val="90000"/>
              </a:lnSpc>
              <a:spcBef>
                <a:spcPts val="1000"/>
              </a:spcBef>
              <a:spcAft>
                <a:spcPts val="0"/>
              </a:spcAft>
              <a:buClr>
                <a:schemeClr val="dk1"/>
              </a:buClr>
              <a:buSzPts val="1800"/>
              <a:buFont typeface="Arial"/>
              <a:buChar char="•"/>
              <a:defRPr sz="1800">
                <a:solidFill>
                  <a:schemeClr val="dk1"/>
                </a:solidFill>
                <a:latin typeface="Arial"/>
                <a:ea typeface="Arial"/>
                <a:cs typeface="Arial"/>
                <a:sym typeface="Arial"/>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9pPr>
          </a:lstStyle>
          <a:p/>
        </p:txBody>
      </p:sp>
      <p:sp>
        <p:nvSpPr>
          <p:cNvPr id="107" name="Google Shape;107;p24"/>
          <p:cNvSpPr txBox="1"/>
          <p:nvPr>
            <p:ph idx="2" type="body"/>
          </p:nvPr>
        </p:nvSpPr>
        <p:spPr>
          <a:xfrm>
            <a:off x="2153285" y="1637697"/>
            <a:ext cx="3821430" cy="986155"/>
          </a:xfrm>
          <a:prstGeom prst="rect">
            <a:avLst/>
          </a:prstGeom>
          <a:noFill/>
          <a:ln>
            <a:noFill/>
          </a:ln>
        </p:spPr>
        <p:txBody>
          <a:bodyPr anchorCtr="0" anchor="b" bIns="0" lIns="101600" spcFirstLastPara="1" rIns="82550" wrap="square" tIns="0">
            <a:normAutofit/>
          </a:bodyPr>
          <a:lstStyle>
            <a:lvl1pPr indent="-228600" lvl="0" marL="457200" marR="0" algn="l">
              <a:lnSpc>
                <a:spcPct val="10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indent="-330200" lvl="1" marL="914400" algn="l">
              <a:lnSpc>
                <a:spcPct val="130000"/>
              </a:lnSpc>
              <a:spcBef>
                <a:spcPts val="0"/>
              </a:spcBef>
              <a:spcAft>
                <a:spcPts val="0"/>
              </a:spcAft>
              <a:buClr>
                <a:schemeClr val="lt1"/>
              </a:buClr>
              <a:buSzPts val="1600"/>
              <a:buFont typeface="Arial"/>
              <a:buChar char="•"/>
              <a:defRPr sz="1600" u="none" cap="none" strike="noStrike">
                <a:solidFill>
                  <a:schemeClr val="lt1"/>
                </a:solidFill>
                <a:latin typeface="Microsoft Yahei"/>
                <a:ea typeface="Microsoft Yahei"/>
                <a:cs typeface="Microsoft Yahei"/>
                <a:sym typeface="Microsoft Yahei"/>
              </a:defRPr>
            </a:lvl2pPr>
            <a:lvl3pPr indent="-330200" lvl="2" marL="1371600" algn="l">
              <a:lnSpc>
                <a:spcPct val="130000"/>
              </a:lnSpc>
              <a:spcBef>
                <a:spcPts val="1000"/>
              </a:spcBef>
              <a:spcAft>
                <a:spcPts val="0"/>
              </a:spcAft>
              <a:buClr>
                <a:schemeClr val="lt1"/>
              </a:buClr>
              <a:buSzPts val="1600"/>
              <a:buFont typeface="Arial"/>
              <a:buChar char="•"/>
              <a:defRPr sz="1600" u="none" cap="none" strike="noStrike">
                <a:solidFill>
                  <a:schemeClr val="lt1"/>
                </a:solidFill>
                <a:latin typeface="Microsoft Yahei"/>
                <a:ea typeface="Microsoft Yahei"/>
                <a:cs typeface="Microsoft Yahei"/>
                <a:sym typeface="Microsoft Yahei"/>
              </a:defRPr>
            </a:lvl3pPr>
            <a:lvl4pPr indent="-330200" lvl="3" marL="1828800" algn="l">
              <a:lnSpc>
                <a:spcPct val="130000"/>
              </a:lnSpc>
              <a:spcBef>
                <a:spcPts val="1000"/>
              </a:spcBef>
              <a:spcAft>
                <a:spcPts val="0"/>
              </a:spcAft>
              <a:buClr>
                <a:schemeClr val="lt1"/>
              </a:buClr>
              <a:buSzPts val="1600"/>
              <a:buFont typeface="Arial"/>
              <a:buChar char="•"/>
              <a:defRPr sz="1600" u="none" cap="none" strike="noStrike">
                <a:solidFill>
                  <a:schemeClr val="lt1"/>
                </a:solidFill>
                <a:latin typeface="Microsoft Yahei"/>
                <a:ea typeface="Microsoft Yahei"/>
                <a:cs typeface="Microsoft Yahei"/>
                <a:sym typeface="Microsoft Yahei"/>
              </a:defRPr>
            </a:lvl4pPr>
            <a:lvl5pPr indent="-330200" lvl="4" marL="2286000" algn="l">
              <a:lnSpc>
                <a:spcPct val="130000"/>
              </a:lnSpc>
              <a:spcBef>
                <a:spcPts val="1000"/>
              </a:spcBef>
              <a:spcAft>
                <a:spcPts val="0"/>
              </a:spcAft>
              <a:buClr>
                <a:schemeClr val="lt1"/>
              </a:buClr>
              <a:buSzPts val="1600"/>
              <a:buFont typeface="Arial"/>
              <a:buChar char="•"/>
              <a:defRPr sz="1600" u="none" cap="none" strike="noStrike">
                <a:solidFill>
                  <a:schemeClr val="lt1"/>
                </a:solidFill>
                <a:latin typeface="Microsoft Yahei"/>
                <a:ea typeface="Microsoft Yahei"/>
                <a:cs typeface="Microsoft Yahei"/>
                <a:sym typeface="Microsoft Yahei"/>
              </a:defRPr>
            </a:lvl5pPr>
            <a:lvl6pPr indent="-342900" lvl="5" marL="2743200" algn="l">
              <a:lnSpc>
                <a:spcPct val="90000"/>
              </a:lnSpc>
              <a:spcBef>
                <a:spcPts val="1000"/>
              </a:spcBef>
              <a:spcAft>
                <a:spcPts val="0"/>
              </a:spcAft>
              <a:buClr>
                <a:schemeClr val="dk1"/>
              </a:buClr>
              <a:buSzPts val="1800"/>
              <a:buFont typeface="Arial"/>
              <a:buChar char="•"/>
              <a:defRPr sz="1800">
                <a:solidFill>
                  <a:schemeClr val="dk1"/>
                </a:solidFill>
                <a:latin typeface="Arial"/>
                <a:ea typeface="Arial"/>
                <a:cs typeface="Arial"/>
                <a:sym typeface="Arial"/>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通用">
  <p:cSld name="通用">
    <p:spTree>
      <p:nvGrpSpPr>
        <p:cNvPr id="108" name="Shape 108"/>
        <p:cNvGrpSpPr/>
        <p:nvPr/>
      </p:nvGrpSpPr>
      <p:grpSpPr>
        <a:xfrm>
          <a:off x="0" y="0"/>
          <a:ext cx="0" cy="0"/>
          <a:chOff x="0" y="0"/>
          <a:chExt cx="0" cy="0"/>
        </a:xfrm>
      </p:grpSpPr>
      <p:pic>
        <p:nvPicPr>
          <p:cNvPr descr="sADSWFQ_画板 1" id="109" name="Google Shape;109;p25"/>
          <p:cNvPicPr preferRelativeResize="0"/>
          <p:nvPr/>
        </p:nvPicPr>
        <p:blipFill rotWithShape="1">
          <a:blip r:embed="rId2">
            <a:alphaModFix/>
          </a:blip>
          <a:srcRect b="0" l="0" r="0" t="0"/>
          <a:stretch/>
        </p:blipFill>
        <p:spPr>
          <a:xfrm>
            <a:off x="0" y="0"/>
            <a:ext cx="12223115" cy="6858000"/>
          </a:xfrm>
          <a:prstGeom prst="rect">
            <a:avLst/>
          </a:prstGeom>
          <a:noFill/>
          <a:ln>
            <a:noFill/>
          </a:ln>
        </p:spPr>
      </p:pic>
      <p:pic>
        <p:nvPicPr>
          <p:cNvPr descr="BJ324" id="110" name="Google Shape;110;p25"/>
          <p:cNvPicPr preferRelativeResize="0"/>
          <p:nvPr/>
        </p:nvPicPr>
        <p:blipFill rotWithShape="1">
          <a:blip r:embed="rId3">
            <a:alphaModFix amt="20000"/>
          </a:blip>
          <a:srcRect b="155" l="0" r="349" t="166"/>
          <a:stretch/>
        </p:blipFill>
        <p:spPr>
          <a:xfrm>
            <a:off x="17909" y="390490"/>
            <a:ext cx="11766279" cy="6077020"/>
          </a:xfrm>
          <a:prstGeom prst="rect">
            <a:avLst/>
          </a:prstGeom>
          <a:noFill/>
          <a:ln>
            <a:noFill/>
          </a:ln>
        </p:spPr>
      </p:pic>
      <p:sp>
        <p:nvSpPr>
          <p:cNvPr id="111" name="Google Shape;111;p25"/>
          <p:cNvSpPr txBox="1"/>
          <p:nvPr>
            <p:ph type="title"/>
          </p:nvPr>
        </p:nvSpPr>
        <p:spPr>
          <a:xfrm>
            <a:off x="669882" y="443230"/>
            <a:ext cx="10852237" cy="441964"/>
          </a:xfrm>
          <a:prstGeom prst="rect">
            <a:avLst/>
          </a:prstGeom>
          <a:noFill/>
          <a:ln>
            <a:noFill/>
          </a:ln>
        </p:spPr>
        <p:txBody>
          <a:bodyPr anchorCtr="0" anchor="ctr" bIns="46975" lIns="90150" spcFirstLastPara="1" rIns="90150" wrap="square" tIns="46975">
            <a:normAutofit/>
          </a:bodyPr>
          <a:lstStyle>
            <a:lvl1pPr lvl="0" algn="l">
              <a:lnSpc>
                <a:spcPct val="100000"/>
              </a:lnSpc>
              <a:spcBef>
                <a:spcPts val="0"/>
              </a:spcBef>
              <a:spcAft>
                <a:spcPts val="0"/>
              </a:spcAft>
              <a:buClr>
                <a:schemeClr val="dk1"/>
              </a:buClr>
              <a:buSzPts val="2400"/>
              <a:buFont typeface="Arial"/>
              <a:buNone/>
              <a:defRPr>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5"/>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5"/>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5"/>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相框">
  <p:cSld name="相框">
    <p:spTree>
      <p:nvGrpSpPr>
        <p:cNvPr id="115" name="Shape 115"/>
        <p:cNvGrpSpPr/>
        <p:nvPr/>
      </p:nvGrpSpPr>
      <p:grpSpPr>
        <a:xfrm>
          <a:off x="0" y="0"/>
          <a:ext cx="0" cy="0"/>
          <a:chOff x="0" y="0"/>
          <a:chExt cx="0" cy="0"/>
        </a:xfrm>
      </p:grpSpPr>
      <p:pic>
        <p:nvPicPr>
          <p:cNvPr descr="sADSWFQ_画板 1" id="116" name="Google Shape;116;p26"/>
          <p:cNvPicPr preferRelativeResize="0"/>
          <p:nvPr/>
        </p:nvPicPr>
        <p:blipFill rotWithShape="1">
          <a:blip r:embed="rId2">
            <a:alphaModFix/>
          </a:blip>
          <a:srcRect b="0" l="0" r="0" t="0"/>
          <a:stretch/>
        </p:blipFill>
        <p:spPr>
          <a:xfrm>
            <a:off x="-15240" y="0"/>
            <a:ext cx="12223115" cy="6858000"/>
          </a:xfrm>
          <a:prstGeom prst="rect">
            <a:avLst/>
          </a:prstGeom>
          <a:noFill/>
          <a:ln>
            <a:noFill/>
          </a:ln>
        </p:spPr>
      </p:pic>
      <p:sp>
        <p:nvSpPr>
          <p:cNvPr id="117" name="Google Shape;117;p26"/>
          <p:cNvSpPr/>
          <p:nvPr/>
        </p:nvSpPr>
        <p:spPr>
          <a:xfrm>
            <a:off x="293370" y="304165"/>
            <a:ext cx="11606400" cy="62496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Arial"/>
              <a:ea typeface="Arial"/>
              <a:cs typeface="Arial"/>
              <a:sym typeface="Arial"/>
            </a:endParaRPr>
          </a:p>
        </p:txBody>
      </p:sp>
      <p:sp>
        <p:nvSpPr>
          <p:cNvPr id="118" name="Google Shape;118;p26"/>
          <p:cNvSpPr txBox="1"/>
          <p:nvPr>
            <p:ph type="title"/>
          </p:nvPr>
        </p:nvSpPr>
        <p:spPr>
          <a:xfrm>
            <a:off x="1281600" y="1249200"/>
            <a:ext cx="9626400" cy="723600"/>
          </a:xfrm>
          <a:prstGeom prst="rect">
            <a:avLst/>
          </a:prstGeom>
          <a:noFill/>
          <a:ln>
            <a:noFill/>
          </a:ln>
        </p:spPr>
        <p:txBody>
          <a:bodyPr anchorCtr="0" anchor="ctr" bIns="46975" lIns="90150" spcFirstLastPara="1" rIns="90150" wrap="square" tIns="46975">
            <a:normAutofit/>
          </a:bodyPr>
          <a:lstStyle>
            <a:lvl1pPr lvl="0" algn="l">
              <a:lnSpc>
                <a:spcPct val="100000"/>
              </a:lnSpc>
              <a:spcBef>
                <a:spcPts val="0"/>
              </a:spcBef>
              <a:spcAft>
                <a:spcPts val="0"/>
              </a:spcAft>
              <a:buClr>
                <a:schemeClr val="dk1"/>
              </a:buClr>
              <a:buSzPts val="3200"/>
              <a:buFont typeface="Arial"/>
              <a:buNone/>
              <a:defRPr sz="32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6"/>
          <p:cNvSpPr txBox="1"/>
          <p:nvPr>
            <p:ph idx="1" type="body"/>
          </p:nvPr>
        </p:nvSpPr>
        <p:spPr>
          <a:xfrm>
            <a:off x="1281113" y="2163600"/>
            <a:ext cx="9626600" cy="3445200"/>
          </a:xfrm>
          <a:prstGeom prst="rect">
            <a:avLst/>
          </a:prstGeom>
          <a:noFill/>
          <a:ln>
            <a:noFill/>
          </a:ln>
        </p:spPr>
        <p:txBody>
          <a:bodyPr anchorCtr="0" anchor="t" bIns="46975" lIns="90150" spcFirstLastPara="1" rIns="90150" wrap="square" tIns="46975">
            <a:normAutofit/>
          </a:bodyPr>
          <a:lstStyle>
            <a:lvl1pPr indent="-330200" lvl="0" marL="457200" algn="l">
              <a:lnSpc>
                <a:spcPct val="130000"/>
              </a:lnSpc>
              <a:spcBef>
                <a:spcPts val="0"/>
              </a:spcBef>
              <a:spcAft>
                <a:spcPts val="0"/>
              </a:spcAft>
              <a:buClr>
                <a:schemeClr val="dk1"/>
              </a:buClr>
              <a:buSzPts val="1600"/>
              <a:buChar char="•"/>
              <a:defRPr>
                <a:solidFill>
                  <a:schemeClr val="dk1"/>
                </a:solidFill>
                <a:latin typeface="Arial"/>
                <a:ea typeface="Arial"/>
                <a:cs typeface="Arial"/>
                <a:sym typeface="Arial"/>
              </a:defRPr>
            </a:lvl1pPr>
            <a:lvl2pPr indent="-330200" lvl="1" marL="9144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2pPr>
            <a:lvl3pPr indent="-330200" lvl="2" marL="13716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3pPr>
            <a:lvl4pPr indent="-330200" lvl="3" marL="18288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4pPr>
            <a:lvl5pPr indent="-330200" lvl="4" marL="22860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26"/>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6"/>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6"/>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左右">
  <p:cSld name="左右">
    <p:spTree>
      <p:nvGrpSpPr>
        <p:cNvPr id="123" name="Shape 123"/>
        <p:cNvGrpSpPr/>
        <p:nvPr/>
      </p:nvGrpSpPr>
      <p:grpSpPr>
        <a:xfrm>
          <a:off x="0" y="0"/>
          <a:ext cx="0" cy="0"/>
          <a:chOff x="0" y="0"/>
          <a:chExt cx="0" cy="0"/>
        </a:xfrm>
      </p:grpSpPr>
      <p:pic>
        <p:nvPicPr>
          <p:cNvPr descr="sADSWFQ_画板 1" id="124" name="Google Shape;124;p27"/>
          <p:cNvPicPr preferRelativeResize="0"/>
          <p:nvPr/>
        </p:nvPicPr>
        <p:blipFill rotWithShape="1">
          <a:blip r:embed="rId2">
            <a:alphaModFix/>
          </a:blip>
          <a:srcRect b="0" l="0" r="0" t="0"/>
          <a:stretch/>
        </p:blipFill>
        <p:spPr>
          <a:xfrm>
            <a:off x="635" y="0"/>
            <a:ext cx="12191365" cy="6858000"/>
          </a:xfrm>
          <a:prstGeom prst="rect">
            <a:avLst/>
          </a:prstGeom>
          <a:noFill/>
          <a:ln>
            <a:noFill/>
          </a:ln>
        </p:spPr>
      </p:pic>
      <p:pic>
        <p:nvPicPr>
          <p:cNvPr descr="BJ324" id="125" name="Google Shape;125;p27"/>
          <p:cNvPicPr preferRelativeResize="0"/>
          <p:nvPr/>
        </p:nvPicPr>
        <p:blipFill rotWithShape="1">
          <a:blip r:embed="rId3">
            <a:alphaModFix amt="20000"/>
          </a:blip>
          <a:srcRect b="155" l="0" r="349" t="166"/>
          <a:stretch/>
        </p:blipFill>
        <p:spPr>
          <a:xfrm>
            <a:off x="17909" y="390490"/>
            <a:ext cx="11766279" cy="6077020"/>
          </a:xfrm>
          <a:prstGeom prst="rect">
            <a:avLst/>
          </a:prstGeom>
          <a:noFill/>
          <a:ln>
            <a:noFill/>
          </a:ln>
        </p:spPr>
      </p:pic>
      <p:sp>
        <p:nvSpPr>
          <p:cNvPr id="126" name="Google Shape;126;p27"/>
          <p:cNvSpPr/>
          <p:nvPr/>
        </p:nvSpPr>
        <p:spPr>
          <a:xfrm>
            <a:off x="635" y="0"/>
            <a:ext cx="4823460" cy="686625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Arial"/>
              <a:ea typeface="Arial"/>
              <a:cs typeface="Arial"/>
              <a:sym typeface="Arial"/>
            </a:endParaRPr>
          </a:p>
        </p:txBody>
      </p:sp>
      <p:sp>
        <p:nvSpPr>
          <p:cNvPr id="127" name="Google Shape;127;p27"/>
          <p:cNvSpPr txBox="1"/>
          <p:nvPr>
            <p:ph type="title"/>
          </p:nvPr>
        </p:nvSpPr>
        <p:spPr>
          <a:xfrm>
            <a:off x="583200" y="770400"/>
            <a:ext cx="3960000" cy="882000"/>
          </a:xfrm>
          <a:prstGeom prst="rect">
            <a:avLst/>
          </a:prstGeom>
          <a:noFill/>
          <a:ln>
            <a:noFill/>
          </a:ln>
        </p:spPr>
        <p:txBody>
          <a:bodyPr anchorCtr="0" anchor="ctr" bIns="46975" lIns="90150" spcFirstLastPara="1" rIns="90150" wrap="square" tIns="46975">
            <a:normAutofit/>
          </a:bodyPr>
          <a:lstStyle>
            <a:lvl1pPr lvl="0" algn="l">
              <a:lnSpc>
                <a:spcPct val="100000"/>
              </a:lnSpc>
              <a:spcBef>
                <a:spcPts val="0"/>
              </a:spcBef>
              <a:spcAft>
                <a:spcPts val="0"/>
              </a:spcAft>
              <a:buClr>
                <a:schemeClr val="dk1"/>
              </a:buClr>
              <a:buSzPts val="3600"/>
              <a:buFont typeface="Arial"/>
              <a:buNone/>
              <a:defRPr sz="36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7"/>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7"/>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7"/>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1" name="Google Shape;131;p27"/>
          <p:cNvSpPr txBox="1"/>
          <p:nvPr>
            <p:ph idx="1" type="body"/>
          </p:nvPr>
        </p:nvSpPr>
        <p:spPr>
          <a:xfrm>
            <a:off x="586800" y="1764000"/>
            <a:ext cx="3956400" cy="4093200"/>
          </a:xfrm>
          <a:prstGeom prst="rect">
            <a:avLst/>
          </a:prstGeom>
          <a:noFill/>
          <a:ln>
            <a:noFill/>
          </a:ln>
        </p:spPr>
        <p:txBody>
          <a:bodyPr anchorCtr="0" anchor="t" bIns="46975" lIns="90150" spcFirstLastPara="1" rIns="90150" wrap="square" tIns="46975">
            <a:normAutofit/>
          </a:bodyPr>
          <a:lstStyle>
            <a:lvl1pPr indent="-330200" lvl="0" marL="457200" algn="l">
              <a:lnSpc>
                <a:spcPct val="130000"/>
              </a:lnSpc>
              <a:spcBef>
                <a:spcPts val="0"/>
              </a:spcBef>
              <a:spcAft>
                <a:spcPts val="0"/>
              </a:spcAft>
              <a:buClr>
                <a:schemeClr val="dk1"/>
              </a:buClr>
              <a:buSzPts val="1600"/>
              <a:buChar char="•"/>
              <a:defRPr>
                <a:solidFill>
                  <a:schemeClr val="dk1"/>
                </a:solidFill>
                <a:latin typeface="Arial"/>
                <a:ea typeface="Arial"/>
                <a:cs typeface="Arial"/>
                <a:sym typeface="Arial"/>
              </a:defRPr>
            </a:lvl1pPr>
            <a:lvl2pPr indent="-330200" lvl="1" marL="9144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2pPr>
            <a:lvl3pPr indent="-330200" lvl="2" marL="13716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3pPr>
            <a:lvl4pPr indent="-330200" lvl="3" marL="18288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4pPr>
            <a:lvl5pPr indent="-330200" lvl="4" marL="22860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27"/>
          <p:cNvSpPr txBox="1"/>
          <p:nvPr>
            <p:ph idx="2" type="body"/>
          </p:nvPr>
        </p:nvSpPr>
        <p:spPr>
          <a:xfrm>
            <a:off x="5101200" y="769938"/>
            <a:ext cx="6480000" cy="5087937"/>
          </a:xfrm>
          <a:prstGeom prst="rect">
            <a:avLst/>
          </a:prstGeom>
          <a:noFill/>
          <a:ln>
            <a:noFill/>
          </a:ln>
        </p:spPr>
        <p:txBody>
          <a:bodyPr anchorCtr="0" anchor="t" bIns="46975" lIns="90150" spcFirstLastPara="1" rIns="90150" wrap="square" tIns="46975">
            <a:normAutofit/>
          </a:bodyPr>
          <a:lstStyle>
            <a:lvl1pPr indent="-330200" lvl="0" marL="457200" algn="l">
              <a:lnSpc>
                <a:spcPct val="130000"/>
              </a:lnSpc>
              <a:spcBef>
                <a:spcPts val="0"/>
              </a:spcBef>
              <a:spcAft>
                <a:spcPts val="0"/>
              </a:spcAft>
              <a:buClr>
                <a:schemeClr val="dk1"/>
              </a:buClr>
              <a:buSzPts val="1600"/>
              <a:buChar char="•"/>
              <a:defRPr>
                <a:solidFill>
                  <a:schemeClr val="dk1"/>
                </a:solidFill>
                <a:latin typeface="Arial"/>
                <a:ea typeface="Arial"/>
                <a:cs typeface="Arial"/>
                <a:sym typeface="Arial"/>
              </a:defRPr>
            </a:lvl1pPr>
            <a:lvl2pPr indent="-330200" lvl="1" marL="9144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2pPr>
            <a:lvl3pPr indent="-330200" lvl="2" marL="13716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3pPr>
            <a:lvl4pPr indent="-330200" lvl="3" marL="18288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4pPr>
            <a:lvl5pPr indent="-330200" lvl="4" marL="22860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上下">
  <p:cSld name="上下">
    <p:spTree>
      <p:nvGrpSpPr>
        <p:cNvPr id="133" name="Shape 133"/>
        <p:cNvGrpSpPr/>
        <p:nvPr/>
      </p:nvGrpSpPr>
      <p:grpSpPr>
        <a:xfrm>
          <a:off x="0" y="0"/>
          <a:ext cx="0" cy="0"/>
          <a:chOff x="0" y="0"/>
          <a:chExt cx="0" cy="0"/>
        </a:xfrm>
      </p:grpSpPr>
      <p:pic>
        <p:nvPicPr>
          <p:cNvPr descr="sADSWFQ_画板 1" id="134" name="Google Shape;134;p28"/>
          <p:cNvPicPr preferRelativeResize="0"/>
          <p:nvPr/>
        </p:nvPicPr>
        <p:blipFill rotWithShape="1">
          <a:blip r:embed="rId2">
            <a:alphaModFix/>
          </a:blip>
          <a:srcRect b="0" l="0" r="0" t="0"/>
          <a:stretch/>
        </p:blipFill>
        <p:spPr>
          <a:xfrm>
            <a:off x="0" y="0"/>
            <a:ext cx="12191365" cy="6858000"/>
          </a:xfrm>
          <a:prstGeom prst="rect">
            <a:avLst/>
          </a:prstGeom>
          <a:noFill/>
          <a:ln>
            <a:noFill/>
          </a:ln>
        </p:spPr>
      </p:pic>
      <p:pic>
        <p:nvPicPr>
          <p:cNvPr descr="BJ324" id="135" name="Google Shape;135;p28"/>
          <p:cNvPicPr preferRelativeResize="0"/>
          <p:nvPr/>
        </p:nvPicPr>
        <p:blipFill rotWithShape="1">
          <a:blip r:embed="rId3">
            <a:alphaModFix amt="20000"/>
          </a:blip>
          <a:srcRect b="155" l="0" r="349" t="166"/>
          <a:stretch/>
        </p:blipFill>
        <p:spPr>
          <a:xfrm>
            <a:off x="17909" y="390490"/>
            <a:ext cx="11766279" cy="6077020"/>
          </a:xfrm>
          <a:prstGeom prst="rect">
            <a:avLst/>
          </a:prstGeom>
          <a:noFill/>
          <a:ln>
            <a:noFill/>
          </a:ln>
        </p:spPr>
      </p:pic>
      <p:sp>
        <p:nvSpPr>
          <p:cNvPr id="136" name="Google Shape;136;p28"/>
          <p:cNvSpPr/>
          <p:nvPr/>
        </p:nvSpPr>
        <p:spPr>
          <a:xfrm>
            <a:off x="0" y="0"/>
            <a:ext cx="12191365" cy="266382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7" name="Google Shape;137;p28"/>
          <p:cNvSpPr txBox="1"/>
          <p:nvPr>
            <p:ph type="title"/>
          </p:nvPr>
        </p:nvSpPr>
        <p:spPr>
          <a:xfrm>
            <a:off x="612000" y="781200"/>
            <a:ext cx="10976400" cy="626400"/>
          </a:xfrm>
          <a:prstGeom prst="rect">
            <a:avLst/>
          </a:prstGeom>
          <a:noFill/>
          <a:ln>
            <a:noFill/>
          </a:ln>
        </p:spPr>
        <p:txBody>
          <a:bodyPr anchorCtr="0" anchor="ctr" bIns="46975" lIns="90150" spcFirstLastPara="1" rIns="90150" wrap="square" tIns="46975">
            <a:normAutofit/>
          </a:bodyPr>
          <a:lstStyle>
            <a:lvl1pPr lvl="0" algn="ctr">
              <a:lnSpc>
                <a:spcPct val="100000"/>
              </a:lnSpc>
              <a:spcBef>
                <a:spcPts val="0"/>
              </a:spcBef>
              <a:spcAft>
                <a:spcPts val="0"/>
              </a:spcAft>
              <a:buClr>
                <a:schemeClr val="dk1"/>
              </a:buClr>
              <a:buSzPts val="3600"/>
              <a:buFont typeface="Arial"/>
              <a:buNone/>
              <a:defRPr sz="36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28"/>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8"/>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8"/>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1" name="Google Shape;141;p28"/>
          <p:cNvSpPr txBox="1"/>
          <p:nvPr>
            <p:ph idx="1" type="body"/>
          </p:nvPr>
        </p:nvSpPr>
        <p:spPr>
          <a:xfrm>
            <a:off x="612000" y="1659600"/>
            <a:ext cx="10975975" cy="828000"/>
          </a:xfrm>
          <a:prstGeom prst="rect">
            <a:avLst/>
          </a:prstGeom>
          <a:noFill/>
          <a:ln>
            <a:noFill/>
          </a:ln>
        </p:spPr>
        <p:txBody>
          <a:bodyPr anchorCtr="0" anchor="t" bIns="46975" lIns="90150" spcFirstLastPara="1" rIns="90150" wrap="square" tIns="46975">
            <a:normAutofit/>
          </a:bodyPr>
          <a:lstStyle>
            <a:lvl1pPr indent="-330200" lvl="0" marL="457200" algn="ctr">
              <a:lnSpc>
                <a:spcPct val="130000"/>
              </a:lnSpc>
              <a:spcBef>
                <a:spcPts val="0"/>
              </a:spcBef>
              <a:spcAft>
                <a:spcPts val="0"/>
              </a:spcAft>
              <a:buClr>
                <a:schemeClr val="dk1"/>
              </a:buClr>
              <a:buSzPts val="1600"/>
              <a:buChar char="•"/>
              <a:defRPr>
                <a:solidFill>
                  <a:schemeClr val="dk1"/>
                </a:solidFill>
                <a:latin typeface="Arial"/>
                <a:ea typeface="Arial"/>
                <a:cs typeface="Arial"/>
                <a:sym typeface="Arial"/>
              </a:defRPr>
            </a:lvl1pPr>
            <a:lvl2pPr indent="-342900" lvl="1" marL="914400" algn="l">
              <a:lnSpc>
                <a:spcPct val="130000"/>
              </a:lnSpc>
              <a:spcBef>
                <a:spcPts val="1000"/>
              </a:spcBef>
              <a:spcAft>
                <a:spcPts val="0"/>
              </a:spcAft>
              <a:buClr>
                <a:schemeClr val="lt1"/>
              </a:buClr>
              <a:buSzPts val="1800"/>
              <a:buChar char="•"/>
              <a:defRPr/>
            </a:lvl2pPr>
            <a:lvl3pPr indent="-342900" lvl="2" marL="1371600" algn="l">
              <a:lnSpc>
                <a:spcPct val="130000"/>
              </a:lnSpc>
              <a:spcBef>
                <a:spcPts val="1000"/>
              </a:spcBef>
              <a:spcAft>
                <a:spcPts val="0"/>
              </a:spcAft>
              <a:buClr>
                <a:schemeClr val="lt1"/>
              </a:buClr>
              <a:buSzPts val="1800"/>
              <a:buChar char="•"/>
              <a:defRPr/>
            </a:lvl3pPr>
            <a:lvl4pPr indent="-342900" lvl="3" marL="1828800" algn="l">
              <a:lnSpc>
                <a:spcPct val="130000"/>
              </a:lnSpc>
              <a:spcBef>
                <a:spcPts val="1000"/>
              </a:spcBef>
              <a:spcAft>
                <a:spcPts val="0"/>
              </a:spcAft>
              <a:buClr>
                <a:schemeClr val="lt1"/>
              </a:buClr>
              <a:buSzPts val="1800"/>
              <a:buChar char="•"/>
              <a:defRPr/>
            </a:lvl4pPr>
            <a:lvl5pPr indent="-342900" lvl="4" marL="2286000" algn="l">
              <a:lnSpc>
                <a:spcPct val="130000"/>
              </a:lnSpc>
              <a:spcBef>
                <a:spcPts val="1000"/>
              </a:spcBef>
              <a:spcAft>
                <a:spcPts val="0"/>
              </a:spcAft>
              <a:buClr>
                <a:schemeClr val="lt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28"/>
          <p:cNvSpPr txBox="1"/>
          <p:nvPr>
            <p:ph idx="2" type="body"/>
          </p:nvPr>
        </p:nvSpPr>
        <p:spPr>
          <a:xfrm>
            <a:off x="612775" y="2808000"/>
            <a:ext cx="10965600" cy="3430800"/>
          </a:xfrm>
          <a:prstGeom prst="rect">
            <a:avLst/>
          </a:prstGeom>
          <a:noFill/>
          <a:ln>
            <a:noFill/>
          </a:ln>
        </p:spPr>
        <p:txBody>
          <a:bodyPr anchorCtr="0" anchor="t" bIns="46975" lIns="90150" spcFirstLastPara="1" rIns="90150" wrap="square" tIns="46975">
            <a:normAutofit/>
          </a:bodyPr>
          <a:lstStyle>
            <a:lvl1pPr indent="-330200" lvl="0" marL="457200" algn="l">
              <a:lnSpc>
                <a:spcPct val="130000"/>
              </a:lnSpc>
              <a:spcBef>
                <a:spcPts val="0"/>
              </a:spcBef>
              <a:spcAft>
                <a:spcPts val="0"/>
              </a:spcAft>
              <a:buClr>
                <a:schemeClr val="dk1"/>
              </a:buClr>
              <a:buSzPts val="1600"/>
              <a:buChar char="•"/>
              <a:defRPr>
                <a:solidFill>
                  <a:schemeClr val="dk1"/>
                </a:solidFill>
                <a:latin typeface="Arial"/>
                <a:ea typeface="Arial"/>
                <a:cs typeface="Arial"/>
                <a:sym typeface="Arial"/>
              </a:defRPr>
            </a:lvl1pPr>
            <a:lvl2pPr indent="-330200" lvl="1" marL="9144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2pPr>
            <a:lvl3pPr indent="-330200" lvl="2" marL="13716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3pPr>
            <a:lvl4pPr indent="-330200" lvl="3" marL="18288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4pPr>
            <a:lvl5pPr indent="-330200" lvl="4" marL="22860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下上">
  <p:cSld name="下上">
    <p:spTree>
      <p:nvGrpSpPr>
        <p:cNvPr id="143" name="Shape 143"/>
        <p:cNvGrpSpPr/>
        <p:nvPr/>
      </p:nvGrpSpPr>
      <p:grpSpPr>
        <a:xfrm>
          <a:off x="0" y="0"/>
          <a:ext cx="0" cy="0"/>
          <a:chOff x="0" y="0"/>
          <a:chExt cx="0" cy="0"/>
        </a:xfrm>
      </p:grpSpPr>
      <p:pic>
        <p:nvPicPr>
          <p:cNvPr descr="sADSWFQ_画板 1" id="144" name="Google Shape;144;p29"/>
          <p:cNvPicPr preferRelativeResize="0"/>
          <p:nvPr/>
        </p:nvPicPr>
        <p:blipFill rotWithShape="1">
          <a:blip r:embed="rId2">
            <a:alphaModFix/>
          </a:blip>
          <a:srcRect b="0" l="0" r="0" t="0"/>
          <a:stretch/>
        </p:blipFill>
        <p:spPr>
          <a:xfrm>
            <a:off x="0" y="0"/>
            <a:ext cx="12191365" cy="6858000"/>
          </a:xfrm>
          <a:prstGeom prst="rect">
            <a:avLst/>
          </a:prstGeom>
          <a:noFill/>
          <a:ln>
            <a:noFill/>
          </a:ln>
        </p:spPr>
      </p:pic>
      <p:pic>
        <p:nvPicPr>
          <p:cNvPr descr="BJ324" id="145" name="Google Shape;145;p29"/>
          <p:cNvPicPr preferRelativeResize="0"/>
          <p:nvPr/>
        </p:nvPicPr>
        <p:blipFill rotWithShape="1">
          <a:blip r:embed="rId3">
            <a:alphaModFix amt="20000"/>
          </a:blip>
          <a:srcRect b="155" l="0" r="349" t="166"/>
          <a:stretch/>
        </p:blipFill>
        <p:spPr>
          <a:xfrm>
            <a:off x="17909" y="390490"/>
            <a:ext cx="11766279" cy="6077020"/>
          </a:xfrm>
          <a:prstGeom prst="rect">
            <a:avLst/>
          </a:prstGeom>
          <a:noFill/>
          <a:ln>
            <a:noFill/>
          </a:ln>
        </p:spPr>
      </p:pic>
      <p:sp>
        <p:nvSpPr>
          <p:cNvPr id="146" name="Google Shape;146;p29"/>
          <p:cNvSpPr/>
          <p:nvPr/>
        </p:nvSpPr>
        <p:spPr>
          <a:xfrm>
            <a:off x="0" y="5029200"/>
            <a:ext cx="12190730" cy="18288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7" name="Google Shape;147;p29"/>
          <p:cNvSpPr txBox="1"/>
          <p:nvPr>
            <p:ph type="title"/>
          </p:nvPr>
        </p:nvSpPr>
        <p:spPr>
          <a:xfrm>
            <a:off x="604800" y="669600"/>
            <a:ext cx="10976400" cy="565200"/>
          </a:xfrm>
          <a:prstGeom prst="rect">
            <a:avLst/>
          </a:prstGeom>
          <a:noFill/>
          <a:ln>
            <a:noFill/>
          </a:ln>
        </p:spPr>
        <p:txBody>
          <a:bodyPr anchorCtr="0" anchor="ctr" bIns="46975" lIns="90150" spcFirstLastPara="1" rIns="90150" wrap="square" tIns="46975">
            <a:normAutofit/>
          </a:bodyPr>
          <a:lstStyle>
            <a:lvl1pPr lvl="0" algn="ctr">
              <a:lnSpc>
                <a:spcPct val="100000"/>
              </a:lnSpc>
              <a:spcBef>
                <a:spcPts val="0"/>
              </a:spcBef>
              <a:spcAft>
                <a:spcPts val="0"/>
              </a:spcAft>
              <a:buClr>
                <a:schemeClr val="dk1"/>
              </a:buClr>
              <a:buSzPts val="3200"/>
              <a:buFont typeface="Arial"/>
              <a:buNone/>
              <a:defRPr sz="32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29"/>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9"/>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9"/>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29"/>
          <p:cNvSpPr txBox="1"/>
          <p:nvPr>
            <p:ph idx="1" type="body"/>
          </p:nvPr>
        </p:nvSpPr>
        <p:spPr>
          <a:xfrm>
            <a:off x="604837" y="1681200"/>
            <a:ext cx="10990800" cy="3211200"/>
          </a:xfrm>
          <a:prstGeom prst="rect">
            <a:avLst/>
          </a:prstGeom>
          <a:noFill/>
          <a:ln>
            <a:noFill/>
          </a:ln>
        </p:spPr>
        <p:txBody>
          <a:bodyPr anchorCtr="0" anchor="t" bIns="46975" lIns="90150" spcFirstLastPara="1" rIns="90150" wrap="square" tIns="46975">
            <a:normAutofit/>
          </a:bodyPr>
          <a:lstStyle>
            <a:lvl1pPr indent="-330200" lvl="0" marL="457200" algn="l">
              <a:lnSpc>
                <a:spcPct val="130000"/>
              </a:lnSpc>
              <a:spcBef>
                <a:spcPts val="0"/>
              </a:spcBef>
              <a:spcAft>
                <a:spcPts val="0"/>
              </a:spcAft>
              <a:buClr>
                <a:schemeClr val="dk1"/>
              </a:buClr>
              <a:buSzPts val="1600"/>
              <a:buChar char="•"/>
              <a:defRPr>
                <a:solidFill>
                  <a:schemeClr val="dk1"/>
                </a:solidFill>
                <a:latin typeface="Arial"/>
                <a:ea typeface="Arial"/>
                <a:cs typeface="Arial"/>
                <a:sym typeface="Arial"/>
              </a:defRPr>
            </a:lvl1pPr>
            <a:lvl2pPr indent="-330200" lvl="1" marL="9144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2pPr>
            <a:lvl3pPr indent="-330200" lvl="2" marL="13716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3pPr>
            <a:lvl4pPr indent="-330200" lvl="3" marL="18288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4pPr>
            <a:lvl5pPr indent="-330200" lvl="4" marL="22860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9"/>
          <p:cNvSpPr txBox="1"/>
          <p:nvPr>
            <p:ph idx="2" type="body"/>
          </p:nvPr>
        </p:nvSpPr>
        <p:spPr>
          <a:xfrm>
            <a:off x="594000" y="5180400"/>
            <a:ext cx="11001600" cy="1011600"/>
          </a:xfrm>
          <a:prstGeom prst="rect">
            <a:avLst/>
          </a:prstGeom>
          <a:noFill/>
          <a:ln>
            <a:noFill/>
          </a:ln>
        </p:spPr>
        <p:txBody>
          <a:bodyPr anchorCtr="0" anchor="t" bIns="46975" lIns="90150" spcFirstLastPara="1" rIns="90150" wrap="square" tIns="46975">
            <a:normAutofit/>
          </a:bodyPr>
          <a:lstStyle>
            <a:lvl1pPr indent="-330200" lvl="0" marL="457200" algn="l">
              <a:lnSpc>
                <a:spcPct val="130000"/>
              </a:lnSpc>
              <a:spcBef>
                <a:spcPts val="0"/>
              </a:spcBef>
              <a:spcAft>
                <a:spcPts val="0"/>
              </a:spcAft>
              <a:buClr>
                <a:schemeClr val="dk1"/>
              </a:buClr>
              <a:buSzPts val="1600"/>
              <a:buChar char="•"/>
              <a:defRPr>
                <a:solidFill>
                  <a:schemeClr val="dk1"/>
                </a:solidFill>
                <a:latin typeface="Arial"/>
                <a:ea typeface="Arial"/>
                <a:cs typeface="Arial"/>
                <a:sym typeface="Arial"/>
              </a:defRPr>
            </a:lvl1pPr>
            <a:lvl2pPr indent="-342900" lvl="1" marL="914400" algn="l">
              <a:lnSpc>
                <a:spcPct val="130000"/>
              </a:lnSpc>
              <a:spcBef>
                <a:spcPts val="1000"/>
              </a:spcBef>
              <a:spcAft>
                <a:spcPts val="0"/>
              </a:spcAft>
              <a:buClr>
                <a:schemeClr val="lt1"/>
              </a:buClr>
              <a:buSzPts val="1800"/>
              <a:buChar char="•"/>
              <a:defRPr/>
            </a:lvl2pPr>
            <a:lvl3pPr indent="-342900" lvl="2" marL="1371600" algn="l">
              <a:lnSpc>
                <a:spcPct val="130000"/>
              </a:lnSpc>
              <a:spcBef>
                <a:spcPts val="1000"/>
              </a:spcBef>
              <a:spcAft>
                <a:spcPts val="0"/>
              </a:spcAft>
              <a:buClr>
                <a:schemeClr val="lt1"/>
              </a:buClr>
              <a:buSzPts val="1800"/>
              <a:buChar char="•"/>
              <a:defRPr/>
            </a:lvl3pPr>
            <a:lvl4pPr indent="-342900" lvl="3" marL="1828800" algn="l">
              <a:lnSpc>
                <a:spcPct val="130000"/>
              </a:lnSpc>
              <a:spcBef>
                <a:spcPts val="1000"/>
              </a:spcBef>
              <a:spcAft>
                <a:spcPts val="0"/>
              </a:spcAft>
              <a:buClr>
                <a:schemeClr val="lt1"/>
              </a:buClr>
              <a:buSzPts val="1800"/>
              <a:buChar char="•"/>
              <a:defRPr/>
            </a:lvl4pPr>
            <a:lvl5pPr indent="-342900" lvl="4" marL="2286000" algn="l">
              <a:lnSpc>
                <a:spcPct val="130000"/>
              </a:lnSpc>
              <a:spcBef>
                <a:spcPts val="1000"/>
              </a:spcBef>
              <a:spcAft>
                <a:spcPts val="0"/>
              </a:spcAft>
              <a:buClr>
                <a:schemeClr val="lt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导航">
  <p:cSld name="导航">
    <p:spTree>
      <p:nvGrpSpPr>
        <p:cNvPr id="153" name="Shape 153"/>
        <p:cNvGrpSpPr/>
        <p:nvPr/>
      </p:nvGrpSpPr>
      <p:grpSpPr>
        <a:xfrm>
          <a:off x="0" y="0"/>
          <a:ext cx="0" cy="0"/>
          <a:chOff x="0" y="0"/>
          <a:chExt cx="0" cy="0"/>
        </a:xfrm>
      </p:grpSpPr>
      <p:pic>
        <p:nvPicPr>
          <p:cNvPr descr="sADSWFQ_画板 1" id="154" name="Google Shape;154;p30"/>
          <p:cNvPicPr preferRelativeResize="0"/>
          <p:nvPr/>
        </p:nvPicPr>
        <p:blipFill rotWithShape="1">
          <a:blip r:embed="rId2">
            <a:alphaModFix/>
          </a:blip>
          <a:srcRect b="0" l="0" r="0" t="0"/>
          <a:stretch/>
        </p:blipFill>
        <p:spPr>
          <a:xfrm>
            <a:off x="0" y="0"/>
            <a:ext cx="12191365" cy="6858000"/>
          </a:xfrm>
          <a:prstGeom prst="rect">
            <a:avLst/>
          </a:prstGeom>
          <a:noFill/>
          <a:ln>
            <a:noFill/>
          </a:ln>
        </p:spPr>
      </p:pic>
      <p:pic>
        <p:nvPicPr>
          <p:cNvPr descr="BJ324" id="155" name="Google Shape;155;p30"/>
          <p:cNvPicPr preferRelativeResize="0"/>
          <p:nvPr/>
        </p:nvPicPr>
        <p:blipFill rotWithShape="1">
          <a:blip r:embed="rId3">
            <a:alphaModFix amt="20000"/>
          </a:blip>
          <a:srcRect b="155" l="0" r="349" t="166"/>
          <a:stretch/>
        </p:blipFill>
        <p:spPr>
          <a:xfrm>
            <a:off x="17909" y="390490"/>
            <a:ext cx="11766279" cy="6077020"/>
          </a:xfrm>
          <a:prstGeom prst="rect">
            <a:avLst/>
          </a:prstGeom>
          <a:noFill/>
          <a:ln>
            <a:noFill/>
          </a:ln>
        </p:spPr>
      </p:pic>
      <p:sp>
        <p:nvSpPr>
          <p:cNvPr id="156" name="Google Shape;156;p30"/>
          <p:cNvSpPr/>
          <p:nvPr/>
        </p:nvSpPr>
        <p:spPr>
          <a:xfrm>
            <a:off x="0" y="0"/>
            <a:ext cx="12192000" cy="914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7" name="Google Shape;157;p30"/>
          <p:cNvSpPr txBox="1"/>
          <p:nvPr>
            <p:ph type="title"/>
          </p:nvPr>
        </p:nvSpPr>
        <p:spPr>
          <a:xfrm>
            <a:off x="579600" y="237600"/>
            <a:ext cx="11037600" cy="441964"/>
          </a:xfrm>
          <a:prstGeom prst="rect">
            <a:avLst/>
          </a:prstGeom>
          <a:noFill/>
          <a:ln>
            <a:noFill/>
          </a:ln>
        </p:spPr>
        <p:txBody>
          <a:bodyPr anchorCtr="0" anchor="ctr" bIns="46975" lIns="90150" spcFirstLastPara="1" rIns="90150" wrap="square" tIns="46975">
            <a:normAutofit/>
          </a:bodyPr>
          <a:lstStyle>
            <a:lvl1pPr lvl="0" algn="l">
              <a:lnSpc>
                <a:spcPct val="100000"/>
              </a:lnSpc>
              <a:spcBef>
                <a:spcPts val="0"/>
              </a:spcBef>
              <a:spcAft>
                <a:spcPts val="0"/>
              </a:spcAft>
              <a:buClr>
                <a:schemeClr val="dk1"/>
              </a:buClr>
              <a:buSzPts val="2400"/>
              <a:buFont typeface="Arial"/>
              <a:buNone/>
              <a:defRPr>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0"/>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0"/>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0"/>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30"/>
          <p:cNvSpPr txBox="1"/>
          <p:nvPr>
            <p:ph idx="1" type="body"/>
          </p:nvPr>
        </p:nvSpPr>
        <p:spPr>
          <a:xfrm>
            <a:off x="579600" y="1663200"/>
            <a:ext cx="5342400" cy="2894400"/>
          </a:xfrm>
          <a:prstGeom prst="rect">
            <a:avLst/>
          </a:prstGeom>
          <a:noFill/>
          <a:ln>
            <a:noFill/>
          </a:ln>
        </p:spPr>
        <p:txBody>
          <a:bodyPr anchorCtr="0" anchor="t" bIns="46975" lIns="90150" spcFirstLastPara="1" rIns="90150" wrap="square" tIns="46975">
            <a:normAutofit/>
          </a:bodyPr>
          <a:lstStyle>
            <a:lvl1pPr indent="-330200" lvl="0" marL="457200" algn="l">
              <a:lnSpc>
                <a:spcPct val="130000"/>
              </a:lnSpc>
              <a:spcBef>
                <a:spcPts val="0"/>
              </a:spcBef>
              <a:spcAft>
                <a:spcPts val="0"/>
              </a:spcAft>
              <a:buClr>
                <a:schemeClr val="dk1"/>
              </a:buClr>
              <a:buSzPts val="1600"/>
              <a:buChar char="•"/>
              <a:defRPr>
                <a:solidFill>
                  <a:schemeClr val="dk1"/>
                </a:solidFill>
                <a:latin typeface="Arial"/>
                <a:ea typeface="Arial"/>
                <a:cs typeface="Arial"/>
                <a:sym typeface="Arial"/>
              </a:defRPr>
            </a:lvl1pPr>
            <a:lvl2pPr indent="-330200" lvl="1" marL="9144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2pPr>
            <a:lvl3pPr indent="-330200" lvl="2" marL="13716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3pPr>
            <a:lvl4pPr indent="-330200" lvl="3" marL="18288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4pPr>
            <a:lvl5pPr indent="-330200" lvl="4" marL="22860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30"/>
          <p:cNvSpPr txBox="1"/>
          <p:nvPr>
            <p:ph idx="2" type="body"/>
          </p:nvPr>
        </p:nvSpPr>
        <p:spPr>
          <a:xfrm>
            <a:off x="6242400" y="1663200"/>
            <a:ext cx="5367600" cy="2894400"/>
          </a:xfrm>
          <a:prstGeom prst="rect">
            <a:avLst/>
          </a:prstGeom>
          <a:noFill/>
          <a:ln>
            <a:noFill/>
          </a:ln>
        </p:spPr>
        <p:txBody>
          <a:bodyPr anchorCtr="0" anchor="t" bIns="46975" lIns="90150" spcFirstLastPara="1" rIns="90150" wrap="square" tIns="46975">
            <a:normAutofit/>
          </a:bodyPr>
          <a:lstStyle>
            <a:lvl1pPr indent="-330200" lvl="0" marL="457200" algn="l">
              <a:lnSpc>
                <a:spcPct val="130000"/>
              </a:lnSpc>
              <a:spcBef>
                <a:spcPts val="0"/>
              </a:spcBef>
              <a:spcAft>
                <a:spcPts val="0"/>
              </a:spcAft>
              <a:buClr>
                <a:schemeClr val="dk1"/>
              </a:buClr>
              <a:buSzPts val="1600"/>
              <a:buChar char="•"/>
              <a:defRPr>
                <a:solidFill>
                  <a:schemeClr val="dk1"/>
                </a:solidFill>
                <a:latin typeface="Arial"/>
                <a:ea typeface="Arial"/>
                <a:cs typeface="Arial"/>
                <a:sym typeface="Arial"/>
              </a:defRPr>
            </a:lvl1pPr>
            <a:lvl2pPr indent="-330200" lvl="1" marL="9144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2pPr>
            <a:lvl3pPr indent="-330200" lvl="2" marL="13716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3pPr>
            <a:lvl4pPr indent="-330200" lvl="3" marL="18288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4pPr>
            <a:lvl5pPr indent="-330200" lvl="4" marL="22860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30"/>
          <p:cNvSpPr txBox="1"/>
          <p:nvPr>
            <p:ph idx="3" type="body"/>
          </p:nvPr>
        </p:nvSpPr>
        <p:spPr>
          <a:xfrm>
            <a:off x="572400" y="4816800"/>
            <a:ext cx="5342400" cy="781200"/>
          </a:xfrm>
          <a:prstGeom prst="rect">
            <a:avLst/>
          </a:prstGeom>
          <a:noFill/>
          <a:ln>
            <a:noFill/>
          </a:ln>
        </p:spPr>
        <p:txBody>
          <a:bodyPr anchorCtr="0" anchor="t" bIns="46975" lIns="90150" spcFirstLastPara="1" rIns="90150" wrap="square" tIns="46975">
            <a:normAutofit/>
          </a:bodyPr>
          <a:lstStyle>
            <a:lvl1pPr indent="-330200" lvl="0" marL="457200" algn="l">
              <a:lnSpc>
                <a:spcPct val="130000"/>
              </a:lnSpc>
              <a:spcBef>
                <a:spcPts val="0"/>
              </a:spcBef>
              <a:spcAft>
                <a:spcPts val="0"/>
              </a:spcAft>
              <a:buClr>
                <a:schemeClr val="dk1"/>
              </a:buClr>
              <a:buSzPts val="1600"/>
              <a:buChar char="•"/>
              <a:defRPr>
                <a:solidFill>
                  <a:schemeClr val="dk1"/>
                </a:solidFill>
                <a:latin typeface="Arial"/>
                <a:ea typeface="Arial"/>
                <a:cs typeface="Arial"/>
                <a:sym typeface="Arial"/>
              </a:defRPr>
            </a:lvl1pPr>
            <a:lvl2pPr indent="-342900" lvl="1" marL="914400" algn="l">
              <a:lnSpc>
                <a:spcPct val="130000"/>
              </a:lnSpc>
              <a:spcBef>
                <a:spcPts val="1000"/>
              </a:spcBef>
              <a:spcAft>
                <a:spcPts val="0"/>
              </a:spcAft>
              <a:buClr>
                <a:schemeClr val="lt1"/>
              </a:buClr>
              <a:buSzPts val="1800"/>
              <a:buChar char="•"/>
              <a:defRPr/>
            </a:lvl2pPr>
            <a:lvl3pPr indent="-342900" lvl="2" marL="1371600" algn="l">
              <a:lnSpc>
                <a:spcPct val="130000"/>
              </a:lnSpc>
              <a:spcBef>
                <a:spcPts val="1000"/>
              </a:spcBef>
              <a:spcAft>
                <a:spcPts val="0"/>
              </a:spcAft>
              <a:buClr>
                <a:schemeClr val="lt1"/>
              </a:buClr>
              <a:buSzPts val="1800"/>
              <a:buChar char="•"/>
              <a:defRPr/>
            </a:lvl3pPr>
            <a:lvl4pPr indent="-342900" lvl="3" marL="1828800" algn="l">
              <a:lnSpc>
                <a:spcPct val="130000"/>
              </a:lnSpc>
              <a:spcBef>
                <a:spcPts val="1000"/>
              </a:spcBef>
              <a:spcAft>
                <a:spcPts val="0"/>
              </a:spcAft>
              <a:buClr>
                <a:schemeClr val="lt1"/>
              </a:buClr>
              <a:buSzPts val="1800"/>
              <a:buChar char="•"/>
              <a:defRPr/>
            </a:lvl4pPr>
            <a:lvl5pPr indent="-342900" lvl="4" marL="2286000" algn="l">
              <a:lnSpc>
                <a:spcPct val="130000"/>
              </a:lnSpc>
              <a:spcBef>
                <a:spcPts val="1000"/>
              </a:spcBef>
              <a:spcAft>
                <a:spcPts val="0"/>
              </a:spcAft>
              <a:buClr>
                <a:schemeClr val="lt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30"/>
          <p:cNvSpPr txBox="1"/>
          <p:nvPr>
            <p:ph idx="4" type="body"/>
          </p:nvPr>
        </p:nvSpPr>
        <p:spPr>
          <a:xfrm>
            <a:off x="6253200" y="4813200"/>
            <a:ext cx="5367600" cy="781200"/>
          </a:xfrm>
          <a:prstGeom prst="rect">
            <a:avLst/>
          </a:prstGeom>
          <a:noFill/>
          <a:ln>
            <a:noFill/>
          </a:ln>
        </p:spPr>
        <p:txBody>
          <a:bodyPr anchorCtr="0" anchor="t" bIns="46975" lIns="90150" spcFirstLastPara="1" rIns="90150" wrap="square" tIns="46975">
            <a:normAutofit/>
          </a:bodyPr>
          <a:lstStyle>
            <a:lvl1pPr indent="-330200" lvl="0" marL="457200" algn="l">
              <a:lnSpc>
                <a:spcPct val="130000"/>
              </a:lnSpc>
              <a:spcBef>
                <a:spcPts val="0"/>
              </a:spcBef>
              <a:spcAft>
                <a:spcPts val="0"/>
              </a:spcAft>
              <a:buClr>
                <a:schemeClr val="dk1"/>
              </a:buClr>
              <a:buSzPts val="1600"/>
              <a:buChar char="•"/>
              <a:defRPr>
                <a:solidFill>
                  <a:schemeClr val="dk1"/>
                </a:solidFill>
                <a:latin typeface="Arial"/>
                <a:ea typeface="Arial"/>
                <a:cs typeface="Arial"/>
                <a:sym typeface="Arial"/>
              </a:defRPr>
            </a:lvl1pPr>
            <a:lvl2pPr indent="-342900" lvl="1" marL="914400" algn="l">
              <a:lnSpc>
                <a:spcPct val="130000"/>
              </a:lnSpc>
              <a:spcBef>
                <a:spcPts val="1000"/>
              </a:spcBef>
              <a:spcAft>
                <a:spcPts val="0"/>
              </a:spcAft>
              <a:buClr>
                <a:schemeClr val="lt1"/>
              </a:buClr>
              <a:buSzPts val="1800"/>
              <a:buChar char="•"/>
              <a:defRPr/>
            </a:lvl2pPr>
            <a:lvl3pPr indent="-342900" lvl="2" marL="1371600" algn="l">
              <a:lnSpc>
                <a:spcPct val="130000"/>
              </a:lnSpc>
              <a:spcBef>
                <a:spcPts val="1000"/>
              </a:spcBef>
              <a:spcAft>
                <a:spcPts val="0"/>
              </a:spcAft>
              <a:buClr>
                <a:schemeClr val="lt1"/>
              </a:buClr>
              <a:buSzPts val="1800"/>
              <a:buChar char="•"/>
              <a:defRPr/>
            </a:lvl3pPr>
            <a:lvl4pPr indent="-342900" lvl="3" marL="1828800" algn="l">
              <a:lnSpc>
                <a:spcPct val="130000"/>
              </a:lnSpc>
              <a:spcBef>
                <a:spcPts val="1000"/>
              </a:spcBef>
              <a:spcAft>
                <a:spcPts val="0"/>
              </a:spcAft>
              <a:buClr>
                <a:schemeClr val="lt1"/>
              </a:buClr>
              <a:buSzPts val="1800"/>
              <a:buChar char="•"/>
              <a:defRPr/>
            </a:lvl4pPr>
            <a:lvl5pPr indent="-342900" lvl="4" marL="2286000" algn="l">
              <a:lnSpc>
                <a:spcPct val="130000"/>
              </a:lnSpc>
              <a:spcBef>
                <a:spcPts val="1000"/>
              </a:spcBef>
              <a:spcAft>
                <a:spcPts val="0"/>
              </a:spcAft>
              <a:buClr>
                <a:schemeClr val="lt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腰带">
  <p:cSld name="腰带">
    <p:spTree>
      <p:nvGrpSpPr>
        <p:cNvPr id="165" name="Shape 165"/>
        <p:cNvGrpSpPr/>
        <p:nvPr/>
      </p:nvGrpSpPr>
      <p:grpSpPr>
        <a:xfrm>
          <a:off x="0" y="0"/>
          <a:ext cx="0" cy="0"/>
          <a:chOff x="0" y="0"/>
          <a:chExt cx="0" cy="0"/>
        </a:xfrm>
      </p:grpSpPr>
      <p:pic>
        <p:nvPicPr>
          <p:cNvPr descr="sADSWFQ_画板 1" id="166" name="Google Shape;166;p31"/>
          <p:cNvPicPr preferRelativeResize="0"/>
          <p:nvPr/>
        </p:nvPicPr>
        <p:blipFill rotWithShape="1">
          <a:blip r:embed="rId2">
            <a:alphaModFix/>
          </a:blip>
          <a:srcRect b="0" l="0" r="0" t="0"/>
          <a:stretch/>
        </p:blipFill>
        <p:spPr>
          <a:xfrm>
            <a:off x="0" y="-635"/>
            <a:ext cx="12192000" cy="6858000"/>
          </a:xfrm>
          <a:prstGeom prst="rect">
            <a:avLst/>
          </a:prstGeom>
          <a:noFill/>
          <a:ln>
            <a:noFill/>
          </a:ln>
        </p:spPr>
      </p:pic>
      <p:sp>
        <p:nvSpPr>
          <p:cNvPr id="167" name="Google Shape;167;p31"/>
          <p:cNvSpPr/>
          <p:nvPr/>
        </p:nvSpPr>
        <p:spPr>
          <a:xfrm>
            <a:off x="0" y="958589"/>
            <a:ext cx="12192000" cy="493955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8" name="Google Shape;168;p31"/>
          <p:cNvSpPr txBox="1"/>
          <p:nvPr>
            <p:ph type="title"/>
          </p:nvPr>
        </p:nvSpPr>
        <p:spPr>
          <a:xfrm>
            <a:off x="1522800" y="1339200"/>
            <a:ext cx="9144000" cy="2386800"/>
          </a:xfrm>
          <a:prstGeom prst="rect">
            <a:avLst/>
          </a:prstGeom>
          <a:noFill/>
          <a:ln>
            <a:noFill/>
          </a:ln>
        </p:spPr>
        <p:txBody>
          <a:bodyPr anchorCtr="0" anchor="b" bIns="46975" lIns="90150" spcFirstLastPara="1" rIns="90150" wrap="square" tIns="46975">
            <a:normAutofit/>
          </a:bodyPr>
          <a:lstStyle>
            <a:lvl1pPr lvl="0" algn="ctr">
              <a:lnSpc>
                <a:spcPct val="100000"/>
              </a:lnSpc>
              <a:spcBef>
                <a:spcPts val="0"/>
              </a:spcBef>
              <a:spcAft>
                <a:spcPts val="0"/>
              </a:spcAft>
              <a:buClr>
                <a:schemeClr val="dk1"/>
              </a:buClr>
              <a:buSzPts val="6000"/>
              <a:buFont typeface="Arial"/>
              <a:buNone/>
              <a:defRPr sz="60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31"/>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31"/>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1"/>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31"/>
          <p:cNvSpPr txBox="1"/>
          <p:nvPr>
            <p:ph idx="1" type="body"/>
          </p:nvPr>
        </p:nvSpPr>
        <p:spPr>
          <a:xfrm>
            <a:off x="1522413" y="3862800"/>
            <a:ext cx="9144000" cy="1656000"/>
          </a:xfrm>
          <a:prstGeom prst="rect">
            <a:avLst/>
          </a:prstGeom>
          <a:noFill/>
          <a:ln>
            <a:noFill/>
          </a:ln>
        </p:spPr>
        <p:txBody>
          <a:bodyPr anchorCtr="0" anchor="t" bIns="46975" lIns="90150" spcFirstLastPara="1" rIns="90150" wrap="square" tIns="46975">
            <a:normAutofit/>
          </a:bodyPr>
          <a:lstStyle>
            <a:lvl1pPr indent="-330200" lvl="0" marL="457200" algn="ctr">
              <a:lnSpc>
                <a:spcPct val="130000"/>
              </a:lnSpc>
              <a:spcBef>
                <a:spcPts val="0"/>
              </a:spcBef>
              <a:spcAft>
                <a:spcPts val="0"/>
              </a:spcAft>
              <a:buClr>
                <a:schemeClr val="dk1"/>
              </a:buClr>
              <a:buSzPts val="1600"/>
              <a:buChar char="•"/>
              <a:defRPr>
                <a:solidFill>
                  <a:schemeClr val="dk1"/>
                </a:solidFill>
                <a:latin typeface="Arial"/>
                <a:ea typeface="Arial"/>
                <a:cs typeface="Arial"/>
                <a:sym typeface="Arial"/>
              </a:defRPr>
            </a:lvl1pPr>
            <a:lvl2pPr indent="-342900" lvl="1" marL="914400" algn="l">
              <a:lnSpc>
                <a:spcPct val="130000"/>
              </a:lnSpc>
              <a:spcBef>
                <a:spcPts val="1000"/>
              </a:spcBef>
              <a:spcAft>
                <a:spcPts val="0"/>
              </a:spcAft>
              <a:buClr>
                <a:schemeClr val="lt1"/>
              </a:buClr>
              <a:buSzPts val="1800"/>
              <a:buChar char="•"/>
              <a:defRPr/>
            </a:lvl2pPr>
            <a:lvl3pPr indent="-342900" lvl="2" marL="1371600" algn="l">
              <a:lnSpc>
                <a:spcPct val="130000"/>
              </a:lnSpc>
              <a:spcBef>
                <a:spcPts val="1000"/>
              </a:spcBef>
              <a:spcAft>
                <a:spcPts val="0"/>
              </a:spcAft>
              <a:buClr>
                <a:schemeClr val="lt1"/>
              </a:buClr>
              <a:buSzPts val="1800"/>
              <a:buChar char="•"/>
              <a:defRPr/>
            </a:lvl3pPr>
            <a:lvl4pPr indent="-342900" lvl="3" marL="1828800" algn="l">
              <a:lnSpc>
                <a:spcPct val="130000"/>
              </a:lnSpc>
              <a:spcBef>
                <a:spcPts val="1000"/>
              </a:spcBef>
              <a:spcAft>
                <a:spcPts val="0"/>
              </a:spcAft>
              <a:buClr>
                <a:schemeClr val="lt1"/>
              </a:buClr>
              <a:buSzPts val="1800"/>
              <a:buChar char="•"/>
              <a:defRPr/>
            </a:lvl4pPr>
            <a:lvl5pPr indent="-342900" lvl="4" marL="2286000" algn="l">
              <a:lnSpc>
                <a:spcPct val="130000"/>
              </a:lnSpc>
              <a:spcBef>
                <a:spcPts val="1000"/>
              </a:spcBef>
              <a:spcAft>
                <a:spcPts val="0"/>
              </a:spcAft>
              <a:buClr>
                <a:schemeClr val="lt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23" name="Shape 23"/>
        <p:cNvGrpSpPr/>
        <p:nvPr/>
      </p:nvGrpSpPr>
      <p:grpSpPr>
        <a:xfrm>
          <a:off x="0" y="0"/>
          <a:ext cx="0" cy="0"/>
          <a:chOff x="0" y="0"/>
          <a:chExt cx="0" cy="0"/>
        </a:xfrm>
      </p:grpSpPr>
      <p:sp>
        <p:nvSpPr>
          <p:cNvPr id="24" name="Google Shape;24;p15"/>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b="0" i="0" sz="1200" u="none" cap="none" strike="noStrike">
                <a:solidFill>
                  <a:schemeClr val="lt1"/>
                </a:solidFill>
                <a:latin typeface="Arial"/>
                <a:ea typeface="Arial"/>
                <a:cs typeface="Arial"/>
                <a:sym typeface="Arial"/>
              </a:defRPr>
            </a:lvl1pPr>
            <a:lvl2pPr indent="0" lvl="1" marL="0" algn="r">
              <a:spcBef>
                <a:spcPts val="0"/>
              </a:spcBef>
              <a:buNone/>
              <a:defRPr b="0" i="0" sz="1200" u="none" cap="none" strike="noStrike">
                <a:solidFill>
                  <a:schemeClr val="lt1"/>
                </a:solidFill>
                <a:latin typeface="Arial"/>
                <a:ea typeface="Arial"/>
                <a:cs typeface="Arial"/>
                <a:sym typeface="Arial"/>
              </a:defRPr>
            </a:lvl2pPr>
            <a:lvl3pPr indent="0" lvl="2" marL="0" algn="r">
              <a:spcBef>
                <a:spcPts val="0"/>
              </a:spcBef>
              <a:buNone/>
              <a:defRPr b="0" i="0" sz="1200" u="none" cap="none" strike="noStrike">
                <a:solidFill>
                  <a:schemeClr val="lt1"/>
                </a:solidFill>
                <a:latin typeface="Arial"/>
                <a:ea typeface="Arial"/>
                <a:cs typeface="Arial"/>
                <a:sym typeface="Arial"/>
              </a:defRPr>
            </a:lvl3pPr>
            <a:lvl4pPr indent="0" lvl="3" marL="0" algn="r">
              <a:spcBef>
                <a:spcPts val="0"/>
              </a:spcBef>
              <a:buNone/>
              <a:defRPr b="0" i="0" sz="1200" u="none" cap="none" strike="noStrike">
                <a:solidFill>
                  <a:schemeClr val="lt1"/>
                </a:solidFill>
                <a:latin typeface="Arial"/>
                <a:ea typeface="Arial"/>
                <a:cs typeface="Arial"/>
                <a:sym typeface="Arial"/>
              </a:defRPr>
            </a:lvl4pPr>
            <a:lvl5pPr indent="0" lvl="4" marL="0" algn="r">
              <a:spcBef>
                <a:spcPts val="0"/>
              </a:spcBef>
              <a:buNone/>
              <a:defRPr b="0" i="0" sz="1200" u="none" cap="none" strike="noStrike">
                <a:solidFill>
                  <a:schemeClr val="lt1"/>
                </a:solidFill>
                <a:latin typeface="Arial"/>
                <a:ea typeface="Arial"/>
                <a:cs typeface="Arial"/>
                <a:sym typeface="Arial"/>
              </a:defRPr>
            </a:lvl5pPr>
            <a:lvl6pPr indent="0" lvl="5" marL="0" algn="r">
              <a:spcBef>
                <a:spcPts val="0"/>
              </a:spcBef>
              <a:buNone/>
              <a:defRPr b="0" i="0" sz="1200" u="none" cap="none" strike="noStrike">
                <a:solidFill>
                  <a:schemeClr val="lt1"/>
                </a:solidFill>
                <a:latin typeface="Arial"/>
                <a:ea typeface="Arial"/>
                <a:cs typeface="Arial"/>
                <a:sym typeface="Arial"/>
              </a:defRPr>
            </a:lvl6pPr>
            <a:lvl7pPr indent="0" lvl="6" marL="0" algn="r">
              <a:spcBef>
                <a:spcPts val="0"/>
              </a:spcBef>
              <a:buNone/>
              <a:defRPr b="0" i="0" sz="1200" u="none" cap="none" strike="noStrike">
                <a:solidFill>
                  <a:schemeClr val="lt1"/>
                </a:solidFill>
                <a:latin typeface="Arial"/>
                <a:ea typeface="Arial"/>
                <a:cs typeface="Arial"/>
                <a:sym typeface="Arial"/>
              </a:defRPr>
            </a:lvl7pPr>
            <a:lvl8pPr indent="0" lvl="7" marL="0" algn="r">
              <a:spcBef>
                <a:spcPts val="0"/>
              </a:spcBef>
              <a:buNone/>
              <a:defRPr b="0" i="0" sz="1200" u="none" cap="none" strike="noStrike">
                <a:solidFill>
                  <a:schemeClr val="lt1"/>
                </a:solidFill>
                <a:latin typeface="Arial"/>
                <a:ea typeface="Arial"/>
                <a:cs typeface="Arial"/>
                <a:sym typeface="Arial"/>
              </a:defRPr>
            </a:lvl8pPr>
            <a:lvl9pPr indent="0" lvl="8" mar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7" name="Shape 27"/>
        <p:cNvGrpSpPr/>
        <p:nvPr/>
      </p:nvGrpSpPr>
      <p:grpSpPr>
        <a:xfrm>
          <a:off x="0" y="0"/>
          <a:ext cx="0" cy="0"/>
          <a:chOff x="0" y="0"/>
          <a:chExt cx="0" cy="0"/>
        </a:xfrm>
      </p:grpSpPr>
      <p:pic>
        <p:nvPicPr>
          <p:cNvPr descr="sADSWFQ_画板 1" id="28" name="Google Shape;28;p16"/>
          <p:cNvPicPr preferRelativeResize="0"/>
          <p:nvPr/>
        </p:nvPicPr>
        <p:blipFill rotWithShape="1">
          <a:blip r:embed="rId2">
            <a:alphaModFix/>
          </a:blip>
          <a:srcRect b="0" l="0" r="0" t="0"/>
          <a:stretch/>
        </p:blipFill>
        <p:spPr>
          <a:xfrm>
            <a:off x="0" y="0"/>
            <a:ext cx="12223115" cy="6858000"/>
          </a:xfrm>
          <a:prstGeom prst="rect">
            <a:avLst/>
          </a:prstGeom>
          <a:noFill/>
          <a:ln>
            <a:noFill/>
          </a:ln>
        </p:spPr>
      </p:pic>
      <p:pic>
        <p:nvPicPr>
          <p:cNvPr descr="BJ324" id="29" name="Google Shape;29;p16"/>
          <p:cNvPicPr preferRelativeResize="0"/>
          <p:nvPr/>
        </p:nvPicPr>
        <p:blipFill rotWithShape="1">
          <a:blip r:embed="rId3">
            <a:alphaModFix amt="20000"/>
          </a:blip>
          <a:srcRect b="155" l="0" r="349" t="166"/>
          <a:stretch/>
        </p:blipFill>
        <p:spPr>
          <a:xfrm>
            <a:off x="17909" y="390490"/>
            <a:ext cx="11766279" cy="6077020"/>
          </a:xfrm>
          <a:prstGeom prst="rect">
            <a:avLst/>
          </a:prstGeom>
          <a:noFill/>
          <a:ln>
            <a:noFill/>
          </a:ln>
        </p:spPr>
      </p:pic>
      <p:sp>
        <p:nvSpPr>
          <p:cNvPr id="30" name="Google Shape;30;p16"/>
          <p:cNvSpPr txBox="1"/>
          <p:nvPr>
            <p:ph type="title"/>
          </p:nvPr>
        </p:nvSpPr>
        <p:spPr>
          <a:xfrm>
            <a:off x="669882" y="443234"/>
            <a:ext cx="10852237" cy="441964"/>
          </a:xfrm>
          <a:prstGeom prst="rect">
            <a:avLst/>
          </a:prstGeom>
          <a:noFill/>
          <a:ln>
            <a:noFill/>
          </a:ln>
        </p:spPr>
        <p:txBody>
          <a:bodyPr anchorCtr="0" anchor="ctr" bIns="46975" lIns="90150" spcFirstLastPara="1" rIns="90150" wrap="square" tIns="46975">
            <a:noAutofit/>
          </a:bodyPr>
          <a:lstStyle>
            <a:lvl1pPr lvl="0" marR="0" algn="l">
              <a:lnSpc>
                <a:spcPct val="10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6"/>
          <p:cNvSpPr txBox="1"/>
          <p:nvPr>
            <p:ph idx="1" type="body"/>
          </p:nvPr>
        </p:nvSpPr>
        <p:spPr>
          <a:xfrm>
            <a:off x="669882" y="952508"/>
            <a:ext cx="10852237" cy="5388907"/>
          </a:xfrm>
          <a:prstGeom prst="rect">
            <a:avLst/>
          </a:prstGeom>
          <a:noFill/>
          <a:ln>
            <a:noFill/>
          </a:ln>
        </p:spPr>
        <p:txBody>
          <a:bodyPr anchorCtr="0" anchor="t" bIns="46975" lIns="90150" spcFirstLastPara="1" rIns="90150" wrap="square" tIns="46975">
            <a:normAutofit/>
          </a:bodyPr>
          <a:lstStyle>
            <a:lvl1pPr indent="-330200" lvl="0" marL="457200" marR="0" algn="l">
              <a:lnSpc>
                <a:spcPct val="13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1pPr>
            <a:lvl2pPr indent="-330200" lvl="1" marL="914400" marR="0" algn="l">
              <a:lnSpc>
                <a:spcPct val="130000"/>
              </a:lnSpc>
              <a:spcBef>
                <a:spcPts val="10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2pPr>
            <a:lvl3pPr indent="-330200" lvl="2" marL="1371600" marR="0" algn="l">
              <a:lnSpc>
                <a:spcPct val="130000"/>
              </a:lnSpc>
              <a:spcBef>
                <a:spcPts val="10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30200" lvl="3" marL="1828800" marR="0" algn="l">
              <a:lnSpc>
                <a:spcPct val="130000"/>
              </a:lnSpc>
              <a:spcBef>
                <a:spcPts val="10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algn="l">
              <a:lnSpc>
                <a:spcPct val="130000"/>
              </a:lnSpc>
              <a:spcBef>
                <a:spcPts val="10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6"/>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6"/>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35" name="Shape 35"/>
        <p:cNvGrpSpPr/>
        <p:nvPr/>
      </p:nvGrpSpPr>
      <p:grpSpPr>
        <a:xfrm>
          <a:off x="0" y="0"/>
          <a:ext cx="0" cy="0"/>
          <a:chOff x="0" y="0"/>
          <a:chExt cx="0" cy="0"/>
        </a:xfrm>
      </p:grpSpPr>
      <p:pic>
        <p:nvPicPr>
          <p:cNvPr descr="sADSWFQ_画板 1" id="36" name="Google Shape;36;p17"/>
          <p:cNvPicPr preferRelativeResize="0"/>
          <p:nvPr/>
        </p:nvPicPr>
        <p:blipFill rotWithShape="1">
          <a:blip r:embed="rId2">
            <a:alphaModFix/>
          </a:blip>
          <a:srcRect b="0" l="0" r="0" t="0"/>
          <a:stretch/>
        </p:blipFill>
        <p:spPr>
          <a:xfrm>
            <a:off x="0" y="318"/>
            <a:ext cx="12192000" cy="6857683"/>
          </a:xfrm>
          <a:prstGeom prst="rect">
            <a:avLst/>
          </a:prstGeom>
          <a:noFill/>
          <a:ln>
            <a:noFill/>
          </a:ln>
        </p:spPr>
      </p:pic>
      <p:pic>
        <p:nvPicPr>
          <p:cNvPr descr="132543_画板 1" id="37" name="Google Shape;37;p17"/>
          <p:cNvPicPr preferRelativeResize="0"/>
          <p:nvPr/>
        </p:nvPicPr>
        <p:blipFill rotWithShape="1">
          <a:blip r:embed="rId3">
            <a:alphaModFix/>
          </a:blip>
          <a:srcRect b="0" l="0" r="0" t="55740"/>
          <a:stretch/>
        </p:blipFill>
        <p:spPr>
          <a:xfrm>
            <a:off x="3245" y="3819804"/>
            <a:ext cx="12185510" cy="3050895"/>
          </a:xfrm>
          <a:prstGeom prst="rect">
            <a:avLst/>
          </a:prstGeom>
          <a:noFill/>
          <a:ln>
            <a:noFill/>
          </a:ln>
        </p:spPr>
      </p:pic>
      <p:sp>
        <p:nvSpPr>
          <p:cNvPr id="38" name="Google Shape;38;p17"/>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7"/>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17"/>
          <p:cNvSpPr/>
          <p:nvPr/>
        </p:nvSpPr>
        <p:spPr>
          <a:xfrm>
            <a:off x="5525285" y="3149729"/>
            <a:ext cx="146050" cy="146050"/>
          </a:xfrm>
          <a:prstGeom prst="rect">
            <a:avLst/>
          </a:prstGeom>
          <a:solidFill>
            <a:schemeClr val="lt1"/>
          </a:solid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 name="Google Shape;42;p17"/>
          <p:cNvSpPr/>
          <p:nvPr/>
        </p:nvSpPr>
        <p:spPr>
          <a:xfrm>
            <a:off x="5271219" y="3149729"/>
            <a:ext cx="146050" cy="146050"/>
          </a:xfrm>
          <a:prstGeom prst="rect">
            <a:avLst/>
          </a:prstGeom>
          <a:solidFill>
            <a:schemeClr val="lt1"/>
          </a:solid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 name="Google Shape;43;p17"/>
          <p:cNvSpPr/>
          <p:nvPr/>
        </p:nvSpPr>
        <p:spPr>
          <a:xfrm>
            <a:off x="5017152" y="3149729"/>
            <a:ext cx="146050" cy="146050"/>
          </a:xfrm>
          <a:prstGeom prst="rect">
            <a:avLst/>
          </a:prstGeom>
          <a:solidFill>
            <a:schemeClr val="lt1"/>
          </a:solid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 name="Google Shape;44;p17"/>
          <p:cNvSpPr/>
          <p:nvPr/>
        </p:nvSpPr>
        <p:spPr>
          <a:xfrm>
            <a:off x="4763085" y="3149729"/>
            <a:ext cx="146050" cy="146050"/>
          </a:xfrm>
          <a:prstGeom prst="rect">
            <a:avLst/>
          </a:prstGeom>
          <a:solidFill>
            <a:schemeClr val="lt1"/>
          </a:solid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 name="Google Shape;45;p17"/>
          <p:cNvSpPr txBox="1"/>
          <p:nvPr>
            <p:ph idx="1" type="body"/>
          </p:nvPr>
        </p:nvSpPr>
        <p:spPr>
          <a:xfrm>
            <a:off x="4599275" y="3498625"/>
            <a:ext cx="3981450" cy="1054100"/>
          </a:xfrm>
          <a:prstGeom prst="rect">
            <a:avLst/>
          </a:prstGeom>
          <a:noFill/>
          <a:ln>
            <a:noFill/>
          </a:ln>
        </p:spPr>
        <p:txBody>
          <a:bodyPr anchorCtr="0" anchor="t" bIns="0" lIns="101600" spcFirstLastPara="1" rIns="82550" wrap="square" tIns="0">
            <a:normAutofit/>
          </a:bodyPr>
          <a:lstStyle>
            <a:lvl1pPr indent="-228600" lvl="0" marL="457200" marR="0" algn="just">
              <a:lnSpc>
                <a:spcPct val="117000"/>
              </a:lnSpc>
              <a:spcBef>
                <a:spcPts val="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330200" lvl="1" marL="914400" algn="l">
              <a:lnSpc>
                <a:spcPct val="130000"/>
              </a:lnSpc>
              <a:spcBef>
                <a:spcPts val="1000"/>
              </a:spcBef>
              <a:spcAft>
                <a:spcPts val="0"/>
              </a:spcAft>
              <a:buClr>
                <a:schemeClr val="lt1"/>
              </a:buClr>
              <a:buSzPts val="1600"/>
              <a:buFont typeface="Arial"/>
              <a:buChar char="•"/>
              <a:defRPr sz="1600" u="none" cap="none" strike="noStrike">
                <a:solidFill>
                  <a:schemeClr val="lt1"/>
                </a:solidFill>
                <a:latin typeface="Microsoft Yahei"/>
                <a:ea typeface="Microsoft Yahei"/>
                <a:cs typeface="Microsoft Yahei"/>
                <a:sym typeface="Microsoft Yahei"/>
              </a:defRPr>
            </a:lvl2pPr>
            <a:lvl3pPr indent="-330200" lvl="2" marL="1371600" algn="l">
              <a:lnSpc>
                <a:spcPct val="130000"/>
              </a:lnSpc>
              <a:spcBef>
                <a:spcPts val="1000"/>
              </a:spcBef>
              <a:spcAft>
                <a:spcPts val="0"/>
              </a:spcAft>
              <a:buClr>
                <a:schemeClr val="lt1"/>
              </a:buClr>
              <a:buSzPts val="1600"/>
              <a:buFont typeface="Arial"/>
              <a:buChar char="•"/>
              <a:defRPr sz="1600" u="none" cap="none" strike="noStrike">
                <a:solidFill>
                  <a:schemeClr val="lt1"/>
                </a:solidFill>
                <a:latin typeface="Microsoft Yahei"/>
                <a:ea typeface="Microsoft Yahei"/>
                <a:cs typeface="Microsoft Yahei"/>
                <a:sym typeface="Microsoft Yahei"/>
              </a:defRPr>
            </a:lvl3pPr>
            <a:lvl4pPr indent="-330200" lvl="3" marL="1828800" algn="l">
              <a:lnSpc>
                <a:spcPct val="130000"/>
              </a:lnSpc>
              <a:spcBef>
                <a:spcPts val="1000"/>
              </a:spcBef>
              <a:spcAft>
                <a:spcPts val="0"/>
              </a:spcAft>
              <a:buClr>
                <a:schemeClr val="lt1"/>
              </a:buClr>
              <a:buSzPts val="1600"/>
              <a:buFont typeface="Arial"/>
              <a:buChar char="•"/>
              <a:defRPr sz="1600" u="none" cap="none" strike="noStrike">
                <a:solidFill>
                  <a:schemeClr val="lt1"/>
                </a:solidFill>
                <a:latin typeface="Microsoft Yahei"/>
                <a:ea typeface="Microsoft Yahei"/>
                <a:cs typeface="Microsoft Yahei"/>
                <a:sym typeface="Microsoft Yahei"/>
              </a:defRPr>
            </a:lvl4pPr>
            <a:lvl5pPr indent="-330200" lvl="4" marL="2286000" algn="l">
              <a:lnSpc>
                <a:spcPct val="130000"/>
              </a:lnSpc>
              <a:spcBef>
                <a:spcPts val="1000"/>
              </a:spcBef>
              <a:spcAft>
                <a:spcPts val="0"/>
              </a:spcAft>
              <a:buClr>
                <a:schemeClr val="lt1"/>
              </a:buClr>
              <a:buSzPts val="1600"/>
              <a:buFont typeface="Arial"/>
              <a:buChar char="•"/>
              <a:defRPr sz="1600" u="none" cap="none" strike="noStrike">
                <a:solidFill>
                  <a:schemeClr val="lt1"/>
                </a:solidFill>
                <a:latin typeface="Microsoft Yahei"/>
                <a:ea typeface="Microsoft Yahei"/>
                <a:cs typeface="Microsoft Yahei"/>
                <a:sym typeface="Microsoft Yahei"/>
              </a:defRPr>
            </a:lvl5pPr>
            <a:lvl6pPr indent="-342900" lvl="5" marL="2743200" algn="l">
              <a:lnSpc>
                <a:spcPct val="90000"/>
              </a:lnSpc>
              <a:spcBef>
                <a:spcPts val="1000"/>
              </a:spcBef>
              <a:spcAft>
                <a:spcPts val="0"/>
              </a:spcAft>
              <a:buClr>
                <a:schemeClr val="dk1"/>
              </a:buClr>
              <a:buSzPts val="1800"/>
              <a:buFont typeface="Arial"/>
              <a:buChar char="•"/>
              <a:defRPr sz="1800">
                <a:solidFill>
                  <a:schemeClr val="dk1"/>
                </a:solidFill>
                <a:latin typeface="Arial"/>
                <a:ea typeface="Arial"/>
                <a:cs typeface="Arial"/>
                <a:sym typeface="Arial"/>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9pPr>
          </a:lstStyle>
          <a:p/>
        </p:txBody>
      </p:sp>
      <p:sp>
        <p:nvSpPr>
          <p:cNvPr id="46" name="Google Shape;46;p17"/>
          <p:cNvSpPr txBox="1"/>
          <p:nvPr>
            <p:ph type="ctrTitle"/>
          </p:nvPr>
        </p:nvSpPr>
        <p:spPr>
          <a:xfrm>
            <a:off x="4599275" y="2118004"/>
            <a:ext cx="3894435" cy="914400"/>
          </a:xfrm>
          <a:prstGeom prst="rect">
            <a:avLst/>
          </a:prstGeom>
          <a:noFill/>
          <a:ln>
            <a:noFill/>
          </a:ln>
        </p:spPr>
        <p:txBody>
          <a:bodyPr anchorCtr="0" anchor="b" bIns="38100" lIns="101600" spcFirstLastPara="1" rIns="76200" wrap="square" tIns="38100">
            <a:normAutofit/>
          </a:bodyPr>
          <a:lstStyle>
            <a:lvl1pPr lvl="0" marR="0" algn="l">
              <a:lnSpc>
                <a:spcPct val="100000"/>
              </a:lnSpc>
              <a:spcBef>
                <a:spcPts val="0"/>
              </a:spcBef>
              <a:spcAft>
                <a:spcPts val="0"/>
              </a:spcAft>
              <a:buClr>
                <a:schemeClr val="lt1"/>
              </a:buClr>
              <a:buSzPts val="4800"/>
              <a:buFont typeface="Arial"/>
              <a:buNone/>
              <a:defRPr b="0" i="0" sz="4800" u="none" cap="none" strike="noStrik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47" name="Shape 47"/>
        <p:cNvGrpSpPr/>
        <p:nvPr/>
      </p:nvGrpSpPr>
      <p:grpSpPr>
        <a:xfrm>
          <a:off x="0" y="0"/>
          <a:ext cx="0" cy="0"/>
          <a:chOff x="0" y="0"/>
          <a:chExt cx="0" cy="0"/>
        </a:xfrm>
      </p:grpSpPr>
      <p:pic>
        <p:nvPicPr>
          <p:cNvPr descr="sADSWFQ_画板 1" id="48" name="Google Shape;48;p18"/>
          <p:cNvPicPr preferRelativeResize="0"/>
          <p:nvPr/>
        </p:nvPicPr>
        <p:blipFill rotWithShape="1">
          <a:blip r:embed="rId2">
            <a:alphaModFix/>
          </a:blip>
          <a:srcRect b="0" l="0" r="0" t="0"/>
          <a:stretch/>
        </p:blipFill>
        <p:spPr>
          <a:xfrm>
            <a:off x="0" y="0"/>
            <a:ext cx="12223115" cy="6858000"/>
          </a:xfrm>
          <a:prstGeom prst="rect">
            <a:avLst/>
          </a:prstGeom>
          <a:noFill/>
          <a:ln>
            <a:noFill/>
          </a:ln>
        </p:spPr>
      </p:pic>
      <p:pic>
        <p:nvPicPr>
          <p:cNvPr descr="BJ324" id="49" name="Google Shape;49;p18"/>
          <p:cNvPicPr preferRelativeResize="0"/>
          <p:nvPr/>
        </p:nvPicPr>
        <p:blipFill rotWithShape="1">
          <a:blip r:embed="rId3">
            <a:alphaModFix amt="20000"/>
          </a:blip>
          <a:srcRect b="155" l="0" r="349" t="166"/>
          <a:stretch/>
        </p:blipFill>
        <p:spPr>
          <a:xfrm>
            <a:off x="17909" y="390490"/>
            <a:ext cx="11766279" cy="6077020"/>
          </a:xfrm>
          <a:prstGeom prst="rect">
            <a:avLst/>
          </a:prstGeom>
          <a:noFill/>
          <a:ln>
            <a:noFill/>
          </a:ln>
        </p:spPr>
      </p:pic>
      <p:sp>
        <p:nvSpPr>
          <p:cNvPr id="50" name="Google Shape;50;p18"/>
          <p:cNvSpPr txBox="1"/>
          <p:nvPr>
            <p:ph type="title"/>
          </p:nvPr>
        </p:nvSpPr>
        <p:spPr>
          <a:xfrm>
            <a:off x="669882" y="443234"/>
            <a:ext cx="10852237" cy="441964"/>
          </a:xfrm>
          <a:prstGeom prst="rect">
            <a:avLst/>
          </a:prstGeom>
          <a:noFill/>
          <a:ln>
            <a:noFill/>
          </a:ln>
        </p:spPr>
        <p:txBody>
          <a:bodyPr anchorCtr="0" anchor="ctr" bIns="46975" lIns="90150" spcFirstLastPara="1" rIns="90150" wrap="square" tIns="46975">
            <a:noAutofit/>
          </a:bodyPr>
          <a:lstStyle>
            <a:lvl1pPr lvl="0" marR="0" algn="l">
              <a:lnSpc>
                <a:spcPct val="10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 type="body"/>
          </p:nvPr>
        </p:nvSpPr>
        <p:spPr>
          <a:xfrm>
            <a:off x="669930" y="952508"/>
            <a:ext cx="5283242" cy="5388907"/>
          </a:xfrm>
          <a:prstGeom prst="rect">
            <a:avLst/>
          </a:prstGeom>
          <a:noFill/>
          <a:ln>
            <a:noFill/>
          </a:ln>
        </p:spPr>
        <p:txBody>
          <a:bodyPr anchorCtr="0" anchor="t" bIns="46975" lIns="90150" spcFirstLastPara="1" rIns="90150" wrap="square" tIns="46975">
            <a:normAutofit/>
          </a:bodyPr>
          <a:lstStyle>
            <a:lvl1pPr indent="-330200" lvl="0" marL="457200" marR="0" algn="l">
              <a:lnSpc>
                <a:spcPct val="13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1pPr>
            <a:lvl2pPr indent="-330200" lvl="1" marL="914400" marR="0" algn="l">
              <a:lnSpc>
                <a:spcPct val="130000"/>
              </a:lnSpc>
              <a:spcBef>
                <a:spcPts val="10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2pPr>
            <a:lvl3pPr indent="-330200" lvl="2" marL="1371600" marR="0" algn="l">
              <a:lnSpc>
                <a:spcPct val="130000"/>
              </a:lnSpc>
              <a:spcBef>
                <a:spcPts val="10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30200" lvl="3" marL="1828800" marR="0" algn="l">
              <a:lnSpc>
                <a:spcPct val="130000"/>
              </a:lnSpc>
              <a:spcBef>
                <a:spcPts val="10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algn="l">
              <a:lnSpc>
                <a:spcPct val="130000"/>
              </a:lnSpc>
              <a:spcBef>
                <a:spcPts val="10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8"/>
          <p:cNvSpPr txBox="1"/>
          <p:nvPr>
            <p:ph idx="2" type="body"/>
          </p:nvPr>
        </p:nvSpPr>
        <p:spPr>
          <a:xfrm>
            <a:off x="6238877" y="952508"/>
            <a:ext cx="5283242" cy="5388907"/>
          </a:xfrm>
          <a:prstGeom prst="rect">
            <a:avLst/>
          </a:prstGeom>
          <a:noFill/>
          <a:ln>
            <a:noFill/>
          </a:ln>
        </p:spPr>
        <p:txBody>
          <a:bodyPr anchorCtr="0" anchor="t" bIns="46975" lIns="90150" spcFirstLastPara="1" rIns="90150" wrap="square" tIns="46975">
            <a:normAutofit/>
          </a:bodyPr>
          <a:lstStyle>
            <a:lvl1pPr indent="-330200" lvl="0" marL="457200" algn="l">
              <a:lnSpc>
                <a:spcPct val="130000"/>
              </a:lnSpc>
              <a:spcBef>
                <a:spcPts val="0"/>
              </a:spcBef>
              <a:spcAft>
                <a:spcPts val="0"/>
              </a:spcAft>
              <a:buClr>
                <a:schemeClr val="lt1"/>
              </a:buClr>
              <a:buSzPts val="1600"/>
              <a:buChar char="•"/>
              <a:defRPr sz="1600">
                <a:solidFill>
                  <a:schemeClr val="lt1"/>
                </a:solidFill>
                <a:latin typeface="Arial"/>
                <a:ea typeface="Arial"/>
                <a:cs typeface="Arial"/>
                <a:sym typeface="Arial"/>
              </a:defRPr>
            </a:lvl1pPr>
            <a:lvl2pPr indent="-330200" lvl="1" marL="914400" algn="l">
              <a:lnSpc>
                <a:spcPct val="130000"/>
              </a:lnSpc>
              <a:spcBef>
                <a:spcPts val="1000"/>
              </a:spcBef>
              <a:spcAft>
                <a:spcPts val="0"/>
              </a:spcAft>
              <a:buClr>
                <a:schemeClr val="lt1"/>
              </a:buClr>
              <a:buSzPts val="1600"/>
              <a:buChar char="•"/>
              <a:defRPr sz="1600">
                <a:solidFill>
                  <a:schemeClr val="lt1"/>
                </a:solidFill>
                <a:latin typeface="Arial"/>
                <a:ea typeface="Arial"/>
                <a:cs typeface="Arial"/>
                <a:sym typeface="Arial"/>
              </a:defRPr>
            </a:lvl2pPr>
            <a:lvl3pPr indent="-330200" lvl="2" marL="1371600" algn="l">
              <a:lnSpc>
                <a:spcPct val="130000"/>
              </a:lnSpc>
              <a:spcBef>
                <a:spcPts val="1000"/>
              </a:spcBef>
              <a:spcAft>
                <a:spcPts val="0"/>
              </a:spcAft>
              <a:buClr>
                <a:schemeClr val="lt1"/>
              </a:buClr>
              <a:buSzPts val="1600"/>
              <a:buChar char="•"/>
              <a:defRPr sz="1600">
                <a:solidFill>
                  <a:schemeClr val="lt1"/>
                </a:solidFill>
                <a:latin typeface="Arial"/>
                <a:ea typeface="Arial"/>
                <a:cs typeface="Arial"/>
                <a:sym typeface="Arial"/>
              </a:defRPr>
            </a:lvl3pPr>
            <a:lvl4pPr indent="-330200" lvl="3" marL="1828800" algn="l">
              <a:lnSpc>
                <a:spcPct val="130000"/>
              </a:lnSpc>
              <a:spcBef>
                <a:spcPts val="1000"/>
              </a:spcBef>
              <a:spcAft>
                <a:spcPts val="0"/>
              </a:spcAft>
              <a:buClr>
                <a:schemeClr val="lt1"/>
              </a:buClr>
              <a:buSzPts val="1600"/>
              <a:buChar char="•"/>
              <a:defRPr sz="1600">
                <a:solidFill>
                  <a:schemeClr val="lt1"/>
                </a:solidFill>
                <a:latin typeface="Arial"/>
                <a:ea typeface="Arial"/>
                <a:cs typeface="Arial"/>
                <a:sym typeface="Arial"/>
              </a:defRPr>
            </a:lvl4pPr>
            <a:lvl5pPr indent="-330200" lvl="4" marL="2286000" algn="l">
              <a:lnSpc>
                <a:spcPct val="130000"/>
              </a:lnSpc>
              <a:spcBef>
                <a:spcPts val="1000"/>
              </a:spcBef>
              <a:spcAft>
                <a:spcPts val="0"/>
              </a:spcAft>
              <a:buClr>
                <a:schemeClr val="lt1"/>
              </a:buClr>
              <a:buSzPts val="1600"/>
              <a:buChar char="•"/>
              <a:defRPr sz="1600">
                <a:solidFill>
                  <a:schemeClr val="lt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8"/>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56" name="Shape 56"/>
        <p:cNvGrpSpPr/>
        <p:nvPr/>
      </p:nvGrpSpPr>
      <p:grpSpPr>
        <a:xfrm>
          <a:off x="0" y="0"/>
          <a:ext cx="0" cy="0"/>
          <a:chOff x="0" y="0"/>
          <a:chExt cx="0" cy="0"/>
        </a:xfrm>
      </p:grpSpPr>
      <p:pic>
        <p:nvPicPr>
          <p:cNvPr descr="sADSWFQ_画板 1" id="57" name="Google Shape;57;p19"/>
          <p:cNvPicPr preferRelativeResize="0"/>
          <p:nvPr/>
        </p:nvPicPr>
        <p:blipFill rotWithShape="1">
          <a:blip r:embed="rId2">
            <a:alphaModFix/>
          </a:blip>
          <a:srcRect b="0" l="0" r="0" t="0"/>
          <a:stretch/>
        </p:blipFill>
        <p:spPr>
          <a:xfrm>
            <a:off x="0" y="0"/>
            <a:ext cx="12223115" cy="6858000"/>
          </a:xfrm>
          <a:prstGeom prst="rect">
            <a:avLst/>
          </a:prstGeom>
          <a:noFill/>
          <a:ln>
            <a:noFill/>
          </a:ln>
        </p:spPr>
      </p:pic>
      <p:pic>
        <p:nvPicPr>
          <p:cNvPr descr="BJ324" id="58" name="Google Shape;58;p19"/>
          <p:cNvPicPr preferRelativeResize="0"/>
          <p:nvPr/>
        </p:nvPicPr>
        <p:blipFill rotWithShape="1">
          <a:blip r:embed="rId3">
            <a:alphaModFix amt="20000"/>
          </a:blip>
          <a:srcRect b="155" l="0" r="349" t="166"/>
          <a:stretch/>
        </p:blipFill>
        <p:spPr>
          <a:xfrm>
            <a:off x="17909" y="390490"/>
            <a:ext cx="11766279" cy="6077020"/>
          </a:xfrm>
          <a:prstGeom prst="rect">
            <a:avLst/>
          </a:prstGeom>
          <a:noFill/>
          <a:ln>
            <a:noFill/>
          </a:ln>
        </p:spPr>
      </p:pic>
      <p:sp>
        <p:nvSpPr>
          <p:cNvPr id="59" name="Google Shape;59;p19"/>
          <p:cNvSpPr txBox="1"/>
          <p:nvPr>
            <p:ph type="title"/>
          </p:nvPr>
        </p:nvSpPr>
        <p:spPr>
          <a:xfrm>
            <a:off x="669882" y="443234"/>
            <a:ext cx="10852237" cy="441964"/>
          </a:xfrm>
          <a:prstGeom prst="rect">
            <a:avLst/>
          </a:prstGeom>
          <a:noFill/>
          <a:ln>
            <a:noFill/>
          </a:ln>
        </p:spPr>
        <p:txBody>
          <a:bodyPr anchorCtr="0" anchor="ctr" bIns="46975" lIns="90150" spcFirstLastPara="1" rIns="90150" wrap="square" tIns="46975">
            <a:noAutofit/>
          </a:bodyPr>
          <a:lstStyle>
            <a:lvl1pPr lvl="0" marR="0" algn="l">
              <a:lnSpc>
                <a:spcPct val="10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idx="1" type="body"/>
          </p:nvPr>
        </p:nvSpPr>
        <p:spPr>
          <a:xfrm>
            <a:off x="669930" y="952508"/>
            <a:ext cx="5283242" cy="381003"/>
          </a:xfrm>
          <a:prstGeom prst="rect">
            <a:avLst/>
          </a:prstGeom>
          <a:noFill/>
          <a:ln>
            <a:noFill/>
          </a:ln>
        </p:spPr>
        <p:txBody>
          <a:bodyPr anchorCtr="0" anchor="ctr" bIns="46975" lIns="90150" spcFirstLastPara="1" rIns="90150" wrap="square" tIns="46975">
            <a:noAutofit/>
          </a:bodyPr>
          <a:lstStyle>
            <a:lvl1pPr indent="-228600" lvl="0" marL="457200" algn="l">
              <a:lnSpc>
                <a:spcPct val="100000"/>
              </a:lnSpc>
              <a:spcBef>
                <a:spcPts val="0"/>
              </a:spcBef>
              <a:spcAft>
                <a:spcPts val="0"/>
              </a:spcAft>
              <a:buClr>
                <a:schemeClr val="lt1"/>
              </a:buClr>
              <a:buSzPts val="2000"/>
              <a:buNone/>
              <a:defRPr b="0" sz="2000" u="none" cap="none" strike="noStrike">
                <a:solidFill>
                  <a:schemeClr val="lt1"/>
                </a:solidFill>
                <a:latin typeface="Arial"/>
                <a:ea typeface="Arial"/>
                <a:cs typeface="Arial"/>
                <a:sym typeface="Arial"/>
              </a:defRPr>
            </a:lvl1pPr>
            <a:lvl2pPr indent="-228600" lvl="1" marL="914400" algn="l">
              <a:lnSpc>
                <a:spcPct val="130000"/>
              </a:lnSpc>
              <a:spcBef>
                <a:spcPts val="0"/>
              </a:spcBef>
              <a:spcAft>
                <a:spcPts val="0"/>
              </a:spcAft>
              <a:buClr>
                <a:schemeClr val="lt1"/>
              </a:buClr>
              <a:buSzPts val="2000"/>
              <a:buNone/>
              <a:defRPr b="1" sz="2000"/>
            </a:lvl2pPr>
            <a:lvl3pPr indent="-228600" lvl="2" marL="1371600" algn="l">
              <a:lnSpc>
                <a:spcPct val="130000"/>
              </a:lnSpc>
              <a:spcBef>
                <a:spcPts val="1000"/>
              </a:spcBef>
              <a:spcAft>
                <a:spcPts val="0"/>
              </a:spcAft>
              <a:buClr>
                <a:schemeClr val="lt1"/>
              </a:buClr>
              <a:buSzPts val="1800"/>
              <a:buNone/>
              <a:defRPr b="1" sz="1800"/>
            </a:lvl3pPr>
            <a:lvl4pPr indent="-228600" lvl="3" marL="1828800" algn="l">
              <a:lnSpc>
                <a:spcPct val="130000"/>
              </a:lnSpc>
              <a:spcBef>
                <a:spcPts val="1000"/>
              </a:spcBef>
              <a:spcAft>
                <a:spcPts val="0"/>
              </a:spcAft>
              <a:buClr>
                <a:schemeClr val="lt1"/>
              </a:buClr>
              <a:buSzPts val="1600"/>
              <a:buNone/>
              <a:defRPr b="1" sz="1600"/>
            </a:lvl4pPr>
            <a:lvl5pPr indent="-228600" lvl="4" marL="2286000" algn="l">
              <a:lnSpc>
                <a:spcPct val="130000"/>
              </a:lnSpc>
              <a:spcBef>
                <a:spcPts val="1000"/>
              </a:spcBef>
              <a:spcAft>
                <a:spcPts val="0"/>
              </a:spcAft>
              <a:buClr>
                <a:schemeClr val="lt1"/>
              </a:buClr>
              <a:buSzPts val="1600"/>
              <a:buNone/>
              <a:defRPr b="1" sz="1600"/>
            </a:lvl5pPr>
            <a:lvl6pPr indent="-228600" lvl="5" marL="2743200" algn="l">
              <a:lnSpc>
                <a:spcPct val="90000"/>
              </a:lnSpc>
              <a:spcBef>
                <a:spcPts val="10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19"/>
          <p:cNvSpPr txBox="1"/>
          <p:nvPr>
            <p:ph idx="2" type="body"/>
          </p:nvPr>
        </p:nvSpPr>
        <p:spPr>
          <a:xfrm>
            <a:off x="669925" y="1406525"/>
            <a:ext cx="5283200" cy="4934752"/>
          </a:xfrm>
          <a:prstGeom prst="rect">
            <a:avLst/>
          </a:prstGeom>
          <a:noFill/>
          <a:ln>
            <a:noFill/>
          </a:ln>
        </p:spPr>
        <p:txBody>
          <a:bodyPr anchorCtr="0" anchor="t" bIns="46975" lIns="90150" spcFirstLastPara="1" rIns="90150" wrap="square" tIns="46975">
            <a:normAutofit/>
          </a:bodyPr>
          <a:lstStyle>
            <a:lvl1pPr indent="-330200" lvl="0" marL="457200" marR="0" algn="l">
              <a:lnSpc>
                <a:spcPct val="13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1pPr>
            <a:lvl2pPr indent="-330200" lvl="1" marL="914400" marR="0" algn="l">
              <a:lnSpc>
                <a:spcPct val="130000"/>
              </a:lnSpc>
              <a:spcBef>
                <a:spcPts val="10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2pPr>
            <a:lvl3pPr indent="-330200" lvl="2" marL="1371600" marR="0" algn="l">
              <a:lnSpc>
                <a:spcPct val="130000"/>
              </a:lnSpc>
              <a:spcBef>
                <a:spcPts val="10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30200" lvl="3" marL="1828800" marR="0" algn="l">
              <a:lnSpc>
                <a:spcPct val="130000"/>
              </a:lnSpc>
              <a:spcBef>
                <a:spcPts val="10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algn="l">
              <a:lnSpc>
                <a:spcPct val="130000"/>
              </a:lnSpc>
              <a:spcBef>
                <a:spcPts val="10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9"/>
          <p:cNvSpPr txBox="1"/>
          <p:nvPr>
            <p:ph idx="3" type="body"/>
          </p:nvPr>
        </p:nvSpPr>
        <p:spPr>
          <a:xfrm>
            <a:off x="6235750" y="952508"/>
            <a:ext cx="5283242" cy="381003"/>
          </a:xfrm>
          <a:prstGeom prst="rect">
            <a:avLst/>
          </a:prstGeom>
          <a:noFill/>
          <a:ln>
            <a:noFill/>
          </a:ln>
        </p:spPr>
        <p:txBody>
          <a:bodyPr anchorCtr="0" anchor="ctr" bIns="46975" lIns="90150" spcFirstLastPara="1" rIns="90150" wrap="square" tIns="46975">
            <a:noAutofit/>
          </a:bodyPr>
          <a:lstStyle>
            <a:lvl1pPr indent="-228600" lvl="0" marL="457200" marR="0" algn="l">
              <a:lnSpc>
                <a:spcPct val="100000"/>
              </a:lnSpc>
              <a:spcBef>
                <a:spcPts val="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228600" lvl="1" marL="914400" algn="l">
              <a:lnSpc>
                <a:spcPct val="130000"/>
              </a:lnSpc>
              <a:spcBef>
                <a:spcPts val="0"/>
              </a:spcBef>
              <a:spcAft>
                <a:spcPts val="0"/>
              </a:spcAft>
              <a:buClr>
                <a:schemeClr val="lt1"/>
              </a:buClr>
              <a:buSzPts val="2000"/>
              <a:buNone/>
              <a:defRPr b="1" sz="2000"/>
            </a:lvl2pPr>
            <a:lvl3pPr indent="-228600" lvl="2" marL="1371600" algn="l">
              <a:lnSpc>
                <a:spcPct val="130000"/>
              </a:lnSpc>
              <a:spcBef>
                <a:spcPts val="1000"/>
              </a:spcBef>
              <a:spcAft>
                <a:spcPts val="0"/>
              </a:spcAft>
              <a:buClr>
                <a:schemeClr val="lt1"/>
              </a:buClr>
              <a:buSzPts val="1800"/>
              <a:buNone/>
              <a:defRPr b="1" sz="1800"/>
            </a:lvl3pPr>
            <a:lvl4pPr indent="-228600" lvl="3" marL="1828800" algn="l">
              <a:lnSpc>
                <a:spcPct val="130000"/>
              </a:lnSpc>
              <a:spcBef>
                <a:spcPts val="1000"/>
              </a:spcBef>
              <a:spcAft>
                <a:spcPts val="0"/>
              </a:spcAft>
              <a:buClr>
                <a:schemeClr val="lt1"/>
              </a:buClr>
              <a:buSzPts val="1600"/>
              <a:buNone/>
              <a:defRPr b="1" sz="1600"/>
            </a:lvl4pPr>
            <a:lvl5pPr indent="-228600" lvl="4" marL="2286000" algn="l">
              <a:lnSpc>
                <a:spcPct val="130000"/>
              </a:lnSpc>
              <a:spcBef>
                <a:spcPts val="1000"/>
              </a:spcBef>
              <a:spcAft>
                <a:spcPts val="0"/>
              </a:spcAft>
              <a:buClr>
                <a:schemeClr val="lt1"/>
              </a:buClr>
              <a:buSzPts val="1600"/>
              <a:buNone/>
              <a:defRPr b="1" sz="1600"/>
            </a:lvl5pPr>
            <a:lvl6pPr indent="-228600" lvl="5" marL="2743200" algn="l">
              <a:lnSpc>
                <a:spcPct val="90000"/>
              </a:lnSpc>
              <a:spcBef>
                <a:spcPts val="10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19"/>
          <p:cNvSpPr txBox="1"/>
          <p:nvPr>
            <p:ph idx="4" type="body"/>
          </p:nvPr>
        </p:nvSpPr>
        <p:spPr>
          <a:xfrm>
            <a:off x="6235750" y="1406525"/>
            <a:ext cx="5283242" cy="4934752"/>
          </a:xfrm>
          <a:prstGeom prst="rect">
            <a:avLst/>
          </a:prstGeom>
          <a:noFill/>
          <a:ln>
            <a:noFill/>
          </a:ln>
        </p:spPr>
        <p:txBody>
          <a:bodyPr anchorCtr="0" anchor="t" bIns="46975" lIns="90150" spcFirstLastPara="1" rIns="90150" wrap="square" tIns="46975">
            <a:normAutofit/>
          </a:bodyPr>
          <a:lstStyle>
            <a:lvl1pPr indent="-330200" lvl="0" marL="457200" marR="0" algn="l">
              <a:lnSpc>
                <a:spcPct val="13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1pPr>
            <a:lvl2pPr indent="-330200" lvl="1" marL="914400" marR="0" algn="l">
              <a:lnSpc>
                <a:spcPct val="130000"/>
              </a:lnSpc>
              <a:spcBef>
                <a:spcPts val="10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2pPr>
            <a:lvl3pPr indent="-330200" lvl="2" marL="1371600" marR="0" algn="l">
              <a:lnSpc>
                <a:spcPct val="130000"/>
              </a:lnSpc>
              <a:spcBef>
                <a:spcPts val="10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30200" lvl="3" marL="1828800" marR="0" algn="l">
              <a:lnSpc>
                <a:spcPct val="130000"/>
              </a:lnSpc>
              <a:spcBef>
                <a:spcPts val="10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algn="l">
              <a:lnSpc>
                <a:spcPct val="130000"/>
              </a:lnSpc>
              <a:spcBef>
                <a:spcPts val="10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9"/>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9"/>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67" name="Shape 67"/>
        <p:cNvGrpSpPr/>
        <p:nvPr/>
      </p:nvGrpSpPr>
      <p:grpSpPr>
        <a:xfrm>
          <a:off x="0" y="0"/>
          <a:ext cx="0" cy="0"/>
          <a:chOff x="0" y="0"/>
          <a:chExt cx="0" cy="0"/>
        </a:xfrm>
      </p:grpSpPr>
      <p:pic>
        <p:nvPicPr>
          <p:cNvPr descr="sADSWFQ_画板 1" id="68" name="Google Shape;68;p20"/>
          <p:cNvPicPr preferRelativeResize="0"/>
          <p:nvPr/>
        </p:nvPicPr>
        <p:blipFill rotWithShape="1">
          <a:blip r:embed="rId2">
            <a:alphaModFix/>
          </a:blip>
          <a:srcRect b="0" l="0" r="0" t="0"/>
          <a:stretch/>
        </p:blipFill>
        <p:spPr>
          <a:xfrm>
            <a:off x="0" y="-317"/>
            <a:ext cx="12192000" cy="6857683"/>
          </a:xfrm>
          <a:prstGeom prst="rect">
            <a:avLst/>
          </a:prstGeom>
          <a:noFill/>
          <a:ln>
            <a:noFill/>
          </a:ln>
        </p:spPr>
      </p:pic>
      <p:pic>
        <p:nvPicPr>
          <p:cNvPr descr="请问是QF_画板 1" id="69" name="Google Shape;69;p20"/>
          <p:cNvPicPr preferRelativeResize="0"/>
          <p:nvPr/>
        </p:nvPicPr>
        <p:blipFill rotWithShape="1">
          <a:blip r:embed="rId3">
            <a:alphaModFix/>
          </a:blip>
          <a:srcRect b="0" l="0" r="52026" t="0"/>
          <a:stretch/>
        </p:blipFill>
        <p:spPr>
          <a:xfrm>
            <a:off x="0" y="0"/>
            <a:ext cx="5856618" cy="6857365"/>
          </a:xfrm>
          <a:prstGeom prst="rect">
            <a:avLst/>
          </a:prstGeom>
          <a:noFill/>
          <a:ln>
            <a:noFill/>
          </a:ln>
        </p:spPr>
      </p:pic>
      <p:sp>
        <p:nvSpPr>
          <p:cNvPr id="70" name="Google Shape;70;p20"/>
          <p:cNvSpPr txBox="1"/>
          <p:nvPr>
            <p:ph type="title"/>
          </p:nvPr>
        </p:nvSpPr>
        <p:spPr>
          <a:xfrm>
            <a:off x="669882" y="443230"/>
            <a:ext cx="10852237" cy="441964"/>
          </a:xfrm>
          <a:prstGeom prst="rect">
            <a:avLst/>
          </a:prstGeom>
          <a:noFill/>
          <a:ln>
            <a:noFill/>
          </a:ln>
        </p:spPr>
        <p:txBody>
          <a:bodyPr anchorCtr="0" anchor="ctr" bIns="46975" lIns="90150" spcFirstLastPara="1" rIns="90150" wrap="square" tIns="46975">
            <a:noAutofit/>
          </a:bodyPr>
          <a:lstStyle>
            <a:lvl1pPr lvl="0" marR="0" algn="l">
              <a:lnSpc>
                <a:spcPct val="10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0"/>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p:cSld name="图片与标题">
    <p:spTree>
      <p:nvGrpSpPr>
        <p:cNvPr id="74" name="Shape 74"/>
        <p:cNvGrpSpPr/>
        <p:nvPr/>
      </p:nvGrpSpPr>
      <p:grpSpPr>
        <a:xfrm>
          <a:off x="0" y="0"/>
          <a:ext cx="0" cy="0"/>
          <a:chOff x="0" y="0"/>
          <a:chExt cx="0" cy="0"/>
        </a:xfrm>
      </p:grpSpPr>
      <p:pic>
        <p:nvPicPr>
          <p:cNvPr descr="sADSWFQ_画板 1" id="75" name="Google Shape;75;p21"/>
          <p:cNvPicPr preferRelativeResize="0"/>
          <p:nvPr/>
        </p:nvPicPr>
        <p:blipFill rotWithShape="1">
          <a:blip r:embed="rId2">
            <a:alphaModFix/>
          </a:blip>
          <a:srcRect b="0" l="0" r="0" t="0"/>
          <a:stretch/>
        </p:blipFill>
        <p:spPr>
          <a:xfrm>
            <a:off x="0" y="0"/>
            <a:ext cx="12223115" cy="6858000"/>
          </a:xfrm>
          <a:prstGeom prst="rect">
            <a:avLst/>
          </a:prstGeom>
          <a:noFill/>
          <a:ln>
            <a:noFill/>
          </a:ln>
        </p:spPr>
      </p:pic>
      <p:pic>
        <p:nvPicPr>
          <p:cNvPr descr="BJ324" id="76" name="Google Shape;76;p21"/>
          <p:cNvPicPr preferRelativeResize="0"/>
          <p:nvPr/>
        </p:nvPicPr>
        <p:blipFill rotWithShape="1">
          <a:blip r:embed="rId3">
            <a:alphaModFix amt="20000"/>
          </a:blip>
          <a:srcRect b="155" l="0" r="349" t="166"/>
          <a:stretch/>
        </p:blipFill>
        <p:spPr>
          <a:xfrm>
            <a:off x="17909" y="390490"/>
            <a:ext cx="11766279" cy="6077020"/>
          </a:xfrm>
          <a:prstGeom prst="rect">
            <a:avLst/>
          </a:prstGeom>
          <a:noFill/>
          <a:ln>
            <a:noFill/>
          </a:ln>
        </p:spPr>
      </p:pic>
      <p:sp>
        <p:nvSpPr>
          <p:cNvPr id="77" name="Google Shape;77;p21"/>
          <p:cNvSpPr txBox="1"/>
          <p:nvPr>
            <p:ph type="title"/>
          </p:nvPr>
        </p:nvSpPr>
        <p:spPr>
          <a:xfrm>
            <a:off x="669930" y="443234"/>
            <a:ext cx="10852237" cy="441964"/>
          </a:xfrm>
          <a:prstGeom prst="rect">
            <a:avLst/>
          </a:prstGeom>
          <a:noFill/>
          <a:ln>
            <a:noFill/>
          </a:ln>
        </p:spPr>
        <p:txBody>
          <a:bodyPr anchorCtr="0" anchor="ctr" bIns="46975" lIns="90150" spcFirstLastPara="1" rIns="90150" wrap="square" tIns="46975">
            <a:noAutofit/>
          </a:bodyPr>
          <a:lstStyle>
            <a:lvl1pPr lvl="0" marR="0" algn="l">
              <a:lnSpc>
                <a:spcPct val="10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1"/>
          <p:cNvSpPr/>
          <p:nvPr>
            <p:ph idx="2" type="pic"/>
          </p:nvPr>
        </p:nvSpPr>
        <p:spPr>
          <a:xfrm>
            <a:off x="669930" y="952508"/>
            <a:ext cx="5283242" cy="5388907"/>
          </a:xfrm>
          <a:prstGeom prst="rect">
            <a:avLst/>
          </a:prstGeom>
          <a:noFill/>
          <a:ln>
            <a:noFill/>
          </a:ln>
        </p:spPr>
      </p:sp>
      <p:sp>
        <p:nvSpPr>
          <p:cNvPr id="79" name="Google Shape;79;p21"/>
          <p:cNvSpPr txBox="1"/>
          <p:nvPr>
            <p:ph idx="1" type="body"/>
          </p:nvPr>
        </p:nvSpPr>
        <p:spPr>
          <a:xfrm>
            <a:off x="6238925" y="952508"/>
            <a:ext cx="5283242" cy="5388907"/>
          </a:xfrm>
          <a:prstGeom prst="rect">
            <a:avLst/>
          </a:prstGeom>
          <a:noFill/>
          <a:ln>
            <a:noFill/>
          </a:ln>
        </p:spPr>
        <p:txBody>
          <a:bodyPr anchorCtr="0" anchor="t" bIns="46975" lIns="90150" spcFirstLastPara="1" rIns="90150" wrap="square" tIns="46975">
            <a:normAutofit/>
          </a:bodyPr>
          <a:lstStyle>
            <a:lvl1pPr indent="-330200" lvl="0" marL="457200" marR="0" algn="l">
              <a:lnSpc>
                <a:spcPct val="13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1pPr>
            <a:lvl2pPr indent="-342900" lvl="1" marL="914400" algn="l">
              <a:lnSpc>
                <a:spcPct val="130000"/>
              </a:lnSpc>
              <a:spcBef>
                <a:spcPts val="1000"/>
              </a:spcBef>
              <a:spcAft>
                <a:spcPts val="0"/>
              </a:spcAft>
              <a:buClr>
                <a:schemeClr val="lt1"/>
              </a:buClr>
              <a:buSzPts val="1800"/>
              <a:buChar char="•"/>
              <a:defRPr/>
            </a:lvl2pPr>
            <a:lvl3pPr indent="-342900" lvl="2" marL="1371600" algn="l">
              <a:lnSpc>
                <a:spcPct val="130000"/>
              </a:lnSpc>
              <a:spcBef>
                <a:spcPts val="1000"/>
              </a:spcBef>
              <a:spcAft>
                <a:spcPts val="0"/>
              </a:spcAft>
              <a:buClr>
                <a:schemeClr val="lt1"/>
              </a:buClr>
              <a:buSzPts val="1800"/>
              <a:buChar char="•"/>
              <a:defRPr/>
            </a:lvl3pPr>
            <a:lvl4pPr indent="-342900" lvl="3" marL="1828800" algn="l">
              <a:lnSpc>
                <a:spcPct val="130000"/>
              </a:lnSpc>
              <a:spcBef>
                <a:spcPts val="1000"/>
              </a:spcBef>
              <a:spcAft>
                <a:spcPts val="0"/>
              </a:spcAft>
              <a:buClr>
                <a:schemeClr val="lt1"/>
              </a:buClr>
              <a:buSzPts val="1800"/>
              <a:buChar char="•"/>
              <a:defRPr/>
            </a:lvl4pPr>
            <a:lvl5pPr indent="-342900" lvl="4" marL="2286000" algn="l">
              <a:lnSpc>
                <a:spcPct val="130000"/>
              </a:lnSpc>
              <a:spcBef>
                <a:spcPts val="1000"/>
              </a:spcBef>
              <a:spcAft>
                <a:spcPts val="0"/>
              </a:spcAft>
              <a:buClr>
                <a:schemeClr val="lt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1"/>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1"/>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83" name="Shape 83"/>
        <p:cNvGrpSpPr/>
        <p:nvPr/>
      </p:nvGrpSpPr>
      <p:grpSpPr>
        <a:xfrm>
          <a:off x="0" y="0"/>
          <a:ext cx="0" cy="0"/>
          <a:chOff x="0" y="0"/>
          <a:chExt cx="0" cy="0"/>
        </a:xfrm>
      </p:grpSpPr>
      <p:pic>
        <p:nvPicPr>
          <p:cNvPr descr="sADSWFQ_画板 1" id="84" name="Google Shape;84;p22"/>
          <p:cNvPicPr preferRelativeResize="0"/>
          <p:nvPr/>
        </p:nvPicPr>
        <p:blipFill rotWithShape="1">
          <a:blip r:embed="rId2">
            <a:alphaModFix/>
          </a:blip>
          <a:srcRect b="0" l="0" r="0" t="0"/>
          <a:stretch/>
        </p:blipFill>
        <p:spPr>
          <a:xfrm>
            <a:off x="0" y="0"/>
            <a:ext cx="12223115" cy="6858000"/>
          </a:xfrm>
          <a:prstGeom prst="rect">
            <a:avLst/>
          </a:prstGeom>
          <a:noFill/>
          <a:ln>
            <a:noFill/>
          </a:ln>
        </p:spPr>
      </p:pic>
      <p:pic>
        <p:nvPicPr>
          <p:cNvPr descr="BJ324" id="85" name="Google Shape;85;p22"/>
          <p:cNvPicPr preferRelativeResize="0"/>
          <p:nvPr/>
        </p:nvPicPr>
        <p:blipFill rotWithShape="1">
          <a:blip r:embed="rId3">
            <a:alphaModFix amt="20000"/>
          </a:blip>
          <a:srcRect b="155" l="0" r="349" t="166"/>
          <a:stretch/>
        </p:blipFill>
        <p:spPr>
          <a:xfrm>
            <a:off x="17909" y="390490"/>
            <a:ext cx="11766279" cy="6077020"/>
          </a:xfrm>
          <a:prstGeom prst="rect">
            <a:avLst/>
          </a:prstGeom>
          <a:noFill/>
          <a:ln>
            <a:noFill/>
          </a:ln>
        </p:spPr>
      </p:pic>
      <p:sp>
        <p:nvSpPr>
          <p:cNvPr id="86" name="Google Shape;86;p22"/>
          <p:cNvSpPr txBox="1"/>
          <p:nvPr>
            <p:ph type="title"/>
          </p:nvPr>
        </p:nvSpPr>
        <p:spPr>
          <a:xfrm rot="5400000">
            <a:off x="8352174" y="3171470"/>
            <a:ext cx="5388907" cy="950984"/>
          </a:xfrm>
          <a:prstGeom prst="rect">
            <a:avLst/>
          </a:prstGeom>
          <a:noFill/>
          <a:ln>
            <a:noFill/>
          </a:ln>
        </p:spPr>
        <p:txBody>
          <a:bodyPr anchorCtr="0" anchor="ctr" bIns="46975" lIns="90150" spcFirstLastPara="1" rIns="90150" wrap="square" tIns="46975">
            <a:noAutofit/>
          </a:bodyPr>
          <a:lstStyle>
            <a:lvl1pPr lvl="0" marR="0" algn="l">
              <a:lnSpc>
                <a:spcPct val="10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2"/>
          <p:cNvSpPr txBox="1"/>
          <p:nvPr>
            <p:ph idx="1" type="body"/>
          </p:nvPr>
        </p:nvSpPr>
        <p:spPr>
          <a:xfrm rot="5400000">
            <a:off x="2889522" y="-1267097"/>
            <a:ext cx="5388907" cy="9828101"/>
          </a:xfrm>
          <a:prstGeom prst="rect">
            <a:avLst/>
          </a:prstGeom>
          <a:noFill/>
          <a:ln>
            <a:noFill/>
          </a:ln>
        </p:spPr>
        <p:txBody>
          <a:bodyPr anchorCtr="0" anchor="t" bIns="46975" lIns="90150" spcFirstLastPara="1" rIns="90150" wrap="square" tIns="46975">
            <a:normAutofit/>
          </a:bodyPr>
          <a:lstStyle>
            <a:lvl1pPr indent="-330200" lvl="0" marL="457200" algn="l">
              <a:lnSpc>
                <a:spcPct val="130000"/>
              </a:lnSpc>
              <a:spcBef>
                <a:spcPts val="0"/>
              </a:spcBef>
              <a:spcAft>
                <a:spcPts val="0"/>
              </a:spcAft>
              <a:buClr>
                <a:schemeClr val="lt1"/>
              </a:buClr>
              <a:buSzPts val="1600"/>
              <a:buChar char="•"/>
              <a:defRPr>
                <a:solidFill>
                  <a:schemeClr val="lt1"/>
                </a:solidFill>
                <a:latin typeface="Arial"/>
                <a:ea typeface="Arial"/>
                <a:cs typeface="Arial"/>
                <a:sym typeface="Arial"/>
              </a:defRPr>
            </a:lvl1pPr>
            <a:lvl2pPr indent="-330200" lvl="1" marL="914400" algn="l">
              <a:lnSpc>
                <a:spcPct val="130000"/>
              </a:lnSpc>
              <a:spcBef>
                <a:spcPts val="1000"/>
              </a:spcBef>
              <a:spcAft>
                <a:spcPts val="0"/>
              </a:spcAft>
              <a:buClr>
                <a:schemeClr val="lt1"/>
              </a:buClr>
              <a:buSzPts val="1600"/>
              <a:buChar char="•"/>
              <a:defRPr>
                <a:solidFill>
                  <a:schemeClr val="lt1"/>
                </a:solidFill>
                <a:latin typeface="Arial"/>
                <a:ea typeface="Arial"/>
                <a:cs typeface="Arial"/>
                <a:sym typeface="Arial"/>
              </a:defRPr>
            </a:lvl2pPr>
            <a:lvl3pPr indent="-330200" lvl="2" marL="1371600" algn="l">
              <a:lnSpc>
                <a:spcPct val="130000"/>
              </a:lnSpc>
              <a:spcBef>
                <a:spcPts val="1000"/>
              </a:spcBef>
              <a:spcAft>
                <a:spcPts val="0"/>
              </a:spcAft>
              <a:buClr>
                <a:schemeClr val="lt1"/>
              </a:buClr>
              <a:buSzPts val="1600"/>
              <a:buChar char="•"/>
              <a:defRPr>
                <a:solidFill>
                  <a:schemeClr val="lt1"/>
                </a:solidFill>
                <a:latin typeface="Arial"/>
                <a:ea typeface="Arial"/>
                <a:cs typeface="Arial"/>
                <a:sym typeface="Arial"/>
              </a:defRPr>
            </a:lvl3pPr>
            <a:lvl4pPr indent="-330200" lvl="3" marL="1828800" algn="l">
              <a:lnSpc>
                <a:spcPct val="130000"/>
              </a:lnSpc>
              <a:spcBef>
                <a:spcPts val="1000"/>
              </a:spcBef>
              <a:spcAft>
                <a:spcPts val="0"/>
              </a:spcAft>
              <a:buClr>
                <a:schemeClr val="lt1"/>
              </a:buClr>
              <a:buSzPts val="1600"/>
              <a:buChar char="•"/>
              <a:defRPr>
                <a:solidFill>
                  <a:schemeClr val="lt1"/>
                </a:solidFill>
                <a:latin typeface="Arial"/>
                <a:ea typeface="Arial"/>
                <a:cs typeface="Arial"/>
                <a:sym typeface="Arial"/>
              </a:defRPr>
            </a:lvl4pPr>
            <a:lvl5pPr indent="-330200" lvl="4" marL="2286000" algn="l">
              <a:lnSpc>
                <a:spcPct val="130000"/>
              </a:lnSpc>
              <a:spcBef>
                <a:spcPts val="1000"/>
              </a:spcBef>
              <a:spcAft>
                <a:spcPts val="0"/>
              </a:spcAft>
              <a:buClr>
                <a:schemeClr val="lt1"/>
              </a:buClr>
              <a:buSzPts val="1600"/>
              <a:buChar char="•"/>
              <a:defRPr>
                <a:solidFill>
                  <a:schemeClr val="lt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22"/>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669882" y="443230"/>
            <a:ext cx="10852237" cy="441964"/>
          </a:xfrm>
          <a:prstGeom prst="rect">
            <a:avLst/>
          </a:prstGeom>
          <a:noFill/>
          <a:ln>
            <a:noFill/>
          </a:ln>
        </p:spPr>
        <p:txBody>
          <a:bodyPr anchorCtr="0" anchor="ctr" bIns="46975" lIns="90150" spcFirstLastPara="1" rIns="90150" wrap="square" tIns="46975">
            <a:normAutofit/>
          </a:bodyPr>
          <a:lstStyle>
            <a:lvl1pPr lvl="0" marR="0" rtl="0" algn="l">
              <a:lnSpc>
                <a:spcPct val="10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669882" y="961398"/>
            <a:ext cx="10852237" cy="5388907"/>
          </a:xfrm>
          <a:prstGeom prst="rect">
            <a:avLst/>
          </a:prstGeom>
          <a:noFill/>
          <a:ln>
            <a:noFill/>
          </a:ln>
        </p:spPr>
        <p:txBody>
          <a:bodyPr anchorCtr="0" anchor="t" bIns="46975" lIns="90150" spcFirstLastPara="1" rIns="90150" wrap="square" tIns="46975">
            <a:normAutofit/>
          </a:bodyPr>
          <a:lstStyle>
            <a:lvl1pPr indent="-330200" lvl="0" marL="457200" marR="0" rtl="0" algn="l">
              <a:lnSpc>
                <a:spcPct val="13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1pPr>
            <a:lvl2pPr indent="-330200" lvl="1" marL="914400" marR="0" rtl="0" algn="l">
              <a:lnSpc>
                <a:spcPct val="130000"/>
              </a:lnSpc>
              <a:spcBef>
                <a:spcPts val="10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2pPr>
            <a:lvl3pPr indent="-330200" lvl="2" marL="1371600" marR="0" rtl="0" algn="l">
              <a:lnSpc>
                <a:spcPct val="130000"/>
              </a:lnSpc>
              <a:spcBef>
                <a:spcPts val="10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30200" lvl="3" marL="1828800" marR="0" rtl="0" algn="l">
              <a:lnSpc>
                <a:spcPct val="130000"/>
              </a:lnSpc>
              <a:spcBef>
                <a:spcPts val="10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130000"/>
              </a:lnSpc>
              <a:spcBef>
                <a:spcPts val="10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42900" lvl="5" marL="27432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3"/>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3"/>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3"/>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16.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23.png"/><Relationship Id="rId5"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15.png"/><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17.png"/><Relationship Id="rId5"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 Id="rId4" Type="http://schemas.openxmlformats.org/officeDocument/2006/relationships/image" Target="../media/image22.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21.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
          <p:cNvSpPr txBox="1"/>
          <p:nvPr>
            <p:ph type="ctrTitle"/>
          </p:nvPr>
        </p:nvSpPr>
        <p:spPr>
          <a:xfrm>
            <a:off x="1358900" y="948690"/>
            <a:ext cx="9474200" cy="1697355"/>
          </a:xfrm>
          <a:prstGeom prst="rect">
            <a:avLst/>
          </a:prstGeom>
          <a:noFill/>
          <a:ln>
            <a:noFill/>
          </a:ln>
        </p:spPr>
        <p:txBody>
          <a:bodyPr anchorCtr="0" anchor="b" bIns="38100" lIns="101600" spcFirstLastPara="1" rIns="76200" wrap="square" tIns="38100">
            <a:normAutofit fontScale="90000"/>
          </a:bodyPr>
          <a:lstStyle/>
          <a:p>
            <a:pPr indent="0" lvl="0" marL="0" marR="0" rtl="0" algn="ctr">
              <a:lnSpc>
                <a:spcPct val="100000"/>
              </a:lnSpc>
              <a:spcBef>
                <a:spcPts val="0"/>
              </a:spcBef>
              <a:spcAft>
                <a:spcPts val="0"/>
              </a:spcAft>
              <a:buClr>
                <a:schemeClr val="lt1"/>
              </a:buClr>
              <a:buSzPct val="100000"/>
              <a:buFont typeface="Times New Roman"/>
              <a:buNone/>
            </a:pPr>
            <a:r>
              <a:rPr lang="en-US">
                <a:solidFill>
                  <a:schemeClr val="lt1"/>
                </a:solidFill>
                <a:latin typeface="Times New Roman"/>
                <a:ea typeface="Times New Roman"/>
                <a:cs typeface="Times New Roman"/>
                <a:sym typeface="Times New Roman"/>
              </a:rPr>
              <a:t>Analysis of State Spending Differences on Infrastructure</a:t>
            </a:r>
            <a:endParaRPr>
              <a:solidFill>
                <a:schemeClr val="lt1"/>
              </a:solidFill>
              <a:latin typeface="Times New Roman"/>
              <a:ea typeface="Times New Roman"/>
              <a:cs typeface="Times New Roman"/>
              <a:sym typeface="Times New Roman"/>
            </a:endParaRPr>
          </a:p>
        </p:txBody>
      </p:sp>
      <p:sp>
        <p:nvSpPr>
          <p:cNvPr id="178" name="Google Shape;178;p1"/>
          <p:cNvSpPr txBox="1"/>
          <p:nvPr>
            <p:ph idx="1" type="subTitle"/>
          </p:nvPr>
        </p:nvSpPr>
        <p:spPr>
          <a:xfrm>
            <a:off x="1358900" y="2683974"/>
            <a:ext cx="9474200" cy="683214"/>
          </a:xfrm>
          <a:prstGeom prst="rect">
            <a:avLst/>
          </a:prstGeom>
          <a:noFill/>
          <a:ln>
            <a:noFill/>
          </a:ln>
        </p:spPr>
        <p:txBody>
          <a:bodyPr anchorCtr="0" anchor="ctr" bIns="0" lIns="101600" spcFirstLastPara="1" rIns="82550" wrap="square" tIns="0">
            <a:normAutofit lnSpcReduction="10000"/>
          </a:bodyPr>
          <a:lstStyle/>
          <a:p>
            <a:pPr indent="0" lvl="0" marL="0" marR="0" rtl="0" algn="ctr">
              <a:lnSpc>
                <a:spcPct val="100000"/>
              </a:lnSpc>
              <a:spcBef>
                <a:spcPts val="0"/>
              </a:spcBef>
              <a:spcAft>
                <a:spcPts val="0"/>
              </a:spcAft>
              <a:buClr>
                <a:schemeClr val="lt1"/>
              </a:buClr>
              <a:buSzPts val="2400"/>
              <a:buFont typeface="Arial"/>
              <a:buNone/>
            </a:pPr>
            <a:r>
              <a:rPr lang="en-US">
                <a:solidFill>
                  <a:schemeClr val="lt1"/>
                </a:solidFill>
              </a:rPr>
              <a:t>Yuxuan Liu, W. Grant Hayward, Matthew Burns</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Effect filter="fade" transition="in">
                                      <p:cBhvr>
                                        <p:cTn dur="500"/>
                                        <p:tgtEl>
                                          <p:spTgt spid="17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40" name="Shape 240"/>
        <p:cNvGrpSpPr/>
        <p:nvPr/>
      </p:nvGrpSpPr>
      <p:grpSpPr>
        <a:xfrm>
          <a:off x="0" y="0"/>
          <a:ext cx="0" cy="0"/>
          <a:chOff x="0" y="0"/>
          <a:chExt cx="0" cy="0"/>
        </a:xfrm>
      </p:grpSpPr>
      <p:pic>
        <p:nvPicPr>
          <p:cNvPr descr="sADSWFQ_画板 1" id="241" name="Google Shape;241;p7"/>
          <p:cNvPicPr preferRelativeResize="0"/>
          <p:nvPr/>
        </p:nvPicPr>
        <p:blipFill rotWithShape="1">
          <a:blip r:embed="rId3">
            <a:alphaModFix/>
          </a:blip>
          <a:srcRect b="0" l="0" r="0" t="0"/>
          <a:stretch/>
        </p:blipFill>
        <p:spPr>
          <a:xfrm>
            <a:off x="0" y="0"/>
            <a:ext cx="12223115" cy="6858000"/>
          </a:xfrm>
          <a:prstGeom prst="rect">
            <a:avLst/>
          </a:prstGeom>
          <a:noFill/>
          <a:ln>
            <a:noFill/>
          </a:ln>
        </p:spPr>
      </p:pic>
      <p:sp>
        <p:nvSpPr>
          <p:cNvPr id="242" name="Google Shape;242;p7"/>
          <p:cNvSpPr txBox="1"/>
          <p:nvPr/>
        </p:nvSpPr>
        <p:spPr>
          <a:xfrm>
            <a:off x="228600" y="306070"/>
            <a:ext cx="11734800" cy="12623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lt1"/>
                </a:solidFill>
                <a:latin typeface="Times New Roman"/>
                <a:ea typeface="Times New Roman"/>
                <a:cs typeface="Times New Roman"/>
                <a:sym typeface="Times New Roman"/>
              </a:rPr>
              <a:t>Income Regression</a:t>
            </a:r>
            <a:endParaRPr sz="4000">
              <a:solidFill>
                <a:schemeClr val="lt1"/>
              </a:solidFill>
              <a:latin typeface="Times New Roman"/>
              <a:ea typeface="Times New Roman"/>
              <a:cs typeface="Times New Roman"/>
              <a:sym typeface="Times New Roman"/>
            </a:endParaRPr>
          </a:p>
        </p:txBody>
      </p:sp>
      <p:sp>
        <p:nvSpPr>
          <p:cNvPr id="243" name="Google Shape;243;p7"/>
          <p:cNvSpPr txBox="1"/>
          <p:nvPr/>
        </p:nvSpPr>
        <p:spPr>
          <a:xfrm>
            <a:off x="349250" y="1705610"/>
            <a:ext cx="11374755" cy="3353435"/>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244" name="Google Shape;244;p7"/>
          <p:cNvPicPr preferRelativeResize="0"/>
          <p:nvPr/>
        </p:nvPicPr>
        <p:blipFill>
          <a:blip r:embed="rId4">
            <a:alphaModFix/>
          </a:blip>
          <a:stretch>
            <a:fillRect/>
          </a:stretch>
        </p:blipFill>
        <p:spPr>
          <a:xfrm>
            <a:off x="369600" y="1482688"/>
            <a:ext cx="5350425" cy="3482025"/>
          </a:xfrm>
          <a:prstGeom prst="rect">
            <a:avLst/>
          </a:prstGeom>
          <a:noFill/>
          <a:ln>
            <a:noFill/>
          </a:ln>
        </p:spPr>
      </p:pic>
      <p:sp>
        <p:nvSpPr>
          <p:cNvPr id="245" name="Google Shape;245;p7"/>
          <p:cNvSpPr txBox="1"/>
          <p:nvPr/>
        </p:nvSpPr>
        <p:spPr>
          <a:xfrm>
            <a:off x="369600" y="5146925"/>
            <a:ext cx="5598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lt1"/>
                </a:solidFill>
              </a:rPr>
              <a:t>Outliers: Connecticut</a:t>
            </a:r>
            <a:endParaRPr sz="2100">
              <a:solidFill>
                <a:schemeClr val="lt1"/>
              </a:solidFill>
            </a:endParaRPr>
          </a:p>
        </p:txBody>
      </p:sp>
      <p:pic>
        <p:nvPicPr>
          <p:cNvPr id="246" name="Google Shape;246;p7"/>
          <p:cNvPicPr preferRelativeResize="0"/>
          <p:nvPr/>
        </p:nvPicPr>
        <p:blipFill>
          <a:blip r:embed="rId5">
            <a:alphaModFix/>
          </a:blip>
          <a:stretch>
            <a:fillRect/>
          </a:stretch>
        </p:blipFill>
        <p:spPr>
          <a:xfrm>
            <a:off x="6364800" y="3142625"/>
            <a:ext cx="5598601" cy="33651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2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0" name="Shape 250"/>
        <p:cNvGrpSpPr/>
        <p:nvPr/>
      </p:nvGrpSpPr>
      <p:grpSpPr>
        <a:xfrm>
          <a:off x="0" y="0"/>
          <a:ext cx="0" cy="0"/>
          <a:chOff x="0" y="0"/>
          <a:chExt cx="0" cy="0"/>
        </a:xfrm>
      </p:grpSpPr>
      <p:pic>
        <p:nvPicPr>
          <p:cNvPr descr="sADSWFQ_画板 1" id="251" name="Google Shape;251;p8"/>
          <p:cNvPicPr preferRelativeResize="0"/>
          <p:nvPr/>
        </p:nvPicPr>
        <p:blipFill rotWithShape="1">
          <a:blip r:embed="rId3">
            <a:alphaModFix/>
          </a:blip>
          <a:srcRect b="0" l="0" r="0" t="0"/>
          <a:stretch/>
        </p:blipFill>
        <p:spPr>
          <a:xfrm>
            <a:off x="0" y="0"/>
            <a:ext cx="12223115" cy="6858000"/>
          </a:xfrm>
          <a:prstGeom prst="rect">
            <a:avLst/>
          </a:prstGeom>
          <a:noFill/>
          <a:ln>
            <a:noFill/>
          </a:ln>
        </p:spPr>
      </p:pic>
      <p:sp>
        <p:nvSpPr>
          <p:cNvPr id="252" name="Google Shape;252;p8"/>
          <p:cNvSpPr txBox="1"/>
          <p:nvPr/>
        </p:nvSpPr>
        <p:spPr>
          <a:xfrm>
            <a:off x="349250" y="245110"/>
            <a:ext cx="11734800" cy="12623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lt1"/>
                </a:solidFill>
                <a:latin typeface="Times New Roman"/>
                <a:ea typeface="Times New Roman"/>
                <a:cs typeface="Times New Roman"/>
                <a:sym typeface="Times New Roman"/>
              </a:rPr>
              <a:t>Precipitation Regression</a:t>
            </a:r>
            <a:endParaRPr sz="4000">
              <a:solidFill>
                <a:schemeClr val="lt1"/>
              </a:solidFill>
              <a:latin typeface="Times New Roman"/>
              <a:ea typeface="Times New Roman"/>
              <a:cs typeface="Times New Roman"/>
              <a:sym typeface="Times New Roman"/>
            </a:endParaRPr>
          </a:p>
        </p:txBody>
      </p:sp>
      <p:sp>
        <p:nvSpPr>
          <p:cNvPr id="253" name="Google Shape;253;p8"/>
          <p:cNvSpPr txBox="1"/>
          <p:nvPr/>
        </p:nvSpPr>
        <p:spPr>
          <a:xfrm>
            <a:off x="349250" y="1705610"/>
            <a:ext cx="11374755" cy="3353435"/>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254" name="Google Shape;254;p8"/>
          <p:cNvPicPr preferRelativeResize="0"/>
          <p:nvPr/>
        </p:nvPicPr>
        <p:blipFill>
          <a:blip r:embed="rId4">
            <a:alphaModFix/>
          </a:blip>
          <a:stretch>
            <a:fillRect/>
          </a:stretch>
        </p:blipFill>
        <p:spPr>
          <a:xfrm>
            <a:off x="426175" y="1370700"/>
            <a:ext cx="5049275" cy="3237625"/>
          </a:xfrm>
          <a:prstGeom prst="rect">
            <a:avLst/>
          </a:prstGeom>
          <a:noFill/>
          <a:ln>
            <a:noFill/>
          </a:ln>
        </p:spPr>
      </p:pic>
      <p:sp>
        <p:nvSpPr>
          <p:cNvPr id="255" name="Google Shape;255;p8"/>
          <p:cNvSpPr txBox="1"/>
          <p:nvPr/>
        </p:nvSpPr>
        <p:spPr>
          <a:xfrm>
            <a:off x="369600" y="5146925"/>
            <a:ext cx="5598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lt1"/>
                </a:solidFill>
              </a:rPr>
              <a:t>Outliers: North Dakota, Wyoming, Utah, South Dakota</a:t>
            </a:r>
            <a:endParaRPr sz="2100">
              <a:solidFill>
                <a:schemeClr val="lt1"/>
              </a:solidFill>
            </a:endParaRPr>
          </a:p>
        </p:txBody>
      </p:sp>
      <p:pic>
        <p:nvPicPr>
          <p:cNvPr id="256" name="Google Shape;256;p8"/>
          <p:cNvPicPr preferRelativeResize="0"/>
          <p:nvPr/>
        </p:nvPicPr>
        <p:blipFill>
          <a:blip r:embed="rId5">
            <a:alphaModFix/>
          </a:blip>
          <a:stretch>
            <a:fillRect/>
          </a:stretch>
        </p:blipFill>
        <p:spPr>
          <a:xfrm>
            <a:off x="6200900" y="2969905"/>
            <a:ext cx="5255501" cy="315889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20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60" name="Shape 260"/>
        <p:cNvGrpSpPr/>
        <p:nvPr/>
      </p:nvGrpSpPr>
      <p:grpSpPr>
        <a:xfrm>
          <a:off x="0" y="0"/>
          <a:ext cx="0" cy="0"/>
          <a:chOff x="0" y="0"/>
          <a:chExt cx="0" cy="0"/>
        </a:xfrm>
      </p:grpSpPr>
      <p:pic>
        <p:nvPicPr>
          <p:cNvPr descr="sADSWFQ_画板 1" id="261" name="Google Shape;261;p9"/>
          <p:cNvPicPr preferRelativeResize="0"/>
          <p:nvPr/>
        </p:nvPicPr>
        <p:blipFill rotWithShape="1">
          <a:blip r:embed="rId3">
            <a:alphaModFix/>
          </a:blip>
          <a:srcRect b="0" l="0" r="0" t="0"/>
          <a:stretch/>
        </p:blipFill>
        <p:spPr>
          <a:xfrm>
            <a:off x="0" y="0"/>
            <a:ext cx="12223115" cy="6858000"/>
          </a:xfrm>
          <a:prstGeom prst="rect">
            <a:avLst/>
          </a:prstGeom>
          <a:noFill/>
          <a:ln>
            <a:noFill/>
          </a:ln>
        </p:spPr>
      </p:pic>
      <p:sp>
        <p:nvSpPr>
          <p:cNvPr id="262" name="Google Shape;262;p9"/>
          <p:cNvSpPr txBox="1"/>
          <p:nvPr/>
        </p:nvSpPr>
        <p:spPr>
          <a:xfrm>
            <a:off x="349250" y="245110"/>
            <a:ext cx="11734800" cy="12623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lt1"/>
                </a:solidFill>
                <a:latin typeface="Times New Roman"/>
                <a:ea typeface="Times New Roman"/>
                <a:cs typeface="Times New Roman"/>
                <a:sym typeface="Times New Roman"/>
              </a:rPr>
              <a:t>Population Density Regression</a:t>
            </a:r>
            <a:endParaRPr sz="4000">
              <a:solidFill>
                <a:schemeClr val="lt1"/>
              </a:solidFill>
              <a:latin typeface="Times New Roman"/>
              <a:ea typeface="Times New Roman"/>
              <a:cs typeface="Times New Roman"/>
              <a:sym typeface="Times New Roman"/>
            </a:endParaRPr>
          </a:p>
        </p:txBody>
      </p:sp>
      <p:sp>
        <p:nvSpPr>
          <p:cNvPr id="263" name="Google Shape;263;p9"/>
          <p:cNvSpPr txBox="1"/>
          <p:nvPr/>
        </p:nvSpPr>
        <p:spPr>
          <a:xfrm>
            <a:off x="280800" y="2143660"/>
            <a:ext cx="11374800" cy="33534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264" name="Google Shape;264;p9"/>
          <p:cNvPicPr preferRelativeResize="0"/>
          <p:nvPr/>
        </p:nvPicPr>
        <p:blipFill>
          <a:blip r:embed="rId4">
            <a:alphaModFix/>
          </a:blip>
          <a:stretch>
            <a:fillRect/>
          </a:stretch>
        </p:blipFill>
        <p:spPr>
          <a:xfrm>
            <a:off x="522000" y="1507500"/>
            <a:ext cx="5692625" cy="3447650"/>
          </a:xfrm>
          <a:prstGeom prst="rect">
            <a:avLst/>
          </a:prstGeom>
          <a:noFill/>
          <a:ln>
            <a:noFill/>
          </a:ln>
        </p:spPr>
      </p:pic>
      <p:sp>
        <p:nvSpPr>
          <p:cNvPr id="265" name="Google Shape;265;p9"/>
          <p:cNvSpPr txBox="1"/>
          <p:nvPr/>
        </p:nvSpPr>
        <p:spPr>
          <a:xfrm>
            <a:off x="369600" y="5146925"/>
            <a:ext cx="5598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lt1"/>
                </a:solidFill>
              </a:rPr>
              <a:t>Outliers: North Dakota, New Jersey, Wyoming</a:t>
            </a:r>
            <a:endParaRPr sz="2100">
              <a:solidFill>
                <a:schemeClr val="lt1"/>
              </a:solidFill>
            </a:endParaRPr>
          </a:p>
        </p:txBody>
      </p:sp>
      <p:pic>
        <p:nvPicPr>
          <p:cNvPr id="266" name="Google Shape;266;p9"/>
          <p:cNvPicPr preferRelativeResize="0"/>
          <p:nvPr/>
        </p:nvPicPr>
        <p:blipFill>
          <a:blip r:embed="rId5">
            <a:alphaModFix/>
          </a:blip>
          <a:stretch>
            <a:fillRect/>
          </a:stretch>
        </p:blipFill>
        <p:spPr>
          <a:xfrm>
            <a:off x="6692600" y="2919050"/>
            <a:ext cx="5391449" cy="31449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20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0" name="Shape 270"/>
        <p:cNvGrpSpPr/>
        <p:nvPr/>
      </p:nvGrpSpPr>
      <p:grpSpPr>
        <a:xfrm>
          <a:off x="0" y="0"/>
          <a:ext cx="0" cy="0"/>
          <a:chOff x="0" y="0"/>
          <a:chExt cx="0" cy="0"/>
        </a:xfrm>
      </p:grpSpPr>
      <p:pic>
        <p:nvPicPr>
          <p:cNvPr descr="sADSWFQ_画板 1" id="271" name="Google Shape;271;p10"/>
          <p:cNvPicPr preferRelativeResize="0"/>
          <p:nvPr/>
        </p:nvPicPr>
        <p:blipFill rotWithShape="1">
          <a:blip r:embed="rId3">
            <a:alphaModFix/>
          </a:blip>
          <a:srcRect b="0" l="0" r="0" t="0"/>
          <a:stretch/>
        </p:blipFill>
        <p:spPr>
          <a:xfrm>
            <a:off x="0" y="0"/>
            <a:ext cx="12223115" cy="6858000"/>
          </a:xfrm>
          <a:prstGeom prst="rect">
            <a:avLst/>
          </a:prstGeom>
          <a:noFill/>
          <a:ln>
            <a:noFill/>
          </a:ln>
        </p:spPr>
      </p:pic>
      <p:sp>
        <p:nvSpPr>
          <p:cNvPr id="272" name="Google Shape;272;p10"/>
          <p:cNvSpPr txBox="1"/>
          <p:nvPr/>
        </p:nvSpPr>
        <p:spPr>
          <a:xfrm>
            <a:off x="349250" y="245110"/>
            <a:ext cx="11734800" cy="12623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lt1"/>
                </a:solidFill>
                <a:latin typeface="Times New Roman"/>
                <a:ea typeface="Times New Roman"/>
                <a:cs typeface="Times New Roman"/>
                <a:sym typeface="Times New Roman"/>
              </a:rPr>
              <a:t>Political Score Regression</a:t>
            </a:r>
            <a:endParaRPr sz="4000">
              <a:solidFill>
                <a:schemeClr val="lt1"/>
              </a:solidFill>
              <a:latin typeface="Times New Roman"/>
              <a:ea typeface="Times New Roman"/>
              <a:cs typeface="Times New Roman"/>
              <a:sym typeface="Times New Roman"/>
            </a:endParaRPr>
          </a:p>
        </p:txBody>
      </p:sp>
      <p:sp>
        <p:nvSpPr>
          <p:cNvPr id="273" name="Google Shape;273;p10"/>
          <p:cNvSpPr txBox="1"/>
          <p:nvPr/>
        </p:nvSpPr>
        <p:spPr>
          <a:xfrm>
            <a:off x="349250" y="1705610"/>
            <a:ext cx="11374755" cy="3353435"/>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274" name="Google Shape;274;p10"/>
          <p:cNvPicPr preferRelativeResize="0"/>
          <p:nvPr/>
        </p:nvPicPr>
        <p:blipFill>
          <a:blip r:embed="rId4">
            <a:alphaModFix/>
          </a:blip>
          <a:stretch>
            <a:fillRect/>
          </a:stretch>
        </p:blipFill>
        <p:spPr>
          <a:xfrm>
            <a:off x="672550" y="1261200"/>
            <a:ext cx="5254625" cy="3447225"/>
          </a:xfrm>
          <a:prstGeom prst="rect">
            <a:avLst/>
          </a:prstGeom>
          <a:noFill/>
          <a:ln>
            <a:noFill/>
          </a:ln>
        </p:spPr>
      </p:pic>
      <p:sp>
        <p:nvSpPr>
          <p:cNvPr id="275" name="Google Shape;275;p10"/>
          <p:cNvSpPr txBox="1"/>
          <p:nvPr/>
        </p:nvSpPr>
        <p:spPr>
          <a:xfrm>
            <a:off x="369600" y="5146925"/>
            <a:ext cx="5598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lt1"/>
                </a:solidFill>
              </a:rPr>
              <a:t>Outliers: Wyoming, North Dakota, Rhode Island</a:t>
            </a:r>
            <a:endParaRPr sz="2100">
              <a:solidFill>
                <a:schemeClr val="lt1"/>
              </a:solidFill>
            </a:endParaRPr>
          </a:p>
        </p:txBody>
      </p:sp>
      <p:pic>
        <p:nvPicPr>
          <p:cNvPr id="276" name="Google Shape;276;p10"/>
          <p:cNvPicPr preferRelativeResize="0"/>
          <p:nvPr/>
        </p:nvPicPr>
        <p:blipFill>
          <a:blip r:embed="rId5">
            <a:alphaModFix/>
          </a:blip>
          <a:stretch>
            <a:fillRect/>
          </a:stretch>
        </p:blipFill>
        <p:spPr>
          <a:xfrm>
            <a:off x="6378900" y="2995375"/>
            <a:ext cx="5705150" cy="3200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2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80" name="Shape 280"/>
        <p:cNvGrpSpPr/>
        <p:nvPr/>
      </p:nvGrpSpPr>
      <p:grpSpPr>
        <a:xfrm>
          <a:off x="0" y="0"/>
          <a:ext cx="0" cy="0"/>
          <a:chOff x="0" y="0"/>
          <a:chExt cx="0" cy="0"/>
        </a:xfrm>
      </p:grpSpPr>
      <p:pic>
        <p:nvPicPr>
          <p:cNvPr descr="sADSWFQ_画板 1" id="281" name="Google Shape;281;p11"/>
          <p:cNvPicPr preferRelativeResize="0"/>
          <p:nvPr/>
        </p:nvPicPr>
        <p:blipFill rotWithShape="1">
          <a:blip r:embed="rId3">
            <a:alphaModFix/>
          </a:blip>
          <a:srcRect b="0" l="0" r="0" t="0"/>
          <a:stretch/>
        </p:blipFill>
        <p:spPr>
          <a:xfrm>
            <a:off x="0" y="0"/>
            <a:ext cx="12223115" cy="6858000"/>
          </a:xfrm>
          <a:prstGeom prst="rect">
            <a:avLst/>
          </a:prstGeom>
          <a:noFill/>
          <a:ln>
            <a:noFill/>
          </a:ln>
        </p:spPr>
      </p:pic>
      <p:sp>
        <p:nvSpPr>
          <p:cNvPr id="282" name="Google Shape;282;p11"/>
          <p:cNvSpPr txBox="1"/>
          <p:nvPr/>
        </p:nvSpPr>
        <p:spPr>
          <a:xfrm>
            <a:off x="349250" y="245110"/>
            <a:ext cx="11734800" cy="12623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lt1"/>
                </a:solidFill>
                <a:latin typeface="Times New Roman"/>
                <a:ea typeface="Times New Roman"/>
                <a:cs typeface="Times New Roman"/>
                <a:sym typeface="Times New Roman"/>
              </a:rPr>
              <a:t>Multiple Regression</a:t>
            </a:r>
            <a:endParaRPr sz="4000">
              <a:solidFill>
                <a:schemeClr val="lt1"/>
              </a:solidFill>
              <a:latin typeface="Times New Roman"/>
              <a:ea typeface="Times New Roman"/>
              <a:cs typeface="Times New Roman"/>
              <a:sym typeface="Times New Roman"/>
            </a:endParaRPr>
          </a:p>
        </p:txBody>
      </p:sp>
      <p:sp>
        <p:nvSpPr>
          <p:cNvPr id="283" name="Google Shape;283;p11"/>
          <p:cNvSpPr txBox="1"/>
          <p:nvPr/>
        </p:nvSpPr>
        <p:spPr>
          <a:xfrm>
            <a:off x="349250" y="1705610"/>
            <a:ext cx="11374755" cy="3353435"/>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284" name="Google Shape;284;p11"/>
          <p:cNvPicPr preferRelativeResize="0"/>
          <p:nvPr/>
        </p:nvPicPr>
        <p:blipFill>
          <a:blip r:embed="rId4">
            <a:alphaModFix/>
          </a:blip>
          <a:stretch>
            <a:fillRect/>
          </a:stretch>
        </p:blipFill>
        <p:spPr>
          <a:xfrm>
            <a:off x="609325" y="1117000"/>
            <a:ext cx="5550550" cy="3635725"/>
          </a:xfrm>
          <a:prstGeom prst="rect">
            <a:avLst/>
          </a:prstGeom>
          <a:noFill/>
          <a:ln>
            <a:noFill/>
          </a:ln>
        </p:spPr>
      </p:pic>
      <p:pic>
        <p:nvPicPr>
          <p:cNvPr id="285" name="Google Shape;285;p11"/>
          <p:cNvPicPr preferRelativeResize="0"/>
          <p:nvPr/>
        </p:nvPicPr>
        <p:blipFill>
          <a:blip r:embed="rId5">
            <a:alphaModFix/>
          </a:blip>
          <a:stretch>
            <a:fillRect/>
          </a:stretch>
        </p:blipFill>
        <p:spPr>
          <a:xfrm>
            <a:off x="6835275" y="3435850"/>
            <a:ext cx="4888725" cy="3139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20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89" name="Shape 289"/>
        <p:cNvGrpSpPr/>
        <p:nvPr/>
      </p:nvGrpSpPr>
      <p:grpSpPr>
        <a:xfrm>
          <a:off x="0" y="0"/>
          <a:ext cx="0" cy="0"/>
          <a:chOff x="0" y="0"/>
          <a:chExt cx="0" cy="0"/>
        </a:xfrm>
      </p:grpSpPr>
      <p:pic>
        <p:nvPicPr>
          <p:cNvPr descr="sADSWFQ_画板 1" id="290" name="Google Shape;290;g1a67741f5e5_0_8"/>
          <p:cNvPicPr preferRelativeResize="0"/>
          <p:nvPr/>
        </p:nvPicPr>
        <p:blipFill rotWithShape="1">
          <a:blip r:embed="rId3">
            <a:alphaModFix/>
          </a:blip>
          <a:srcRect b="0" l="0" r="0" t="0"/>
          <a:stretch/>
        </p:blipFill>
        <p:spPr>
          <a:xfrm>
            <a:off x="0" y="0"/>
            <a:ext cx="12223112" cy="6858000"/>
          </a:xfrm>
          <a:prstGeom prst="rect">
            <a:avLst/>
          </a:prstGeom>
          <a:noFill/>
          <a:ln>
            <a:noFill/>
          </a:ln>
        </p:spPr>
      </p:pic>
      <p:sp>
        <p:nvSpPr>
          <p:cNvPr id="291" name="Google Shape;291;g1a67741f5e5_0_8"/>
          <p:cNvSpPr txBox="1"/>
          <p:nvPr/>
        </p:nvSpPr>
        <p:spPr>
          <a:xfrm>
            <a:off x="228600" y="306070"/>
            <a:ext cx="11734800" cy="1262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lt1"/>
                </a:solidFill>
                <a:latin typeface="Times New Roman"/>
                <a:ea typeface="Times New Roman"/>
                <a:cs typeface="Times New Roman"/>
                <a:sym typeface="Times New Roman"/>
              </a:rPr>
              <a:t>Potential Error in the Analysis</a:t>
            </a:r>
            <a:endParaRPr sz="4000">
              <a:solidFill>
                <a:schemeClr val="lt1"/>
              </a:solidFill>
              <a:latin typeface="Times New Roman"/>
              <a:ea typeface="Times New Roman"/>
              <a:cs typeface="Times New Roman"/>
              <a:sym typeface="Times New Roman"/>
            </a:endParaRPr>
          </a:p>
        </p:txBody>
      </p:sp>
      <p:sp>
        <p:nvSpPr>
          <p:cNvPr id="292" name="Google Shape;292;g1a67741f5e5_0_8"/>
          <p:cNvSpPr txBox="1"/>
          <p:nvPr/>
        </p:nvSpPr>
        <p:spPr>
          <a:xfrm>
            <a:off x="349250" y="1705610"/>
            <a:ext cx="11374800" cy="33534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20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The political score variable is a </a:t>
            </a:r>
            <a:r>
              <a:rPr lang="en-US" sz="2000">
                <a:solidFill>
                  <a:schemeClr val="lt1"/>
                </a:solidFill>
                <a:latin typeface="Times New Roman"/>
                <a:ea typeface="Times New Roman"/>
                <a:cs typeface="Times New Roman"/>
                <a:sym typeface="Times New Roman"/>
              </a:rPr>
              <a:t>combination</a:t>
            </a:r>
            <a:r>
              <a:rPr lang="en-US" sz="2000">
                <a:solidFill>
                  <a:schemeClr val="lt1"/>
                </a:solidFill>
                <a:latin typeface="Times New Roman"/>
                <a:ea typeface="Times New Roman"/>
                <a:cs typeface="Times New Roman"/>
                <a:sym typeface="Times New Roman"/>
              </a:rPr>
              <a:t> of a binary </a:t>
            </a:r>
            <a:r>
              <a:rPr lang="en-US" sz="2000">
                <a:solidFill>
                  <a:schemeClr val="lt1"/>
                </a:solidFill>
                <a:latin typeface="Times New Roman"/>
                <a:ea typeface="Times New Roman"/>
                <a:cs typeface="Times New Roman"/>
                <a:sym typeface="Times New Roman"/>
              </a:rPr>
              <a:t>variable</a:t>
            </a:r>
            <a:r>
              <a:rPr lang="en-US" sz="2000">
                <a:solidFill>
                  <a:schemeClr val="lt1"/>
                </a:solidFill>
                <a:latin typeface="Times New Roman"/>
                <a:ea typeface="Times New Roman"/>
                <a:cs typeface="Times New Roman"/>
                <a:sym typeface="Times New Roman"/>
              </a:rPr>
              <a:t> and a continuous variable. That </a:t>
            </a:r>
            <a:r>
              <a:rPr lang="en-US" sz="2000">
                <a:solidFill>
                  <a:schemeClr val="lt1"/>
                </a:solidFill>
                <a:latin typeface="Times New Roman"/>
                <a:ea typeface="Times New Roman"/>
                <a:cs typeface="Times New Roman"/>
                <a:sym typeface="Times New Roman"/>
              </a:rPr>
              <a:t>could</a:t>
            </a:r>
            <a:r>
              <a:rPr lang="en-US" sz="2000">
                <a:solidFill>
                  <a:schemeClr val="lt1"/>
                </a:solidFill>
                <a:latin typeface="Times New Roman"/>
                <a:ea typeface="Times New Roman"/>
                <a:cs typeface="Times New Roman"/>
                <a:sym typeface="Times New Roman"/>
              </a:rPr>
              <a:t> be part of the reason why the variable runs </a:t>
            </a:r>
            <a:r>
              <a:rPr lang="en-US" sz="2000">
                <a:solidFill>
                  <a:schemeClr val="lt1"/>
                </a:solidFill>
                <a:latin typeface="Times New Roman"/>
                <a:ea typeface="Times New Roman"/>
                <a:cs typeface="Times New Roman"/>
                <a:sym typeface="Times New Roman"/>
              </a:rPr>
              <a:t>strangely</a:t>
            </a:r>
            <a:r>
              <a:rPr lang="en-US" sz="2000">
                <a:solidFill>
                  <a:schemeClr val="lt1"/>
                </a:solidFill>
                <a:latin typeface="Times New Roman"/>
                <a:ea typeface="Times New Roman"/>
                <a:cs typeface="Times New Roman"/>
                <a:sym typeface="Times New Roman"/>
              </a:rPr>
              <a:t> in the regression.</a:t>
            </a:r>
            <a:endParaRPr sz="2000">
              <a:solidFill>
                <a:schemeClr val="lt1"/>
              </a:solidFill>
              <a:latin typeface="Times New Roman"/>
              <a:ea typeface="Times New Roman"/>
              <a:cs typeface="Times New Roman"/>
              <a:sym typeface="Times New Roman"/>
            </a:endParaRPr>
          </a:p>
          <a:p>
            <a:pPr indent="-355600" lvl="0" marL="457200" marR="0" rtl="0" algn="l">
              <a:lnSpc>
                <a:spcPct val="20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Our p</a:t>
            </a:r>
            <a:r>
              <a:rPr lang="en-US" sz="2000">
                <a:solidFill>
                  <a:schemeClr val="lt1"/>
                </a:solidFill>
                <a:latin typeface="Times New Roman"/>
                <a:ea typeface="Times New Roman"/>
                <a:cs typeface="Times New Roman"/>
                <a:sym typeface="Times New Roman"/>
              </a:rPr>
              <a:t>recipitation</a:t>
            </a:r>
            <a:r>
              <a:rPr lang="en-US" sz="2000">
                <a:solidFill>
                  <a:schemeClr val="lt1"/>
                </a:solidFill>
                <a:latin typeface="Times New Roman"/>
                <a:ea typeface="Times New Roman"/>
                <a:cs typeface="Times New Roman"/>
                <a:sym typeface="Times New Roman"/>
              </a:rPr>
              <a:t> variable weighed snow and rain </a:t>
            </a:r>
            <a:r>
              <a:rPr lang="en-US" sz="2000">
                <a:solidFill>
                  <a:schemeClr val="lt1"/>
                </a:solidFill>
                <a:latin typeface="Times New Roman"/>
                <a:ea typeface="Times New Roman"/>
                <a:cs typeface="Times New Roman"/>
                <a:sym typeface="Times New Roman"/>
              </a:rPr>
              <a:t>the same, even though an inch of rain is not the equivalent of an inch of snow. We intended to put a heavier emphasis on the states that receive more snow.</a:t>
            </a:r>
            <a:endParaRPr sz="2000">
              <a:solidFill>
                <a:schemeClr val="lt1"/>
              </a:solidFill>
              <a:latin typeface="Times New Roman"/>
              <a:ea typeface="Times New Roman"/>
              <a:cs typeface="Times New Roman"/>
              <a:sym typeface="Times New Roman"/>
            </a:endParaRPr>
          </a:p>
          <a:p>
            <a:pPr indent="-355600" lvl="0" marL="457200" marR="0" rtl="0" algn="l">
              <a:lnSpc>
                <a:spcPct val="200000"/>
              </a:lnSpc>
              <a:spcBef>
                <a:spcPts val="0"/>
              </a:spcBef>
              <a:spcAft>
                <a:spcPts val="0"/>
              </a:spcAft>
              <a:buClr>
                <a:schemeClr val="lt1"/>
              </a:buClr>
              <a:buSzPts val="2000"/>
              <a:buFont typeface="Times New Roman"/>
              <a:buChar char="-"/>
            </a:pPr>
            <a:r>
              <a:t/>
            </a:r>
            <a:endParaRPr sz="20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20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6" name="Shape 296"/>
        <p:cNvGrpSpPr/>
        <p:nvPr/>
      </p:nvGrpSpPr>
      <p:grpSpPr>
        <a:xfrm>
          <a:off x="0" y="0"/>
          <a:ext cx="0" cy="0"/>
          <a:chOff x="0" y="0"/>
          <a:chExt cx="0" cy="0"/>
        </a:xfrm>
      </p:grpSpPr>
      <p:pic>
        <p:nvPicPr>
          <p:cNvPr descr="sADSWFQ_画板 1" id="297" name="Google Shape;297;g1a67741f5e5_1_6"/>
          <p:cNvPicPr preferRelativeResize="0"/>
          <p:nvPr/>
        </p:nvPicPr>
        <p:blipFill rotWithShape="1">
          <a:blip r:embed="rId3">
            <a:alphaModFix/>
          </a:blip>
          <a:srcRect b="0" l="0" r="0" t="0"/>
          <a:stretch/>
        </p:blipFill>
        <p:spPr>
          <a:xfrm>
            <a:off x="0" y="0"/>
            <a:ext cx="12223112" cy="6858000"/>
          </a:xfrm>
          <a:prstGeom prst="rect">
            <a:avLst/>
          </a:prstGeom>
          <a:noFill/>
          <a:ln>
            <a:noFill/>
          </a:ln>
        </p:spPr>
      </p:pic>
      <p:sp>
        <p:nvSpPr>
          <p:cNvPr id="298" name="Google Shape;298;g1a67741f5e5_1_6"/>
          <p:cNvSpPr txBox="1"/>
          <p:nvPr/>
        </p:nvSpPr>
        <p:spPr>
          <a:xfrm>
            <a:off x="228600" y="306070"/>
            <a:ext cx="11734800" cy="1262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lt1"/>
                </a:solidFill>
                <a:latin typeface="Times New Roman"/>
                <a:ea typeface="Times New Roman"/>
                <a:cs typeface="Times New Roman"/>
                <a:sym typeface="Times New Roman"/>
              </a:rPr>
              <a:t>Potential Variable Changes</a:t>
            </a:r>
            <a:endParaRPr sz="4000">
              <a:solidFill>
                <a:schemeClr val="lt1"/>
              </a:solidFill>
              <a:latin typeface="Times New Roman"/>
              <a:ea typeface="Times New Roman"/>
              <a:cs typeface="Times New Roman"/>
              <a:sym typeface="Times New Roman"/>
            </a:endParaRPr>
          </a:p>
        </p:txBody>
      </p:sp>
      <p:sp>
        <p:nvSpPr>
          <p:cNvPr id="299" name="Google Shape;299;g1a67741f5e5_1_6"/>
          <p:cNvSpPr txBox="1"/>
          <p:nvPr/>
        </p:nvSpPr>
        <p:spPr>
          <a:xfrm>
            <a:off x="349250" y="1705610"/>
            <a:ext cx="11374800" cy="33534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20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Wyoming and North Dakota were frequently outliers for our chosen data. We would be curious to run the same regressions excluding these states and seeing if the results become more significant. </a:t>
            </a:r>
            <a:endParaRPr sz="2000">
              <a:solidFill>
                <a:schemeClr val="lt1"/>
              </a:solidFill>
              <a:latin typeface="Times New Roman"/>
              <a:ea typeface="Times New Roman"/>
              <a:cs typeface="Times New Roman"/>
              <a:sym typeface="Times New Roman"/>
            </a:endParaRPr>
          </a:p>
          <a:p>
            <a:pPr indent="-355600" lvl="0" marL="457200" marR="0" rtl="0" algn="l">
              <a:lnSpc>
                <a:spcPct val="20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Doing snow precipitation data </a:t>
            </a:r>
            <a:r>
              <a:rPr lang="en-US" sz="2000">
                <a:solidFill>
                  <a:schemeClr val="lt1"/>
                </a:solidFill>
                <a:latin typeface="Times New Roman"/>
                <a:ea typeface="Times New Roman"/>
                <a:cs typeface="Times New Roman"/>
                <a:sym typeface="Times New Roman"/>
              </a:rPr>
              <a:t>separately</a:t>
            </a:r>
            <a:r>
              <a:rPr lang="en-US" sz="2000">
                <a:solidFill>
                  <a:schemeClr val="lt1"/>
                </a:solidFill>
                <a:latin typeface="Times New Roman"/>
                <a:ea typeface="Times New Roman"/>
                <a:cs typeface="Times New Roman"/>
                <a:sym typeface="Times New Roman"/>
              </a:rPr>
              <a:t> from total precipitation might give us a better idea of how winter </a:t>
            </a:r>
            <a:r>
              <a:rPr lang="en-US" sz="2000">
                <a:solidFill>
                  <a:schemeClr val="lt1"/>
                </a:solidFill>
                <a:latin typeface="Times New Roman"/>
                <a:ea typeface="Times New Roman"/>
                <a:cs typeface="Times New Roman"/>
                <a:sym typeface="Times New Roman"/>
              </a:rPr>
              <a:t>weather</a:t>
            </a:r>
            <a:r>
              <a:rPr lang="en-US" sz="2000">
                <a:solidFill>
                  <a:schemeClr val="lt1"/>
                </a:solidFill>
                <a:latin typeface="Times New Roman"/>
                <a:ea typeface="Times New Roman"/>
                <a:cs typeface="Times New Roman"/>
                <a:sym typeface="Times New Roman"/>
              </a:rPr>
              <a:t> affects infrastructure </a:t>
            </a:r>
            <a:r>
              <a:rPr lang="en-US" sz="2000">
                <a:solidFill>
                  <a:schemeClr val="lt1"/>
                </a:solidFill>
                <a:latin typeface="Times New Roman"/>
                <a:ea typeface="Times New Roman"/>
                <a:cs typeface="Times New Roman"/>
                <a:sym typeface="Times New Roman"/>
              </a:rPr>
              <a:t>spending. </a:t>
            </a:r>
            <a:endParaRPr sz="2000">
              <a:solidFill>
                <a:schemeClr val="lt1"/>
              </a:solidFill>
              <a:latin typeface="Times New Roman"/>
              <a:ea typeface="Times New Roman"/>
              <a:cs typeface="Times New Roman"/>
              <a:sym typeface="Times New Roman"/>
            </a:endParaRPr>
          </a:p>
          <a:p>
            <a:pPr indent="-355600" lvl="0" marL="457200" marR="0" rtl="0" algn="l">
              <a:lnSpc>
                <a:spcPct val="20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Using political score as one binary variable could give more significant results.</a:t>
            </a:r>
            <a:endParaRPr sz="20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20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1a67741f5e5_2_0"/>
          <p:cNvSpPr txBox="1"/>
          <p:nvPr>
            <p:ph type="ctrTitle"/>
          </p:nvPr>
        </p:nvSpPr>
        <p:spPr>
          <a:xfrm>
            <a:off x="4599275" y="2118004"/>
            <a:ext cx="3894300" cy="914400"/>
          </a:xfrm>
          <a:prstGeom prst="rect">
            <a:avLst/>
          </a:prstGeom>
        </p:spPr>
        <p:txBody>
          <a:bodyPr anchorCtr="0" anchor="b" bIns="38100" lIns="101600" spcFirstLastPara="1" rIns="76200" wrap="square" tIns="38100">
            <a:normAutofit/>
          </a:bodyPr>
          <a:lstStyle/>
          <a:p>
            <a:pPr indent="0" lvl="0" marL="0" rtl="0" algn="l">
              <a:spcBef>
                <a:spcPts val="0"/>
              </a:spcBef>
              <a:spcAft>
                <a:spcPts val="0"/>
              </a:spcAft>
              <a:buNone/>
            </a:pPr>
            <a:r>
              <a:rPr lang="en-US"/>
              <a:t>Thank You!!</a:t>
            </a:r>
            <a:endParaRPr/>
          </a:p>
        </p:txBody>
      </p:sp>
      <p:sp>
        <p:nvSpPr>
          <p:cNvPr id="305" name="Google Shape;305;g1a67741f5e5_2_0"/>
          <p:cNvSpPr txBox="1"/>
          <p:nvPr>
            <p:ph idx="1" type="body"/>
          </p:nvPr>
        </p:nvSpPr>
        <p:spPr>
          <a:xfrm>
            <a:off x="4599275" y="3498625"/>
            <a:ext cx="3981600" cy="1054200"/>
          </a:xfrm>
          <a:prstGeom prst="rect">
            <a:avLst/>
          </a:prstGeom>
        </p:spPr>
        <p:txBody>
          <a:bodyPr anchorCtr="0" anchor="t" bIns="0" lIns="101600" spcFirstLastPara="1" rIns="82550" wrap="square" tIns="0">
            <a:normAutofit/>
          </a:bodyPr>
          <a:lstStyle/>
          <a:p>
            <a:pPr indent="0" lvl="0" marL="0" rtl="0" algn="just">
              <a:spcBef>
                <a:spcPts val="0"/>
              </a:spcBef>
              <a:spcAft>
                <a:spcPts val="1000"/>
              </a:spcAft>
              <a:buNone/>
            </a:pPr>
            <a:r>
              <a:rPr lang="en-US"/>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2" name="Shape 182"/>
        <p:cNvGrpSpPr/>
        <p:nvPr/>
      </p:nvGrpSpPr>
      <p:grpSpPr>
        <a:xfrm>
          <a:off x="0" y="0"/>
          <a:ext cx="0" cy="0"/>
          <a:chOff x="0" y="0"/>
          <a:chExt cx="0" cy="0"/>
        </a:xfrm>
      </p:grpSpPr>
      <p:pic>
        <p:nvPicPr>
          <p:cNvPr descr="sADSWFQ_画板 1" id="183" name="Google Shape;183;p2"/>
          <p:cNvPicPr preferRelativeResize="0"/>
          <p:nvPr/>
        </p:nvPicPr>
        <p:blipFill rotWithShape="1">
          <a:blip r:embed="rId3">
            <a:alphaModFix/>
          </a:blip>
          <a:srcRect b="0" l="0" r="0" t="0"/>
          <a:stretch/>
        </p:blipFill>
        <p:spPr>
          <a:xfrm>
            <a:off x="0" y="0"/>
            <a:ext cx="12223115" cy="6858000"/>
          </a:xfrm>
          <a:prstGeom prst="rect">
            <a:avLst/>
          </a:prstGeom>
          <a:noFill/>
          <a:ln>
            <a:noFill/>
          </a:ln>
        </p:spPr>
      </p:pic>
      <p:sp>
        <p:nvSpPr>
          <p:cNvPr id="184" name="Google Shape;184;p2"/>
          <p:cNvSpPr txBox="1"/>
          <p:nvPr/>
        </p:nvSpPr>
        <p:spPr>
          <a:xfrm>
            <a:off x="370205" y="356870"/>
            <a:ext cx="11706860" cy="88074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lt1"/>
                </a:solidFill>
                <a:latin typeface="Times New Roman"/>
                <a:ea typeface="Times New Roman"/>
                <a:cs typeface="Times New Roman"/>
                <a:sym typeface="Times New Roman"/>
              </a:rPr>
              <a:t>Abstract</a:t>
            </a:r>
            <a:endParaRPr b="0" i="0" sz="4400" u="none" cap="none" strike="noStrike">
              <a:solidFill>
                <a:schemeClr val="lt1"/>
              </a:solidFill>
              <a:latin typeface="Times New Roman"/>
              <a:ea typeface="Times New Roman"/>
              <a:cs typeface="Times New Roman"/>
              <a:sym typeface="Times New Roman"/>
            </a:endParaRPr>
          </a:p>
        </p:txBody>
      </p:sp>
      <p:sp>
        <p:nvSpPr>
          <p:cNvPr id="185" name="Google Shape;185;p2"/>
          <p:cNvSpPr txBox="1"/>
          <p:nvPr/>
        </p:nvSpPr>
        <p:spPr>
          <a:xfrm>
            <a:off x="243840" y="1440815"/>
            <a:ext cx="11735435" cy="4980305"/>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None/>
            </a:pPr>
            <a:r>
              <a:rPr b="0" i="0" lang="en-US" sz="2000" u="none" cap="none" strike="noStrike">
                <a:solidFill>
                  <a:schemeClr val="lt1"/>
                </a:solidFill>
                <a:latin typeface="Times New Roman"/>
                <a:ea typeface="Times New Roman"/>
                <a:cs typeface="Times New Roman"/>
                <a:sym typeface="Times New Roman"/>
              </a:rPr>
              <a:t>This paper dives into the potential variables that could affect how much a specific state spends on infrastructure in a given year.</a:t>
            </a:r>
            <a:r>
              <a:rPr b="0" i="0" lang="en-US" sz="2000" u="none" cap="none" strike="noStrike">
                <a:solidFill>
                  <a:schemeClr val="lt1"/>
                </a:solidFill>
                <a:latin typeface="Times New Roman"/>
                <a:ea typeface="Times New Roman"/>
                <a:cs typeface="Times New Roman"/>
                <a:sym typeface="Times New Roman"/>
              </a:rPr>
              <a:t> We estimate in regards to what we believed would be four of the main indicators of state infrastructure spending.These variables include average personal income in the state, average precipitation in a given year for a state, the population density of the state, as well as where the state lies politically. Income is the only variable that had significant results when regressed individually. However, when the variables are regressed altogether, our results are the most significant, meaning that these variables all give us a better estimate of how much a state will spend on infrastructure in a given year. </a:t>
            </a:r>
            <a:endParaRPr b="0" i="0" sz="2000" u="none" cap="none" strike="noStrike">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2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9" name="Shape 189"/>
        <p:cNvGrpSpPr/>
        <p:nvPr/>
      </p:nvGrpSpPr>
      <p:grpSpPr>
        <a:xfrm>
          <a:off x="0" y="0"/>
          <a:ext cx="0" cy="0"/>
          <a:chOff x="0" y="0"/>
          <a:chExt cx="0" cy="0"/>
        </a:xfrm>
      </p:grpSpPr>
      <p:pic>
        <p:nvPicPr>
          <p:cNvPr descr="sADSWFQ_画板 1" id="190" name="Google Shape;190;p3"/>
          <p:cNvPicPr preferRelativeResize="0"/>
          <p:nvPr/>
        </p:nvPicPr>
        <p:blipFill rotWithShape="1">
          <a:blip r:embed="rId3">
            <a:alphaModFix/>
          </a:blip>
          <a:srcRect b="0" l="0" r="0" t="0"/>
          <a:stretch/>
        </p:blipFill>
        <p:spPr>
          <a:xfrm>
            <a:off x="0" y="0"/>
            <a:ext cx="12223115" cy="6858000"/>
          </a:xfrm>
          <a:prstGeom prst="rect">
            <a:avLst/>
          </a:prstGeom>
          <a:noFill/>
          <a:ln>
            <a:noFill/>
          </a:ln>
        </p:spPr>
      </p:pic>
      <p:sp>
        <p:nvSpPr>
          <p:cNvPr id="191" name="Google Shape;191;p3"/>
          <p:cNvSpPr txBox="1"/>
          <p:nvPr/>
        </p:nvSpPr>
        <p:spPr>
          <a:xfrm>
            <a:off x="310515" y="275590"/>
            <a:ext cx="11734800" cy="12623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000" u="none" cap="none" strike="noStrike">
                <a:solidFill>
                  <a:schemeClr val="lt1"/>
                </a:solidFill>
                <a:latin typeface="Times New Roman"/>
                <a:ea typeface="Times New Roman"/>
                <a:cs typeface="Times New Roman"/>
                <a:sym typeface="Times New Roman"/>
              </a:rPr>
              <a:t>Why we do the Analysis of State Spending Differences on Infrastructure?</a:t>
            </a:r>
            <a:endParaRPr sz="4000">
              <a:solidFill>
                <a:schemeClr val="lt1"/>
              </a:solidFill>
              <a:latin typeface="Times New Roman"/>
              <a:ea typeface="Times New Roman"/>
              <a:cs typeface="Times New Roman"/>
              <a:sym typeface="Times New Roman"/>
            </a:endParaRPr>
          </a:p>
        </p:txBody>
      </p:sp>
      <p:sp>
        <p:nvSpPr>
          <p:cNvPr id="192" name="Google Shape;192;p3"/>
          <p:cNvSpPr txBox="1"/>
          <p:nvPr/>
        </p:nvSpPr>
        <p:spPr>
          <a:xfrm>
            <a:off x="349250" y="1705610"/>
            <a:ext cx="11374755" cy="3353435"/>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None/>
            </a:pPr>
            <a:r>
              <a:rPr lang="en-US" sz="2000">
                <a:solidFill>
                  <a:schemeClr val="lt1"/>
                </a:solidFill>
                <a:latin typeface="Times New Roman"/>
                <a:ea typeface="Times New Roman"/>
                <a:cs typeface="Times New Roman"/>
                <a:sym typeface="Times New Roman"/>
              </a:rPr>
              <a:t> It is essential for every state to address the needs of essential physical and organizational structures in order to keep the state operational and convenient for its citizens. State spending on infrastructure, however, varies drastically from state to state - despite the core goal of every state. These differences exist for any number of reasons, but qualities of states that aren’t directly related to how much a state spends on infrastructure (such as total government revenue) can be analyzed to find a relationship.</a:t>
            </a:r>
            <a:endParaRPr sz="20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2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6" name="Shape 196"/>
        <p:cNvGrpSpPr/>
        <p:nvPr/>
      </p:nvGrpSpPr>
      <p:grpSpPr>
        <a:xfrm>
          <a:off x="0" y="0"/>
          <a:ext cx="0" cy="0"/>
          <a:chOff x="0" y="0"/>
          <a:chExt cx="0" cy="0"/>
        </a:xfrm>
      </p:grpSpPr>
      <p:pic>
        <p:nvPicPr>
          <p:cNvPr descr="sADSWFQ_画板 1" id="197" name="Google Shape;197;p4"/>
          <p:cNvPicPr preferRelativeResize="0"/>
          <p:nvPr/>
        </p:nvPicPr>
        <p:blipFill rotWithShape="1">
          <a:blip r:embed="rId3">
            <a:alphaModFix/>
          </a:blip>
          <a:srcRect b="0" l="0" r="0" t="0"/>
          <a:stretch/>
        </p:blipFill>
        <p:spPr>
          <a:xfrm>
            <a:off x="0" y="0"/>
            <a:ext cx="12223115" cy="6858000"/>
          </a:xfrm>
          <a:prstGeom prst="rect">
            <a:avLst/>
          </a:prstGeom>
          <a:noFill/>
          <a:ln>
            <a:noFill/>
          </a:ln>
        </p:spPr>
      </p:pic>
      <p:sp>
        <p:nvSpPr>
          <p:cNvPr id="198" name="Google Shape;198;p4"/>
          <p:cNvSpPr txBox="1"/>
          <p:nvPr/>
        </p:nvSpPr>
        <p:spPr>
          <a:xfrm>
            <a:off x="310515" y="275590"/>
            <a:ext cx="11734800" cy="12623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lt1"/>
                </a:solidFill>
                <a:latin typeface="Times New Roman"/>
                <a:ea typeface="Times New Roman"/>
                <a:cs typeface="Times New Roman"/>
                <a:sym typeface="Times New Roman"/>
              </a:rPr>
              <a:t>State Infrastructure Spending Variable</a:t>
            </a:r>
            <a:endParaRPr sz="4000">
              <a:solidFill>
                <a:schemeClr val="lt1"/>
              </a:solidFill>
              <a:latin typeface="Times New Roman"/>
              <a:ea typeface="Times New Roman"/>
              <a:cs typeface="Times New Roman"/>
              <a:sym typeface="Times New Roman"/>
            </a:endParaRPr>
          </a:p>
        </p:txBody>
      </p:sp>
      <p:sp>
        <p:nvSpPr>
          <p:cNvPr id="199" name="Google Shape;199;p4"/>
          <p:cNvSpPr txBox="1"/>
          <p:nvPr/>
        </p:nvSpPr>
        <p:spPr>
          <a:xfrm>
            <a:off x="349250" y="1705610"/>
            <a:ext cx="11374755" cy="3353435"/>
          </a:xfrm>
          <a:prstGeom prst="rect">
            <a:avLst/>
          </a:prstGeom>
          <a:noFill/>
          <a:ln>
            <a:noFill/>
          </a:ln>
        </p:spPr>
        <p:txBody>
          <a:bodyPr anchorCtr="0" anchor="t" bIns="45700" lIns="91425" spcFirstLastPara="1" rIns="91425" wrap="square" tIns="45700">
            <a:noAutofit/>
          </a:bodyPr>
          <a:lstStyle/>
          <a:p>
            <a:pPr indent="-355600" lvl="0" marL="457200" marR="0" rtl="0" algn="l">
              <a:lnSpc>
                <a:spcPct val="20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Because</a:t>
            </a:r>
            <a:r>
              <a:rPr lang="en-US" sz="2000">
                <a:solidFill>
                  <a:schemeClr val="lt1"/>
                </a:solidFill>
                <a:latin typeface="Times New Roman"/>
                <a:ea typeface="Times New Roman"/>
                <a:cs typeface="Times New Roman"/>
                <a:sym typeface="Times New Roman"/>
              </a:rPr>
              <a:t> not all states are the same size, we cannot regress our selected </a:t>
            </a:r>
            <a:r>
              <a:rPr lang="en-US" sz="2000">
                <a:solidFill>
                  <a:schemeClr val="lt1"/>
                </a:solidFill>
                <a:latin typeface="Times New Roman"/>
                <a:ea typeface="Times New Roman"/>
                <a:cs typeface="Times New Roman"/>
                <a:sym typeface="Times New Roman"/>
              </a:rPr>
              <a:t>variables in terms of total spending on infrastructure. </a:t>
            </a:r>
            <a:endParaRPr sz="2000">
              <a:solidFill>
                <a:schemeClr val="lt1"/>
              </a:solidFill>
              <a:latin typeface="Times New Roman"/>
              <a:ea typeface="Times New Roman"/>
              <a:cs typeface="Times New Roman"/>
              <a:sym typeface="Times New Roman"/>
            </a:endParaRPr>
          </a:p>
          <a:p>
            <a:pPr indent="-355600" lvl="0" marL="457200" marR="0" rtl="0" algn="l">
              <a:lnSpc>
                <a:spcPct val="20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Our selected variables were regressed in terms of per capita state infrastructure spending averaged throughout the years 2015- 2020.</a:t>
            </a:r>
            <a:endParaRPr sz="2000">
              <a:solidFill>
                <a:schemeClr val="lt1"/>
              </a:solidFill>
              <a:latin typeface="Times New Roman"/>
              <a:ea typeface="Times New Roman"/>
              <a:cs typeface="Times New Roman"/>
              <a:sym typeface="Times New Roman"/>
            </a:endParaRPr>
          </a:p>
          <a:p>
            <a:pPr indent="-355600" lvl="0" marL="457200" marR="0" rtl="0" algn="l">
              <a:lnSpc>
                <a:spcPct val="20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The variable “TotalCapitalOutlays” in our data refers to the total amount spent on infrastructure by state and local governments per capita, or per person. </a:t>
            </a:r>
            <a:endParaRPr sz="20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2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3" name="Shape 203"/>
        <p:cNvGrpSpPr/>
        <p:nvPr/>
      </p:nvGrpSpPr>
      <p:grpSpPr>
        <a:xfrm>
          <a:off x="0" y="0"/>
          <a:ext cx="0" cy="0"/>
          <a:chOff x="0" y="0"/>
          <a:chExt cx="0" cy="0"/>
        </a:xfrm>
      </p:grpSpPr>
      <p:pic>
        <p:nvPicPr>
          <p:cNvPr descr="sADSWFQ_画板 1" id="204" name="Google Shape;204;g1a67741f5e5_0_0"/>
          <p:cNvPicPr preferRelativeResize="0"/>
          <p:nvPr/>
        </p:nvPicPr>
        <p:blipFill rotWithShape="1">
          <a:blip r:embed="rId3">
            <a:alphaModFix/>
          </a:blip>
          <a:srcRect b="0" l="0" r="0" t="0"/>
          <a:stretch/>
        </p:blipFill>
        <p:spPr>
          <a:xfrm>
            <a:off x="0" y="0"/>
            <a:ext cx="12223112" cy="6858000"/>
          </a:xfrm>
          <a:prstGeom prst="rect">
            <a:avLst/>
          </a:prstGeom>
          <a:noFill/>
          <a:ln>
            <a:noFill/>
          </a:ln>
        </p:spPr>
      </p:pic>
      <p:sp>
        <p:nvSpPr>
          <p:cNvPr id="205" name="Google Shape;205;g1a67741f5e5_0_0"/>
          <p:cNvSpPr txBox="1"/>
          <p:nvPr/>
        </p:nvSpPr>
        <p:spPr>
          <a:xfrm>
            <a:off x="349250" y="1705610"/>
            <a:ext cx="11374800" cy="33534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206" name="Google Shape;206;g1a67741f5e5_0_0"/>
          <p:cNvPicPr preferRelativeResize="0"/>
          <p:nvPr/>
        </p:nvPicPr>
        <p:blipFill>
          <a:blip r:embed="rId4">
            <a:alphaModFix/>
          </a:blip>
          <a:stretch>
            <a:fillRect/>
          </a:stretch>
        </p:blipFill>
        <p:spPr>
          <a:xfrm>
            <a:off x="1238377" y="136875"/>
            <a:ext cx="3019848" cy="6683325"/>
          </a:xfrm>
          <a:prstGeom prst="rect">
            <a:avLst/>
          </a:prstGeom>
          <a:noFill/>
          <a:ln>
            <a:noFill/>
          </a:ln>
        </p:spPr>
      </p:pic>
      <p:pic>
        <p:nvPicPr>
          <p:cNvPr id="207" name="Google Shape;207;g1a67741f5e5_0_0"/>
          <p:cNvPicPr preferRelativeResize="0"/>
          <p:nvPr/>
        </p:nvPicPr>
        <p:blipFill>
          <a:blip r:embed="rId5">
            <a:alphaModFix/>
          </a:blip>
          <a:stretch>
            <a:fillRect/>
          </a:stretch>
        </p:blipFill>
        <p:spPr>
          <a:xfrm>
            <a:off x="5479575" y="87337"/>
            <a:ext cx="3665895" cy="6683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2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1" name="Shape 211"/>
        <p:cNvGrpSpPr/>
        <p:nvPr/>
      </p:nvGrpSpPr>
      <p:grpSpPr>
        <a:xfrm>
          <a:off x="0" y="0"/>
          <a:ext cx="0" cy="0"/>
          <a:chOff x="0" y="0"/>
          <a:chExt cx="0" cy="0"/>
        </a:xfrm>
      </p:grpSpPr>
      <p:pic>
        <p:nvPicPr>
          <p:cNvPr descr="sADSWFQ_画板 1" id="212" name="Google Shape;212;p5"/>
          <p:cNvPicPr preferRelativeResize="0"/>
          <p:nvPr/>
        </p:nvPicPr>
        <p:blipFill rotWithShape="1">
          <a:blip r:embed="rId3">
            <a:alphaModFix/>
          </a:blip>
          <a:srcRect b="0" l="0" r="0" t="0"/>
          <a:stretch/>
        </p:blipFill>
        <p:spPr>
          <a:xfrm>
            <a:off x="0" y="0"/>
            <a:ext cx="12223115" cy="6858000"/>
          </a:xfrm>
          <a:prstGeom prst="rect">
            <a:avLst/>
          </a:prstGeom>
          <a:noFill/>
          <a:ln>
            <a:noFill/>
          </a:ln>
        </p:spPr>
      </p:pic>
      <p:sp>
        <p:nvSpPr>
          <p:cNvPr id="213" name="Google Shape;213;p5"/>
          <p:cNvSpPr txBox="1"/>
          <p:nvPr/>
        </p:nvSpPr>
        <p:spPr>
          <a:xfrm>
            <a:off x="169545" y="266065"/>
            <a:ext cx="11734800" cy="12623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lt1"/>
                </a:solidFill>
                <a:latin typeface="Times New Roman"/>
                <a:ea typeface="Times New Roman"/>
                <a:cs typeface="Times New Roman"/>
                <a:sym typeface="Times New Roman"/>
              </a:rPr>
              <a:t>The variables we used</a:t>
            </a:r>
            <a:endParaRPr sz="4000">
              <a:solidFill>
                <a:schemeClr val="lt1"/>
              </a:solidFill>
              <a:latin typeface="Times New Roman"/>
              <a:ea typeface="Times New Roman"/>
              <a:cs typeface="Times New Roman"/>
              <a:sym typeface="Times New Roman"/>
            </a:endParaRPr>
          </a:p>
        </p:txBody>
      </p:sp>
      <p:sp>
        <p:nvSpPr>
          <p:cNvPr id="214" name="Google Shape;214;p5"/>
          <p:cNvSpPr txBox="1"/>
          <p:nvPr/>
        </p:nvSpPr>
        <p:spPr>
          <a:xfrm>
            <a:off x="349250" y="1705610"/>
            <a:ext cx="11374755" cy="3353435"/>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215" name="Google Shape;215;p5"/>
          <p:cNvPicPr preferRelativeResize="0"/>
          <p:nvPr/>
        </p:nvPicPr>
        <p:blipFill rotWithShape="1">
          <a:blip r:embed="rId4">
            <a:alphaModFix/>
          </a:blip>
          <a:srcRect b="0" l="0" r="0" t="0"/>
          <a:stretch/>
        </p:blipFill>
        <p:spPr>
          <a:xfrm>
            <a:off x="133985" y="2374265"/>
            <a:ext cx="11924665" cy="24085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9" name="Shape 219"/>
        <p:cNvGrpSpPr/>
        <p:nvPr/>
      </p:nvGrpSpPr>
      <p:grpSpPr>
        <a:xfrm>
          <a:off x="0" y="0"/>
          <a:ext cx="0" cy="0"/>
          <a:chOff x="0" y="0"/>
          <a:chExt cx="0" cy="0"/>
        </a:xfrm>
      </p:grpSpPr>
      <p:pic>
        <p:nvPicPr>
          <p:cNvPr descr="sADSWFQ_画板 1" id="220" name="Google Shape;220;g1a67741f5e5_2_12"/>
          <p:cNvPicPr preferRelativeResize="0"/>
          <p:nvPr/>
        </p:nvPicPr>
        <p:blipFill rotWithShape="1">
          <a:blip r:embed="rId3">
            <a:alphaModFix/>
          </a:blip>
          <a:srcRect b="0" l="0" r="0" t="0"/>
          <a:stretch/>
        </p:blipFill>
        <p:spPr>
          <a:xfrm>
            <a:off x="0" y="0"/>
            <a:ext cx="12223112" cy="6858000"/>
          </a:xfrm>
          <a:prstGeom prst="rect">
            <a:avLst/>
          </a:prstGeom>
          <a:noFill/>
          <a:ln>
            <a:noFill/>
          </a:ln>
        </p:spPr>
      </p:pic>
      <p:sp>
        <p:nvSpPr>
          <p:cNvPr id="221" name="Google Shape;221;g1a67741f5e5_2_12"/>
          <p:cNvSpPr txBox="1"/>
          <p:nvPr/>
        </p:nvSpPr>
        <p:spPr>
          <a:xfrm>
            <a:off x="169545" y="266065"/>
            <a:ext cx="11734800" cy="1262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lt1"/>
                </a:solidFill>
                <a:latin typeface="Times New Roman"/>
                <a:ea typeface="Times New Roman"/>
                <a:cs typeface="Times New Roman"/>
                <a:sym typeface="Times New Roman"/>
              </a:rPr>
              <a:t>Political Score Variable Explained</a:t>
            </a:r>
            <a:endParaRPr sz="4000">
              <a:solidFill>
                <a:schemeClr val="lt1"/>
              </a:solidFill>
              <a:latin typeface="Times New Roman"/>
              <a:ea typeface="Times New Roman"/>
              <a:cs typeface="Times New Roman"/>
              <a:sym typeface="Times New Roman"/>
            </a:endParaRPr>
          </a:p>
        </p:txBody>
      </p:sp>
      <p:sp>
        <p:nvSpPr>
          <p:cNvPr id="222" name="Google Shape;222;g1a67741f5e5_2_12"/>
          <p:cNvSpPr txBox="1"/>
          <p:nvPr/>
        </p:nvSpPr>
        <p:spPr>
          <a:xfrm>
            <a:off x="349250" y="1705610"/>
            <a:ext cx="11374800" cy="33534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None/>
            </a:pPr>
            <a:r>
              <a:rPr lang="en-US" sz="2000">
                <a:solidFill>
                  <a:schemeClr val="lt1"/>
                </a:solidFill>
                <a:latin typeface="Times New Roman"/>
                <a:ea typeface="Times New Roman"/>
                <a:cs typeface="Times New Roman"/>
                <a:sym typeface="Times New Roman"/>
              </a:rPr>
              <a:t>((legdemy1 + legdemy2  + legdemy3 + legdemy4)/4)/2+(govy1+ govy2 + govy3 + govy4)/4)/2 = y4Politicalscore</a:t>
            </a:r>
            <a:endParaRPr sz="2000">
              <a:solidFill>
                <a:schemeClr val="lt1"/>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None/>
            </a:pPr>
            <a:r>
              <a:t/>
            </a:r>
            <a:endParaRPr sz="2000">
              <a:solidFill>
                <a:schemeClr val="lt1"/>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None/>
            </a:pPr>
            <a:r>
              <a:t/>
            </a:r>
            <a:endParaRPr sz="2000">
              <a:solidFill>
                <a:schemeClr val="lt1"/>
              </a:solidFill>
              <a:latin typeface="Times New Roman"/>
              <a:ea typeface="Times New Roman"/>
              <a:cs typeface="Times New Roman"/>
              <a:sym typeface="Times New Roman"/>
            </a:endParaRPr>
          </a:p>
          <a:p>
            <a:pPr indent="-355600" lvl="0" marL="457200" marR="0" rtl="0" algn="l">
              <a:lnSpc>
                <a:spcPct val="20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State Political Control</a:t>
            </a:r>
            <a:endParaRPr sz="2000">
              <a:solidFill>
                <a:schemeClr val="lt1"/>
              </a:solidFill>
              <a:latin typeface="Times New Roman"/>
              <a:ea typeface="Times New Roman"/>
              <a:cs typeface="Times New Roman"/>
              <a:sym typeface="Times New Roman"/>
            </a:endParaRPr>
          </a:p>
          <a:p>
            <a:pPr indent="-355600" lvl="0" marL="457200" marR="0" rtl="0" algn="l">
              <a:lnSpc>
                <a:spcPct val="20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Time to Enact Policies</a:t>
            </a:r>
            <a:endParaRPr sz="2000">
              <a:solidFill>
                <a:schemeClr val="lt1"/>
              </a:solidFill>
              <a:latin typeface="Times New Roman"/>
              <a:ea typeface="Times New Roman"/>
              <a:cs typeface="Times New Roman"/>
              <a:sym typeface="Times New Roman"/>
            </a:endParaRPr>
          </a:p>
          <a:p>
            <a:pPr indent="-355600" lvl="0" marL="457200" marR="0" rtl="0" algn="l">
              <a:lnSpc>
                <a:spcPct val="20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The Nebraska Problem</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g1b2ed779831_0_0"/>
          <p:cNvPicPr preferRelativeResize="0"/>
          <p:nvPr/>
        </p:nvPicPr>
        <p:blipFill>
          <a:blip r:embed="rId3">
            <a:alphaModFix/>
          </a:blip>
          <a:stretch>
            <a:fillRect/>
          </a:stretch>
        </p:blipFill>
        <p:spPr>
          <a:xfrm>
            <a:off x="1900150" y="772362"/>
            <a:ext cx="1249375" cy="5313275"/>
          </a:xfrm>
          <a:prstGeom prst="rect">
            <a:avLst/>
          </a:prstGeom>
          <a:noFill/>
          <a:ln>
            <a:noFill/>
          </a:ln>
        </p:spPr>
      </p:pic>
      <p:pic>
        <p:nvPicPr>
          <p:cNvPr id="228" name="Google Shape;228;g1b2ed779831_0_0"/>
          <p:cNvPicPr preferRelativeResize="0"/>
          <p:nvPr/>
        </p:nvPicPr>
        <p:blipFill>
          <a:blip r:embed="rId4">
            <a:alphaModFix/>
          </a:blip>
          <a:stretch>
            <a:fillRect/>
          </a:stretch>
        </p:blipFill>
        <p:spPr>
          <a:xfrm>
            <a:off x="6513575" y="772375"/>
            <a:ext cx="1302900" cy="4018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2" name="Shape 232"/>
        <p:cNvGrpSpPr/>
        <p:nvPr/>
      </p:nvGrpSpPr>
      <p:grpSpPr>
        <a:xfrm>
          <a:off x="0" y="0"/>
          <a:ext cx="0" cy="0"/>
          <a:chOff x="0" y="0"/>
          <a:chExt cx="0" cy="0"/>
        </a:xfrm>
      </p:grpSpPr>
      <p:pic>
        <p:nvPicPr>
          <p:cNvPr descr="sADSWFQ_画板 1" id="233" name="Google Shape;233;p6"/>
          <p:cNvPicPr preferRelativeResize="0"/>
          <p:nvPr/>
        </p:nvPicPr>
        <p:blipFill rotWithShape="1">
          <a:blip r:embed="rId3">
            <a:alphaModFix/>
          </a:blip>
          <a:srcRect b="0" l="0" r="0" t="0"/>
          <a:stretch/>
        </p:blipFill>
        <p:spPr>
          <a:xfrm>
            <a:off x="0" y="0"/>
            <a:ext cx="12223115" cy="6858000"/>
          </a:xfrm>
          <a:prstGeom prst="rect">
            <a:avLst/>
          </a:prstGeom>
          <a:noFill/>
          <a:ln>
            <a:noFill/>
          </a:ln>
        </p:spPr>
      </p:pic>
      <p:sp>
        <p:nvSpPr>
          <p:cNvPr id="234" name="Google Shape;234;p6"/>
          <p:cNvSpPr txBox="1"/>
          <p:nvPr/>
        </p:nvSpPr>
        <p:spPr>
          <a:xfrm>
            <a:off x="169545" y="266065"/>
            <a:ext cx="11734800" cy="12623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lt1"/>
                </a:solidFill>
                <a:latin typeface="Times New Roman"/>
                <a:ea typeface="Times New Roman"/>
                <a:cs typeface="Times New Roman"/>
                <a:sym typeface="Times New Roman"/>
              </a:rPr>
              <a:t>The Max and Min value on each </a:t>
            </a:r>
            <a:r>
              <a:rPr lang="en-US" sz="4000">
                <a:solidFill>
                  <a:schemeClr val="lt1"/>
                </a:solidFill>
                <a:latin typeface="Times New Roman"/>
                <a:ea typeface="Times New Roman"/>
                <a:cs typeface="Times New Roman"/>
                <a:sym typeface="Times New Roman"/>
              </a:rPr>
              <a:t>variable</a:t>
            </a:r>
            <a:endParaRPr sz="4000">
              <a:solidFill>
                <a:schemeClr val="lt1"/>
              </a:solidFill>
              <a:latin typeface="Times New Roman"/>
              <a:ea typeface="Times New Roman"/>
              <a:cs typeface="Times New Roman"/>
              <a:sym typeface="Times New Roman"/>
            </a:endParaRPr>
          </a:p>
        </p:txBody>
      </p:sp>
      <p:sp>
        <p:nvSpPr>
          <p:cNvPr id="235" name="Google Shape;235;p6"/>
          <p:cNvSpPr txBox="1"/>
          <p:nvPr/>
        </p:nvSpPr>
        <p:spPr>
          <a:xfrm>
            <a:off x="424180" y="1751965"/>
            <a:ext cx="11374755" cy="3353435"/>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236" name="Google Shape;236;p6"/>
          <p:cNvPicPr preferRelativeResize="0"/>
          <p:nvPr/>
        </p:nvPicPr>
        <p:blipFill rotWithShape="1">
          <a:blip r:embed="rId4">
            <a:alphaModFix/>
          </a:blip>
          <a:srcRect b="0" l="0" r="0" t="0"/>
          <a:stretch/>
        </p:blipFill>
        <p:spPr>
          <a:xfrm>
            <a:off x="1228725" y="2100580"/>
            <a:ext cx="9436100" cy="2860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animEffect filter="fade" transition="in">
                                      <p:cBhvr>
                                        <p:cTn dur="500"/>
                                        <p:tgtEl>
                                          <p:spTgt spid="2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20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1_Office 主题​​">
  <a:themeElements>
    <a:clrScheme name="Adjacency">
      <a:dk1>
        <a:srgbClr val="000000"/>
      </a:dk1>
      <a:lt1>
        <a:srgbClr val="FFFFFF"/>
      </a:lt1>
      <a:dk2>
        <a:srgbClr val="1300C8"/>
      </a:dk2>
      <a:lt2>
        <a:srgbClr val="4745E0"/>
      </a:lt2>
      <a:accent1>
        <a:srgbClr val="730DCC"/>
      </a:accent1>
      <a:accent2>
        <a:srgbClr val="B1BDFC"/>
      </a:accent2>
      <a:accent3>
        <a:srgbClr val="F1FBFE"/>
      </a:accent3>
      <a:accent4>
        <a:srgbClr val="6E3CFC"/>
      </a:accent4>
      <a:accent5>
        <a:srgbClr val="6087F9"/>
      </a:accent5>
      <a:accent6>
        <a:srgbClr val="A90CF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2022-12-05T14:29:00Z</dcterms:created>
  <dc:creator>Yuxuan Liu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7B139583305944D4A35AF7E8971B12EE</vt:lpwstr>
  </property>
  <property fmtid="{D5CDD505-2E9C-101B-9397-08002B2CF9AE}" pid="3" name="KSOProductBuildVer">
    <vt:lpwstr>2052-11.1.0.12763</vt:lpwstr>
  </property>
</Properties>
</file>