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9"/>
  </p:notesMasterIdLst>
  <p:handoutMasterIdLst>
    <p:handoutMasterId r:id="rId30"/>
  </p:handoutMasterIdLst>
  <p:sldIdLst>
    <p:sldId id="306" r:id="rId4"/>
    <p:sldId id="307" r:id="rId5"/>
    <p:sldId id="308" r:id="rId6"/>
    <p:sldId id="309" r:id="rId7"/>
    <p:sldId id="311" r:id="rId8"/>
    <p:sldId id="312" r:id="rId9"/>
    <p:sldId id="313" r:id="rId10"/>
    <p:sldId id="314" r:id="rId11"/>
    <p:sldId id="315" r:id="rId12"/>
    <p:sldId id="316" r:id="rId13"/>
    <p:sldId id="317" r:id="rId14"/>
    <p:sldId id="318" r:id="rId15"/>
    <p:sldId id="329" r:id="rId16"/>
    <p:sldId id="328" r:id="rId17"/>
    <p:sldId id="324" r:id="rId18"/>
    <p:sldId id="325" r:id="rId19"/>
    <p:sldId id="335" r:id="rId20"/>
    <p:sldId id="334" r:id="rId21"/>
    <p:sldId id="336" r:id="rId22"/>
    <p:sldId id="337" r:id="rId23"/>
    <p:sldId id="340" r:id="rId24"/>
    <p:sldId id="338" r:id="rId25"/>
    <p:sldId id="339" r:id="rId26"/>
    <p:sldId id="341" r:id="rId27"/>
    <p:sldId id="326" r:id="rId28"/>
  </p:sldIdLst>
  <p:sldSz cx="9144000" cy="6858000" type="screen4x3"/>
  <p:notesSz cx="6858000" cy="9144000"/>
  <p:custDataLst>
    <p:tags r:id="rId3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6"/>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gs" Target="tags/tag340.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5.xml"/><Relationship Id="rId7" Type="http://schemas.openxmlformats.org/officeDocument/2006/relationships/image" Target="../media/image5.png"/><Relationship Id="rId6" Type="http://schemas.openxmlformats.org/officeDocument/2006/relationships/tags" Target="../tags/tag74.xml"/><Relationship Id="rId5" Type="http://schemas.openxmlformats.org/officeDocument/2006/relationships/image" Target="../media/image4.png"/><Relationship Id="rId4" Type="http://schemas.openxmlformats.org/officeDocument/2006/relationships/tags" Target="../tags/tag73.xml"/><Relationship Id="rId3" Type="http://schemas.openxmlformats.org/officeDocument/2006/relationships/image" Target="../media/image3.jpeg"/><Relationship Id="rId2" Type="http://schemas.openxmlformats.org/officeDocument/2006/relationships/tags" Target="../tags/tag7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image" Target="../media/image7.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image" Target="../media/image3.jpeg"/><Relationship Id="rId2" Type="http://schemas.openxmlformats.org/officeDocument/2006/relationships/tags" Target="../tags/tag82.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image" Target="../media/image9.png"/><Relationship Id="rId6" Type="http://schemas.openxmlformats.org/officeDocument/2006/relationships/tags" Target="../tags/tag92.xml"/><Relationship Id="rId5" Type="http://schemas.openxmlformats.org/officeDocument/2006/relationships/image" Target="../media/image8.png"/><Relationship Id="rId4" Type="http://schemas.openxmlformats.org/officeDocument/2006/relationships/tags" Target="../tags/tag91.xml"/><Relationship Id="rId3" Type="http://schemas.openxmlformats.org/officeDocument/2006/relationships/image" Target="../media/image3.jpeg"/><Relationship Id="rId2" Type="http://schemas.openxmlformats.org/officeDocument/2006/relationships/tags" Target="../tags/tag90.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image" Target="../media/image7.png"/><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3.jpeg"/><Relationship Id="rId2" Type="http://schemas.openxmlformats.org/officeDocument/2006/relationships/tags" Target="../tags/tag102.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image" Target="../media/image7.png"/><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3.jpeg"/><Relationship Id="rId2" Type="http://schemas.openxmlformats.org/officeDocument/2006/relationships/tags" Target="../tags/tag111.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image" Target="../media/image11.png"/><Relationship Id="rId6" Type="http://schemas.openxmlformats.org/officeDocument/2006/relationships/tags" Target="../tags/tag124.xml"/><Relationship Id="rId5" Type="http://schemas.openxmlformats.org/officeDocument/2006/relationships/image" Target="../media/image10.png"/><Relationship Id="rId4" Type="http://schemas.openxmlformats.org/officeDocument/2006/relationships/tags" Target="../tags/tag123.xml"/><Relationship Id="rId3" Type="http://schemas.openxmlformats.org/officeDocument/2006/relationships/image" Target="../media/image3.jpeg"/><Relationship Id="rId2" Type="http://schemas.openxmlformats.org/officeDocument/2006/relationships/tags" Target="../tags/tag122.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image" Target="../media/image7.png"/><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image" Target="../media/image3.jpeg"/><Relationship Id="rId2" Type="http://schemas.openxmlformats.org/officeDocument/2006/relationships/tags" Target="../tags/tag132.xml"/><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image" Target="../media/image7.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3.jpeg"/><Relationship Id="rId2" Type="http://schemas.openxmlformats.org/officeDocument/2006/relationships/tags" Target="../tags/tag141.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image" Target="../media/image7.png"/><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image" Target="../media/image3.jpeg"/><Relationship Id="rId2" Type="http://schemas.openxmlformats.org/officeDocument/2006/relationships/tags" Target="../tags/tag149.xml"/><Relationship Id="rId10" Type="http://schemas.openxmlformats.org/officeDocument/2006/relationships/tags" Target="../tags/tag15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159.xml"/><Relationship Id="rId7" Type="http://schemas.openxmlformats.org/officeDocument/2006/relationships/image" Target="../media/image13.png"/><Relationship Id="rId6" Type="http://schemas.openxmlformats.org/officeDocument/2006/relationships/tags" Target="../tags/tag158.xml"/><Relationship Id="rId5" Type="http://schemas.openxmlformats.org/officeDocument/2006/relationships/image" Target="../media/image12.png"/><Relationship Id="rId4" Type="http://schemas.openxmlformats.org/officeDocument/2006/relationships/tags" Target="../tags/tag157.xml"/><Relationship Id="rId3" Type="http://schemas.openxmlformats.org/officeDocument/2006/relationships/image" Target="../media/image3.jpeg"/><Relationship Id="rId2" Type="http://schemas.openxmlformats.org/officeDocument/2006/relationships/tags" Target="../tags/tag15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7.png"/><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3.jpeg"/><Relationship Id="rId2" Type="http://schemas.openxmlformats.org/officeDocument/2006/relationships/tags" Target="../tags/tag166.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image" Target="../media/image7.png"/><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image" Target="../media/image3.jpeg"/><Relationship Id="rId2" Type="http://schemas.openxmlformats.org/officeDocument/2006/relationships/tags" Target="../tags/tag173.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image" Target="../media/image3.jpeg"/><Relationship Id="rId2" Type="http://schemas.openxmlformats.org/officeDocument/2006/relationships/tags" Target="../tags/tag181.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image" Target="../media/image3.jpeg"/><Relationship Id="rId2" Type="http://schemas.openxmlformats.org/officeDocument/2006/relationships/tags" Target="../tags/tag190.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7.png"/><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image" Target="../media/image3.jpeg"/><Relationship Id="rId2" Type="http://schemas.openxmlformats.org/officeDocument/2006/relationships/tags" Target="../tags/tag198.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image" Target="../media/image3.jpeg"/><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image" Target="../media/image7.png"/><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image" Target="../media/image3.jpeg"/><Relationship Id="rId2" Type="http://schemas.openxmlformats.org/officeDocument/2006/relationships/tags" Target="../tags/tag217.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9144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custDataLst>
              <p:tags r:id="rId4"/>
            </p:custDataLst>
          </p:nvPr>
        </p:nvCxnSpPr>
        <p:spPr>
          <a:xfrm flipH="1">
            <a:off x="0" y="2298700"/>
            <a:ext cx="1940719"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flipH="1" flipV="1">
            <a:off x="7204472" y="2298700"/>
            <a:ext cx="1940719"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6"/>
            </p:custDataLst>
          </p:nvPr>
        </p:nvSpPr>
        <p:spPr>
          <a:xfrm>
            <a:off x="3675460" y="752475"/>
            <a:ext cx="1793081" cy="7556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noProof="1"/>
          </a:p>
        </p:txBody>
      </p:sp>
      <p:sp>
        <p:nvSpPr>
          <p:cNvPr id="2" name="标题 1"/>
          <p:cNvSpPr>
            <a:spLocks noGrp="1"/>
          </p:cNvSpPr>
          <p:nvPr>
            <p:ph type="ctrTitle" hasCustomPrompt="1"/>
            <p:custDataLst>
              <p:tags r:id="rId7"/>
            </p:custDataLst>
          </p:nvPr>
        </p:nvSpPr>
        <p:spPr>
          <a:xfrm>
            <a:off x="1871700" y="1826578"/>
            <a:ext cx="5400600" cy="949878"/>
          </a:xfrm>
        </p:spPr>
        <p:txBody>
          <a:bodyPr>
            <a:normAutofit/>
          </a:bodyPr>
          <a:lstStyle>
            <a:lvl1pPr algn="ctr">
              <a:defRPr sz="3600" b="0">
                <a:solidFill>
                  <a:schemeClr val="tx2"/>
                </a:solidFill>
                <a:effectLst/>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8"/>
            </p:custDataLst>
          </p:nvPr>
        </p:nvSpPr>
        <p:spPr>
          <a:xfrm>
            <a:off x="1871700" y="2826092"/>
            <a:ext cx="5400600" cy="465746"/>
          </a:xfrm>
        </p:spPr>
        <p:txBody>
          <a:bodyPr anchor="t">
            <a:normAutofit/>
          </a:bodyPr>
          <a:lstStyle>
            <a:lvl1pPr marL="0" indent="0" algn="ctr">
              <a:buNone/>
              <a:defRPr sz="15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8" name="日期占位符 3"/>
          <p:cNvSpPr>
            <a:spLocks noGrp="1"/>
          </p:cNvSpPr>
          <p:nvPr>
            <p:ph type="dt" sz="half" idx="10"/>
            <p:custDataLst>
              <p:tags r:id="rId9"/>
            </p:custDataLst>
          </p:nvPr>
        </p:nvSpPr>
        <p:spPr/>
        <p:txBody>
          <a:bodyPr/>
          <a:lstStyle>
            <a:lvl1pPr>
              <a:defRPr/>
            </a:lvl1pPr>
          </a:lstStyle>
          <a:p>
            <a:fld id="{CC1002BE-88CC-407A-9276-99F9F779F690}" type="datetimeFigureOut">
              <a:rPr lang="zh-CN" altLang="en-US"/>
            </a:fld>
            <a:endParaRPr lang="zh-CN" altLang="en-US"/>
          </a:p>
        </p:txBody>
      </p:sp>
      <p:sp>
        <p:nvSpPr>
          <p:cNvPr id="9" name="页脚占位符 4"/>
          <p:cNvSpPr>
            <a:spLocks noGrp="1"/>
          </p:cNvSpPr>
          <p:nvPr>
            <p:ph type="ftr" sz="quarter" idx="11"/>
            <p:custDataLst>
              <p:tags r:id="rId10"/>
            </p:custDataLst>
          </p:nvPr>
        </p:nvSpPr>
        <p:spPr/>
        <p:txBody>
          <a:bodyPr/>
          <a:lstStyle>
            <a:lvl1pPr>
              <a:defRPr/>
            </a:lvl1pPr>
          </a:lstStyle>
          <a:p>
            <a:endParaRPr lang="zh-CN" altLang="en-US"/>
          </a:p>
        </p:txBody>
      </p:sp>
      <p:sp>
        <p:nvSpPr>
          <p:cNvPr id="10" name="灯片编号占位符 5"/>
          <p:cNvSpPr>
            <a:spLocks noGrp="1"/>
          </p:cNvSpPr>
          <p:nvPr>
            <p:ph type="sldNum" sz="quarter" idx="12"/>
            <p:custDataLst>
              <p:tags r:id="rId11"/>
            </p:custDataLst>
          </p:nvPr>
        </p:nvSpPr>
        <p:spPr/>
        <p:txBody>
          <a:bodyPr/>
          <a:lstStyle>
            <a:lvl1pPr>
              <a:defRPr/>
            </a:lvl1pPr>
          </a:lstStyle>
          <a:p>
            <a:fld id="{B5B6ECB5-325D-4CF4-B9BA-EBEAD9FE7E71}" type="slidenum">
              <a:rPr lang="zh-CN" altLang="en-US"/>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9144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4"/>
            </p:custDataLst>
          </p:nvPr>
        </p:nvCxnSpPr>
        <p:spPr>
          <a:xfrm flipH="1">
            <a:off x="0" y="2995613"/>
            <a:ext cx="1940719"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flipH="1" flipV="1">
            <a:off x="7204472" y="2995613"/>
            <a:ext cx="1940719"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2045106" y="2313806"/>
            <a:ext cx="5053789" cy="1448117"/>
          </a:xfrm>
        </p:spPr>
        <p:txBody>
          <a:bodyPr rIns="25400" rtlCol="0" anchor="ctr">
            <a:noAutofit/>
          </a:bodyPr>
          <a:lstStyle>
            <a:lvl1pPr marL="0" marR="0" algn="ctr" defTabSz="914400" rtl="0" eaLnBrk="1" fontAlgn="auto" latinLnBrk="0" hangingPunct="1">
              <a:lnSpc>
                <a:spcPct val="100000"/>
              </a:lnSpc>
              <a:buNone/>
              <a:defRPr kumimoji="0" lang="zh-CN" altLang="en-US" sz="4500" b="0" i="0" u="none" strike="noStrike" kern="1200" cap="none" spc="60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noProof="1">
                <a:sym typeface="+mn-ea"/>
              </a:rPr>
              <a:t>编辑标题</a:t>
            </a:r>
            <a:endParaRPr noProof="1">
              <a:sym typeface="+mn-ea"/>
            </a:endParaRPr>
          </a:p>
        </p:txBody>
      </p:sp>
      <p:sp>
        <p:nvSpPr>
          <p:cNvPr id="6" name="日期占位符 2"/>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7" name="页脚占位符 3"/>
          <p:cNvSpPr>
            <a:spLocks noGrp="1"/>
          </p:cNvSpPr>
          <p:nvPr>
            <p:ph type="ftr" sz="quarter" idx="11"/>
            <p:custDataLst>
              <p:tags r:id="rId8"/>
            </p:custDataLst>
          </p:nvPr>
        </p:nvSpPr>
        <p:spPr/>
        <p:txBody>
          <a:bodyPr/>
          <a:lstStyle>
            <a:lvl1pPr>
              <a:defRPr/>
            </a:lvl1pPr>
          </a:lstStyle>
          <a:p>
            <a:endParaRPr lang="zh-CN" altLang="en-US" dirty="0"/>
          </a:p>
        </p:txBody>
      </p:sp>
      <p:sp>
        <p:nvSpPr>
          <p:cNvPr id="8" name="灯片编号占位符 4"/>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7683"/>
          </a:xfrm>
          <a:prstGeom prst="rect">
            <a:avLst/>
          </a:prstGeom>
        </p:spPr>
      </p:pic>
      <p:pic>
        <p:nvPicPr>
          <p:cNvPr id="4" name="图片 3"/>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l="-1409" t="-2301" r="-3345" b="-2388"/>
          <a:stretch>
            <a:fillRect/>
          </a:stretch>
        </p:blipFill>
        <p:spPr>
          <a:xfrm>
            <a:off x="1262063" y="1997313"/>
            <a:ext cx="2929167" cy="2851309"/>
          </a:xfrm>
          <a:prstGeom prst="rect">
            <a:avLst/>
          </a:prstGeom>
        </p:spPr>
      </p:pic>
      <p:pic>
        <p:nvPicPr>
          <p:cNvPr id="5" name="图片 4"/>
          <p:cNvPicPr>
            <a:picLocks noChangeAspect="1"/>
          </p:cNvPicPr>
          <p:nvPr>
            <p:custDataLst>
              <p:tags r:id="rId6"/>
            </p:custDataLst>
          </p:nvPr>
        </p:nvPicPr>
        <p:blipFill>
          <a:blip r:embed="rId7">
            <a:extLst>
              <a:ext uri="{28A0092B-C50C-407E-A947-70E740481C1C}">
                <a14:useLocalDpi xmlns:a14="http://schemas.microsoft.com/office/drawing/2010/main" val="0"/>
              </a:ext>
            </a:extLst>
          </a:blip>
          <a:srcRect l="4368" b="4461"/>
          <a:stretch>
            <a:fillRect/>
          </a:stretch>
        </p:blipFill>
        <p:spPr>
          <a:xfrm>
            <a:off x="6006941" y="0"/>
            <a:ext cx="3137059" cy="1794963"/>
          </a:xfrm>
          <a:prstGeom prst="rect">
            <a:avLst/>
          </a:prstGeom>
        </p:spPr>
      </p:pic>
      <p:pic>
        <p:nvPicPr>
          <p:cNvPr id="9" name="图片 8"/>
          <p:cNvPicPr preferRelativeResize="0">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9525" y="5860585"/>
            <a:ext cx="2957612" cy="1003765"/>
          </a:xfrm>
          <a:prstGeom prst="rect">
            <a:avLst/>
          </a:prstGeom>
        </p:spPr>
      </p:pic>
      <p:sp>
        <p:nvSpPr>
          <p:cNvPr id="16" name="日期占位符 15"/>
          <p:cNvSpPr>
            <a:spLocks noGrp="1"/>
          </p:cNvSpPr>
          <p:nvPr>
            <p:ph type="dt" sz="half" idx="10"/>
            <p:custDataLst>
              <p:tags r:id="rId10"/>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dirty="0"/>
          </a:p>
        </p:txBody>
      </p:sp>
      <p:sp>
        <p:nvSpPr>
          <p:cNvPr id="18" name="灯片编号占位符 17"/>
          <p:cNvSpPr>
            <a:spLocks noGrp="1"/>
          </p:cNvSpPr>
          <p:nvPr>
            <p:ph type="sldNum" sz="quarter" idx="12"/>
            <p:custDataLst>
              <p:tags r:id="rId12"/>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2" name="文本占位符 1"/>
          <p:cNvSpPr/>
          <p:nvPr>
            <p:ph type="body" idx="1" hasCustomPrompt="1"/>
            <p:custDataLst>
              <p:tags r:id="rId13"/>
            </p:custDataLst>
          </p:nvPr>
        </p:nvSpPr>
        <p:spPr>
          <a:xfrm>
            <a:off x="4627721" y="5012893"/>
            <a:ext cx="3899383" cy="933401"/>
          </a:xfrm>
        </p:spPr>
        <p:txBody>
          <a:bodyPr vert="horz" wrap="square" lIns="101600" tIns="0" rIns="82550" bIns="0" rtlCol="0" anchor="t" anchorCtr="0">
            <a:normAutofit/>
          </a:bodyPr>
          <a:lstStyle>
            <a:lvl1pPr marL="0" marR="0" indent="-128270" algn="l" defTabSz="914400" rtl="0" eaLnBrk="1" fontAlgn="auto" latinLnBrk="0" hangingPunct="0">
              <a:lnSpc>
                <a:spcPct val="111000"/>
              </a:lnSpc>
              <a:spcBef>
                <a:spcPts val="0"/>
              </a:spcBef>
              <a:spcAft>
                <a:spcPts val="0"/>
              </a:spcAft>
              <a:buClrTx/>
              <a:buSzTx/>
              <a:buFontTx/>
              <a:buNone/>
              <a:defRPr kumimoji="0" lang="zh-CN" altLang="en-US" sz="1015" b="0" i="0" u="none" strike="noStrike" kern="0" cap="none" spc="0" normalizeH="0" baseline="0" noProof="1" dirty="0">
                <a:ln>
                  <a:noFill/>
                </a:ln>
                <a:solidFill>
                  <a:schemeClr val="lt1"/>
                </a:solidFill>
                <a:effectLst/>
                <a:uFillTx/>
                <a:latin typeface="Arial" panose="020B0604020202020204" pitchFamily="34" charset="0"/>
                <a:ea typeface="汉仪铁线黑-65简" charset="0"/>
                <a:cs typeface="+mj-cs"/>
              </a:defRPr>
            </a:lvl1pPr>
            <a:lvl2pPr marL="386080"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64325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900430"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115760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141478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6" name="文本占位符 2"/>
          <p:cNvSpPr/>
          <p:nvPr>
            <p:ph type="body" idx="2" hasCustomPrompt="1"/>
            <p:custDataLst>
              <p:tags r:id="rId14"/>
            </p:custDataLst>
          </p:nvPr>
        </p:nvSpPr>
        <p:spPr>
          <a:xfrm>
            <a:off x="4627721" y="1051194"/>
            <a:ext cx="2303945" cy="1060763"/>
          </a:xfrm>
          <a:ln>
            <a:noFill/>
          </a:ln>
        </p:spPr>
        <p:txBody>
          <a:bodyPr vert="horz" wrap="square" lIns="101600" tIns="0" rIns="82550" bIns="0" rtlCol="0" anchor="t" anchorCtr="0">
            <a:normAutofit/>
          </a:bodyPr>
          <a:lstStyle>
            <a:lvl1pPr marL="0" marR="0" indent="-128270" algn="l" defTabSz="914400" rtl="0" eaLnBrk="1" fontAlgn="auto" latinLnBrk="0" hangingPunct="0">
              <a:lnSpc>
                <a:spcPct val="114000"/>
              </a:lnSpc>
              <a:spcBef>
                <a:spcPts val="0"/>
              </a:spcBef>
              <a:spcAft>
                <a:spcPts val="0"/>
              </a:spcAft>
              <a:buClrTx/>
              <a:buSzTx/>
              <a:buFontTx/>
              <a:buNone/>
              <a:defRPr kumimoji="0" lang="zh-CN" altLang="en-US" sz="2700" b="1" i="0" u="none" strike="noStrike" kern="0" cap="none" spc="0" normalizeH="0" baseline="0" noProof="1" dirty="0">
                <a:ln w="2381" cmpd="sng">
                  <a:noFill/>
                </a:ln>
                <a:solidFill>
                  <a:schemeClr val="lt1"/>
                </a:solidFill>
                <a:effectLst/>
                <a:uFillTx/>
                <a:latin typeface="Arial" panose="020B0604020202020204" pitchFamily="34" charset="0"/>
                <a:ea typeface="汉仪铁线黑-65简" charset="0"/>
                <a:cs typeface="汉仪铁线黑-65简" charset="0"/>
              </a:defRPr>
            </a:lvl1pPr>
            <a:lvl2pPr marL="386080"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64325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900430"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115760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141478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7" name="标题 3"/>
          <p:cNvSpPr/>
          <p:nvPr>
            <p:ph type="ctrTitle" idx="3" hasCustomPrompt="1"/>
            <p:custDataLst>
              <p:tags r:id="rId15"/>
            </p:custDataLst>
          </p:nvPr>
        </p:nvSpPr>
        <p:spPr>
          <a:xfrm>
            <a:off x="4627721" y="2648002"/>
            <a:ext cx="3899383" cy="1804988"/>
          </a:xfrm>
        </p:spPr>
        <p:txBody>
          <a:bodyPr vert="horz" wrap="square" lIns="0" tIns="38100" rIns="76200" bIns="38100" rtlCol="0" anchor="ctr" anchorCtr="0">
            <a:normAutofit/>
          </a:bodyPr>
          <a:lstStyle>
            <a:lvl1pPr marL="0" marR="0" algn="l" defTabSz="914400" rtl="0" eaLnBrk="1" fontAlgn="auto" latinLnBrk="0" hangingPunct="0">
              <a:lnSpc>
                <a:spcPct val="92000"/>
              </a:lnSpc>
              <a:spcBef>
                <a:spcPts val="0"/>
              </a:spcBef>
              <a:spcAft>
                <a:spcPts val="0"/>
              </a:spcAft>
              <a:buClrTx/>
              <a:buSzTx/>
              <a:buFontTx/>
              <a:buNone/>
              <a:defRPr kumimoji="0" lang="zh-CN" altLang="en-US" sz="4500" b="1" i="0" u="none" strike="noStrike" kern="0" cap="none" spc="0" normalizeH="0" baseline="0" noProof="1" dirty="0">
                <a:ln>
                  <a:noFill/>
                </a:ln>
                <a:solidFill>
                  <a:schemeClr val="lt1"/>
                </a:solidFill>
                <a:effectLst/>
                <a:uFillTx/>
                <a:latin typeface="Arial" panose="020B0604020202020204" pitchFamily="34" charset="0"/>
                <a:ea typeface="汉仪菱心体简" charset="0"/>
                <a:cs typeface="+mj-cs"/>
              </a:defRPr>
            </a:lvl1pPr>
          </a:lstStyle>
          <a:p>
            <a:pPr lvl="0"/>
            <a:r>
              <a:rPr>
                <a:sym typeface="+mn-ea"/>
              </a:rPr>
              <a:t>编辑标题</a:t>
            </a:r>
            <a:endParaRPr>
              <a:sym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8"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7" name="图片 6"/>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p:custDataLst>
              <p:tags r:id="rId7"/>
            </p:custDataLst>
          </p:nvPr>
        </p:nvSpPr>
        <p:spPr>
          <a:xfrm>
            <a:off x="502411" y="498479"/>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lt1"/>
                </a:solidFill>
                <a:uFillTx/>
                <a:latin typeface="Arial" panose="020B0604020202020204" pitchFamily="34" charset="0"/>
                <a:ea typeface="汉仪铁线黑-65简"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502411" y="1626121"/>
            <a:ext cx="8139178" cy="4041680"/>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3518334"/>
            <a:ext cx="3764280" cy="3339665"/>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6577062" y="0"/>
            <a:ext cx="2566938" cy="3048635"/>
          </a:xfrm>
          <a:prstGeom prst="rect">
            <a:avLst/>
          </a:prstGeom>
          <a:ln>
            <a:noFill/>
          </a:ln>
        </p:spPr>
      </p:pic>
      <p:sp>
        <p:nvSpPr>
          <p:cNvPr id="4" name="日期占位符 3"/>
          <p:cNvSpPr>
            <a:spLocks noGrp="1"/>
          </p:cNvSpPr>
          <p:nvPr>
            <p:ph type="dt" sz="half" idx="10"/>
            <p:custDataLst>
              <p:tags r:id="rId8"/>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6" name="灯片编号占位符 5"/>
          <p:cNvSpPr>
            <a:spLocks noGrp="1"/>
          </p:cNvSpPr>
          <p:nvPr>
            <p:ph type="sldNum" sz="quarter" idx="12"/>
            <p:custDataLst>
              <p:tags r:id="rId10"/>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
        <p:nvSpPr>
          <p:cNvPr id="15" name="矩形 14"/>
          <p:cNvSpPr/>
          <p:nvPr>
            <p:custDataLst>
              <p:tags r:id="rId11"/>
            </p:custDataLst>
          </p:nvPr>
        </p:nvSpPr>
        <p:spPr>
          <a:xfrm>
            <a:off x="4623031" y="3167985"/>
            <a:ext cx="109538" cy="109538"/>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015">
              <a:solidFill>
                <a:schemeClr val="lt1"/>
              </a:solidFill>
              <a:latin typeface="Arial" panose="020B0604020202020204" pitchFamily="34" charset="0"/>
              <a:ea typeface="汉仪铁线黑-65简" charset="0"/>
            </a:endParaRPr>
          </a:p>
        </p:txBody>
      </p:sp>
      <p:sp>
        <p:nvSpPr>
          <p:cNvPr id="14" name="矩形 13"/>
          <p:cNvSpPr/>
          <p:nvPr>
            <p:custDataLst>
              <p:tags r:id="rId12"/>
            </p:custDataLst>
          </p:nvPr>
        </p:nvSpPr>
        <p:spPr>
          <a:xfrm>
            <a:off x="4432481" y="3167985"/>
            <a:ext cx="109538" cy="109538"/>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015">
              <a:solidFill>
                <a:schemeClr val="lt1"/>
              </a:solidFill>
              <a:latin typeface="Arial" panose="020B0604020202020204" pitchFamily="34" charset="0"/>
              <a:ea typeface="汉仪铁线黑-65简" charset="0"/>
            </a:endParaRPr>
          </a:p>
        </p:txBody>
      </p:sp>
      <p:sp>
        <p:nvSpPr>
          <p:cNvPr id="13" name="矩形 12"/>
          <p:cNvSpPr/>
          <p:nvPr>
            <p:custDataLst>
              <p:tags r:id="rId13"/>
            </p:custDataLst>
          </p:nvPr>
        </p:nvSpPr>
        <p:spPr>
          <a:xfrm>
            <a:off x="4241931" y="3167985"/>
            <a:ext cx="109538" cy="109538"/>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015">
              <a:solidFill>
                <a:schemeClr val="lt1"/>
              </a:solidFill>
              <a:latin typeface="Arial" panose="020B0604020202020204" pitchFamily="34" charset="0"/>
              <a:ea typeface="汉仪铁线黑-65简" charset="0"/>
            </a:endParaRPr>
          </a:p>
        </p:txBody>
      </p:sp>
      <p:sp>
        <p:nvSpPr>
          <p:cNvPr id="8" name="矩形 7"/>
          <p:cNvSpPr/>
          <p:nvPr>
            <p:custDataLst>
              <p:tags r:id="rId14"/>
            </p:custDataLst>
          </p:nvPr>
        </p:nvSpPr>
        <p:spPr>
          <a:xfrm>
            <a:off x="4051381" y="3167985"/>
            <a:ext cx="109538" cy="109538"/>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015">
              <a:solidFill>
                <a:schemeClr val="lt1"/>
              </a:solidFill>
              <a:latin typeface="Arial" panose="020B0604020202020204" pitchFamily="34" charset="0"/>
              <a:ea typeface="汉仪铁线黑-65简" charset="0"/>
            </a:endParaRPr>
          </a:p>
        </p:txBody>
      </p:sp>
      <p:sp>
        <p:nvSpPr>
          <p:cNvPr id="9" name="文本占位符 2"/>
          <p:cNvSpPr/>
          <p:nvPr>
            <p:ph type="body" idx="5" hasCustomPrompt="1"/>
            <p:custDataLst>
              <p:tags r:id="rId15"/>
            </p:custDataLst>
          </p:nvPr>
        </p:nvSpPr>
        <p:spPr>
          <a:xfrm>
            <a:off x="3928523" y="3630388"/>
            <a:ext cx="2986088" cy="790575"/>
          </a:xfrm>
        </p:spPr>
        <p:txBody>
          <a:bodyPr vert="horz" wrap="square" lIns="101600" tIns="0" rIns="82550" bIns="0" rtlCol="0" anchor="t" anchorCtr="0">
            <a:normAutofit/>
          </a:bodyPr>
          <a:lstStyle>
            <a:lvl1pPr marL="0" marR="0" indent="-128270" algn="just" defTabSz="914400" rtl="0" eaLnBrk="1" fontAlgn="auto" latinLnBrk="0" hangingPunct="0">
              <a:lnSpc>
                <a:spcPct val="117000"/>
              </a:lnSpc>
              <a:spcBef>
                <a:spcPts val="0"/>
              </a:spcBef>
              <a:spcAft>
                <a:spcPts val="0"/>
              </a:spcAft>
              <a:buClrTx/>
              <a:buSzTx/>
              <a:buFontTx/>
              <a:buNone/>
              <a:defRPr kumimoji="0" lang="zh-CN" altLang="en-US" sz="1125" b="0" i="0" u="none" strike="noStrike" kern="0" cap="none" spc="0" normalizeH="0" baseline="0" noProof="1" dirty="0">
                <a:ln>
                  <a:noFill/>
                </a:ln>
                <a:solidFill>
                  <a:schemeClr val="lt1"/>
                </a:solidFill>
                <a:effectLst/>
                <a:uFillTx/>
                <a:latin typeface="Arial" panose="020B0604020202020204" pitchFamily="34" charset="0"/>
                <a:ea typeface="汉仪铁线黑-65简" charset="0"/>
                <a:cs typeface="+mj-cs"/>
              </a:defRPr>
            </a:lvl1pPr>
            <a:lvl2pPr marL="386080"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64325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900430"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115760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141478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10" name="标题 3"/>
          <p:cNvSpPr/>
          <p:nvPr>
            <p:ph type="ctrTitle" idx="6" hasCustomPrompt="1"/>
            <p:custDataLst>
              <p:tags r:id="rId16"/>
            </p:custDataLst>
          </p:nvPr>
        </p:nvSpPr>
        <p:spPr>
          <a:xfrm>
            <a:off x="3928523" y="2232304"/>
            <a:ext cx="2920826" cy="685800"/>
          </a:xfrm>
        </p:spPr>
        <p:txBody>
          <a:bodyPr vert="horz" wrap="square" lIns="101600" tIns="38100" rIns="76200" bIns="38100" rtlCol="0" anchor="b"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2700" b="0" i="0" u="none" strike="noStrike" kern="0" cap="none" spc="0" normalizeH="0" baseline="0" noProof="1" dirty="0">
                <a:ln>
                  <a:noFill/>
                </a:ln>
                <a:solidFill>
                  <a:schemeClr val="lt1"/>
                </a:solidFill>
                <a:effectLst/>
                <a:uFillTx/>
                <a:latin typeface="Arial" panose="020B0604020202020204" pitchFamily="34" charset="0"/>
                <a:ea typeface="汉仪菱心体简" charset="0"/>
                <a:cs typeface="+mj-cs"/>
              </a:defRPr>
            </a:lvl1pPr>
          </a:lstStyle>
          <a:p>
            <a:pPr lvl="0"/>
            <a:r>
              <a:rPr>
                <a:sym typeface="+mn-ea"/>
              </a:rPr>
              <a:t>编辑标题</a:t>
            </a:r>
            <a:endParaRPr>
              <a:sym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9"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8" name="图片 7"/>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p:custDataLst>
              <p:tags r:id="rId7"/>
            </p:custDataLst>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lt1"/>
                </a:solidFill>
                <a:uFillTx/>
                <a:latin typeface="Arial" panose="020B0604020202020204" pitchFamily="34" charset="0"/>
                <a:ea typeface="汉仪铁线黑-65简"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502447" y="1626121"/>
            <a:ext cx="3962432" cy="4041680"/>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4679158" y="1626121"/>
            <a:ext cx="3962432" cy="4041680"/>
          </a:xfrm>
        </p:spPr>
        <p:txBody>
          <a:bodyPr lIns="90170" tIns="46990" rIns="90170" bIns="46990">
            <a:normAutofit/>
          </a:bodyPr>
          <a:lstStyle>
            <a:lvl1pPr eaLnBrk="1" fontAlgn="auto" latinLnBrk="0" hangingPunct="1">
              <a:defRPr sz="900">
                <a:solidFill>
                  <a:schemeClr val="lt1"/>
                </a:solidFill>
                <a:latin typeface="Arial" panose="020B0604020202020204" pitchFamily="34" charset="0"/>
                <a:ea typeface="汉仪铁线黑-65简" charset="0"/>
              </a:defRPr>
            </a:lvl1pPr>
            <a:lvl2pPr eaLnBrk="1" fontAlgn="auto" latinLnBrk="0" hangingPunct="1">
              <a:defRPr sz="900">
                <a:solidFill>
                  <a:schemeClr val="lt1"/>
                </a:solidFill>
                <a:latin typeface="Arial" panose="020B0604020202020204" pitchFamily="34" charset="0"/>
                <a:ea typeface="汉仪铁线黑-65简" charset="0"/>
              </a:defRPr>
            </a:lvl2pPr>
            <a:lvl3pPr eaLnBrk="1" fontAlgn="auto" latinLnBrk="0" hangingPunct="1">
              <a:defRPr sz="900">
                <a:solidFill>
                  <a:schemeClr val="lt1"/>
                </a:solidFill>
                <a:latin typeface="Arial" panose="020B0604020202020204" pitchFamily="34" charset="0"/>
                <a:ea typeface="汉仪铁线黑-65简" charset="0"/>
              </a:defRPr>
            </a:lvl3pPr>
            <a:lvl4pPr eaLnBrk="1" fontAlgn="auto" latinLnBrk="0" hangingPunct="1">
              <a:defRPr sz="900">
                <a:solidFill>
                  <a:schemeClr val="lt1"/>
                </a:solidFill>
                <a:latin typeface="Arial" panose="020B0604020202020204" pitchFamily="34" charset="0"/>
                <a:ea typeface="汉仪铁线黑-65简" charset="0"/>
              </a:defRPr>
            </a:lvl4pPr>
            <a:lvl5pPr eaLnBrk="1" fontAlgn="auto" latinLnBrk="0" hangingPunct="1">
              <a:defRPr sz="900">
                <a:solidFill>
                  <a:schemeClr val="lt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7" name="灯片编号占位符 6"/>
          <p:cNvSpPr>
            <a:spLocks noGrp="1"/>
          </p:cNvSpPr>
          <p:nvPr>
            <p:ph type="sldNum" sz="quarter" idx="12"/>
            <p:custDataLst>
              <p:tags r:id="rId12"/>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11"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10" name="图片 9"/>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p:custDataLst>
              <p:tags r:id="rId7"/>
            </p:custDataLst>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lt1"/>
                </a:solidFill>
                <a:uFillTx/>
                <a:latin typeface="Arial" panose="020B0604020202020204" pitchFamily="34" charset="0"/>
                <a:ea typeface="汉仪铁线黑-65简"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502447" y="1000133"/>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lt1"/>
                </a:solidFill>
                <a:uFillTx/>
                <a:latin typeface="Arial" panose="020B0604020202020204" pitchFamily="34" charset="0"/>
                <a:ea typeface="汉仪铁线黑-65简" charset="0"/>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502444" y="2023369"/>
            <a:ext cx="3962400" cy="3701064"/>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4676812" y="1000133"/>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lt1"/>
                </a:solidFill>
                <a:uFillTx/>
                <a:latin typeface="Arial" panose="020B0604020202020204" pitchFamily="34" charset="0"/>
                <a:ea typeface="汉仪铁线黑-65简" charset="0"/>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4676812" y="2023369"/>
            <a:ext cx="3962432" cy="3701064"/>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9" name="灯片编号占位符 8"/>
          <p:cNvSpPr>
            <a:spLocks noGrp="1"/>
          </p:cNvSpPr>
          <p:nvPr>
            <p:ph type="sldNum" sz="quarter" idx="12"/>
            <p:custDataLst>
              <p:tags r:id="rId14"/>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39" y="-189"/>
            <a:ext cx="9144714" cy="685806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5608780" y="5457570"/>
            <a:ext cx="3528304" cy="1398843"/>
          </a:xfrm>
          <a:prstGeom prst="rect">
            <a:avLst/>
          </a:prstGeom>
        </p:spPr>
      </p:pic>
      <p:pic>
        <p:nvPicPr>
          <p:cNvPr id="6" name="图片 5"/>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476" y="-178"/>
            <a:ext cx="1462736" cy="685835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lt1"/>
                </a:solidFill>
                <a:uFillTx/>
                <a:latin typeface="Arial" panose="020B0604020202020204" pitchFamily="34" charset="0"/>
                <a:ea typeface="汉仪铁线黑-65简"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铁线黑-65简" charset="0"/>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502412" y="952508"/>
            <a:ext cx="8139178"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9"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8" name="图片 7"/>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p:custDataLst>
              <p:tags r:id="rId7"/>
            </p:custDataLst>
          </p:nvPr>
        </p:nvSpPr>
        <p:spPr>
          <a:xfrm>
            <a:off x="502447"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lt1"/>
                </a:solidFill>
                <a:uFillTx/>
                <a:latin typeface="Arial" panose="020B0604020202020204" pitchFamily="34" charset="0"/>
                <a:ea typeface="汉仪铁线黑-65简"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4679194" y="1626121"/>
            <a:ext cx="3962432" cy="4041680"/>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lt1"/>
                </a:solidFill>
                <a:uFillTx/>
                <a:latin typeface="Arial" panose="020B0604020202020204" pitchFamily="34" charset="0"/>
                <a:ea typeface="汉仪铁线黑-65简"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dirty="0"/>
          </a:p>
        </p:txBody>
      </p:sp>
      <p:sp>
        <p:nvSpPr>
          <p:cNvPr id="7" name="灯片编号占位符 6"/>
          <p:cNvSpPr>
            <a:spLocks noGrp="1"/>
          </p:cNvSpPr>
          <p:nvPr>
            <p:ph type="sldNum" sz="quarter" idx="12"/>
            <p:custDataLst>
              <p:tags r:id="rId12"/>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8"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7" name="图片 6"/>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竖排标题 1"/>
          <p:cNvSpPr>
            <a:spLocks noGrp="1"/>
          </p:cNvSpPr>
          <p:nvPr>
            <p:ph type="title" orient="vert"/>
            <p:custDataLst>
              <p:tags r:id="rId7"/>
            </p:custDataLst>
          </p:nvPr>
        </p:nvSpPr>
        <p:spPr>
          <a:xfrm>
            <a:off x="7928351" y="162612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lt1"/>
                </a:solidFill>
                <a:uFillTx/>
                <a:latin typeface="Arial" panose="020B0604020202020204" pitchFamily="34" charset="0"/>
                <a:ea typeface="汉仪铁线黑-65简"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502444" y="1626113"/>
            <a:ext cx="7371076" cy="4041680"/>
          </a:xfrm>
        </p:spPr>
        <p:txBody>
          <a:bodyPr vert="eaVert"/>
          <a:lstStyle>
            <a:lvl1pPr indent="0" eaLnBrk="1" fontAlgn="auto" latinLnBrk="0" hangingPunct="1">
              <a:defRPr>
                <a:solidFill>
                  <a:schemeClr val="lt1"/>
                </a:solidFill>
                <a:latin typeface="Arial" panose="020B0604020202020204" pitchFamily="34" charset="0"/>
                <a:ea typeface="汉仪铁线黑-65简" charset="0"/>
              </a:defRPr>
            </a:lvl1pPr>
            <a:lvl2pPr indent="0" eaLnBrk="1" fontAlgn="auto" latinLnBrk="0" hangingPunct="1">
              <a:defRPr>
                <a:solidFill>
                  <a:schemeClr val="lt1"/>
                </a:solidFill>
                <a:latin typeface="Arial" panose="020B0604020202020204" pitchFamily="34" charset="0"/>
                <a:ea typeface="汉仪铁线黑-65简" charset="0"/>
              </a:defRPr>
            </a:lvl2pPr>
            <a:lvl3pPr indent="0" eaLnBrk="1" fontAlgn="auto" latinLnBrk="0" hangingPunct="1">
              <a:defRPr>
                <a:solidFill>
                  <a:schemeClr val="lt1"/>
                </a:solidFill>
                <a:latin typeface="Arial" panose="020B0604020202020204" pitchFamily="34" charset="0"/>
                <a:ea typeface="汉仪铁线黑-65简" charset="0"/>
              </a:defRPr>
            </a:lvl3pPr>
            <a:lvl4pPr indent="0" eaLnBrk="1" fontAlgn="auto" latinLnBrk="0" hangingPunct="1">
              <a:defRPr>
                <a:solidFill>
                  <a:schemeClr val="lt1"/>
                </a:solidFill>
                <a:latin typeface="Arial" panose="020B0604020202020204" pitchFamily="34" charset="0"/>
                <a:ea typeface="汉仪铁线黑-65简" charset="0"/>
              </a:defRPr>
            </a:lvl4pPr>
            <a:lvl5pPr indent="0" eaLnBrk="1" fontAlgn="auto" latinLnBrk="0" hangingPunct="1">
              <a:defRPr>
                <a:solidFill>
                  <a:schemeClr val="lt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6"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2" name="图片 1"/>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3" name="日期占位符 2"/>
          <p:cNvSpPr>
            <a:spLocks noGrp="1"/>
          </p:cNvSpPr>
          <p:nvPr>
            <p:ph type="dt" sz="half" idx="10"/>
            <p:custDataLst>
              <p:tags r:id="rId7"/>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502447" y="1626121"/>
            <a:ext cx="8139178" cy="4041680"/>
          </a:xfrm>
        </p:spPr>
        <p:txBody>
          <a:bodyPr/>
          <a:lstStyle>
            <a:lvl1pPr>
              <a:defRPr>
                <a:solidFill>
                  <a:schemeClr val="lt1"/>
                </a:solidFill>
                <a:latin typeface="Arial" panose="020B0604020202020204" pitchFamily="34" charset="0"/>
                <a:ea typeface="汉仪铁线黑-65简" charset="0"/>
              </a:defRPr>
            </a:lvl1pPr>
            <a:lvl2pPr>
              <a:defRPr>
                <a:solidFill>
                  <a:schemeClr val="lt1"/>
                </a:solidFill>
                <a:latin typeface="Arial" panose="020B0604020202020204" pitchFamily="34" charset="0"/>
                <a:ea typeface="汉仪铁线黑-65简" charset="0"/>
              </a:defRPr>
            </a:lvl2pPr>
            <a:lvl3pPr>
              <a:defRPr>
                <a:solidFill>
                  <a:schemeClr val="lt1"/>
                </a:solidFill>
                <a:latin typeface="Arial" panose="020B0604020202020204" pitchFamily="34" charset="0"/>
                <a:ea typeface="汉仪铁线黑-65简" charset="0"/>
              </a:defRPr>
            </a:lvl3pPr>
            <a:lvl4pPr>
              <a:defRPr>
                <a:solidFill>
                  <a:schemeClr val="lt1"/>
                </a:solidFill>
                <a:latin typeface="Arial" panose="020B0604020202020204" pitchFamily="34" charset="0"/>
                <a:ea typeface="汉仪铁线黑-65简" charset="0"/>
              </a:defRPr>
            </a:lvl4pPr>
            <a:lvl5pPr>
              <a:defRPr>
                <a:solidFill>
                  <a:schemeClr val="lt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318"/>
            <a:ext cx="9144000" cy="6857683"/>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635"/>
            <a:ext cx="1295594" cy="1524000"/>
          </a:xfrm>
          <a:prstGeom prst="rect">
            <a:avLst/>
          </a:prstGeom>
        </p:spPr>
      </p:pic>
      <p:pic>
        <p:nvPicPr>
          <p:cNvPr id="2" name="图片 1"/>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0" y="5893534"/>
            <a:ext cx="670560" cy="963831"/>
          </a:xfrm>
          <a:prstGeom prst="rect">
            <a:avLst/>
          </a:prstGeom>
        </p:spPr>
      </p:pic>
      <p:pic>
        <p:nvPicPr>
          <p:cNvPr id="8" name="图片 7"/>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4902518" y="1865"/>
            <a:ext cx="4241473" cy="6854906"/>
          </a:xfrm>
          <a:prstGeom prst="rect">
            <a:avLst/>
          </a:prstGeom>
        </p:spPr>
      </p:pic>
      <p:sp>
        <p:nvSpPr>
          <p:cNvPr id="3" name="日期占位符 2"/>
          <p:cNvSpPr>
            <a:spLocks noGrp="1"/>
          </p:cNvSpPr>
          <p:nvPr>
            <p:ph type="dt" sz="half" idx="10"/>
            <p:custDataLst>
              <p:tags r:id="rId10"/>
            </p:custDataLst>
          </p:nvPr>
        </p:nvSpPr>
        <p:spPr>
          <a:xfrm>
            <a:off x="659807"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a:lstStyle>
            <a:lvl1pPr>
              <a:defRPr>
                <a:solidFill>
                  <a:schemeClr val="lt1">
                    <a:tint val="75000"/>
                  </a:schemeClr>
                </a:solidFill>
                <a:latin typeface="Arial" panose="020B0604020202020204" pitchFamily="34" charset="0"/>
                <a:ea typeface="汉仪铁线黑-65简" charset="0"/>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a:lstStyle>
            <a:lvl1pPr>
              <a:defRPr>
                <a:solidFill>
                  <a:schemeClr val="lt1">
                    <a:tint val="7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a:p>
        </p:txBody>
      </p:sp>
      <p:sp>
        <p:nvSpPr>
          <p:cNvPr id="9" name="副标题 1"/>
          <p:cNvSpPr/>
          <p:nvPr>
            <p:ph type="subTitle" idx="1" hasCustomPrompt="1"/>
            <p:custDataLst>
              <p:tags r:id="rId13"/>
            </p:custDataLst>
          </p:nvPr>
        </p:nvSpPr>
        <p:spPr>
          <a:xfrm>
            <a:off x="256699" y="3891206"/>
            <a:ext cx="5022523" cy="502388"/>
          </a:xfrm>
          <a:ln w="3175">
            <a:miter lim="400000"/>
          </a:ln>
        </p:spPr>
        <p:txBody>
          <a:bodyPr vert="horz" wrap="square" lIns="101600" tIns="38100" rIns="76200" bIns="38100" rtlCol="0">
            <a:normAutofit/>
          </a:bodyPr>
          <a:lstStyle>
            <a:lvl1pPr marL="0" marR="0" indent="-128270" algn="ctr" defTabSz="914400" rtl="0" eaLnBrk="1" fontAlgn="auto" latinLnBrk="0" hangingPunct="1">
              <a:lnSpc>
                <a:spcPct val="100000"/>
              </a:lnSpc>
              <a:spcBef>
                <a:spcPts val="0"/>
              </a:spcBef>
              <a:spcAft>
                <a:spcPts val="1000"/>
              </a:spcAft>
              <a:buClrTx/>
              <a:buSzTx/>
              <a:buFontTx/>
              <a:buNone/>
              <a:defRPr kumimoji="0" lang="zh-CN" altLang="en-US" sz="1350" b="0" i="0" u="none" strike="noStrike" kern="1200" cap="none" spc="200" normalizeH="0" baseline="0" noProof="1" dirty="0">
                <a:solidFill>
                  <a:schemeClr val="lt1"/>
                </a:solidFill>
                <a:uFillTx/>
                <a:latin typeface="Arial" panose="020B0604020202020204" pitchFamily="34" charset="0"/>
                <a:ea typeface="汉仪铁线黑-65简" charset="0"/>
                <a:cs typeface="Courier New" panose="02070309020205020404" charset="0"/>
                <a:sym typeface="YouSheBiaoTiHei"/>
              </a:defRPr>
            </a:lvl1pPr>
            <a:lvl2pPr marL="386080"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64325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900430"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115760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141478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10" name="标题 2"/>
          <p:cNvSpPr/>
          <p:nvPr>
            <p:ph type="title" idx="2" hasCustomPrompt="1"/>
            <p:custDataLst>
              <p:tags r:id="rId14"/>
            </p:custDataLst>
          </p:nvPr>
        </p:nvSpPr>
        <p:spPr>
          <a:xfrm>
            <a:off x="257175" y="2398251"/>
            <a:ext cx="5021570" cy="1187768"/>
          </a:xfrm>
          <a:ln w="3175">
            <a:miter lim="400000"/>
          </a:ln>
        </p:spPr>
        <p:txBody>
          <a:bodyPr vert="horz" wrap="square" lIns="101600" tIns="38100" rIns="63500" bIns="3810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5175" b="0" i="0" u="none" strike="noStrike" kern="1200" cap="none" spc="300" normalizeH="0" baseline="0" noProof="1" dirty="0">
                <a:solidFill>
                  <a:schemeClr val="lt1"/>
                </a:solidFill>
                <a:uFillTx/>
                <a:latin typeface="Arial" panose="020B0604020202020204" pitchFamily="34" charset="0"/>
                <a:ea typeface="汉仪菱心体简" charset="0"/>
                <a:cs typeface="Courier New" panose="02070309020205020404" charset="0"/>
                <a:sym typeface="YouSheBiaoTiHei"/>
              </a:defRPr>
            </a:lvl1pPr>
          </a:lstStyle>
          <a:p>
            <a:pPr lvl="0"/>
            <a:r>
              <a:rPr>
                <a:sym typeface="+mn-ea"/>
              </a:rPr>
              <a:t>编辑标题</a:t>
            </a:r>
            <a:endParaRPr>
              <a:sym typeface="+mn-ea"/>
            </a:endParaRPr>
          </a:p>
        </p:txBody>
      </p:sp>
      <p:sp>
        <p:nvSpPr>
          <p:cNvPr id="11" name="文本占位符 3"/>
          <p:cNvSpPr/>
          <p:nvPr>
            <p:ph type="body" idx="3" hasCustomPrompt="1"/>
            <p:custDataLst>
              <p:tags r:id="rId15"/>
            </p:custDataLst>
          </p:nvPr>
        </p:nvSpPr>
        <p:spPr>
          <a:xfrm>
            <a:off x="1442085" y="4793084"/>
            <a:ext cx="2651750" cy="381986"/>
          </a:xfrm>
          <a:ln w="3175">
            <a:miter lim="400000"/>
          </a:ln>
        </p:spPr>
        <p:txBody>
          <a:bodyPr vert="horz" wrap="square" lIns="101600" tIns="0" rIns="82550" bIns="0" rtlCol="0">
            <a:normAutofit/>
          </a:bodyPr>
          <a:lstStyle>
            <a:lvl1pPr marL="0" marR="0" indent="-128270" algn="ctr" defTabSz="914400" rtl="0" eaLnBrk="1" fontAlgn="auto" latinLnBrk="0" hangingPunct="1">
              <a:lnSpc>
                <a:spcPct val="100000"/>
              </a:lnSpc>
              <a:spcBef>
                <a:spcPts val="0"/>
              </a:spcBef>
              <a:spcAft>
                <a:spcPts val="1000"/>
              </a:spcAft>
              <a:buClrTx/>
              <a:buSzTx/>
              <a:buFontTx/>
              <a:buNone/>
              <a:defRPr kumimoji="0" lang="zh-CN" altLang="en-US" sz="1350" b="0" i="0" u="none" strike="noStrike" kern="1200" cap="none" spc="150" normalizeH="0" baseline="0" noProof="1" dirty="0">
                <a:solidFill>
                  <a:schemeClr val="lt1"/>
                </a:solidFill>
                <a:uFillTx/>
                <a:latin typeface="Arial" panose="020B0604020202020204" pitchFamily="34" charset="0"/>
                <a:ea typeface="汉仪铁线黑-65简" charset="0"/>
                <a:cs typeface="Gill Sans MT" panose="020B0502020104020203" charset="0"/>
                <a:sym typeface="OPPOSans-R" panose="02010600030101010101"/>
              </a:defRPr>
            </a:lvl1pPr>
            <a:lvl2pPr marL="386080"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64325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900430"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1157605" indent="-128270" algn="l" defTabSz="91440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141478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91440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7" name="圆角矩形 3"/>
          <p:cNvSpPr/>
          <p:nvPr>
            <p:custDataLst>
              <p:tags r:id="rId4"/>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p:custDataLst>
              <p:tags r:id="rId7"/>
            </p:custDataLst>
          </p:nvPr>
        </p:nvSpPr>
        <p:spPr>
          <a:xfrm>
            <a:off x="502411" y="498476"/>
            <a:ext cx="8139178" cy="331473"/>
          </a:xfrm>
        </p:spPr>
        <p:txBody>
          <a:bodyPr/>
          <a:lstStyle>
            <a:lvl1pPr>
              <a:defRPr baseline="0">
                <a:solidFill>
                  <a:schemeClr val="tx1"/>
                </a:solidFill>
                <a:latin typeface="Arial" panose="020B0604020202020204" pitchFamily="34" charset="0"/>
                <a:ea typeface="汉仪铁线黑-65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8" name="矩形 7"/>
          <p:cNvSpPr/>
          <p:nvPr>
            <p:custDataLst>
              <p:tags r:id="rId4"/>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hasCustomPrompt="1"/>
            <p:custDataLst>
              <p:tags r:id="rId7"/>
            </p:custDataLst>
          </p:nvPr>
        </p:nvSpPr>
        <p:spPr>
          <a:xfrm>
            <a:off x="961200" y="1339650"/>
            <a:ext cx="7219800" cy="542700"/>
          </a:xfrm>
        </p:spPr>
        <p:txBody>
          <a:bodyPr anchor="ctr"/>
          <a:lstStyle>
            <a:lvl1pPr>
              <a:defRPr sz="1800" baseline="0">
                <a:solidFill>
                  <a:schemeClr val="tx1"/>
                </a:solidFill>
                <a:latin typeface="Arial" panose="020B0604020202020204" pitchFamily="34" charset="0"/>
                <a:ea typeface="汉仪铁线黑-65简"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2594250"/>
            <a:ext cx="7219950" cy="2583900"/>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8" name="衬底1"/>
          <p:cNvSpPr/>
          <p:nvPr>
            <p:custDataLst>
              <p:tags r:id="rId4"/>
            </p:custDataLst>
          </p:nvPr>
        </p:nvSpPr>
        <p:spPr>
          <a:xfrm>
            <a:off x="1429" y="0"/>
            <a:ext cx="9144000" cy="6878320"/>
          </a:xfrm>
          <a:prstGeom prst="rect">
            <a:avLst/>
          </a:prstGeom>
          <a:solidFill>
            <a:schemeClr val="accent1">
              <a:alpha val="30000"/>
            </a:schemeClr>
          </a:solidFill>
          <a:ln w="5715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l"/>
            <a:r>
              <a:rPr kumimoji="1" lang="zh-CN" altLang="en-US" sz="1015" dirty="0">
                <a:solidFill>
                  <a:schemeClr val="dk1"/>
                </a:solidFill>
                <a:latin typeface="微软雅黑" panose="020B0503020204020204" charset="-122"/>
                <a:ea typeface="微软雅黑" panose="020B0503020204020204" charset="-122"/>
                <a:cs typeface="微软雅黑" panose="020B0503020204020204" charset="-122"/>
                <a:sym typeface="+mn-ea"/>
              </a:rPr>
              <a:t>衬底</a:t>
            </a:r>
            <a:r>
              <a:rPr kumimoji="1" lang="en-US" altLang="zh-CN" sz="1015" dirty="0">
                <a:solidFill>
                  <a:schemeClr val="dk1"/>
                </a:solidFill>
                <a:latin typeface="微软雅黑" panose="020B0503020204020204" charset="-122"/>
                <a:ea typeface="微软雅黑" panose="020B0503020204020204" charset="-122"/>
                <a:cs typeface="微软雅黑" panose="020B0503020204020204" charset="-122"/>
                <a:sym typeface="+mn-ea"/>
              </a:rPr>
              <a:t>1</a:t>
            </a:r>
            <a:endParaRPr kumimoji="1" lang="en-US" altLang="zh-CN" sz="1015" dirty="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6" name="矩形 5"/>
          <p:cNvSpPr/>
          <p:nvPr>
            <p:custDataLst>
              <p:tags r:id="rId5"/>
            </p:custDataLst>
          </p:nvPr>
        </p:nvSpPr>
        <p:spPr>
          <a:xfrm>
            <a:off x="0" y="0"/>
            <a:ext cx="3617595" cy="6866255"/>
          </a:xfrm>
          <a:prstGeom prst="rect">
            <a:avLst/>
          </a:prstGeom>
          <a:solidFill>
            <a:srgbClr val="0F142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015" dirty="0">
              <a:solidFill>
                <a:schemeClr val="lt1"/>
              </a:solidFill>
              <a:sym typeface="+mn-ea"/>
            </a:endParaRPr>
          </a:p>
        </p:txBody>
      </p:sp>
      <p:sp>
        <p:nvSpPr>
          <p:cNvPr id="2" name="标题 1"/>
          <p:cNvSpPr>
            <a:spLocks noGrp="1"/>
          </p:cNvSpPr>
          <p:nvPr>
            <p:ph type="title" hasCustomPrompt="1"/>
            <p:custDataLst>
              <p:tags r:id="rId6"/>
            </p:custDataLst>
          </p:nvPr>
        </p:nvSpPr>
        <p:spPr>
          <a:xfrm>
            <a:off x="437400" y="880650"/>
            <a:ext cx="2970000" cy="661500"/>
          </a:xfrm>
        </p:spPr>
        <p:txBody>
          <a:bodyPr anchor="ctr" anchorCtr="0"/>
          <a:lstStyle>
            <a:lvl1pPr>
              <a:defRPr sz="2025" baseline="0">
                <a:solidFill>
                  <a:schemeClr val="tx1"/>
                </a:solidFill>
                <a:latin typeface="Arial" panose="020B0604020202020204" pitchFamily="34" charset="0"/>
                <a:ea typeface="汉仪铁线黑-65简"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6" name="矩形 5"/>
          <p:cNvSpPr/>
          <p:nvPr>
            <p:custDataLst>
              <p:tags r:id="rId4"/>
            </p:custDataLst>
          </p:nvPr>
        </p:nvSpPr>
        <p:spPr>
          <a:xfrm>
            <a:off x="0" y="0"/>
            <a:ext cx="9144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015">
              <a:solidFill>
                <a:schemeClr val="lt1"/>
              </a:solidFill>
              <a:sym typeface="+mn-ea"/>
            </a:endParaRPr>
          </a:p>
        </p:txBody>
      </p:sp>
      <p:sp>
        <p:nvSpPr>
          <p:cNvPr id="2" name="标题 1"/>
          <p:cNvSpPr>
            <a:spLocks noGrp="1"/>
          </p:cNvSpPr>
          <p:nvPr>
            <p:ph type="title"/>
            <p:custDataLst>
              <p:tags r:id="rId5"/>
            </p:custDataLst>
          </p:nvPr>
        </p:nvSpPr>
        <p:spPr>
          <a:xfrm>
            <a:off x="459000" y="859500"/>
            <a:ext cx="8232300" cy="469800"/>
          </a:xfrm>
        </p:spPr>
        <p:txBody>
          <a:bodyPr anchor="ctr"/>
          <a:lstStyle>
            <a:lvl1pPr algn="ctr">
              <a:defRPr sz="2025" baseline="0">
                <a:solidFill>
                  <a:schemeClr val="tx1"/>
                </a:solidFill>
                <a:latin typeface="Arial" panose="020B0604020202020204" pitchFamily="34" charset="0"/>
                <a:ea typeface="汉仪铁线黑-65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汉仪铁线黑-65简"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8" name="矩形 7"/>
          <p:cNvSpPr/>
          <p:nvPr>
            <p:custDataLst>
              <p:tags r:id="rId4"/>
            </p:custDataLst>
          </p:nvPr>
        </p:nvSpPr>
        <p:spPr>
          <a:xfrm>
            <a:off x="0" y="5029201"/>
            <a:ext cx="9144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015">
              <a:solidFill>
                <a:schemeClr val="lt1"/>
              </a:solidFill>
              <a:sym typeface="+mn-ea"/>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p:custDataLst>
              <p:tags r:id="rId7"/>
            </p:custDataLst>
          </p:nvPr>
        </p:nvSpPr>
        <p:spPr>
          <a:xfrm>
            <a:off x="453600" y="740250"/>
            <a:ext cx="8232300" cy="423900"/>
          </a:xfrm>
        </p:spPr>
        <p:txBody>
          <a:bodyPr anchor="ctr" anchorCtr="0"/>
          <a:lstStyle>
            <a:lvl1pPr algn="ctr">
              <a:defRPr sz="1800" baseline="0">
                <a:solidFill>
                  <a:schemeClr val="tx1"/>
                </a:solidFill>
                <a:latin typeface="Arial" panose="020B0604020202020204" pitchFamily="34" charset="0"/>
                <a:ea typeface="汉仪铁线黑-65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2082600"/>
            <a:ext cx="8243100" cy="2408400"/>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5306850"/>
            <a:ext cx="8251200" cy="758700"/>
          </a:xfrm>
        </p:spPr>
        <p:txBody>
          <a:bodyPr/>
          <a:lstStyle>
            <a:lvl1pPr>
              <a:defRPr baseline="0">
                <a:solidFill>
                  <a:schemeClr val="tx1"/>
                </a:solidFill>
                <a:latin typeface="Arial" panose="020B0604020202020204" pitchFamily="34" charset="0"/>
                <a:ea typeface="汉仪铁线黑-65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6" name="矩形 5"/>
          <p:cNvSpPr/>
          <p:nvPr>
            <p:custDataLst>
              <p:tags r:id="rId4"/>
            </p:custDataLst>
          </p:nvPr>
        </p:nvSpPr>
        <p:spPr>
          <a:xfrm>
            <a:off x="0" y="0"/>
            <a:ext cx="9144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015">
              <a:solidFill>
                <a:schemeClr val="lt1"/>
              </a:solidFill>
              <a:sym typeface="+mn-ea"/>
            </a:endParaRPr>
          </a:p>
        </p:txBody>
      </p:sp>
      <p:sp>
        <p:nvSpPr>
          <p:cNvPr id="2" name="标题 1"/>
          <p:cNvSpPr>
            <a:spLocks noGrp="1"/>
          </p:cNvSpPr>
          <p:nvPr>
            <p:ph type="title"/>
            <p:custDataLst>
              <p:tags r:id="rId5"/>
            </p:custDataLst>
          </p:nvPr>
        </p:nvSpPr>
        <p:spPr>
          <a:xfrm>
            <a:off x="434700" y="292846"/>
            <a:ext cx="8278200" cy="331473"/>
          </a:xfrm>
        </p:spPr>
        <p:txBody>
          <a:bodyPr/>
          <a:lstStyle>
            <a:lvl1pPr>
              <a:defRPr baseline="0">
                <a:solidFill>
                  <a:schemeClr val="tx1"/>
                </a:solidFill>
                <a:latin typeface="Arial" panose="020B0604020202020204" pitchFamily="34" charset="0"/>
                <a:ea typeface="汉仪铁线黑-65简"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025000"/>
            <a:ext cx="4006800" cy="2170800"/>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025000"/>
            <a:ext cx="4025700" cy="2170800"/>
          </a:xfrm>
        </p:spPr>
        <p:txBody>
          <a:bodyPr/>
          <a:lstStyle>
            <a:lvl1pPr>
              <a:defRPr baseline="0">
                <a:solidFill>
                  <a:schemeClr val="tx1"/>
                </a:solidFill>
                <a:latin typeface="Arial" panose="020B0604020202020204" pitchFamily="34" charset="0"/>
                <a:ea typeface="汉仪铁线黑-65简" charset="0"/>
              </a:defRPr>
            </a:lvl1pPr>
            <a:lvl2pPr>
              <a:defRPr baseline="0">
                <a:solidFill>
                  <a:schemeClr val="tx1"/>
                </a:solidFill>
                <a:latin typeface="Arial" panose="020B0604020202020204" pitchFamily="34" charset="0"/>
                <a:ea typeface="汉仪铁线黑-65简" charset="0"/>
              </a:defRPr>
            </a:lvl2pPr>
            <a:lvl3pPr>
              <a:defRPr baseline="0">
                <a:solidFill>
                  <a:schemeClr val="tx1"/>
                </a:solidFill>
                <a:latin typeface="Arial" panose="020B0604020202020204" pitchFamily="34" charset="0"/>
                <a:ea typeface="汉仪铁线黑-65简" charset="0"/>
              </a:defRPr>
            </a:lvl3pPr>
            <a:lvl4pPr>
              <a:defRPr baseline="0">
                <a:solidFill>
                  <a:schemeClr val="tx1"/>
                </a:solidFill>
                <a:latin typeface="Arial" panose="020B0604020202020204" pitchFamily="34" charset="0"/>
                <a:ea typeface="汉仪铁线黑-65简" charset="0"/>
              </a:defRPr>
            </a:lvl4pPr>
            <a:lvl5pPr>
              <a:defRPr baseline="0">
                <a:solidFill>
                  <a:schemeClr val="tx1"/>
                </a:solidFill>
                <a:latin typeface="Arial" panose="020B0604020202020204" pitchFamily="34" charset="0"/>
                <a:ea typeface="汉仪铁线黑-65简"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914450"/>
            <a:ext cx="4006800" cy="585900"/>
          </a:xfrm>
        </p:spPr>
        <p:txBody>
          <a:bodyPr/>
          <a:lstStyle>
            <a:lvl1pPr>
              <a:defRPr baseline="0">
                <a:solidFill>
                  <a:schemeClr val="tx1"/>
                </a:solidFill>
                <a:latin typeface="Arial" panose="020B0604020202020204" pitchFamily="34" charset="0"/>
                <a:ea typeface="汉仪铁线黑-65简"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910850"/>
            <a:ext cx="4025700" cy="585900"/>
          </a:xfrm>
        </p:spPr>
        <p:txBody>
          <a:bodyPr/>
          <a:lstStyle>
            <a:lvl1pPr>
              <a:defRPr baseline="0">
                <a:solidFill>
                  <a:schemeClr val="tx1"/>
                </a:solidFill>
                <a:latin typeface="Arial" panose="020B0604020202020204" pitchFamily="34" charset="0"/>
                <a:ea typeface="汉仪铁线黑-65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custDataLst>
              <p:tags r:id="rId2"/>
            </p:custDataLst>
          </p:nvPr>
        </p:nvSpPr>
        <p:spPr>
          <a:xfrm>
            <a:off x="2278856" y="2284413"/>
            <a:ext cx="4586288"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00" noProof="1"/>
          </a:p>
        </p:txBody>
      </p:sp>
      <p:pic>
        <p:nvPicPr>
          <p:cNvPr id="5" name="Picture 3" descr="D:\Desktop\素材\素描城市.png"/>
          <p:cNvPicPr>
            <a:picLocks noChangeAspect="1" noChangeArrowheads="1"/>
          </p:cNvPicPr>
          <p:nvPr>
            <p:custDataLst>
              <p:tags r:id="rId3"/>
            </p:custDataLst>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0" y="0"/>
            <a:ext cx="9144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5"/>
            </p:custDataLst>
          </p:nvPr>
        </p:nvSpPr>
        <p:spPr>
          <a:xfrm>
            <a:off x="623888" y="3373606"/>
            <a:ext cx="7886700" cy="1061467"/>
          </a:xfrm>
        </p:spPr>
        <p:txBody>
          <a:bodyPr>
            <a:normAutofit/>
          </a:bodyPr>
          <a:lstStyle>
            <a:lvl1pPr algn="ctr">
              <a:defRPr sz="3600" b="0">
                <a:solidFill>
                  <a:schemeClr val="tx2"/>
                </a:solidFill>
                <a:effectLst/>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1655676" y="4527773"/>
            <a:ext cx="5832648" cy="1061467"/>
          </a:xfrm>
        </p:spPr>
        <p:txBody>
          <a:bodyPr>
            <a:normAutofit/>
          </a:bodyPr>
          <a:lstStyle>
            <a:lvl1pPr marL="0" indent="0" algn="ctr">
              <a:buNone/>
              <a:defRPr sz="15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单击此处编辑文本</a:t>
            </a:r>
            <a:endParaRPr lang="zh-CN" altLang="en-US" noProof="1"/>
          </a:p>
        </p:txBody>
      </p:sp>
      <p:sp>
        <p:nvSpPr>
          <p:cNvPr id="6"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7"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8"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8" name="矩形 7"/>
          <p:cNvSpPr/>
          <p:nvPr>
            <p:custDataLst>
              <p:tags r:id="rId4"/>
            </p:custDataLst>
          </p:nvPr>
        </p:nvSpPr>
        <p:spPr>
          <a:xfrm>
            <a:off x="0" y="1576668"/>
            <a:ext cx="9144000" cy="370466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015">
              <a:solidFill>
                <a:schemeClr val="lt1"/>
              </a:solidFill>
              <a:sym typeface="+mn-ea"/>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标题 1"/>
          <p:cNvSpPr>
            <a:spLocks noGrp="1"/>
          </p:cNvSpPr>
          <p:nvPr>
            <p:ph type="title" hasCustomPrompt="1"/>
            <p:custDataLst>
              <p:tags r:id="rId7"/>
            </p:custDataLst>
          </p:nvPr>
        </p:nvSpPr>
        <p:spPr>
          <a:xfrm>
            <a:off x="1142100" y="1637550"/>
            <a:ext cx="6858000" cy="1790100"/>
          </a:xfrm>
        </p:spPr>
        <p:txBody>
          <a:bodyPr anchor="b"/>
          <a:lstStyle>
            <a:lvl1pPr algn="ctr">
              <a:defRPr sz="3375" baseline="0">
                <a:solidFill>
                  <a:schemeClr val="tx1"/>
                </a:solidFill>
                <a:latin typeface="Arial" panose="020B0604020202020204" pitchFamily="34" charset="0"/>
                <a:ea typeface="汉仪铁线黑-65简"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汉仪铁线黑-65简" charset="0"/>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汉仪铁线黑-65简"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5" Type="http://schemas.openxmlformats.org/officeDocument/2006/relationships/theme" Target="../theme/theme2.xml"/><Relationship Id="rId24" Type="http://schemas.openxmlformats.org/officeDocument/2006/relationships/tags" Target="../tags/tag230.xml"/><Relationship Id="rId23" Type="http://schemas.openxmlformats.org/officeDocument/2006/relationships/tags" Target="../tags/tag229.xml"/><Relationship Id="rId22" Type="http://schemas.openxmlformats.org/officeDocument/2006/relationships/tags" Target="../tags/tag228.xml"/><Relationship Id="rId21" Type="http://schemas.openxmlformats.org/officeDocument/2006/relationships/tags" Target="../tags/tag227.xml"/><Relationship Id="rId20" Type="http://schemas.openxmlformats.org/officeDocument/2006/relationships/tags" Target="../tags/tag226.xml"/><Relationship Id="rId2" Type="http://schemas.openxmlformats.org/officeDocument/2006/relationships/slideLayout" Target="../slideLayouts/slideLayout14.xml"/><Relationship Id="rId19" Type="http://schemas.openxmlformats.org/officeDocument/2006/relationships/tags" Target="../tags/tag225.xml"/><Relationship Id="rId18" Type="http://schemas.openxmlformats.org/officeDocument/2006/relationships/slideLayout" Target="../slideLayouts/slideLayout30.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defRPr>
            </a:lvl1pPr>
          </a:lstStyle>
          <a:p>
            <a:fld id="{49AE70B2-8BF9-45C0-BB95-33D1B9D3A854}" type="slidenum">
              <a:rPr lang="zh-CN" altLang="en-US" smtClean="0"/>
            </a:fld>
            <a:endParaRPr lang="zh-CN" altLang="en-US" dirty="0"/>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 noProof="1"/>
          </a:p>
        </p:txBody>
      </p:sp>
      <p:sp>
        <p:nvSpPr>
          <p:cNvPr id="8" name="KSO_TEMPLATE" hidden="1"/>
          <p:cNvSpPr/>
          <p:nvPr userDrawn="1">
            <p:custDataLst>
              <p:tags r:id="rId19"/>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675">
                <a:solidFill>
                  <a:schemeClr val="dk1">
                    <a:tint val="75000"/>
                    <a:lumMod val="85000"/>
                    <a:lumOff val="15000"/>
                  </a:schemeClr>
                </a:solidFill>
                <a:latin typeface="Arial" panose="020B0604020202020204" pitchFamily="34" charset="0"/>
                <a:ea typeface="汉仪铁线黑-65简"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675">
                <a:solidFill>
                  <a:schemeClr val="dk1">
                    <a:tint val="75000"/>
                    <a:lumMod val="85000"/>
                    <a:lumOff val="15000"/>
                  </a:schemeClr>
                </a:solidFill>
                <a:latin typeface="Arial" panose="020B0604020202020204" pitchFamily="34" charset="0"/>
                <a:ea typeface="汉仪铁线黑-65简"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675">
                <a:solidFill>
                  <a:schemeClr val="dk1">
                    <a:tint val="75000"/>
                    <a:lumMod val="85000"/>
                    <a:lumOff val="15000"/>
                  </a:schemeClr>
                </a:solidFill>
                <a:latin typeface="Arial" panose="020B0604020202020204" pitchFamily="34" charset="0"/>
                <a:ea typeface="汉仪铁线黑-65简" charset="0"/>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514350" rtl="0" eaLnBrk="1" fontAlgn="auto" latinLnBrk="0" hangingPunct="1">
        <a:lnSpc>
          <a:spcPct val="100000"/>
        </a:lnSpc>
        <a:spcBef>
          <a:spcPct val="0"/>
        </a:spcBef>
        <a:buNone/>
        <a:defRPr sz="1350" b="1" u="none" strike="noStrike" kern="1200" cap="none" spc="200" normalizeH="0">
          <a:solidFill>
            <a:schemeClr val="lt1"/>
          </a:solidFill>
          <a:uFillTx/>
          <a:latin typeface="Arial" panose="020B0604020202020204" pitchFamily="34" charset="0"/>
          <a:ea typeface="汉仪铁线黑-65简" charset="0"/>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Arial" panose="020B0604020202020204" pitchFamily="34" charset="0"/>
          <a:ea typeface="汉仪铁线黑-65简" charset="0"/>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lt1"/>
          </a:solidFill>
          <a:uFillTx/>
          <a:latin typeface="Arial" panose="020B0604020202020204" pitchFamily="34" charset="0"/>
          <a:ea typeface="汉仪铁线黑-65简" charset="0"/>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Arial" panose="020B0604020202020204" pitchFamily="34" charset="0"/>
          <a:ea typeface="汉仪铁线黑-65简" charset="0"/>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Arial" panose="020B0604020202020204" pitchFamily="34" charset="0"/>
          <a:ea typeface="汉仪铁线黑-65简" charset="0"/>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lt1"/>
          </a:solidFill>
          <a:uFillTx/>
          <a:latin typeface="Arial" panose="020B0604020202020204" pitchFamily="34" charset="0"/>
          <a:ea typeface="汉仪铁线黑-65简" charset="0"/>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image" Target="../media/image7.png"/><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image" Target="../media/image3.jpeg"/><Relationship Id="rId1" Type="http://schemas.openxmlformats.org/officeDocument/2006/relationships/tags" Target="../tags/tag27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79.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image" Target="../media/image3.jpeg"/><Relationship Id="rId1" Type="http://schemas.openxmlformats.org/officeDocument/2006/relationships/tags" Target="../tags/tag276.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image" Target="../media/image7.png"/><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image" Target="../media/image3.jpeg"/><Relationship Id="rId1" Type="http://schemas.openxmlformats.org/officeDocument/2006/relationships/tags" Target="../tags/tag280.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88.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image" Target="../media/image3.jpeg"/><Relationship Id="rId1" Type="http://schemas.openxmlformats.org/officeDocument/2006/relationships/tags" Target="../tags/tag285.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image" Target="../media/image7.png"/><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image" Target="../media/image3.jpeg"/><Relationship Id="rId1" Type="http://schemas.openxmlformats.org/officeDocument/2006/relationships/tags" Target="../tags/tag289.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97.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image" Target="../media/image3.jpeg"/><Relationship Id="rId1" Type="http://schemas.openxmlformats.org/officeDocument/2006/relationships/tags" Target="../tags/tag294.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image" Target="../media/image7.png"/><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image" Target="../media/image3.jpeg"/><Relationship Id="rId1" Type="http://schemas.openxmlformats.org/officeDocument/2006/relationships/tags" Target="../tags/tag298.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06.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image" Target="../media/image3.jpeg"/><Relationship Id="rId1" Type="http://schemas.openxmlformats.org/officeDocument/2006/relationships/tags" Target="../tags/tag303.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10.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image" Target="../media/image3.jpeg"/><Relationship Id="rId1" Type="http://schemas.openxmlformats.org/officeDocument/2006/relationships/tags" Target="../tags/tag30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14.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image" Target="../media/image3.jpeg"/><Relationship Id="rId1" Type="http://schemas.openxmlformats.org/officeDocument/2006/relationships/tags" Target="../tags/tag31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image" Target="../media/image7.png"/><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image" Target="../media/image3.jpeg"/><Relationship Id="rId1" Type="http://schemas.openxmlformats.org/officeDocument/2006/relationships/tags" Target="../tags/tag234.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18.xml"/><Relationship Id="rId5" Type="http://schemas.openxmlformats.org/officeDocument/2006/relationships/image" Target="../media/image7.png"/><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image" Target="../media/image3.jpeg"/><Relationship Id="rId1" Type="http://schemas.openxmlformats.org/officeDocument/2006/relationships/tags" Target="../tags/tag315.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22.xml"/><Relationship Id="rId6" Type="http://schemas.openxmlformats.org/officeDocument/2006/relationships/image" Target="../media/image25.png"/><Relationship Id="rId5" Type="http://schemas.openxmlformats.org/officeDocument/2006/relationships/image" Target="../media/image7.png"/><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image" Target="../media/image3.jpeg"/><Relationship Id="rId1" Type="http://schemas.openxmlformats.org/officeDocument/2006/relationships/tags" Target="../tags/tag319.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26.xml"/><Relationship Id="rId6" Type="http://schemas.openxmlformats.org/officeDocument/2006/relationships/image" Target="../media/image26.png"/><Relationship Id="rId5" Type="http://schemas.openxmlformats.org/officeDocument/2006/relationships/image" Target="../media/image7.png"/><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image" Target="../media/image3.jpeg"/><Relationship Id="rId1" Type="http://schemas.openxmlformats.org/officeDocument/2006/relationships/tags" Target="../tags/tag323.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30.xml"/><Relationship Id="rId5" Type="http://schemas.openxmlformats.org/officeDocument/2006/relationships/image" Target="../media/image7.png"/><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image" Target="../media/image3.jpeg"/><Relationship Id="rId1" Type="http://schemas.openxmlformats.org/officeDocument/2006/relationships/tags" Target="../tags/tag327.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34.xml"/><Relationship Id="rId5" Type="http://schemas.openxmlformats.org/officeDocument/2006/relationships/image" Target="../media/image7.png"/><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image" Target="../media/image3.jpeg"/><Relationship Id="rId1" Type="http://schemas.openxmlformats.org/officeDocument/2006/relationships/tags" Target="../tags/tag331.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image" Target="../media/image7.png"/><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image" Target="../media/image3.jpeg"/><Relationship Id="rId1" Type="http://schemas.openxmlformats.org/officeDocument/2006/relationships/tags" Target="../tags/tag33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image" Target="../media/image7.png"/><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image" Target="../media/image3.jpeg"/><Relationship Id="rId1" Type="http://schemas.openxmlformats.org/officeDocument/2006/relationships/tags" Target="../tags/tag23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image" Target="../media/image7.png"/><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image" Target="../media/image3.jpeg"/><Relationship Id="rId1" Type="http://schemas.openxmlformats.org/officeDocument/2006/relationships/tags" Target="../tags/tag24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5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image" Target="../media/image3.jpeg"/><Relationship Id="rId1" Type="http://schemas.openxmlformats.org/officeDocument/2006/relationships/tags" Target="../tags/tag249.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image" Target="../media/image7.png"/><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image" Target="../media/image3.jpeg"/><Relationship Id="rId1" Type="http://schemas.openxmlformats.org/officeDocument/2006/relationships/tags" Target="../tags/tag253.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61.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image" Target="../media/image3.jpeg"/><Relationship Id="rId1" Type="http://schemas.openxmlformats.org/officeDocument/2006/relationships/tags" Target="../tags/tag25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image" Target="../media/image7.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image" Target="../media/image3.jpeg"/><Relationship Id="rId1" Type="http://schemas.openxmlformats.org/officeDocument/2006/relationships/tags" Target="../tags/tag26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270.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image" Target="../media/image3.jpeg"/><Relationship Id="rId1" Type="http://schemas.openxmlformats.org/officeDocument/2006/relationships/tags" Target="../tags/tag2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p:nvPr>
            <p:ph type="body" idx="1"/>
            <p:custDataLst>
              <p:tags r:id="rId1"/>
            </p:custDataLst>
          </p:nvPr>
        </p:nvSpPr>
        <p:spPr>
          <a:xfrm>
            <a:off x="4627721" y="5214278"/>
            <a:ext cx="3899383" cy="766067"/>
          </a:xfrm>
        </p:spPr>
        <p:txBody>
          <a:bodyPr/>
          <a:p>
            <a:pPr marL="0" indent="-128270" algn="l">
              <a:lnSpc>
                <a:spcPct val="111000"/>
              </a:lnSpc>
              <a:spcBef>
                <a:spcPts val="0"/>
              </a:spcBef>
              <a:spcAft>
                <a:spcPts val="0"/>
              </a:spcAft>
              <a:buSzPct val="100000"/>
              <a:buNone/>
            </a:pPr>
            <a:r>
              <a:rPr lang="en-US" altLang="zh-CN" sz="1800" baseline="0">
                <a:solidFill>
                  <a:schemeClr val="lt1"/>
                </a:solidFill>
              </a:rPr>
              <a:t>Yuxuan Liu</a:t>
            </a:r>
            <a:endParaRPr lang="en-US" altLang="zh-CN" sz="1800" baseline="0">
              <a:solidFill>
                <a:schemeClr val="lt1"/>
              </a:solidFill>
            </a:endParaRPr>
          </a:p>
        </p:txBody>
      </p:sp>
      <p:sp>
        <p:nvSpPr>
          <p:cNvPr id="7" name="标题 6"/>
          <p:cNvSpPr/>
          <p:nvPr>
            <p:ph type="ctrTitle" idx="3"/>
            <p:custDataLst>
              <p:tags r:id="rId2"/>
            </p:custDataLst>
          </p:nvPr>
        </p:nvSpPr>
        <p:spPr>
          <a:xfrm>
            <a:off x="4627721" y="2259790"/>
            <a:ext cx="3899383" cy="2394585"/>
          </a:xfrm>
        </p:spPr>
        <p:txBody>
          <a:bodyPr>
            <a:normAutofit fontScale="90000"/>
          </a:bodyPr>
          <a:p>
            <a:pPr marL="0" indent="0" algn="l">
              <a:lnSpc>
                <a:spcPct val="92000"/>
              </a:lnSpc>
              <a:spcBef>
                <a:spcPts val="0"/>
              </a:spcBef>
              <a:spcAft>
                <a:spcPts val="0"/>
              </a:spcAft>
              <a:buSzPct val="100000"/>
              <a:buNone/>
            </a:pPr>
            <a:r>
              <a:rPr lang="en-US" altLang="zh-CN" sz="4500">
                <a:solidFill>
                  <a:schemeClr val="lt1"/>
                </a:solidFill>
                <a:sym typeface="+mn-ea"/>
              </a:rPr>
              <a:t>the difference of each state’s expenidture of infrastructure</a:t>
            </a:r>
            <a:endParaRPr lang="en-US" altLang="zh-CN" sz="4500">
              <a:solidFill>
                <a:schemeClr val="lt1"/>
              </a:solidFill>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9218" name="内容占位符 2"/>
          <p:cNvSpPr>
            <a:spLocks noGrp="1"/>
          </p:cNvSpPr>
          <p:nvPr>
            <p:ph idx="4294967295"/>
            <p:custDataLst>
              <p:tags r:id="rId6"/>
            </p:custDataLst>
          </p:nvPr>
        </p:nvSpPr>
        <p:spPr>
          <a:xfrm>
            <a:off x="0" y="1344930"/>
            <a:ext cx="9145270" cy="4781550"/>
          </a:xfrm>
          <a:noFill/>
          <a:ln w="9525">
            <a:noFill/>
          </a:ln>
        </p:spPr>
        <p:txBody>
          <a:bodyPr vert="horz" wrap="square" lIns="101600" tIns="0" rIns="82550" bIns="0" numCol="1" anchor="t" anchorCtr="0" compatLnSpc="1">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pc="0">
                <a:solidFill>
                  <a:schemeClr val="lt1"/>
                </a:solidFill>
                <a:latin typeface="汉仪铁线黑-65简" charset="0"/>
                <a:cs typeface="汉仪铁线黑-65简" charset="0"/>
                <a:sym typeface="宋体" panose="02010600030101010101" pitchFamily="2" charset="-122"/>
              </a:rPr>
              <a:t>these 2 regression is based on the different variables ,the First is Temperature  and r squared is 0.00002the second is  Precipitation(water level by the rain and snow) and r squared is 0.02,is bigger than temperature one </a:t>
            </a:r>
            <a:endParaRPr lang="en-US" altLang="zh-CN" spc="0">
              <a:solidFill>
                <a:schemeClr val="lt1"/>
              </a:solidFill>
              <a:latin typeface="汉仪铁线黑-65简" charset="0"/>
              <a:cs typeface="汉仪铁线黑-65简" charset="0"/>
              <a:sym typeface="宋体" panose="02010600030101010101" pitchFamily="2" charset="-122"/>
            </a:endParaRPr>
          </a:p>
          <a:p>
            <a:pPr lvl="0" algn="l">
              <a:buClrTx/>
              <a:buSzTx/>
              <a:buFontTx/>
            </a:pPr>
            <a:r>
              <a:rPr lang="en-US" altLang="zh-CN" spc="0">
                <a:solidFill>
                  <a:schemeClr val="lt1"/>
                </a:solidFill>
                <a:latin typeface="汉仪铁线黑-65简" charset="0"/>
                <a:cs typeface="汉仪铁线黑-65简" charset="0"/>
                <a:sym typeface="宋体" panose="02010600030101010101" pitchFamily="2" charset="-122"/>
              </a:rPr>
              <a:t>so </a:t>
            </a:r>
            <a:r>
              <a:rPr lang="en-US" altLang="zh-CN" spc="0">
                <a:solidFill>
                  <a:schemeClr val="lt1"/>
                </a:solidFill>
                <a:latin typeface="汉仪铁线黑-65简" charset="0"/>
                <a:cs typeface="汉仪铁线黑-65简" charset="0"/>
                <a:sym typeface="宋体" panose="02010600030101010101" pitchFamily="2" charset="-122"/>
              </a:rPr>
              <a:t>Precipitation</a:t>
            </a:r>
            <a:r>
              <a:rPr lang="en-US" altLang="zh-CN" spc="0">
                <a:solidFill>
                  <a:schemeClr val="lt1"/>
                </a:solidFill>
                <a:latin typeface="汉仪铁线黑-65简" charset="0"/>
                <a:cs typeface="汉仪铁线黑-65简" charset="0"/>
                <a:sym typeface="宋体" panose="02010600030101010101" pitchFamily="2" charset="-122"/>
              </a:rPr>
              <a:t>is a better variable than </a:t>
            </a:r>
            <a:r>
              <a:rPr lang="en-US" altLang="zh-CN" spc="0">
                <a:solidFill>
                  <a:schemeClr val="lt1"/>
                </a:solidFill>
                <a:latin typeface="汉仪铁线黑-65简" charset="0"/>
                <a:cs typeface="汉仪铁线黑-65简" charset="0"/>
                <a:sym typeface="宋体" panose="02010600030101010101" pitchFamily="2" charset="-122"/>
              </a:rPr>
              <a:t>Temperature </a:t>
            </a:r>
            <a:r>
              <a:rPr lang="en-US" altLang="zh-CN" spc="0">
                <a:solidFill>
                  <a:schemeClr val="lt1"/>
                </a:solidFill>
                <a:latin typeface="汉仪铁线黑-65简" charset="0"/>
                <a:cs typeface="汉仪铁线黑-65简" charset="0"/>
                <a:sym typeface="宋体" panose="02010600030101010101" pitchFamily="2" charset="-122"/>
              </a:rPr>
              <a:t> to represent Weather</a:t>
            </a:r>
            <a:endParaRPr lang="en-US" altLang="zh-CN" spc="0">
              <a:solidFill>
                <a:schemeClr val="lt1"/>
              </a:solidFill>
              <a:latin typeface="汉仪铁线黑-65简" charset="0"/>
              <a:cs typeface="汉仪铁线黑-65简" charset="0"/>
              <a:sym typeface="宋体" panose="02010600030101010101" pitchFamily="2" charset="-122"/>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15">
                <a:solidFill>
                  <a:schemeClr val="lt1"/>
                </a:solidFill>
                <a:latin typeface="汉仪铁线黑-65简" charset="0"/>
                <a:cs typeface="汉仪铁线黑-65简" charset="0"/>
                <a:sym typeface="汉仪铁线黑-65简" charset="0"/>
              </a:rPr>
              <a:t>R</a:t>
            </a:r>
            <a:endParaRPr lang="en-US" altLang="zh-CN"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10241"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Simple regression 4</a:t>
            </a:r>
            <a:br>
              <a:rPr lang="en-US" altLang="zh-CN" spc="0">
                <a:solidFill>
                  <a:schemeClr val="lt1"/>
                </a:solidFill>
                <a:latin typeface="汉仪菱心体简" charset="0"/>
                <a:cs typeface="汉仪菱心体简" charset="0"/>
                <a:sym typeface="+mn-ea"/>
              </a:rPr>
            </a:br>
            <a:endParaRPr lang="en-US" altLang="zh-CN" spc="0">
              <a:solidFill>
                <a:schemeClr val="lt1"/>
              </a:solidFill>
              <a:latin typeface="汉仪菱心体简" charset="0"/>
              <a:cs typeface="汉仪菱心体简" charset="0"/>
              <a:sym typeface="+mn-ea"/>
            </a:endParaRPr>
          </a:p>
        </p:txBody>
      </p:sp>
      <p:sp>
        <p:nvSpPr>
          <p:cNvPr id="7" name="文本框 6"/>
          <p:cNvSpPr txBox="1"/>
          <p:nvPr/>
        </p:nvSpPr>
        <p:spPr>
          <a:xfrm>
            <a:off x="2440305" y="5202555"/>
            <a:ext cx="3571875" cy="645160"/>
          </a:xfrm>
          <a:prstGeom prst="rect">
            <a:avLst/>
          </a:prstGeom>
          <a:noFill/>
        </p:spPr>
        <p:txBody>
          <a:bodyPr wrap="square" rtlCol="0">
            <a:spAutoFit/>
          </a:bodyPr>
          <a:p>
            <a:r>
              <a:rPr lang="en-US" altLang="zh-CN"/>
              <a:t>R squared = 0.1787683627998019</a:t>
            </a:r>
            <a:endParaRPr lang="en-US" altLang="zh-CN"/>
          </a:p>
        </p:txBody>
      </p:sp>
      <p:pic>
        <p:nvPicPr>
          <p:cNvPr id="9" name="图片 8" descr="download (12)"/>
          <p:cNvPicPr>
            <a:picLocks noChangeAspect="1"/>
          </p:cNvPicPr>
          <p:nvPr/>
        </p:nvPicPr>
        <p:blipFill>
          <a:blip r:embed="rId6"/>
          <a:stretch>
            <a:fillRect/>
          </a:stretch>
        </p:blipFill>
        <p:spPr>
          <a:xfrm>
            <a:off x="1763395" y="1340485"/>
            <a:ext cx="5872480" cy="4144645"/>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3"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4" name="图片 3"/>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11266" name="内容占位符 2"/>
          <p:cNvSpPr>
            <a:spLocks noGrp="1"/>
          </p:cNvSpPr>
          <p:nvPr>
            <p:ph idx="4294967295"/>
            <p:custDataLst>
              <p:tags r:id="rId6"/>
            </p:custDataLst>
          </p:nvPr>
        </p:nvSpPr>
        <p:spPr>
          <a:xfrm>
            <a:off x="0" y="1600200"/>
            <a:ext cx="9124950" cy="4526280"/>
          </a:xfrm>
          <a:noFill/>
          <a:ln w="9525">
            <a:noFill/>
          </a:ln>
        </p:spPr>
        <p:txBody>
          <a:bodyPr anchor="t" anchorCtr="0">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a:solidFill>
                  <a:schemeClr val="lt1"/>
                </a:solidFill>
                <a:latin typeface="汉仪铁线黑-65简" charset="0"/>
                <a:cs typeface="汉仪铁线黑-65简" charset="0"/>
                <a:sym typeface="+mn-ea"/>
              </a:rPr>
              <a:t>In this regression, we put the Income with Precipitation into the function,then the r squared is about 0.2,but the shape of the scatter is not very close the idel line plot</a:t>
            </a:r>
            <a:endParaRPr lang="en-US" altLang="zh-CN">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10241"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Simple regression 5</a:t>
            </a:r>
            <a:br>
              <a:rPr lang="en-US" altLang="zh-CN" spc="0">
                <a:solidFill>
                  <a:schemeClr val="lt1"/>
                </a:solidFill>
                <a:latin typeface="汉仪菱心体简" charset="0"/>
                <a:cs typeface="汉仪菱心体简" charset="0"/>
                <a:sym typeface="+mn-ea"/>
              </a:rPr>
            </a:br>
            <a:endParaRPr lang="en-US" altLang="zh-CN" spc="0">
              <a:solidFill>
                <a:schemeClr val="lt1"/>
              </a:solidFill>
              <a:latin typeface="汉仪菱心体简" charset="0"/>
              <a:cs typeface="汉仪菱心体简" charset="0"/>
              <a:sym typeface="+mn-ea"/>
            </a:endParaRPr>
          </a:p>
        </p:txBody>
      </p:sp>
      <p:sp>
        <p:nvSpPr>
          <p:cNvPr id="6" name="文本框 5"/>
          <p:cNvSpPr txBox="1"/>
          <p:nvPr/>
        </p:nvSpPr>
        <p:spPr>
          <a:xfrm>
            <a:off x="2770505" y="5228590"/>
            <a:ext cx="2737485" cy="368300"/>
          </a:xfrm>
          <a:prstGeom prst="rect">
            <a:avLst/>
          </a:prstGeom>
          <a:noFill/>
        </p:spPr>
        <p:txBody>
          <a:bodyPr wrap="square" rtlCol="0">
            <a:spAutoFit/>
          </a:bodyPr>
          <a:p>
            <a:endParaRPr lang="zh-CN" altLang="en-US"/>
          </a:p>
        </p:txBody>
      </p:sp>
      <p:sp>
        <p:nvSpPr>
          <p:cNvPr id="8" name="文本框 7"/>
          <p:cNvSpPr txBox="1"/>
          <p:nvPr/>
        </p:nvSpPr>
        <p:spPr>
          <a:xfrm>
            <a:off x="3489960" y="5451475"/>
            <a:ext cx="2809875" cy="645160"/>
          </a:xfrm>
          <a:prstGeom prst="rect">
            <a:avLst/>
          </a:prstGeom>
          <a:noFill/>
        </p:spPr>
        <p:txBody>
          <a:bodyPr wrap="square" rtlCol="0">
            <a:spAutoFit/>
          </a:bodyPr>
          <a:p>
            <a:r>
              <a:rPr lang="en-US" altLang="zh-CN"/>
              <a:t>R squared = 0.5635816910768189</a:t>
            </a:r>
            <a:endParaRPr lang="en-US" altLang="zh-CN"/>
          </a:p>
        </p:txBody>
      </p:sp>
      <p:pic>
        <p:nvPicPr>
          <p:cNvPr id="9" name="图片 8" descr="download (13)"/>
          <p:cNvPicPr>
            <a:picLocks noChangeAspect="1"/>
          </p:cNvPicPr>
          <p:nvPr/>
        </p:nvPicPr>
        <p:blipFill>
          <a:blip r:embed="rId6"/>
          <a:stretch>
            <a:fillRect/>
          </a:stretch>
        </p:blipFill>
        <p:spPr>
          <a:xfrm>
            <a:off x="1475740" y="1484630"/>
            <a:ext cx="6688455" cy="354330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3"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4" name="图片 3"/>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11266" name="内容占位符 2"/>
          <p:cNvSpPr>
            <a:spLocks noGrp="1"/>
          </p:cNvSpPr>
          <p:nvPr>
            <p:ph idx="4294967295"/>
            <p:custDataLst>
              <p:tags r:id="rId6"/>
            </p:custDataLst>
          </p:nvPr>
        </p:nvSpPr>
        <p:spPr>
          <a:xfrm>
            <a:off x="0" y="1600200"/>
            <a:ext cx="8229600" cy="4526280"/>
          </a:xfrm>
          <a:noFill/>
          <a:ln w="9525">
            <a:noFill/>
          </a:ln>
        </p:spPr>
        <p:txBody>
          <a:bodyPr anchor="t" anchorCtr="0">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a:solidFill>
                  <a:schemeClr val="lt1"/>
                </a:solidFill>
                <a:latin typeface="汉仪铁线黑-65简" charset="0"/>
                <a:cs typeface="汉仪铁线黑-65简" charset="0"/>
                <a:sym typeface="+mn-ea"/>
              </a:rPr>
              <a:t>In this regression,I use the popualtion density(population/size),the income and temperature</a:t>
            </a:r>
            <a:endParaRPr lang="en-US" altLang="zh-CN">
              <a:solidFill>
                <a:schemeClr val="lt1"/>
              </a:solidFill>
              <a:latin typeface="汉仪铁线黑-65简" charset="0"/>
              <a:cs typeface="汉仪铁线黑-65简" charset="0"/>
              <a:sym typeface="+mn-ea"/>
            </a:endParaRPr>
          </a:p>
          <a:p>
            <a:pPr lvl="0" algn="l">
              <a:buClrTx/>
              <a:buSzTx/>
              <a:buFontTx/>
            </a:pPr>
            <a:r>
              <a:rPr lang="en-US" altLang="zh-CN">
                <a:solidFill>
                  <a:schemeClr val="lt1"/>
                </a:solidFill>
                <a:latin typeface="汉仪铁线黑-65简" charset="0"/>
                <a:cs typeface="汉仪铁线黑-65简" charset="0"/>
                <a:sym typeface="+mn-ea"/>
              </a:rPr>
              <a:t>the R squared is 0.56 ,is very strong,we can clearly find that the plot have obvisoulsy trend  and similar to the idel line </a:t>
            </a:r>
            <a:endParaRPr lang="en-US" altLang="zh-CN">
              <a:solidFill>
                <a:schemeClr val="lt1"/>
              </a:solidFill>
              <a:latin typeface="汉仪铁线黑-65简" charset="0"/>
              <a:cs typeface="汉仪铁线黑-65简" charset="0"/>
              <a:sym typeface="+mn-ea"/>
            </a:endParaRPr>
          </a:p>
          <a:p>
            <a:pPr lvl="0" algn="l">
              <a:buClrTx/>
              <a:buSzTx/>
              <a:buFontTx/>
            </a:pPr>
            <a:endParaRPr lang="en-US" altLang="zh-CN">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5"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10241"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final model</a:t>
            </a:r>
            <a:endParaRPr lang="en-US" altLang="zh-CN" spc="0">
              <a:solidFill>
                <a:schemeClr val="lt1"/>
              </a:solidFill>
              <a:latin typeface="汉仪菱心体简" charset="0"/>
              <a:cs typeface="汉仪菱心体简" charset="0"/>
              <a:sym typeface="+mn-ea"/>
            </a:endParaRPr>
          </a:p>
        </p:txBody>
      </p:sp>
      <p:pic>
        <p:nvPicPr>
          <p:cNvPr id="6" name="图片 5" descr="download (1)"/>
          <p:cNvPicPr>
            <a:picLocks noChangeAspect="1"/>
          </p:cNvPicPr>
          <p:nvPr/>
        </p:nvPicPr>
        <p:blipFill>
          <a:blip r:embed="rId6"/>
          <a:stretch>
            <a:fillRect/>
          </a:stretch>
        </p:blipFill>
        <p:spPr>
          <a:xfrm>
            <a:off x="2195195" y="1268095"/>
            <a:ext cx="4197350" cy="4046220"/>
          </a:xfrm>
          <a:prstGeom prst="rect">
            <a:avLst/>
          </a:prstGeom>
        </p:spPr>
      </p:pic>
      <p:sp>
        <p:nvSpPr>
          <p:cNvPr id="7" name="文本框 6"/>
          <p:cNvSpPr txBox="1"/>
          <p:nvPr/>
        </p:nvSpPr>
        <p:spPr>
          <a:xfrm>
            <a:off x="2965450" y="5514975"/>
            <a:ext cx="3190240" cy="645160"/>
          </a:xfrm>
          <a:prstGeom prst="rect">
            <a:avLst/>
          </a:prstGeom>
          <a:noFill/>
        </p:spPr>
        <p:txBody>
          <a:bodyPr wrap="square" rtlCol="0">
            <a:spAutoFit/>
          </a:bodyPr>
          <a:p>
            <a:r>
              <a:rPr lang="en-US" altLang="zh-CN"/>
              <a:t>r squared =0.5519590704744184</a:t>
            </a:r>
            <a:endParaRPr lang="en-US" altLang="zh-CN"/>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11266" name="内容占位符 2"/>
          <p:cNvSpPr>
            <a:spLocks noGrp="1"/>
          </p:cNvSpPr>
          <p:nvPr>
            <p:ph idx="4294967295"/>
            <p:custDataLst>
              <p:tags r:id="rId6"/>
            </p:custDataLst>
          </p:nvPr>
        </p:nvSpPr>
        <p:spPr>
          <a:xfrm>
            <a:off x="0" y="1240790"/>
            <a:ext cx="9041765" cy="4885690"/>
          </a:xfrm>
          <a:noFill/>
          <a:ln w="9525">
            <a:noFill/>
          </a:ln>
        </p:spPr>
        <p:txBody>
          <a:bodyPr vert="horz" wrap="square" lIns="101600" tIns="0" rIns="82550" bIns="0" numCol="1" anchor="t" anchorCtr="0" compatLnSpc="1">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pc="0">
                <a:solidFill>
                  <a:schemeClr val="lt1"/>
                </a:solidFill>
                <a:latin typeface="汉仪铁线黑-65简" charset="0"/>
                <a:cs typeface="汉仪铁线黑-65简" charset="0"/>
                <a:sym typeface="+mn-ea"/>
              </a:rPr>
              <a:t>In this regression,I add the Political score as a new variable in regression,the r squared is </a:t>
            </a:r>
            <a:r>
              <a:rPr lang="en-US" altLang="zh-CN">
                <a:sym typeface="+mn-ea"/>
              </a:rPr>
              <a:t>0.5519590704744184</a:t>
            </a:r>
            <a:endParaRPr lang="en-US" altLang="zh-CN" spc="0">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文本框 1"/>
          <p:cNvSpPr txBox="1"/>
          <p:nvPr/>
        </p:nvSpPr>
        <p:spPr>
          <a:xfrm>
            <a:off x="1979295" y="476250"/>
            <a:ext cx="5145405" cy="519430"/>
          </a:xfrm>
          <a:prstGeom prst="rect">
            <a:avLst/>
          </a:prstGeom>
          <a:noFill/>
        </p:spPr>
        <p:txBody>
          <a:bodyPr wrap="square" rtlCol="0">
            <a:noAutofit/>
          </a:bodyPr>
          <a:p>
            <a:r>
              <a:rPr lang="en-US" altLang="zh-CN" sz="3200">
                <a:latin typeface="Times New Roman" panose="02020603050405020304" charset="0"/>
                <a:cs typeface="Times New Roman" panose="02020603050405020304" charset="0"/>
              </a:rPr>
              <a:t>Test Regression</a:t>
            </a:r>
            <a:r>
              <a:rPr lang="en-US" altLang="zh-CN"/>
              <a:t> </a:t>
            </a:r>
            <a:endParaRPr lang="en-US" altLang="zh-CN"/>
          </a:p>
        </p:txBody>
      </p:sp>
      <p:sp>
        <p:nvSpPr>
          <p:cNvPr id="8" name="文本框 7"/>
          <p:cNvSpPr txBox="1"/>
          <p:nvPr/>
        </p:nvSpPr>
        <p:spPr>
          <a:xfrm>
            <a:off x="2412365" y="5260340"/>
            <a:ext cx="3959860" cy="368300"/>
          </a:xfrm>
          <a:prstGeom prst="rect">
            <a:avLst/>
          </a:prstGeom>
          <a:noFill/>
        </p:spPr>
        <p:txBody>
          <a:bodyPr wrap="square" rtlCol="0">
            <a:spAutoFit/>
          </a:bodyPr>
          <a:p>
            <a:r>
              <a:rPr lang="en-US" altLang="zh-CN"/>
              <a:t>R squared = -0.06521943906510286</a:t>
            </a:r>
            <a:endParaRPr lang="en-US" altLang="zh-CN"/>
          </a:p>
        </p:txBody>
      </p:sp>
      <p:pic>
        <p:nvPicPr>
          <p:cNvPr id="10" name="图片 9" descr="download (14)"/>
          <p:cNvPicPr>
            <a:picLocks noChangeAspect="1"/>
          </p:cNvPicPr>
          <p:nvPr/>
        </p:nvPicPr>
        <p:blipFill>
          <a:blip r:embed="rId6"/>
          <a:stretch>
            <a:fillRect/>
          </a:stretch>
        </p:blipFill>
        <p:spPr>
          <a:xfrm>
            <a:off x="1764030" y="1344930"/>
            <a:ext cx="5023485" cy="3394075"/>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文本框 1"/>
          <p:cNvSpPr txBox="1"/>
          <p:nvPr/>
        </p:nvSpPr>
        <p:spPr>
          <a:xfrm>
            <a:off x="2994660" y="5012690"/>
            <a:ext cx="3158490" cy="645160"/>
          </a:xfrm>
          <a:prstGeom prst="rect">
            <a:avLst/>
          </a:prstGeom>
          <a:noFill/>
        </p:spPr>
        <p:txBody>
          <a:bodyPr wrap="square" rtlCol="0">
            <a:spAutoFit/>
          </a:bodyPr>
          <a:p>
            <a:r>
              <a:rPr lang="en-US" altLang="zh-CN"/>
              <a:t>R suqared =</a:t>
            </a:r>
            <a:endParaRPr lang="en-US" altLang="zh-CN"/>
          </a:p>
          <a:p>
            <a:r>
              <a:rPr lang="en-US" altLang="zh-CN"/>
              <a:t>0.06356640654083567</a:t>
            </a:r>
            <a:endParaRPr lang="en-US" altLang="zh-CN"/>
          </a:p>
        </p:txBody>
      </p:sp>
      <p:pic>
        <p:nvPicPr>
          <p:cNvPr id="6" name="图片 5" descr="download (15)"/>
          <p:cNvPicPr>
            <a:picLocks noChangeAspect="1"/>
          </p:cNvPicPr>
          <p:nvPr/>
        </p:nvPicPr>
        <p:blipFill>
          <a:blip r:embed="rId6"/>
          <a:stretch>
            <a:fillRect/>
          </a:stretch>
        </p:blipFill>
        <p:spPr>
          <a:xfrm>
            <a:off x="323850" y="980440"/>
            <a:ext cx="7816850" cy="400177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pic>
        <p:nvPicPr>
          <p:cNvPr id="2" name="图片 1" descr="download (4)"/>
          <p:cNvPicPr>
            <a:picLocks noChangeAspect="1"/>
          </p:cNvPicPr>
          <p:nvPr/>
        </p:nvPicPr>
        <p:blipFill>
          <a:blip r:embed="rId6"/>
          <a:stretch>
            <a:fillRect/>
          </a:stretch>
        </p:blipFill>
        <p:spPr>
          <a:xfrm>
            <a:off x="2051685" y="1196340"/>
            <a:ext cx="4208145" cy="4047490"/>
          </a:xfrm>
          <a:prstGeom prst="rect">
            <a:avLst/>
          </a:prstGeom>
        </p:spPr>
      </p:pic>
      <p:sp>
        <p:nvSpPr>
          <p:cNvPr id="6" name="文本框 5"/>
          <p:cNvSpPr txBox="1"/>
          <p:nvPr/>
        </p:nvSpPr>
        <p:spPr>
          <a:xfrm>
            <a:off x="2555240" y="5243830"/>
            <a:ext cx="3620135" cy="645160"/>
          </a:xfrm>
          <a:prstGeom prst="rect">
            <a:avLst/>
          </a:prstGeom>
          <a:noFill/>
        </p:spPr>
        <p:txBody>
          <a:bodyPr wrap="square" rtlCol="0">
            <a:spAutoFit/>
          </a:bodyPr>
          <a:p>
            <a:r>
              <a:rPr lang="en-US" altLang="zh-CN"/>
              <a:t>R squared =</a:t>
            </a:r>
            <a:endParaRPr lang="en-US" altLang="zh-CN"/>
          </a:p>
          <a:p>
            <a:r>
              <a:rPr lang="en-US" altLang="zh-CN"/>
              <a:t>0.23970698294275372</a:t>
            </a:r>
            <a:endParaRPr lang="en-US" altLang="zh-CN"/>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3"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4" name="图片 3"/>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3073" name="标题 1"/>
          <p:cNvSpPr>
            <a:spLocks noGrp="1"/>
          </p:cNvSpPr>
          <p:nvPr>
            <p:ph type="title" idx="4294967295"/>
          </p:nvPr>
        </p:nvSpPr>
        <p:spPr>
          <a:xfrm>
            <a:off x="0" y="274955"/>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a:solidFill>
                  <a:schemeClr val="lt1"/>
                </a:solidFill>
                <a:latin typeface="汉仪菱心体简" charset="0"/>
                <a:cs typeface="汉仪菱心体简" charset="0"/>
                <a:sym typeface="+mn-ea"/>
              </a:rPr>
              <a:t>Abstract</a:t>
            </a:r>
            <a:endParaRPr lang="en-US" altLang="zh-CN">
              <a:solidFill>
                <a:schemeClr val="lt1"/>
              </a:solidFill>
              <a:latin typeface="汉仪菱心体简" charset="0"/>
              <a:cs typeface="汉仪菱心体简" charset="0"/>
              <a:sym typeface="+mn-ea"/>
            </a:endParaRPr>
          </a:p>
        </p:txBody>
      </p:sp>
      <p:sp>
        <p:nvSpPr>
          <p:cNvPr id="3074" name="内容占位符 2"/>
          <p:cNvSpPr>
            <a:spLocks noGrp="1"/>
          </p:cNvSpPr>
          <p:nvPr>
            <p:ph idx="4294967295"/>
            <p:custDataLst>
              <p:tags r:id="rId6"/>
            </p:custDataLst>
          </p:nvPr>
        </p:nvSpPr>
        <p:spPr>
          <a:xfrm>
            <a:off x="0" y="1600200"/>
            <a:ext cx="8229600" cy="4526280"/>
          </a:xfrm>
          <a:noFill/>
          <a:ln w="9525">
            <a:noFill/>
          </a:ln>
        </p:spPr>
        <p:txBody>
          <a:bodyPr anchor="t" anchorCtr="0">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a:solidFill>
                  <a:schemeClr val="lt1"/>
                </a:solidFill>
                <a:latin typeface="汉仪铁线黑-65简" charset="0"/>
                <a:cs typeface="汉仪铁线黑-65简" charset="0"/>
                <a:sym typeface="+mn-ea"/>
              </a:rPr>
              <a:t>This is a research about what variable will influence the expenidture of infrastructure of each state</a:t>
            </a:r>
            <a:endParaRPr lang="en-US" altLang="zh-CN">
              <a:solidFill>
                <a:schemeClr val="lt1"/>
              </a:solidFill>
              <a:latin typeface="汉仪铁线黑-65简" charset="0"/>
              <a:cs typeface="汉仪铁线黑-65简" charset="0"/>
              <a:sym typeface="+mn-ea"/>
            </a:endParaRPr>
          </a:p>
          <a:p>
            <a:pPr lvl="0" algn="l">
              <a:buClrTx/>
              <a:buSzTx/>
              <a:buFontTx/>
            </a:pPr>
            <a:endParaRPr lang="en-US" altLang="zh-CN">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6" name="文本框 5"/>
          <p:cNvSpPr txBox="1"/>
          <p:nvPr/>
        </p:nvSpPr>
        <p:spPr>
          <a:xfrm>
            <a:off x="611505" y="1484630"/>
            <a:ext cx="7931150" cy="4028440"/>
          </a:xfrm>
          <a:prstGeom prst="rect">
            <a:avLst/>
          </a:prstGeom>
          <a:noFill/>
        </p:spPr>
        <p:txBody>
          <a:bodyPr wrap="square" rtlCol="0">
            <a:noAutofit/>
          </a:bodyPr>
          <a:p>
            <a:r>
              <a:rPr lang="en-US" altLang="zh-CN"/>
              <a:t>from the test regression  we can find ,that the test R _squared is not as big as the train one ,I think this is because we don’t have enough data to train the model, if we increase the train number,the r squared of test should increase</a:t>
            </a:r>
            <a:endParaRPr lang="en-US" altLang="zh-CN"/>
          </a:p>
          <a:p>
            <a:endParaRPr lang="en-US" altLang="zh-CN"/>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67083" y="1340801"/>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2" name="文本框 1"/>
          <p:cNvSpPr txBox="1"/>
          <p:nvPr/>
        </p:nvSpPr>
        <p:spPr>
          <a:xfrm>
            <a:off x="1422400" y="4004945"/>
            <a:ext cx="6358890" cy="1198880"/>
          </a:xfrm>
          <a:prstGeom prst="rect">
            <a:avLst/>
          </a:prstGeom>
          <a:noFill/>
        </p:spPr>
        <p:txBody>
          <a:bodyPr wrap="square" rtlCol="0">
            <a:spAutoFit/>
          </a:bodyPr>
          <a:p>
            <a:r>
              <a:rPr lang="en-US" altLang="zh-CN"/>
              <a:t>this table show the parameter of each variable in train data frame and test data frame.The weired thing is in train data the temperature is positive with capitaloutlay,but in test data it become negaitve.</a:t>
            </a:r>
            <a:endParaRPr lang="en-US" altLang="zh-CN"/>
          </a:p>
        </p:txBody>
      </p:sp>
      <p:sp>
        <p:nvSpPr>
          <p:cNvPr id="9" name="文本框 8"/>
          <p:cNvSpPr txBox="1"/>
          <p:nvPr/>
        </p:nvSpPr>
        <p:spPr>
          <a:xfrm>
            <a:off x="1619250" y="2831465"/>
            <a:ext cx="6247765" cy="922020"/>
          </a:xfrm>
          <a:prstGeom prst="rect">
            <a:avLst/>
          </a:prstGeom>
          <a:noFill/>
        </p:spPr>
        <p:txBody>
          <a:bodyPr wrap="square" rtlCol="0">
            <a:spAutoFit/>
          </a:bodyPr>
          <a:p>
            <a:r>
              <a:rPr lang="en-US" altLang="zh-CN"/>
              <a:t>Second table show the RMSE of test data and train data,</a:t>
            </a:r>
            <a:r>
              <a:rPr lang="en-US" altLang="zh-CN">
                <a:sym typeface="+mn-ea"/>
              </a:rPr>
              <a:t> we can find that the RMSE prove that as the predictor increase the model is better fit to the idel line</a:t>
            </a:r>
            <a:endParaRPr lang="en-US" altLang="zh-CN"/>
          </a:p>
        </p:txBody>
      </p:sp>
      <p:pic>
        <p:nvPicPr>
          <p:cNvPr id="10" name="图片 9"/>
          <p:cNvPicPr>
            <a:picLocks noChangeAspect="1"/>
          </p:cNvPicPr>
          <p:nvPr/>
        </p:nvPicPr>
        <p:blipFill>
          <a:blip r:embed="rId6"/>
          <a:stretch>
            <a:fillRect/>
          </a:stretch>
        </p:blipFill>
        <p:spPr>
          <a:xfrm>
            <a:off x="251460" y="764540"/>
            <a:ext cx="8763000" cy="2066925"/>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6" name="文本框 5"/>
          <p:cNvSpPr txBox="1"/>
          <p:nvPr/>
        </p:nvSpPr>
        <p:spPr>
          <a:xfrm>
            <a:off x="589280" y="1508760"/>
            <a:ext cx="7931150" cy="4028440"/>
          </a:xfrm>
          <a:prstGeom prst="rect">
            <a:avLst/>
          </a:prstGeom>
          <a:noFill/>
        </p:spPr>
        <p:txBody>
          <a:bodyPr wrap="square" rtlCol="0">
            <a:noAutofit/>
          </a:bodyPr>
          <a:p>
            <a:endParaRPr lang="en-US" altLang="zh-CN"/>
          </a:p>
        </p:txBody>
      </p:sp>
      <p:pic>
        <p:nvPicPr>
          <p:cNvPr id="2" name="图片 1" descr="download (5)"/>
          <p:cNvPicPr>
            <a:picLocks noChangeAspect="1"/>
          </p:cNvPicPr>
          <p:nvPr/>
        </p:nvPicPr>
        <p:blipFill>
          <a:blip r:embed="rId6"/>
          <a:stretch>
            <a:fillRect/>
          </a:stretch>
        </p:blipFill>
        <p:spPr>
          <a:xfrm>
            <a:off x="2195195" y="1619250"/>
            <a:ext cx="3879850" cy="3618865"/>
          </a:xfrm>
          <a:prstGeom prst="rect">
            <a:avLst/>
          </a:prstGeom>
        </p:spPr>
      </p:pic>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6" name="文本框 5"/>
          <p:cNvSpPr txBox="1"/>
          <p:nvPr/>
        </p:nvSpPr>
        <p:spPr>
          <a:xfrm>
            <a:off x="589280" y="1508760"/>
            <a:ext cx="7931150" cy="4028440"/>
          </a:xfrm>
          <a:prstGeom prst="rect">
            <a:avLst/>
          </a:prstGeom>
          <a:noFill/>
        </p:spPr>
        <p:txBody>
          <a:bodyPr wrap="square" rtlCol="0">
            <a:noAutofit/>
          </a:bodyPr>
          <a:p>
            <a:r>
              <a:rPr lang="en-US" altLang="zh-CN"/>
              <a:t>this is the boxplot show the residual of train data,as we can see that as  the increase of the predictor number ,the  residula’s range decrease and the outliner is disappear,that mean our model  can explain more about the exact data of capital outlay</a:t>
            </a:r>
            <a:endParaRPr lang="en-US" altLang="zh-CN"/>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6" name="文本框 5"/>
          <p:cNvSpPr txBox="1"/>
          <p:nvPr/>
        </p:nvSpPr>
        <p:spPr>
          <a:xfrm>
            <a:off x="589280" y="1508760"/>
            <a:ext cx="7931150" cy="4028440"/>
          </a:xfrm>
          <a:prstGeom prst="rect">
            <a:avLst/>
          </a:prstGeom>
          <a:noFill/>
        </p:spPr>
        <p:txBody>
          <a:bodyPr wrap="square" rtlCol="0">
            <a:noAutofit/>
          </a:bodyPr>
          <a:p>
            <a:r>
              <a:rPr lang="en-US" altLang="zh-CN"/>
              <a:t>the  test  and train r squared have big difference ,may cause by not enough data in the train dataset</a:t>
            </a:r>
            <a:endParaRPr lang="en-US" altLang="zh-CN"/>
          </a:p>
          <a:p>
            <a:r>
              <a:rPr lang="en-US" altLang="zh-CN"/>
              <a:t>the parameter of temperature is changed from positive to negative</a:t>
            </a:r>
            <a:endParaRPr lang="en-US" altLang="zh-CN"/>
          </a:p>
          <a:p>
            <a:r>
              <a:rPr lang="en-US" altLang="zh-CN"/>
              <a:t>So i think the data may have some problem or the code I used to split the train data and test data have problem.</a:t>
            </a:r>
            <a:endParaRPr lang="en-US" altLang="zh-CN"/>
          </a:p>
        </p:txBody>
      </p:sp>
      <p:sp>
        <p:nvSpPr>
          <p:cNvPr id="2" name="文本框 1"/>
          <p:cNvSpPr txBox="1"/>
          <p:nvPr/>
        </p:nvSpPr>
        <p:spPr>
          <a:xfrm>
            <a:off x="2416175" y="438150"/>
            <a:ext cx="4171950" cy="368300"/>
          </a:xfrm>
          <a:prstGeom prst="rect">
            <a:avLst/>
          </a:prstGeom>
          <a:noFill/>
        </p:spPr>
        <p:txBody>
          <a:bodyPr wrap="square" rtlCol="0">
            <a:spAutoFit/>
          </a:bodyPr>
          <a:p>
            <a:r>
              <a:rPr lang="en-US" altLang="zh-CN"/>
              <a:t>Problems</a:t>
            </a:r>
            <a:endParaRPr lang="en-US" altLang="zh-CN"/>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2"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3"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4" name="图片 3"/>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3073" name="标题 1"/>
          <p:cNvSpPr>
            <a:spLocks noGrp="1"/>
          </p:cNvSpPr>
          <p:nvPr>
            <p:ph type="title" idx="4294967295"/>
          </p:nvPr>
        </p:nvSpPr>
        <p:spPr>
          <a:xfrm>
            <a:off x="0" y="274955"/>
            <a:ext cx="8229600" cy="1143000"/>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a:solidFill>
                  <a:schemeClr val="lt1"/>
                </a:solidFill>
                <a:latin typeface="汉仪菱心体简" charset="0"/>
                <a:cs typeface="汉仪菱心体简" charset="0"/>
                <a:sym typeface="+mn-ea"/>
              </a:rPr>
              <a:t>Result</a:t>
            </a:r>
            <a:endParaRPr lang="en-US" altLang="zh-CN">
              <a:solidFill>
                <a:schemeClr val="lt1"/>
              </a:solidFill>
              <a:latin typeface="汉仪菱心体简" charset="0"/>
              <a:cs typeface="汉仪菱心体简" charset="0"/>
              <a:sym typeface="+mn-ea"/>
            </a:endParaRPr>
          </a:p>
        </p:txBody>
      </p:sp>
      <p:sp>
        <p:nvSpPr>
          <p:cNvPr id="3074" name="内容占位符 2"/>
          <p:cNvSpPr>
            <a:spLocks noGrp="1"/>
          </p:cNvSpPr>
          <p:nvPr>
            <p:ph idx="4294967295"/>
            <p:custDataLst>
              <p:tags r:id="rId6"/>
            </p:custDataLst>
          </p:nvPr>
        </p:nvSpPr>
        <p:spPr>
          <a:xfrm>
            <a:off x="0" y="1600200"/>
            <a:ext cx="8229600" cy="4526280"/>
          </a:xfrm>
          <a:noFill/>
          <a:ln w="9525">
            <a:noFill/>
          </a:ln>
        </p:spPr>
        <p:txBody>
          <a:bodyPr anchor="t" anchorCtr="0">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lvl="0" indent="0" algn="l">
              <a:buClrTx/>
              <a:buSzTx/>
              <a:buFontTx/>
              <a:buNone/>
            </a:pPr>
            <a:r>
              <a:rPr lang="en-US" altLang="zh-CN">
                <a:solidFill>
                  <a:schemeClr val="lt1"/>
                </a:solidFill>
                <a:latin typeface="汉仪铁线黑-65简" charset="0"/>
                <a:cs typeface="汉仪铁线黑-65简" charset="0"/>
                <a:sym typeface="+mn-ea"/>
              </a:rPr>
              <a:t>Through the several model, we can find a conclusion that the Expenidture on Infrastructure is been influenced by Population density,Temperature,Income and Political Score.But there are more variable that may influence it.</a:t>
            </a:r>
            <a:endParaRPr lang="en-US" altLang="zh-CN">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5"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3073"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Abstract</a:t>
            </a:r>
            <a:endParaRPr lang="en-US" altLang="zh-CN" spc="0">
              <a:solidFill>
                <a:schemeClr val="lt1"/>
              </a:solidFill>
              <a:latin typeface="汉仪菱心体简" charset="0"/>
              <a:cs typeface="汉仪菱心体简" charset="0"/>
              <a:sym typeface="+mn-ea"/>
            </a:endParaRPr>
          </a:p>
        </p:txBody>
      </p:sp>
      <p:sp>
        <p:nvSpPr>
          <p:cNvPr id="3074" name="内容占位符 2"/>
          <p:cNvSpPr>
            <a:spLocks noGrp="1"/>
          </p:cNvSpPr>
          <p:nvPr>
            <p:ph idx="4294967295"/>
            <p:custDataLst>
              <p:tags r:id="rId6"/>
            </p:custDataLst>
          </p:nvPr>
        </p:nvSpPr>
        <p:spPr>
          <a:xfrm>
            <a:off x="457200" y="1600200"/>
            <a:ext cx="8686800" cy="4526280"/>
          </a:xfrm>
          <a:noFill/>
          <a:ln w="9525">
            <a:noFill/>
          </a:ln>
        </p:spPr>
        <p:txBody>
          <a:bodyPr vert="horz" wrap="square" lIns="101600" tIns="0" rIns="82550" bIns="0" numCol="1" anchor="t" anchorCtr="0" compatLnSpc="1">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pc="0">
                <a:solidFill>
                  <a:schemeClr val="lt1"/>
                </a:solidFill>
                <a:latin typeface="汉仪铁线黑-65简" charset="0"/>
                <a:cs typeface="汉仪铁线黑-65简" charset="0"/>
                <a:sym typeface="+mn-ea"/>
              </a:rPr>
              <a:t>I believed would be four of the main indicators of state infrastructure spending. These variables include average personal income in the state, average precipitation in a given year for a state, the population density of the state, and the Political Score.</a:t>
            </a:r>
            <a:endParaRPr lang="en-US" altLang="zh-CN" spc="0">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5"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汉仪铁线黑-65简" charset="0"/>
              <a:cs typeface="汉仪铁线黑-65简" charset="0"/>
              <a:sym typeface="汉仪铁线黑-65简" charset="0"/>
            </a:endParaRPr>
          </a:p>
        </p:txBody>
      </p:sp>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3073"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The data I choose</a:t>
            </a:r>
            <a:endParaRPr lang="en-US" altLang="zh-CN" spc="0">
              <a:solidFill>
                <a:schemeClr val="lt1"/>
              </a:solidFill>
              <a:latin typeface="汉仪菱心体简" charset="0"/>
              <a:cs typeface="汉仪菱心体简" charset="0"/>
              <a:sym typeface="+mn-ea"/>
            </a:endParaRPr>
          </a:p>
        </p:txBody>
      </p:sp>
      <p:sp>
        <p:nvSpPr>
          <p:cNvPr id="3074" name="内容占位符 2"/>
          <p:cNvSpPr>
            <a:spLocks noGrp="1"/>
          </p:cNvSpPr>
          <p:nvPr>
            <p:ph idx="4294967295"/>
            <p:custDataLst>
              <p:tags r:id="rId6"/>
            </p:custDataLst>
          </p:nvPr>
        </p:nvSpPr>
        <p:spPr>
          <a:xfrm>
            <a:off x="0" y="1600200"/>
            <a:ext cx="8229600" cy="4526280"/>
          </a:xfrm>
          <a:noFill/>
          <a:ln w="9525">
            <a:noFill/>
          </a:ln>
        </p:spPr>
        <p:txBody>
          <a:bodyPr vert="horz" wrap="square" lIns="101600" tIns="0" rIns="82550" bIns="0" numCol="1" anchor="t" anchorCtr="0" compatLnSpc="1">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pc="0">
                <a:solidFill>
                  <a:schemeClr val="lt1"/>
                </a:solidFill>
                <a:latin typeface="汉仪铁线黑-65简" charset="0"/>
                <a:cs typeface="汉仪铁线黑-65简" charset="0"/>
                <a:sym typeface="+mn-ea"/>
              </a:rPr>
              <a:t>In order to make sure the predict result is accurate enough,I choose the data from 2015 to 2020</a:t>
            </a:r>
            <a:endParaRPr lang="en-US" altLang="zh-CN" spc="0">
              <a:solidFill>
                <a:schemeClr val="lt1"/>
              </a:solidFill>
              <a:latin typeface="汉仪铁线黑-65简" charset="0"/>
              <a:cs typeface="汉仪铁线黑-65简" charset="0"/>
              <a:sym typeface="+mn-ea"/>
            </a:endParaRPr>
          </a:p>
          <a:p>
            <a:pPr lvl="0" algn="l">
              <a:buClrTx/>
              <a:buSzTx/>
              <a:buFontTx/>
            </a:pPr>
            <a:r>
              <a:rPr lang="en-US" altLang="zh-CN" spc="0">
                <a:solidFill>
                  <a:schemeClr val="lt1"/>
                </a:solidFill>
                <a:latin typeface="汉仪铁线黑-65简" charset="0"/>
                <a:cs typeface="汉仪铁线黑-65简" charset="0"/>
                <a:sym typeface="+mn-ea"/>
              </a:rPr>
              <a:t>the Predictor we use to predict the spending of Infrastructure should be the non-correlation variable with other indenpendent variable </a:t>
            </a:r>
            <a:endParaRPr lang="en-US" altLang="zh-CN" spc="0">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538838" y="119665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a:p>
            <a:pPr algn="ctr"/>
            <a:endParaRPr lang="zh-CN" altLang="en-US" sz="1015">
              <a:solidFill>
                <a:schemeClr val="lt1"/>
              </a:solidFill>
              <a:latin typeface="汉仪铁线黑-65简" charset="0"/>
              <a:cs typeface="汉仪铁线黑-65简" charset="0"/>
              <a:sym typeface="汉仪铁线黑-65简" charset="0"/>
            </a:endParaRPr>
          </a:p>
          <a:p>
            <a:pPr algn="ctr"/>
            <a:endParaRPr lang="zh-CN" altLang="en-US" sz="1015">
              <a:solidFill>
                <a:schemeClr val="lt1"/>
              </a:solidFill>
              <a:latin typeface="汉仪铁线黑-65简" charset="0"/>
              <a:cs typeface="汉仪铁线黑-65简" charset="0"/>
              <a:sym typeface="汉仪铁线黑-65简" charset="0"/>
            </a:endParaRPr>
          </a:p>
          <a:p>
            <a:pPr algn="ctr"/>
            <a:endParaRPr lang="en-US" altLang="zh-CN" sz="1015">
              <a:solidFill>
                <a:schemeClr val="lt1"/>
              </a:solidFill>
              <a:latin typeface="汉仪铁线黑-65简" charset="0"/>
              <a:cs typeface="汉仪铁线黑-65简" charset="0"/>
              <a:sym typeface="汉仪铁线黑-65简" charset="0"/>
            </a:endParaRPr>
          </a:p>
          <a:p>
            <a:pPr algn="ctr"/>
            <a:endParaRPr lang="en-US" altLang="zh-CN"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4097"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the regression model based on income</a:t>
            </a:r>
            <a:endParaRPr lang="en-US" altLang="zh-CN" spc="0">
              <a:solidFill>
                <a:schemeClr val="lt1"/>
              </a:solidFill>
              <a:latin typeface="汉仪菱心体简" charset="0"/>
              <a:cs typeface="汉仪菱心体简" charset="0"/>
              <a:sym typeface="+mn-ea"/>
            </a:endParaRPr>
          </a:p>
        </p:txBody>
      </p:sp>
      <p:pic>
        <p:nvPicPr>
          <p:cNvPr id="7" name="图片 6" descr="download (6)"/>
          <p:cNvPicPr>
            <a:picLocks noChangeAspect="1"/>
          </p:cNvPicPr>
          <p:nvPr/>
        </p:nvPicPr>
        <p:blipFill>
          <a:blip r:embed="rId6"/>
          <a:stretch>
            <a:fillRect/>
          </a:stretch>
        </p:blipFill>
        <p:spPr>
          <a:xfrm>
            <a:off x="1809750" y="1340485"/>
            <a:ext cx="5527040" cy="3264535"/>
          </a:xfrm>
          <a:prstGeom prst="rect">
            <a:avLst/>
          </a:prstGeom>
        </p:spPr>
      </p:pic>
      <p:sp>
        <p:nvSpPr>
          <p:cNvPr id="8" name="文本框 7"/>
          <p:cNvSpPr txBox="1"/>
          <p:nvPr/>
        </p:nvSpPr>
        <p:spPr>
          <a:xfrm>
            <a:off x="3044825" y="4991100"/>
            <a:ext cx="2823210" cy="1476375"/>
          </a:xfrm>
          <a:prstGeom prst="rect">
            <a:avLst/>
          </a:prstGeom>
          <a:noFill/>
        </p:spPr>
        <p:txBody>
          <a:bodyPr wrap="square" rtlCol="0">
            <a:spAutoFit/>
          </a:bodyPr>
          <a:p>
            <a:pPr algn="ctr"/>
            <a:endParaRPr lang="en-US" altLang="zh-CN">
              <a:solidFill>
                <a:schemeClr val="lt1"/>
              </a:solidFill>
              <a:latin typeface="汉仪铁线黑-65简" charset="0"/>
              <a:cs typeface="汉仪铁线黑-65简" charset="0"/>
              <a:sym typeface="汉仪铁线黑-65简" charset="0"/>
            </a:endParaRPr>
          </a:p>
          <a:p>
            <a:pPr algn="ctr"/>
            <a:r>
              <a:rPr lang="en-US" altLang="zh-CN">
                <a:solidFill>
                  <a:schemeClr val="lt1"/>
                </a:solidFill>
                <a:latin typeface="汉仪铁线黑-65简" charset="0"/>
                <a:cs typeface="汉仪铁线黑-65简" charset="0"/>
                <a:sym typeface="汉仪铁线黑-65简" charset="0"/>
              </a:rPr>
              <a:t>R squared = </a:t>
            </a:r>
            <a:endParaRPr lang="en-US" altLang="zh-CN">
              <a:solidFill>
                <a:schemeClr val="lt1"/>
              </a:solidFill>
              <a:latin typeface="汉仪铁线黑-65简" charset="0"/>
              <a:cs typeface="汉仪铁线黑-65简" charset="0"/>
              <a:sym typeface="汉仪铁线黑-65简" charset="0"/>
            </a:endParaRPr>
          </a:p>
          <a:p>
            <a:pPr algn="ctr"/>
            <a:r>
              <a:rPr lang="en-US" altLang="zh-CN">
                <a:solidFill>
                  <a:schemeClr val="lt1"/>
                </a:solidFill>
                <a:latin typeface="汉仪铁线黑-65简" charset="0"/>
                <a:cs typeface="汉仪铁线黑-65简" charset="0"/>
                <a:sym typeface="汉仪铁线黑-65简" charset="0"/>
              </a:rPr>
              <a:t>0.16667385145402647</a:t>
            </a:r>
            <a:endParaRPr lang="en-US" altLang="zh-CN">
              <a:solidFill>
                <a:schemeClr val="lt1"/>
              </a:solidFill>
              <a:latin typeface="汉仪铁线黑-65简" charset="0"/>
              <a:cs typeface="汉仪铁线黑-65简" charset="0"/>
              <a:sym typeface="汉仪铁线黑-65简" charset="0"/>
            </a:endParaRPr>
          </a:p>
          <a:p>
            <a:endParaRPr lang="zh-CN" altLang="en-US"/>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5"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5121"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Regression1</a:t>
            </a:r>
            <a:endParaRPr lang="en-US" altLang="zh-CN" spc="0">
              <a:solidFill>
                <a:schemeClr val="lt1"/>
              </a:solidFill>
              <a:latin typeface="汉仪菱心体简" charset="0"/>
              <a:cs typeface="汉仪菱心体简" charset="0"/>
              <a:sym typeface="+mn-ea"/>
            </a:endParaRPr>
          </a:p>
        </p:txBody>
      </p:sp>
      <p:sp>
        <p:nvSpPr>
          <p:cNvPr id="5122" name="内容占位符 2"/>
          <p:cNvSpPr>
            <a:spLocks noGrp="1"/>
          </p:cNvSpPr>
          <p:nvPr>
            <p:ph idx="4294967295"/>
            <p:custDataLst>
              <p:tags r:id="rId6"/>
            </p:custDataLst>
          </p:nvPr>
        </p:nvSpPr>
        <p:spPr>
          <a:xfrm>
            <a:off x="0" y="1600200"/>
            <a:ext cx="8229600" cy="4526280"/>
          </a:xfrm>
          <a:noFill/>
          <a:ln w="9525">
            <a:noFill/>
          </a:ln>
        </p:spPr>
        <p:txBody>
          <a:bodyPr vert="horz" wrap="square" lIns="101600" tIns="0" rIns="82550" bIns="0" numCol="1" anchor="t" anchorCtr="0" compatLnSpc="1">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pc="0">
                <a:solidFill>
                  <a:schemeClr val="lt1"/>
                </a:solidFill>
                <a:latin typeface="汉仪铁线黑-65简" charset="0"/>
                <a:cs typeface="汉仪铁线黑-65简" charset="0"/>
                <a:sym typeface="+mn-ea"/>
              </a:rPr>
              <a:t>is the predict capitaloutlay based on the average income of each state,but from the plot ,we can’t clearly find that the relationship between capitaloutlay and Income .But the R suared is 0.17,that prove the income is a important variable for Capital Outlay</a:t>
            </a:r>
            <a:endParaRPr lang="en-US" altLang="zh-CN" spc="0">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87045" y="1340485"/>
            <a:ext cx="8172450" cy="547941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800">
              <a:solidFill>
                <a:schemeClr val="lt1"/>
              </a:solidFill>
              <a:latin typeface="Times New Roman" panose="02020603050405020304" charset="0"/>
              <a:cs typeface="Times New Roman" panose="02020603050405020304"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6145" name="标题 1"/>
          <p:cNvSpPr>
            <a:spLocks noGrp="1"/>
          </p:cNvSpPr>
          <p:nvPr>
            <p:ph type="title" idx="4294967295"/>
          </p:nvPr>
        </p:nvSpPr>
        <p:spPr>
          <a:xfrm>
            <a:off x="0" y="115570"/>
            <a:ext cx="8229600" cy="1863725"/>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z="3200" spc="0">
                <a:solidFill>
                  <a:schemeClr val="lt1"/>
                </a:solidFill>
                <a:latin typeface="汉仪菱心体简" charset="0"/>
                <a:cs typeface="汉仪菱心体简" charset="0"/>
                <a:sym typeface="+mn-ea"/>
              </a:rPr>
              <a:t>Simple regression  based on Populatoin Density</a:t>
            </a:r>
            <a:br>
              <a:rPr lang="en-US" altLang="zh-CN" spc="0">
                <a:solidFill>
                  <a:schemeClr val="lt1"/>
                </a:solidFill>
                <a:latin typeface="汉仪菱心体简" charset="0"/>
                <a:cs typeface="汉仪菱心体简" charset="0"/>
                <a:sym typeface="+mn-ea"/>
              </a:rPr>
            </a:br>
            <a:endParaRPr lang="en-US" altLang="zh-CN" spc="0">
              <a:solidFill>
                <a:schemeClr val="lt1"/>
              </a:solidFill>
              <a:latin typeface="汉仪菱心体简" charset="0"/>
              <a:cs typeface="汉仪菱心体简" charset="0"/>
              <a:sym typeface="+mn-ea"/>
            </a:endParaRPr>
          </a:p>
        </p:txBody>
      </p:sp>
      <p:sp>
        <p:nvSpPr>
          <p:cNvPr id="7" name="文本框 6"/>
          <p:cNvSpPr txBox="1"/>
          <p:nvPr/>
        </p:nvSpPr>
        <p:spPr>
          <a:xfrm>
            <a:off x="2734310" y="6168390"/>
            <a:ext cx="3997960" cy="922020"/>
          </a:xfrm>
          <a:prstGeom prst="rect">
            <a:avLst/>
          </a:prstGeom>
          <a:noFill/>
        </p:spPr>
        <p:txBody>
          <a:bodyPr wrap="square" rtlCol="0">
            <a:spAutoFit/>
          </a:bodyPr>
          <a:p>
            <a:r>
              <a:rPr lang="en-US" altLang="zh-CN">
                <a:solidFill>
                  <a:schemeClr val="lt1"/>
                </a:solidFill>
                <a:latin typeface="Times New Roman" panose="02020603050405020304" charset="0"/>
                <a:cs typeface="Times New Roman" panose="02020603050405020304" charset="0"/>
                <a:sym typeface="+mn-ea"/>
              </a:rPr>
              <a:t>R squared = </a:t>
            </a:r>
            <a:endParaRPr lang="en-US" altLang="zh-CN">
              <a:solidFill>
                <a:schemeClr val="lt1"/>
              </a:solidFill>
              <a:latin typeface="Times New Roman" panose="02020603050405020304" charset="0"/>
              <a:cs typeface="Times New Roman" panose="02020603050405020304" charset="0"/>
              <a:sym typeface="+mn-ea"/>
            </a:endParaRPr>
          </a:p>
          <a:p>
            <a:r>
              <a:rPr lang="en-US" altLang="zh-CN">
                <a:solidFill>
                  <a:schemeClr val="lt1"/>
                </a:solidFill>
                <a:latin typeface="Times New Roman" panose="02020603050405020304" charset="0"/>
                <a:cs typeface="Times New Roman" panose="02020603050405020304" charset="0"/>
                <a:sym typeface="+mn-ea"/>
              </a:rPr>
              <a:t>0.04658621879020297</a:t>
            </a:r>
            <a:endParaRPr lang="en-US" altLang="zh-CN">
              <a:solidFill>
                <a:schemeClr val="lt1"/>
              </a:solidFill>
              <a:latin typeface="Times New Roman" panose="02020603050405020304" charset="0"/>
              <a:cs typeface="Times New Roman" panose="02020603050405020304" charset="0"/>
              <a:sym typeface="+mn-ea"/>
            </a:endParaRPr>
          </a:p>
          <a:p>
            <a:endParaRPr lang="zh-CN" altLang="en-US"/>
          </a:p>
        </p:txBody>
      </p:sp>
      <p:pic>
        <p:nvPicPr>
          <p:cNvPr id="8" name="图片 7" descr="download (7)"/>
          <p:cNvPicPr>
            <a:picLocks noChangeAspect="1"/>
          </p:cNvPicPr>
          <p:nvPr/>
        </p:nvPicPr>
        <p:blipFill>
          <a:blip r:embed="rId6"/>
          <a:stretch>
            <a:fillRect/>
          </a:stretch>
        </p:blipFill>
        <p:spPr>
          <a:xfrm>
            <a:off x="1403985" y="1844675"/>
            <a:ext cx="6553200" cy="335280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5" name="圆角矩形 3"/>
          <p:cNvSpPr/>
          <p:nvPr>
            <p:custDataLst>
              <p:tags r:id="rId3"/>
            </p:custDataLst>
          </p:nvPr>
        </p:nvSpPr>
        <p:spPr>
          <a:xfrm>
            <a:off x="487403" y="1345246"/>
            <a:ext cx="8172527" cy="441387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9" name="图片 8"/>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7169" name="标题 1"/>
          <p:cNvSpPr>
            <a:spLocks noGrp="1"/>
          </p:cNvSpPr>
          <p:nvPr>
            <p:ph type="title" idx="4294967295"/>
          </p:nvPr>
        </p:nvSpPr>
        <p:spPr>
          <a:xfrm>
            <a:off x="0" y="274955"/>
            <a:ext cx="8229600" cy="114300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pc="0">
                <a:solidFill>
                  <a:schemeClr val="lt1"/>
                </a:solidFill>
                <a:latin typeface="汉仪菱心体简" charset="0"/>
                <a:cs typeface="汉仪菱心体简" charset="0"/>
                <a:sym typeface="+mn-ea"/>
              </a:rPr>
              <a:t>Regression2</a:t>
            </a:r>
            <a:br>
              <a:rPr lang="en-US" altLang="zh-CN" spc="0">
                <a:solidFill>
                  <a:schemeClr val="lt1"/>
                </a:solidFill>
                <a:latin typeface="汉仪菱心体简" charset="0"/>
                <a:cs typeface="汉仪菱心体简" charset="0"/>
                <a:sym typeface="+mn-ea"/>
              </a:rPr>
            </a:br>
            <a:endParaRPr lang="en-US" altLang="zh-CN" spc="0">
              <a:solidFill>
                <a:schemeClr val="lt1"/>
              </a:solidFill>
              <a:latin typeface="汉仪菱心体简" charset="0"/>
              <a:cs typeface="汉仪菱心体简" charset="0"/>
              <a:sym typeface="+mn-ea"/>
            </a:endParaRPr>
          </a:p>
        </p:txBody>
      </p:sp>
      <p:sp>
        <p:nvSpPr>
          <p:cNvPr id="7170" name="内容占位符 2"/>
          <p:cNvSpPr>
            <a:spLocks noGrp="1"/>
          </p:cNvSpPr>
          <p:nvPr>
            <p:ph idx="4294967295"/>
            <p:custDataLst>
              <p:tags r:id="rId6"/>
            </p:custDataLst>
          </p:nvPr>
        </p:nvSpPr>
        <p:spPr>
          <a:xfrm>
            <a:off x="0" y="1600200"/>
            <a:ext cx="8229600" cy="4526280"/>
          </a:xfrm>
          <a:noFill/>
          <a:ln w="9525">
            <a:noFill/>
          </a:ln>
        </p:spPr>
        <p:txBody>
          <a:bodyPr vert="horz" wrap="square" lIns="101600" tIns="0" rIns="82550" bIns="0" numCol="1" anchor="t" anchorCtr="0" compatLnSpc="1">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lgn="l">
              <a:buClrTx/>
              <a:buSzTx/>
              <a:buFontTx/>
            </a:pPr>
            <a:r>
              <a:rPr lang="en-US" altLang="zh-CN" spc="0">
                <a:solidFill>
                  <a:schemeClr val="lt1"/>
                </a:solidFill>
                <a:latin typeface="汉仪铁线黑-65简" charset="0"/>
                <a:cs typeface="汉仪铁线黑-65简" charset="0"/>
                <a:sym typeface="+mn-ea"/>
              </a:rPr>
              <a:t>is the predict capitaloutlay based on the Population Density,the scatter is far away between the idel model(The line),But we got a r_quared is 0.08,that means the population density have some small effect on the capital outlay</a:t>
            </a:r>
            <a:endParaRPr lang="en-US" altLang="zh-CN" spc="0">
              <a:solidFill>
                <a:schemeClr val="lt1"/>
              </a:solidFill>
              <a:latin typeface="汉仪铁线黑-65简" charset="0"/>
              <a:cs typeface="汉仪铁线黑-65简" charset="0"/>
              <a:sym typeface="+mn-ea"/>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rgbClr val="D9D9D9"/>
            </a:gs>
          </a:gsLst>
          <a:lin ang="5400000" scaled="0"/>
        </a:gradFill>
        <a:effectLst/>
      </p:bgPr>
    </p:bg>
    <p:spTree>
      <p:nvGrpSpPr>
        <p:cNvPr id="1" name=""/>
        <p:cNvGrpSpPr/>
        <p:nvPr/>
      </p:nvGrpSpPr>
      <p:grpSpPr/>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270" y="9836"/>
            <a:ext cx="9144317" cy="6858635"/>
          </a:xfrm>
          <a:prstGeom prst="rect">
            <a:avLst/>
          </a:prstGeom>
        </p:spPr>
      </p:pic>
      <p:sp>
        <p:nvSpPr>
          <p:cNvPr id="4" name="圆角矩形 3"/>
          <p:cNvSpPr/>
          <p:nvPr>
            <p:custDataLst>
              <p:tags r:id="rId3"/>
            </p:custDataLst>
          </p:nvPr>
        </p:nvSpPr>
        <p:spPr>
          <a:xfrm>
            <a:off x="467360" y="1412240"/>
            <a:ext cx="8172450" cy="5276215"/>
          </a:xfrm>
          <a:prstGeom prst="roundRect">
            <a:avLst>
              <a:gd name="adj" fmla="val 8740"/>
            </a:avLst>
          </a:prstGeom>
          <a:gradFill>
            <a:gsLst>
              <a:gs pos="0">
                <a:srgbClr val="F27DBE">
                  <a:alpha val="32000"/>
                </a:srgbClr>
              </a:gs>
              <a:gs pos="100000">
                <a:srgbClr val="4DCAEB">
                  <a:alpha val="7000"/>
                </a:srgbClr>
              </a:gs>
            </a:gsLst>
            <a:lin ang="3000000" scaled="0"/>
          </a:gradFill>
          <a:ln w="22225" cmpd="sng">
            <a:gradFill>
              <a:gsLst>
                <a:gs pos="0">
                  <a:srgbClr val="4DCAEB">
                    <a:alpha val="27000"/>
                  </a:srgbClr>
                </a:gs>
                <a:gs pos="100000">
                  <a:srgbClr val="F27DBE">
                    <a:alpha val="59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latin typeface="汉仪铁线黑-65简" charset="0"/>
              <a:cs typeface="汉仪铁线黑-65简" charset="0"/>
              <a:sym typeface="汉仪铁线黑-65简" charset="0"/>
            </a:endParaRPr>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898529" cy="1267986"/>
          </a:xfrm>
          <a:custGeom>
            <a:avLst/>
            <a:gdLst>
              <a:gd name="connsiteX0" fmla="*/ 0 w 1191895"/>
              <a:gd name="connsiteY0" fmla="*/ 0 h 1263650"/>
              <a:gd name="connsiteX1" fmla="*/ 1191895 w 1191895"/>
              <a:gd name="connsiteY1" fmla="*/ 0 h 1263650"/>
              <a:gd name="connsiteX2" fmla="*/ 1191895 w 1191895"/>
              <a:gd name="connsiteY2" fmla="*/ 1263650 h 1263650"/>
              <a:gd name="connsiteX3" fmla="*/ 0 w 1191895"/>
              <a:gd name="connsiteY3" fmla="*/ 1263650 h 1263650"/>
            </a:gdLst>
            <a:ahLst/>
            <a:cxnLst>
              <a:cxn ang="0">
                <a:pos x="connsiteX0" y="connsiteY0"/>
              </a:cxn>
              <a:cxn ang="0">
                <a:pos x="connsiteX1" y="connsiteY1"/>
              </a:cxn>
              <a:cxn ang="0">
                <a:pos x="connsiteX2" y="connsiteY2"/>
              </a:cxn>
              <a:cxn ang="0">
                <a:pos x="connsiteX3" y="connsiteY3"/>
              </a:cxn>
            </a:cxnLst>
            <a:rect l="l" t="t" r="r" b="b"/>
            <a:pathLst>
              <a:path w="1191895" h="1263650">
                <a:moveTo>
                  <a:pt x="0" y="0"/>
                </a:moveTo>
                <a:lnTo>
                  <a:pt x="1191895" y="0"/>
                </a:lnTo>
                <a:lnTo>
                  <a:pt x="1191895" y="1263650"/>
                </a:lnTo>
                <a:lnTo>
                  <a:pt x="0" y="1263650"/>
                </a:lnTo>
                <a:close/>
              </a:path>
            </a:pathLst>
          </a:custGeom>
        </p:spPr>
      </p:pic>
      <p:sp>
        <p:nvSpPr>
          <p:cNvPr id="8193" name="标题 1"/>
          <p:cNvSpPr>
            <a:spLocks noGrp="1"/>
          </p:cNvSpPr>
          <p:nvPr>
            <p:ph type="title" idx="4294967295"/>
          </p:nvPr>
        </p:nvSpPr>
        <p:spPr>
          <a:xfrm>
            <a:off x="0" y="591185"/>
            <a:ext cx="8229600" cy="826770"/>
          </a:xfrm>
          <a:noFill/>
          <a:ln w="9525">
            <a:noFill/>
          </a:ln>
        </p:spPr>
        <p:txBody>
          <a:bodyPr vert="horz" wrap="square" lIns="101600" tIns="38100" rIns="76200" bIns="38100" numCol="1" anchor="ctr" anchorCtr="0" compatLnSpc="1">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ctr">
              <a:buClrTx/>
              <a:buSzTx/>
              <a:buFontTx/>
            </a:pPr>
            <a:r>
              <a:rPr lang="en-US" altLang="zh-CN" sz="3200" spc="0">
                <a:solidFill>
                  <a:schemeClr val="lt1"/>
                </a:solidFill>
                <a:latin typeface="汉仪菱心体简" charset="0"/>
                <a:cs typeface="汉仪菱心体简" charset="0"/>
                <a:sym typeface="+mn-ea"/>
              </a:rPr>
              <a:t>Varibale compare through regression</a:t>
            </a:r>
            <a:br>
              <a:rPr lang="en-US" altLang="zh-CN" spc="0">
                <a:solidFill>
                  <a:schemeClr val="lt1"/>
                </a:solidFill>
                <a:latin typeface="汉仪菱心体简" charset="0"/>
                <a:cs typeface="汉仪菱心体简" charset="0"/>
                <a:sym typeface="+mn-ea"/>
              </a:rPr>
            </a:br>
            <a:endParaRPr lang="en-US" altLang="zh-CN" spc="0">
              <a:solidFill>
                <a:schemeClr val="lt1"/>
              </a:solidFill>
              <a:latin typeface="汉仪菱心体简" charset="0"/>
              <a:cs typeface="汉仪菱心体简" charset="0"/>
              <a:sym typeface="+mn-ea"/>
            </a:endParaRPr>
          </a:p>
        </p:txBody>
      </p:sp>
      <p:sp>
        <p:nvSpPr>
          <p:cNvPr id="8" name="文本框 7"/>
          <p:cNvSpPr txBox="1"/>
          <p:nvPr/>
        </p:nvSpPr>
        <p:spPr>
          <a:xfrm>
            <a:off x="6155690" y="1916430"/>
            <a:ext cx="2588260" cy="666115"/>
          </a:xfrm>
          <a:prstGeom prst="rect">
            <a:avLst/>
          </a:prstGeom>
          <a:noFill/>
        </p:spPr>
        <p:txBody>
          <a:bodyPr wrap="square" rtlCol="0">
            <a:noAutofit/>
          </a:bodyPr>
          <a:p>
            <a:r>
              <a:rPr lang="en-US" altLang="zh-CN" sz="1200"/>
              <a:t>R squared=2.4522081430999876e-06</a:t>
            </a:r>
            <a:endParaRPr lang="en-US" altLang="zh-CN" sz="1200"/>
          </a:p>
        </p:txBody>
      </p:sp>
      <p:sp>
        <p:nvSpPr>
          <p:cNvPr id="9" name="文本框 8"/>
          <p:cNvSpPr txBox="1"/>
          <p:nvPr/>
        </p:nvSpPr>
        <p:spPr>
          <a:xfrm>
            <a:off x="5940425" y="4838700"/>
            <a:ext cx="2519680" cy="922020"/>
          </a:xfrm>
          <a:prstGeom prst="rect">
            <a:avLst/>
          </a:prstGeom>
          <a:noFill/>
        </p:spPr>
        <p:txBody>
          <a:bodyPr wrap="square" rtlCol="0">
            <a:spAutoFit/>
          </a:bodyPr>
          <a:p>
            <a:r>
              <a:rPr lang="en-US" altLang="zh-CN"/>
              <a:t>R squared =</a:t>
            </a:r>
            <a:endParaRPr lang="en-US" altLang="zh-CN"/>
          </a:p>
          <a:p>
            <a:r>
              <a:rPr lang="en-US" altLang="zh-CN"/>
              <a:t>0.02220514609609181</a:t>
            </a:r>
            <a:endParaRPr lang="en-US" altLang="zh-CN"/>
          </a:p>
        </p:txBody>
      </p:sp>
      <p:pic>
        <p:nvPicPr>
          <p:cNvPr id="11" name="图片 10" descr="download (8)"/>
          <p:cNvPicPr>
            <a:picLocks noChangeAspect="1"/>
          </p:cNvPicPr>
          <p:nvPr/>
        </p:nvPicPr>
        <p:blipFill>
          <a:blip r:embed="rId6"/>
          <a:stretch>
            <a:fillRect/>
          </a:stretch>
        </p:blipFill>
        <p:spPr>
          <a:xfrm>
            <a:off x="1187450" y="1417955"/>
            <a:ext cx="4241165" cy="2332990"/>
          </a:xfrm>
          <a:prstGeom prst="rect">
            <a:avLst/>
          </a:prstGeom>
        </p:spPr>
      </p:pic>
      <p:pic>
        <p:nvPicPr>
          <p:cNvPr id="12" name="图片 11" descr="download (9)"/>
          <p:cNvPicPr>
            <a:picLocks noChangeAspect="1"/>
          </p:cNvPicPr>
          <p:nvPr/>
        </p:nvPicPr>
        <p:blipFill>
          <a:blip r:embed="rId7"/>
          <a:stretch>
            <a:fillRect/>
          </a:stretch>
        </p:blipFill>
        <p:spPr>
          <a:xfrm>
            <a:off x="1619250" y="3644900"/>
            <a:ext cx="3471545" cy="3094990"/>
          </a:xfrm>
          <a:prstGeom prst="rect">
            <a:avLst/>
          </a:prstGeom>
        </p:spPr>
      </p:pic>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DEFAULT_FONT" val="18;20;2"/>
  <p:tag name="KSO_WM_UNIT_BLOCK" val="0"/>
  <p:tag name="KSO_WM_UNIT_DEC_AREA_ID" val="281e736ce71d48b1ace9a474b56c9227"/>
  <p:tag name="KSO_WM_UNIT_SUBTYPE" val="a"/>
  <p:tag name="KSO_WM_UNIT_PRESET_TEXT" val="点击此处添加正文，文字是您思想的提炼，请言简意赅地阐述您的观点。"/>
  <p:tag name="KSO_WM_UNIT_NOCLEAR" val="0"/>
  <p:tag name="KSO_WM_UNIT_VALUE" val="45"/>
  <p:tag name="KSO_WM_UNIT_HIGHLIGHT" val="0"/>
  <p:tag name="KSO_WM_UNIT_COMPATIBLE" val="0"/>
  <p:tag name="KSO_WM_UNIT_DIAGRAM_ISNUMVISUAL" val="0"/>
  <p:tag name="KSO_WM_UNIT_DIAGRAM_ISREFERUNIT" val="0"/>
  <p:tag name="KSO_WM_UNIT_TYPE" val="f"/>
  <p:tag name="KSO_WM_UNIT_INDEX" val="1"/>
  <p:tag name="KSO_WM_UNIT_ID" val="custom20222722_1*f*1"/>
  <p:tag name="KSO_WM_TEMPLATE_CATEGORY" val="custom"/>
  <p:tag name="KSO_WM_TEMPLATE_INDEX" val="20222722"/>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ASSEMBLE_CHIP_INDEX" val="3d90a10ffc1044c6a55b59b4a1f7f8f6"/>
  <p:tag name="KSO_WM_UNIT_TEXT_FILL_FORE_SCHEMECOLOR_INDEX_BRIGHTNESS" val="0.15"/>
  <p:tag name="KSO_WM_UNIT_TEXT_FILL_FORE_SCHEMECOLOR_INDEX" val="13"/>
  <p:tag name="KSO_WM_UNIT_TEXT_FILL_TYPE" val="1"/>
  <p:tag name="KSO_WM_TEMPLATE_ASSEMBLE_XID" val="62a2eaad7459d9b06304adcf"/>
  <p:tag name="KSO_WM_TEMPLATE_ASSEMBLE_GROUPID" val="62941ecadb924c3ee3989a4a"/>
</p:tagLst>
</file>

<file path=ppt/tags/tag101.xml><?xml version="1.0" encoding="utf-8"?>
<p:tagLst xmlns:p="http://schemas.openxmlformats.org/presentationml/2006/main">
  <p:tag name="KSO_WM_UNIT_DEFAULT_FONT" val="56;60;2"/>
  <p:tag name="KSO_WM_UNIT_BLOCK" val="0"/>
  <p:tag name="KSO_WM_UNIT_DEC_AREA_ID" val="152bf27a85b84884840ef6e600ee3b38"/>
  <p:tag name="KSO_WM_UNIT_ISCONTENTSTITLE" val="0"/>
  <p:tag name="KSO_WM_UNIT_ISNUMDGM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2722_1*a*1"/>
  <p:tag name="KSO_WM_TEMPLATE_CATEGORY" val="custom"/>
  <p:tag name="KSO_WM_TEMPLATE_INDEX" val="20222722"/>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ASSEMBLE_CHIP_INDEX" val="3d90a10ffc1044c6a55b59b4a1f7f8f6"/>
  <p:tag name="KSO_WM_UNIT_TEXT_FILL_FORE_SCHEMECOLOR_INDEX_BRIGHTNESS" val="0"/>
  <p:tag name="KSO_WM_UNIT_TEXT_FILL_FORE_SCHEMECOLOR_INDEX" val="5"/>
  <p:tag name="KSO_WM_UNIT_TEXT_FILL_TYPE" val="1"/>
  <p:tag name="KSO_WM_TEMPLATE_ASSEMBLE_XID" val="62a2eaad7459d9b06304adcf"/>
  <p:tag name="KSO_WM_TEMPLATE_ASSEMBLE_GROUPID" val="62941ecadb924c3ee3989a4a"/>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UNIT_TEXT_FILL_FORE_SCHEMECOLOR_INDEX_BRIGHTNESS" val="0"/>
  <p:tag name="KSO_WM_UNIT_TEXT_FILL_FORE_SCHEMECOLOR_INDEX" val="2"/>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Lst>
</file>

<file path=ppt/tags/tag1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0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UNIT_TEXT_FILL_FORE_SCHEMECOLOR_INDEX_BRIGHTNESS" val="0"/>
  <p:tag name="KSO_WM_UNIT_TEXT_FILL_FORE_SCHEMECOLOR_INDEX" val="2"/>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Lst>
</file>

<file path=ppt/tags/tag1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2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2*i*1"/>
  <p:tag name="KSO_WM_TEMPLATE_CATEGORY" val="chip"/>
  <p:tag name="KSO_WM_TEMPLATE_INDEX" val="20222722"/>
  <p:tag name="KSO_WM_UNIT_LAYERLEVEL" val="1"/>
  <p:tag name="KSO_WM_TAG_VERSION" val="1.0"/>
  <p:tag name="KSO_WM_BEAUTIFY_FLAG" val="#wm#"/>
  <p:tag name="KSO_WM_UNIT_SUBTYPE" val="v"/>
  <p:tag name="KSO_WM_UNIT_TYPE" val="i"/>
  <p:tag name="KSO_WM_UNIT_INDEX" val="1"/>
  <p:tag name="KSO_WM_CHIP_GROUPID" val="62941ecadb924c3ee3989a4a"/>
  <p:tag name="KSO_WM_CHIP_XID" val="629429ffdb924c3ee3996168"/>
  <p:tag name="KSO_WM_UNIT_DEC_AREA_ID" val="d22271c6044e41e393f5cce5c168962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2435e31e0d04710bca6fe6355a099f0"/>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4*i*1"/>
  <p:tag name="KSO_WM_TEMPLATE_CATEGORY" val="chip"/>
  <p:tag name="KSO_WM_TEMPLATE_INDEX" val="20222722"/>
  <p:tag name="KSO_WM_UNIT_LAYERLEVEL" val="1"/>
  <p:tag name="KSO_WM_TAG_VERSION" val="1.0"/>
  <p:tag name="KSO_WM_BEAUTIFY_FLAG" val="#wm#"/>
  <p:tag name="KSO_WM_UNIT_SUBTYPE" val="u"/>
  <p:tag name="KSO_WM_UNIT_TYPE" val="i"/>
  <p:tag name="KSO_WM_UNIT_INDEX" val="1"/>
  <p:tag name="KSO_WM_CHIP_GROUPID" val="62941ecadb924c3ee3989a4a"/>
  <p:tag name="KSO_WM_CHIP_XID" val="629429ffdb924c3ee399615a"/>
  <p:tag name="KSO_WM_UNIT_DEC_AREA_ID" val="77cba465935b47499b39fbd90383abb8"/>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d8f67e794efd413fb4cdf9be1bb91702"/>
</p:tagLst>
</file>

<file path=ppt/tags/tag124.xml><?xml version="1.0" encoding="utf-8"?>
<p:tagLst xmlns:p="http://schemas.openxmlformats.org/presentationml/2006/main">
  <p:tag name="KSO_WM_UNIT_SUBTYPE" val="u"/>
  <p:tag name="KSO_WM_TEMPLATE_CATEGORY" val="chip"/>
  <p:tag name="KSO_WM_TEMPLATE_INDEX" val="20222722"/>
  <p:tag name="KSO_WM_UNIT_TYPE" val="i"/>
  <p:tag name="KSO_WM_UNIT_INDEX" val="1"/>
  <p:tag name="KSO_WM_UNIT_ID" val="chip20222722_3*i*1"/>
  <p:tag name="KSO_WM_BEAUTIFY_FLAG" val="#wm#"/>
  <p:tag name="KSO_WM_TAG_VERSION" val="1.0"/>
  <p:tag name="KSO_WM_CHIP_GROUPID" val="62941ecadb924c3ee3989a4a"/>
  <p:tag name="KSO_WM_CHIP_XID" val="629429ffdb924c3ee399614e"/>
  <p:tag name="KSO_WM_UNIT_DEC_AREA_ID" val="c303d7f7530541c58f37bd26a7749981"/>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a63e934b2c844d0187b51246e858cac7"/>
</p:tagLst>
</file>

<file path=ppt/tags/tag1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2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2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2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3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Lst>
</file>

<file path=ppt/tags/tag1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3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UNIT_TEXT_FILL_FORE_SCHEMECOLOR_INDEX_BRIGHTNESS" val="0"/>
  <p:tag name="KSO_WM_UNIT_TEXT_FILL_FORE_SCHEMECOLOR_INDEX" val="2"/>
  <p:tag name="KSO_WM_UNIT_TEXT_FILL_TYPE"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Lst>
</file>

<file path=ppt/tags/tag15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SUBTYPE" val="v"/>
  <p:tag name="KSO_WM_TEMPLATE_CATEGORY" val="chip"/>
  <p:tag name="KSO_WM_TEMPLATE_INDEX" val="20222722"/>
  <p:tag name="KSO_WM_UNIT_TYPE" val="i"/>
  <p:tag name="KSO_WM_UNIT_INDEX" val="1"/>
  <p:tag name="KSO_WM_UNIT_ID" val="chip20222722_15*i*1"/>
  <p:tag name="KSO_WM_BEAUTIFY_FLAG" val="#wm#"/>
  <p:tag name="KSO_WM_TAG_VERSION" val="1.0"/>
  <p:tag name="KSO_WM_CHIP_GROUPID" val="62941ecadb924c3ee3989a4a"/>
  <p:tag name="KSO_WM_CHIP_XID" val="629429ffdb924c3ee39962b1"/>
  <p:tag name="KSO_WM_UNIT_DEC_AREA_ID" val="0ad6aefa025549bc9d92e0a8e3ecc89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ef13b9f24644d2826f57abf8a9562f"/>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17*i*1"/>
  <p:tag name="KSO_WM_TEMPLATE_CATEGORY" val="chip"/>
  <p:tag name="KSO_WM_TEMPLATE_INDEX" val="20222722"/>
  <p:tag name="KSO_WM_UNIT_LAYERLEVEL" val="1"/>
  <p:tag name="KSO_WM_TAG_VERSION" val="1.0"/>
  <p:tag name="KSO_WM_BEAUTIFY_FLAG" val="#wm#"/>
  <p:tag name="KSO_WM_UNIT_SUBTYPE" val="t"/>
  <p:tag name="KSO_WM_UNIT_TYPE" val="i"/>
  <p:tag name="KSO_WM_UNIT_INDEX" val="1"/>
  <p:tag name="KSO_WM_CHIP_GROUPID" val="62941ecadb924c3ee3989a4a"/>
  <p:tag name="KSO_WM_CHIP_XID" val="629429ffdb924c3ee39961b1"/>
  <p:tag name="KSO_WM_UNIT_DEC_AREA_ID" val="a9a9bec900784de29b0b2811d2629fd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305fbe23bcc45878e42b1001a1555a2"/>
</p:tagLst>
</file>

<file path=ppt/tags/tag158.xml><?xml version="1.0" encoding="utf-8"?>
<p:tagLst xmlns:p="http://schemas.openxmlformats.org/presentationml/2006/main">
  <p:tag name="KSO_WM_UNIT_SUBTYPE" val="t"/>
  <p:tag name="KSO_WM_TEMPLATE_CATEGORY" val="chip"/>
  <p:tag name="KSO_WM_TEMPLATE_INDEX" val="20222722"/>
  <p:tag name="KSO_WM_UNIT_TYPE" val="i"/>
  <p:tag name="KSO_WM_UNIT_INDEX" val="1"/>
  <p:tag name="KSO_WM_UNIT_ID" val="chip20222722_18*i*1"/>
  <p:tag name="KSO_WM_BEAUTIFY_FLAG" val="#wm#"/>
  <p:tag name="KSO_WM_TAG_VERSION" val="1.0"/>
  <p:tag name="KSO_WM_CHIP_GROUPID" val="62941ecadb924c3ee3989a4a"/>
  <p:tag name="KSO_WM_CHIP_XID" val="629429ffdb924c3ee39961c3"/>
  <p:tag name="KSO_WM_UNIT_DEC_AREA_ID" val="40ce6507b25141f9940be8eaa467fd5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b8638fed68e04270a763376ddf86adb9"/>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16*i*1"/>
  <p:tag name="KSO_WM_TEMPLATE_CATEGORY" val="chip"/>
  <p:tag name="KSO_WM_TEMPLATE_INDEX" val="20222722"/>
  <p:tag name="KSO_WM_UNIT_LAYERLEVEL" val="1"/>
  <p:tag name="KSO_WM_TAG_VERSION" val="1.0"/>
  <p:tag name="KSO_WM_BEAUTIFY_FLAG" val="#wm#"/>
  <p:tag name="KSO_WM_UNIT_SUBTYPE" val="u"/>
  <p:tag name="KSO_WM_UNIT_TYPE" val="i"/>
  <p:tag name="KSO_WM_UNIT_INDEX" val="1"/>
  <p:tag name="KSO_WM_CHIP_GROUPID" val="62941ecadb924c3ee3989a4a"/>
  <p:tag name="KSO_WM_CHIP_XID" val="629429ffdb924c3ee399625b"/>
  <p:tag name="KSO_WM_UNIT_DEC_AREA_ID" val="a3913dd2938448de8c3190b2e9c9d528"/>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1c26bfbcf73342908654db92fb46161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3.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52"/>
  <p:tag name="KSO_WM_UNIT_HIGHLIGHT" val="0"/>
  <p:tag name="KSO_WM_UNIT_COMPATIBLE" val="0"/>
  <p:tag name="KSO_WM_UNIT_DIAGRAM_ISNUMVISUAL" val="0"/>
  <p:tag name="KSO_WM_UNIT_DIAGRAM_ISREFERUNIT" val="0"/>
  <p:tag name="KSO_WM_UNIT_TYPE" val="b"/>
  <p:tag name="KSO_WM_UNIT_INDEX" val="1"/>
  <p:tag name="KSO_WM_UNIT_ID" val="custom20222722_1*b*1"/>
  <p:tag name="KSO_WM_TEMPLATE_CATEGORY" val="custom"/>
  <p:tag name="KSO_WM_TEMPLATE_INDEX" val="20222722"/>
  <p:tag name="KSO_WM_UNIT_LAYERLEVEL" val="1"/>
  <p:tag name="KSO_WM_TAG_VERSION" val="1.0"/>
  <p:tag name="KSO_WM_BEAUTIFY_FLAG" val="#wm#"/>
  <p:tag name="KSO_WM_UNIT_DEFAULT_FONT" val="20;24;2"/>
  <p:tag name="KSO_WM_UNIT_BLOCK" val="0"/>
  <p:tag name="KSO_WM_UNIT_DEC_AREA_ID" val="3d42e9f7693e423c9905759973f59045"/>
  <p:tag name="KSO_WM_CHIP_GROUPID" val="612dfa25eaa89fd2fb383638"/>
  <p:tag name="KSO_WM_CHIP_XID" val="612dfa25eaa89fd2fb383639"/>
  <p:tag name="KSO_WM_CHIP_FILLAREA_FILL_RULE" val="{&quot;fill_align&quot;:&quot;cm&quot;,&quot;fill_mode&quot;:&quot;adaptive&quot;,&quot;sacle_strategy&quot;:&quot;smart&quot;}"/>
  <p:tag name="KSO_WM_ASSEMBLE_CHIP_INDEX" val="44da6bff91ef41fa9cbd2beadabca091"/>
  <p:tag name="KSO_WM_UNIT_TEXT_FILL_FORE_SCHEMECOLOR_INDEX_BRIGHTNESS" val="0"/>
  <p:tag name="KSO_WM_UNIT_TEXT_FILL_FORE_SCHEMECOLOR_INDEX" val="5"/>
  <p:tag name="KSO_WM_UNIT_TEXT_FILL_TYPE" val="1"/>
  <p:tag name="KSO_WM_TEMPLATE_ASSEMBLE_XID" val="62a2eaad7459d9b06304adae"/>
  <p:tag name="KSO_WM_TEMPLATE_ASSEMBLE_GROUPID" val="62941ecadb924c3ee3989a4a"/>
</p:tagLst>
</file>

<file path=ppt/tags/tag164.xml><?xml version="1.0" encoding="utf-8"?>
<p:tagLst xmlns:p="http://schemas.openxmlformats.org/presentationml/2006/main">
  <p:tag name="KSO_WM_UNIT_ISCONTENTSTITLE" val="0"/>
  <p:tag name="KSO_WM_UNIT_ISNUMDGMTITLE" val="0"/>
  <p:tag name="KSO_WM_UNIT_PRESET_TEXT" val="感谢观赏"/>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22722_1*a*1"/>
  <p:tag name="KSO_WM_TEMPLATE_CATEGORY" val="custom"/>
  <p:tag name="KSO_WM_TEMPLATE_INDEX" val="20222722"/>
  <p:tag name="KSO_WM_UNIT_LAYERLEVEL" val="1"/>
  <p:tag name="KSO_WM_TAG_VERSION" val="1.0"/>
  <p:tag name="KSO_WM_BEAUTIFY_FLAG" val="#wm#"/>
  <p:tag name="KSO_WM_UNIT_DEFAULT_FONT" val="66;96;2"/>
  <p:tag name="KSO_WM_UNIT_BLOCK" val="0"/>
  <p:tag name="KSO_WM_UNIT_DEC_AREA_ID" val="bde78d8a1a7449a9892fc5333a16da22"/>
  <p:tag name="KSO_WM_CHIP_GROUPID" val="612dfa25eaa89fd2fb383638"/>
  <p:tag name="KSO_WM_CHIP_XID" val="612dfa25eaa89fd2fb383639"/>
  <p:tag name="KSO_WM_CHIP_FILLAREA_FILL_RULE" val="{&quot;fill_align&quot;:&quot;cm&quot;,&quot;fill_mode&quot;:&quot;adaptive&quot;,&quot;sacle_strategy&quot;:&quot;smart&quot;}"/>
  <p:tag name="KSO_WM_ASSEMBLE_CHIP_INDEX" val="44da6bff91ef41fa9cbd2beadabca091"/>
  <p:tag name="KSO_WM_UNIT_TEXT_FILL_FORE_SCHEMECOLOR_INDEX_BRIGHTNESS" val="0"/>
  <p:tag name="KSO_WM_UNIT_TEXT_FILL_FORE_SCHEMECOLOR_INDEX" val="5"/>
  <p:tag name="KSO_WM_UNIT_TEXT_FILL_TYPE" val="1"/>
  <p:tag name="KSO_WM_TEMPLATE_ASSEMBLE_XID" val="62a2eaad7459d9b06304adae"/>
  <p:tag name="KSO_WM_TEMPLATE_ASSEMBLE_GROUPID" val="62941ecadb924c3ee3989a4a"/>
</p:tagLst>
</file>

<file path=ppt/tags/tag165.xml><?xml version="1.0" encoding="utf-8"?>
<p:tagLst xmlns:p="http://schemas.openxmlformats.org/presentationml/2006/main">
  <p:tag name="KSO_WM_UNIT_SUBTYPE" val="b"/>
  <p:tag name="KSO_WM_UNIT_PRESET_TEXT" val="演讲人姓名"/>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22722_1*f*1"/>
  <p:tag name="KSO_WM_TEMPLATE_CATEGORY" val="custom"/>
  <p:tag name="KSO_WM_TEMPLATE_INDEX" val="20222722"/>
  <p:tag name="KSO_WM_UNIT_LAYERLEVEL" val="1"/>
  <p:tag name="KSO_WM_TAG_VERSION" val="1.0"/>
  <p:tag name="KSO_WM_BEAUTIFY_FLAG" val="#wm#"/>
  <p:tag name="KSO_WM_UNIT_DEFAULT_FONT" val="20;24;2"/>
  <p:tag name="KSO_WM_UNIT_BLOCK" val="0"/>
  <p:tag name="KSO_WM_UNIT_DEC_AREA_ID" val="d0a7550e1aba435a9b67d6186374c672"/>
  <p:tag name="KSO_WM_CHIP_GROUPID" val="612dfa25eaa89fd2fb383638"/>
  <p:tag name="KSO_WM_CHIP_XID" val="612dfa25eaa89fd2fb383639"/>
  <p:tag name="KSO_WM_CHIP_FILLAREA_FILL_RULE" val="{&quot;fill_align&quot;:&quot;cm&quot;,&quot;fill_mode&quot;:&quot;adaptive&quot;,&quot;sacle_strategy&quot;:&quot;smart&quot;}"/>
  <p:tag name="KSO_WM_ASSEMBLE_CHIP_INDEX" val="44da6bff91ef41fa9cbd2beadabca091"/>
  <p:tag name="KSO_WM_UNIT_TEXT_FILL_FORE_SCHEMECOLOR_INDEX_BRIGHTNESS" val="0"/>
  <p:tag name="KSO_WM_UNIT_TEXT_FILL_FORE_SCHEMECOLOR_INDEX" val="5"/>
  <p:tag name="KSO_WM_UNIT_TEXT_FILL_TYPE" val="1"/>
  <p:tag name="KSO_WM_TEMPLATE_ASSEMBLE_XID" val="62a2eaad7459d9b06304adae"/>
  <p:tag name="KSO_WM_TEMPLATE_ASSEMBLE_GROUPID" val="62941ecadb924c3ee3989a4a"/>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169.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171.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172.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e201da4b584e44768f1bb845afa7f16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107b6408bbc34b9fbe93331415f1d788"/>
  <p:tag name="KSO_WM_SLIDE_BACKGROUND_TYPE" val="frame"/>
</p:tagLst>
</file>

<file path=ppt/tags/tag1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670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670"/>
  <p:tag name="KSO_WM_CHIP_GROUPID" val="61835888a6a891b1f9db064a"/>
  <p:tag name="KSO_WM_CHIP_XID" val="618b7a2d18adb49c6c1f28f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6bddcd9eb522403281c8e217d8a11c34"/>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ed87e19bccc8443aaf0486e0785bc11a"/>
  <p:tag name="KSO_WM_SLIDE_BACKGROUND_TYPE" val="frame"/>
</p:tagLst>
</file>

<file path=ppt/tags/tag17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79.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d3839b555a214824be2186685d3cda85"/>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141e1aad792548df837eaf89b3227878"/>
  <p:tag name="KSO_WM_SLIDE_BACKGROUND_TYPE" val="leftRight"/>
</p:tagLst>
</file>

<file path=ppt/tags/tag182.xml><?xml version="1.0" encoding="utf-8"?>
<p:tagLst xmlns:p="http://schemas.openxmlformats.org/presentationml/2006/main">
  <p:tag name="KSO_WM_UNIT_VALUE" val="1909*3384"/>
  <p:tag name="KSO_WM_UNIT_HIGHLIGHT" val="0"/>
  <p:tag name="KSO_WM_UNIT_COMPATIBLE" val="0"/>
  <p:tag name="KSO_WM_UNIT_DIAGRAM_ISNUMVISUAL" val="0"/>
  <p:tag name="KSO_WM_UNIT_DIAGRAM_ISREFERUNIT" val="0"/>
  <p:tag name="KSO_WM_UNIT_TYPE" val="d"/>
  <p:tag name="KSO_WM_UNIT_INDEX" val="1"/>
  <p:tag name="KSO_WM_UNIT_ID" val="bg20220670_3*d*1"/>
  <p:tag name="KSO_WM_TEMPLATE_CATEGORY" val="bg"/>
  <p:tag name="KSO_WM_TEMPLATE_INDEX" val="20220670"/>
  <p:tag name="KSO_WM_UNIT_LAYERLEVEL" val="1"/>
  <p:tag name="KSO_WM_TAG_VERSION" val="1.0"/>
  <p:tag name="KSO_WM_BEAUTIFY_FLAG" val="#wm#"/>
  <p:tag name="KSO_WM_CHIP_FILLAREA_TYPE" val="decfill"/>
  <p:tag name="KSO_WM_CHIP_GROUPID" val="61835888a6a891b1f9db064a"/>
  <p:tag name="KSO_WM_CHIP_XID" val="618b7a2d18adb49c6c1f28fd"/>
  <p:tag name="KSO_WM_SLIDE_BACKGROUND_TYPE" val="leftRight"/>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0670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8fd"/>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86.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87.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8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a93d6df90b9b422fa269d1a2d7f85ec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549ab486d8d64b1c82152b38909ae273"/>
  <p:tag name="KSO_WM_SLIDE_BACKGROUND_TYPE" val="topBotto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670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8f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94.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95.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9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d5e4fd3e74824a2cbf45ddf2964cb49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9ec68974adf45628b13bffc0d75ce0f"/>
  <p:tag name="KSO_WM_SLIDE_BACKGROUND_TYPE" val="bottomTop"/>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670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8ff"/>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e063db20b3314802802472a167f7bd36"/>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d1774b76e174e9d81f47b5bd95d859c"/>
  <p:tag name="KSO_WM_SLIDE_BACKGROUND_TYPE" val="bottomTop"/>
</p:tagLst>
</file>

<file path=ppt/tags/tag20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03.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04.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0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d4dd14de374b47bb089526455a77b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18dd8e81351421ebcaeb22ef4bf7969"/>
  <p:tag name="KSO_WM_SLIDE_BACKGROUND_TYPE" val="navigation"/>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670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900"/>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11.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12.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1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4d96db80d03f4769a31b4097ea2c169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209ac9e71d741afa7087ff3f322f471"/>
  <p:tag name="KSO_WM_SLIDE_BACKGROUND_TYPE" val="belt"/>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0670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670"/>
  <p:tag name="KSO_WM_CHIP_GROUPID" val="61835888a6a891b1f9db064a"/>
  <p:tag name="KSO_WM_CHIP_XID" val="618b7a2d18adb49c6c1f290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abe961732f294ec499706b651fa62c7b"/>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d1bcd5a035046b793b1bc855d8dca0e"/>
  <p:tag name="KSO_WM_SLIDE_BACKGROUND_TYPE" val="bel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22.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23.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2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722"/>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722"/>
</p:tagLst>
</file>

<file path=ppt/tags/tag2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AG_VERSION" val="1.0"/>
  <p:tag name="KSO_WM_TEMPLATE_CATEGORY" val="custom"/>
  <p:tag name="KSO_WM_TEMPLATE_INDEX" val="20222722"/>
  <p:tag name="KSO_WM_CHIP_COLORING" val="1"/>
</p:tagLst>
</file>

<file path=ppt/tags/tag231.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custom20222722_1*f*1"/>
  <p:tag name="KSO_WM_TEMPLATE_CATEGORY" val="custom"/>
  <p:tag name="KSO_WM_TEMPLATE_INDEX" val="20222722"/>
  <p:tag name="KSO_WM_UNIT_LAYERLEVEL" val="1"/>
  <p:tag name="KSO_WM_TAG_VERSION" val="1.0"/>
  <p:tag name="KSO_WM_BEAUTIFY_FLAG" val="#wm#"/>
  <p:tag name="KSO_WM_UNIT_DEFAULT_FONT" val="16;18;2"/>
  <p:tag name="KSO_WM_UNIT_BLOCK" val="0"/>
  <p:tag name="KSO_WM_UNIT_DEC_AREA_ID" val="bec448ee890f412280057d4c45978db5"/>
  <p:tag name="KSO_WM_CHIP_GROUPID" val="619de5d456c5b5f57912a6a4"/>
  <p:tag name="KSO_WM_CHIP_XID" val="619de5d456c5b5f57912a6a1"/>
  <p:tag name="KSO_WM_CHIP_FILLAREA_FILL_RULE" val="{&quot;fill_align&quot;:&quot;rb&quot;,&quot;fill_mode&quot;:&quot;adaptive&quot;,&quot;sacle_strategy&quot;:&quot;smart&quot;}"/>
  <p:tag name="KSO_WM_ASSEMBLE_CHIP_INDEX" val="f391f2761ad14584928a017d9cf85f58"/>
  <p:tag name="KSO_WM_UNIT_TEXT_FILL_FORE_SCHEMECOLOR_INDEX_BRIGHTNESS" val="0.15"/>
  <p:tag name="KSO_WM_UNIT_TEXT_FILL_FORE_SCHEMECOLOR_INDEX" val="13"/>
  <p:tag name="KSO_WM_UNIT_TEXT_FILL_TYPE" val="1"/>
</p:tagLst>
</file>

<file path=ppt/tags/tag232.xml><?xml version="1.0" encoding="utf-8"?>
<p:tagLst xmlns:p="http://schemas.openxmlformats.org/presentationml/2006/main">
  <p:tag name="KSO_WM_UNIT_ISCONTENTSTITLE" val="0"/>
  <p:tag name="KSO_WM_UNIT_ISNUMDGMTITLE" val="0"/>
  <p:tag name="KSO_WM_UNIT_PRESET_TEXT" val="通用企业培训渐变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2722_1*a*1"/>
  <p:tag name="KSO_WM_TEMPLATE_CATEGORY" val="custom"/>
  <p:tag name="KSO_WM_TEMPLATE_INDEX" val="20222722"/>
  <p:tag name="KSO_WM_UNIT_LAYERLEVEL" val="1"/>
  <p:tag name="KSO_WM_TAG_VERSION" val="1.0"/>
  <p:tag name="KSO_WM_BEAUTIFY_FLAG" val="#wm#"/>
  <p:tag name="KSO_WM_UNIT_DEFAULT_FONT" val="72;74;2"/>
  <p:tag name="KSO_WM_UNIT_BLOCK" val="0"/>
  <p:tag name="KSO_WM_UNIT_DEC_AREA_ID" val="d79e7e09493948fa92a5d1090d0a159d"/>
  <p:tag name="KSO_WM_CHIP_GROUPID" val="619de5d456c5b5f57912a6a4"/>
  <p:tag name="KSO_WM_CHIP_XID" val="619de5d456c5b5f57912a6a1"/>
  <p:tag name="KSO_WM_CHIP_FILLAREA_FILL_RULE" val="{&quot;fill_align&quot;:&quot;rb&quot;,&quot;fill_mode&quot;:&quot;adaptive&quot;,&quot;sacle_strategy&quot;:&quot;smart&quot;}"/>
  <p:tag name="KSO_WM_ASSEMBLE_CHIP_INDEX" val="f391f2761ad14584928a017d9cf85f58"/>
  <p:tag name="KSO_WM_UNIT_TEXT_FILL_FORE_SCHEMECOLOR_INDEX_BRIGHTNESS" val="0.15"/>
  <p:tag name="KSO_WM_UNIT_TEXT_FILL_FORE_SCHEMECOLOR_INDEX" val="13"/>
  <p:tag name="KSO_WM_UNIT_TEXT_FILL_TYPE" val="1"/>
  <p:tag name="KSO_WM_UNIT_SMARTLAYOUT_COMPRESS_INFO" val="{&#10;    &quot;id&quot;: &quot;2022-06-10T14:54:51&quot;,&#10;    &quot;max&quot;: 46.42496062992129,&#10;    &quot;topChanged&quot;: 30.567852850745304&#10;}&#10;"/>
</p:tagLst>
</file>

<file path=ppt/tags/tag233.xml><?xml version="1.0" encoding="utf-8"?>
<p:tagLst xmlns:p="http://schemas.openxmlformats.org/presentationml/2006/main">
  <p:tag name="KSO_WM_SLIDE_ID" val="custom20222722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2722"/>
  <p:tag name="KSO_WM_SLIDE_LAYOUT" val="a_f"/>
  <p:tag name="KSO_WM_SLIDE_LAYOUT_CNT" val="1_2"/>
  <p:tag name="KSO_WM_CHIP_INFOS" val="{&quot;type&quot;:0,&quot;layout_type&quot;:&quot;1_NF_RC&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FILLPROP" val="[[{&quot;text_align&quot;:&quot;lm&quot;,&quot;text_direction&quot;:&quot;horizontal&quot;,&quot;support_big_font&quot;:false,&quot;picture_toward&quot;:0,&quot;picture_dockside&quot;:[],&quot;fill_id&quot;:&quot;90fcafec96db4c2892e951b073d2793a&quot;,&quot;fill_align&quot;:&quot;lm&quot;,&quot;chip_types&quot;:[&quot;header&quot;,&quot;wordpuzzle&quot;]}],[{&quot;text_align&quot;:&quot;lm&quot;,&quot;text_direction&quot;:&quot;horizontal&quot;,&quot;support_big_font&quot;:false,&quot;picture_toward&quot;:0,&quot;picture_dockside&quot;:[],&quot;fill_id&quot;:&quot;90fcafec96db4c2892e951b073d2793a&quot;,&quot;fill_align&quot;:&quot;rb&quot;,&quot;chip_types&quot;:[&quot;header&quot;]}]]"/>
  <p:tag name="KSO_WM_CHIP_DECFILLPROP" val="[]"/>
  <p:tag name="KSO_WM_CHIP_XID" val="61309947c37455bdf62aa2f2"/>
  <p:tag name="KSO_WM_CHIP_GROUPID" val="61309947c37455bdf62aa2f1"/>
  <p:tag name="KSO_WM_SLIDE_LAYOUT_INFO" val="{&quot;id&quot;:&quot;2022-06-10T14:54:51&quot;,&quot;margin&quot;:{&quot;bottom&quot;:2.100388526916504,&quot;left&quot;:9.641083717346191,&quot;right&quot;:1.2852020263671875,&quot;top&quot;:2.4288883209228516},&quot;type&quot;:0}"/>
  <p:tag name="KSO_WM_SLIDE_BK_DARK_LIGHT" val="2"/>
  <p:tag name="KSO_WM_SLIDE_BACKGROUND_TYPE" val="general"/>
  <p:tag name="KSO_WM_SLIDE_SUPPORT_FEATURE_TYPE" val="0"/>
  <p:tag name="KSO_WM_SLIDE_TYPE" val="title"/>
  <p:tag name="KSO_WM_TEMPLATE_MASTER_THUMB_INDEX" val="13"/>
  <p:tag name="KSO_WM_CHIP_COLORING" val="1"/>
  <p:tag name="KSO_WM_SLIDE_SUBTYPE" val="pureTxt"/>
  <p:tag name="KSO_WM_TEMPLATE_ASSEMBLE_XID" val="62a2eaae7459d9b06304ae8e"/>
  <p:tag name="KSO_WM_TEMPLATE_ASSEMBLE_GROUPID" val="62941ecadb924c3ee3989a4a"/>
  <p:tag name="KSO_WM_TEMPLATE_THUMBS_INDEX" val="1、5、6、7、8、17"/>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SLIDE_BK_DARK_LIGHT" val=""/>
  <p:tag name="KSO_WM_SLIDE_BACKGROUND_TYPE" val="general"/>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SLIDE_BK_DARK_LIGHT" val=""/>
  <p:tag name="KSO_WM_SLIDE_BACKGROUND_TYPE" val="genera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SLIDE_BK_DARK_LIGHT" val=""/>
  <p:tag name="KSO_WM_SLIDE_BACKGROUND_TYPE" val="genera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52.xml><?xml version="1.0" encoding="utf-8"?>
<p:tagLst xmlns:p="http://schemas.openxmlformats.org/presentationml/2006/main">
  <p:tag name="KSO_WM_SLIDE_BK_DARK_LIGHT" val=""/>
  <p:tag name="KSO_WM_SLIDE_BACKGROUND_TYPE" val="general"/>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SLIDE_BK_DARK_LIGHT" val=""/>
  <p:tag name="KSO_WM_SLIDE_BACKGROUND_TYPE" val="general"/>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SLIDE_BK_DARK_LIGHT" val=""/>
  <p:tag name="KSO_WM_SLIDE_BACKGROUND_TYPE" val="general"/>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K_DARK_LIGHT" val=""/>
  <p:tag name="KSO_WM_SLIDE_BACKGROUND_TYPE" val="general"/>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5.xml><?xml version="1.0" encoding="utf-8"?>
<p:tagLst xmlns:p="http://schemas.openxmlformats.org/presentationml/2006/main">
  <p:tag name="KSO_WM_SLIDE_BK_DARK_LIGHT" val=""/>
  <p:tag name="KSO_WM_SLIDE_BACKGROUND_TYPE" val="general"/>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79.xml><?xml version="1.0" encoding="utf-8"?>
<p:tagLst xmlns:p="http://schemas.openxmlformats.org/presentationml/2006/main">
  <p:tag name="KSO_WM_SLIDE_BK_DARK_LIGHT" val=""/>
  <p:tag name="KSO_WM_SLIDE_BACKGROUND_TYPE" val="gener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SLIDE_BK_DARK_LIGHT" val=""/>
  <p:tag name="KSO_WM_SLIDE_BACKGROUND_TYPE" val="general"/>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88.xml><?xml version="1.0" encoding="utf-8"?>
<p:tagLst xmlns:p="http://schemas.openxmlformats.org/presentationml/2006/main">
  <p:tag name="KSO_WM_SLIDE_BK_DARK_LIGHT" val=""/>
  <p:tag name="KSO_WM_SLIDE_BACKGROUND_TYPE" val="genera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SLIDE_BK_DARK_LIGHT" val=""/>
  <p:tag name="KSO_WM_SLIDE_BACKGROUND_TYPE" val="general"/>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297.xml><?xml version="1.0" encoding="utf-8"?>
<p:tagLst xmlns:p="http://schemas.openxmlformats.org/presentationml/2006/main">
  <p:tag name="KSO_WM_SLIDE_BK_DARK_LIGHT" val=""/>
  <p:tag name="KSO_WM_SLIDE_BACKGROUND_TYPE" val="general"/>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SLIDE_BK_DARK_LIGHT" val=""/>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06.xml><?xml version="1.0" encoding="utf-8"?>
<p:tagLst xmlns:p="http://schemas.openxmlformats.org/presentationml/2006/main">
  <p:tag name="KSO_WM_SLIDE_BK_DARK_LIGHT" val=""/>
  <p:tag name="KSO_WM_SLIDE_BACKGROUND_TYPE" val="general"/>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K_DARK_LIGHT" val=""/>
  <p:tag name="KSO_WM_SLIDE_BACKGROUND_TYPE" val="general"/>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14.xml><?xml version="1.0" encoding="utf-8"?>
<p:tagLst xmlns:p="http://schemas.openxmlformats.org/presentationml/2006/main">
  <p:tag name="KSO_WM_SLIDE_BK_DARK_LIGHT" val=""/>
  <p:tag name="KSO_WM_SLIDE_BACKGROUND_TYPE" val="general"/>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22.xml><?xml version="1.0" encoding="utf-8"?>
<p:tagLst xmlns:p="http://schemas.openxmlformats.org/presentationml/2006/main">
  <p:tag name="KSO_WM_SLIDE_BK_DARK_LIGHT" val=""/>
  <p:tag name="KSO_WM_SLIDE_BACKGROUND_TYPE" val="general"/>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26.xml><?xml version="1.0" encoding="utf-8"?>
<p:tagLst xmlns:p="http://schemas.openxmlformats.org/presentationml/2006/main">
  <p:tag name="KSO_WM_SLIDE_BK_DARK_LIGHT" val=""/>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K_DARK_LIGHT" val=""/>
  <p:tag name="KSO_WM_SLIDE_BACKGROUND_TYPE" val="genera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34.xml><?xml version="1.0" encoding="utf-8"?>
<p:tagLst xmlns:p="http://schemas.openxmlformats.org/presentationml/2006/main">
  <p:tag name="KSO_WM_SLIDE_BK_DARK_LIGHT" val=""/>
  <p:tag name="KSO_WM_SLIDE_BACKGROUND_TYPE" val="general"/>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 name="KSO_WM_SLIDE_BACKGROUND_TYPE" val="general"/>
  <p:tag name="WM_BEAUTIFY_SHAPE_IDENTITY" val="{27ac6a7f-82c9-4c40-bbda-1145c39ace1f}"/>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SLIDE_BACKGROUND_TYPE" val="general"/>
  <p:tag name="KSO_WM_UNIT_TEXT_FILL_FORE_SCHEMECOLOR_INDEX_BRIGHTNESS" val="0"/>
  <p:tag name="KSO_WM_UNIT_TEXT_FILL_FORE_SCHEMECOLOR_INDEX" val="2"/>
  <p:tag name="KSO_WM_UNIT_TEXT_FILL_TYPE" val="1"/>
  <p:tag name="WM_BEAUTIFY_SHAPE_IDENTITY" val="{bcc66c43-21bc-4047-9e29-8f2d3abf71a7}"/>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 name="KSO_WM_SLIDE_BACKGROUND_TYPE" val="general"/>
  <p:tag name="WM_BEAUTIFY_SHAPE_IDENTITY" val="{3f53cf8a-e7b2-4287-b1ea-853e5e4b2ed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SLIDE_BK_DARK_LIGHT" val=""/>
  <p:tag name="KSO_WM_SLIDE_BACKGROUND_TYPE" val="gener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PP_MARK_KEY" val="aa15ac47-5ae1-4c81-bcb4-e5b25b2b19ec"/>
  <p:tag name="COMMONDATA" val="eyJoZGlkIjoiY2ZiMDAyNTVhNDgzZDY2NTQ2ZWNlMDA3MmNiNTBjZGQifQ=="/>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20196579"/>
  <p:tag name="KSO_WM_TEMPLATE_SUBCATEGORY" val="0"/>
  <p:tag name="KSO_WM_TEMPLATE_THUMBS_INDEX" val="1"/>
</p:tagLst>
</file>

<file path=ppt/tags/tag71.xml><?xml version="1.0" encoding="utf-8"?>
<p:tagLst xmlns:p="http://schemas.openxmlformats.org/presentationml/2006/main">
  <p:tag name="KSO_WM_BEAUTIFY_FLAG" val="#wm#"/>
  <p:tag name="KSO_WM_TAG_VERSION" val="1.0"/>
  <p:tag name="KSO_WM_TEMPLATE_CATEGORY" val="custom"/>
  <p:tag name="KSO_WM_TEMPLATE_INDEX" val="20224744"/>
  <p:tag name="KSO_WM_CHIP_COLORING" val="1"/>
</p:tagLst>
</file>

<file path=ppt/tags/tag72.xml><?xml version="1.0" encoding="utf-8"?>
<p:tagLst xmlns:p="http://schemas.openxmlformats.org/presentationml/2006/main">
  <p:tag name="KSO_WM_UNIT_SUBTYPE" val="v"/>
  <p:tag name="KSO_WM_TEMPLATE_CATEGORY" val="chip"/>
  <p:tag name="KSO_WM_TEMPLATE_INDEX" val="20222722"/>
  <p:tag name="KSO_WM_UNIT_TYPE" val="i"/>
  <p:tag name="KSO_WM_UNIT_INDEX" val="1"/>
  <p:tag name="KSO_WM_UNIT_ID" val="chip20222722_6*i*1"/>
  <p:tag name="KSO_WM_BEAUTIFY_FLAG" val="#wm#"/>
  <p:tag name="KSO_WM_TAG_VERSION" val="1.0"/>
  <p:tag name="KSO_WM_CHIP_GROUPID" val="62941ecadb924c3ee3989a4a"/>
  <p:tag name="KSO_WM_CHIP_XID" val="629429ffdb924c3ee3996543"/>
  <p:tag name="KSO_WM_UNIT_DEC_AREA_ID" val="f70d35c5165b49668523e95a872be83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dc17833bf7549e5bd25531032bba1ac"/>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7*i*1"/>
  <p:tag name="KSO_WM_TEMPLATE_CATEGORY" val="chip"/>
  <p:tag name="KSO_WM_TEMPLATE_INDEX" val="20222722"/>
  <p:tag name="KSO_WM_UNIT_LAYERLEVEL" val="1"/>
  <p:tag name="KSO_WM_TAG_VERSION" val="1.0"/>
  <p:tag name="KSO_WM_BEAUTIFY_FLAG" val="#wm#"/>
  <p:tag name="KSO_WM_UNIT_SUBTYPE" val="u"/>
  <p:tag name="KSO_WM_UNIT_TYPE" val="i"/>
  <p:tag name="KSO_WM_UNIT_INDEX" val="1"/>
  <p:tag name="KSO_WM_CHIP_GROUPID" val="62941ecadb924c3ee3989a4a"/>
  <p:tag name="KSO_WM_CHIP_XID" val="629429ffdb924c3ee39964f1"/>
  <p:tag name="KSO_WM_UNIT_DEC_AREA_ID" val="763a9a8ddad64f1e80e31bfc8b63696c"/>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1e840e5e688e4a58b4a7edf95c22e81b"/>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8*i*1"/>
  <p:tag name="KSO_WM_TEMPLATE_CATEGORY" val="chip"/>
  <p:tag name="KSO_WM_TEMPLATE_INDEX" val="20222722"/>
  <p:tag name="KSO_WM_UNIT_LAYERLEVEL" val="1"/>
  <p:tag name="KSO_WM_TAG_VERSION" val="1.0"/>
  <p:tag name="KSO_WM_BEAUTIFY_FLAG" val="#wm#"/>
  <p:tag name="KSO_WM_UNIT_SUBTYPE" val="t"/>
  <p:tag name="KSO_WM_UNIT_TYPE" val="i"/>
  <p:tag name="KSO_WM_UNIT_INDEX" val="1"/>
  <p:tag name="KSO_WM_CHIP_GROUPID" val="62941ecadb924c3ee3989a4a"/>
  <p:tag name="KSO_WM_CHIP_XID" val="629429ffdb924c3ee3996466"/>
  <p:tag name="KSO_WM_UNIT_DEC_AREA_ID" val="88657d634b5e4c01bc8a4c527383f3fd"/>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8895b0eac6404908978630a033168d8a"/>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hip20222722_9*i*1"/>
  <p:tag name="KSO_WM_TEMPLATE_CATEGORY" val="chip"/>
  <p:tag name="KSO_WM_TEMPLATE_INDEX" val="20222722"/>
  <p:tag name="KSO_WM_UNIT_LAYERLEVEL" val="1"/>
  <p:tag name="KSO_WM_TAG_VERSION" val="1.0"/>
  <p:tag name="KSO_WM_BEAUTIFY_FLAG" val="#wm#"/>
  <p:tag name="KSO_WM_UNIT_SUBTYPE" val="t"/>
  <p:tag name="KSO_WM_UNIT_TYPE" val="i"/>
  <p:tag name="KSO_WM_UNIT_INDEX" val="1"/>
  <p:tag name="KSO_WM_CHIP_GROUPID" val="62941ecadb924c3ee3989a4a"/>
  <p:tag name="KSO_WM_CHIP_XID" val="629429ffdb924c3ee3996470"/>
  <p:tag name="KSO_WM_UNIT_DEC_AREA_ID" val="a0c7678d965d498bb2c0864db4c71ebf"/>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3ecef19e39474a90a0e0f3dd957859cc"/>
</p:tagLst>
</file>

<file path=ppt/tags/tag7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9.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custom20222722_1*f*1"/>
  <p:tag name="KSO_WM_TEMPLATE_CATEGORY" val="custom"/>
  <p:tag name="KSO_WM_TEMPLATE_INDEX" val="20222722"/>
  <p:tag name="KSO_WM_UNIT_LAYERLEVEL" val="1"/>
  <p:tag name="KSO_WM_TAG_VERSION" val="1.0"/>
  <p:tag name="KSO_WM_BEAUTIFY_FLAG" val="#wm#"/>
  <p:tag name="KSO_WM_UNIT_DEFAULT_FONT" val="16;18;2"/>
  <p:tag name="KSO_WM_UNIT_BLOCK" val="0"/>
  <p:tag name="KSO_WM_UNIT_DEC_AREA_ID" val="bec448ee890f412280057d4c45978db5"/>
  <p:tag name="KSO_WM_CHIP_GROUPID" val="619de5d456c5b5f57912a6a4"/>
  <p:tag name="KSO_WM_CHIP_XID" val="619de5d456c5b5f57912a6a1"/>
  <p:tag name="KSO_WM_CHIP_FILLAREA_FILL_RULE" val="{&quot;fill_align&quot;:&quot;rb&quot;,&quot;fill_mode&quot;:&quot;adaptive&quot;,&quot;sacle_strategy&quot;:&quot;smart&quot;}"/>
  <p:tag name="KSO_WM_ASSEMBLE_CHIP_INDEX" val="f391f2761ad14584928a017d9cf85f58"/>
  <p:tag name="KSO_WM_UNIT_TEXT_FILL_FORE_SCHEMECOLOR_INDEX_BRIGHTNESS" val="0.15"/>
  <p:tag name="KSO_WM_UNIT_TEXT_FILL_FORE_SCHEMECOLOR_INDEX" val="13"/>
  <p:tag name="KSO_WM_UNIT_TEXT_FILL_TYPE" val="1"/>
  <p:tag name="KSO_WM_TEMPLATE_ASSEMBLE_XID" val="62a2eaae7459d9b06304ae8e"/>
  <p:tag name="KSO_WM_TEMPLATE_ASSEMBLE_GROUPID" val="62941ecadb924c3ee3989a4a"/>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SUBTYPE" val="a"/>
  <p:tag name="KSO_WM_UNIT_PRESET_TEXT" val="202X"/>
  <p:tag name="KSO_WM_UNIT_NOCLEAR" val="0"/>
  <p:tag name="KSO_WM_UNIT_VALUE" val="5"/>
  <p:tag name="KSO_WM_UNIT_HIGHLIGHT" val="0"/>
  <p:tag name="KSO_WM_UNIT_COMPATIBLE" val="0"/>
  <p:tag name="KSO_WM_UNIT_DIAGRAM_ISNUMVISUAL" val="0"/>
  <p:tag name="KSO_WM_UNIT_DIAGRAM_ISREFERUNIT" val="0"/>
  <p:tag name="KSO_WM_UNIT_TYPE" val="f"/>
  <p:tag name="KSO_WM_UNIT_INDEX" val="2"/>
  <p:tag name="KSO_WM_UNIT_ID" val="custom20222722_1*f*2"/>
  <p:tag name="KSO_WM_TEMPLATE_CATEGORY" val="custom"/>
  <p:tag name="KSO_WM_TEMPLATE_INDEX" val="20222722"/>
  <p:tag name="KSO_WM_UNIT_LAYERLEVEL" val="1"/>
  <p:tag name="KSO_WM_TAG_VERSION" val="1.0"/>
  <p:tag name="KSO_WM_BEAUTIFY_FLAG" val="#wm#"/>
  <p:tag name="KSO_WM_UNIT_DEFAULT_FONT" val="40;44;2"/>
  <p:tag name="KSO_WM_UNIT_BLOCK" val="0"/>
  <p:tag name="KSO_WM_UNIT_SM_LIMIT_TYPE" val="2"/>
  <p:tag name="KSO_WM_UNIT_DEC_AREA_ID" val="3ade78728d8e43168b5e504b8fa854aa"/>
  <p:tag name="KSO_WM_UNIT_DECORATE_INFO" val="{&quot;DecorateInfoH&quot;:{&quot;IsAbs&quot;:false},&quot;DecorateInfoW&quot;:{&quot;IsAbs&quot;:false},&quot;DecorateInfoX&quot;:{&quot;IsAbs&quot;:false,&quot;Pos&quot;:0},&quot;DecorateInfoY&quot;:{&quot;IsAbs&quot;:false,&quot;Pos&quot;:2},&quot;ReferentInfo&quot;:{&quot;Id&quot;:&quot;d79e7e09493948fa92a5d1090d0a159d&quot;,&quot;X&quot;:{&quot;Pos&quot;:0},&quot;Y&quot;:{&quot;Pos&quot;:0}},&quot;whChangeMode&quot;:0}"/>
  <p:tag name="KSO_WM_CHIP_GROUPID" val="619de5d456c5b5f57912a6a4"/>
  <p:tag name="KSO_WM_CHIP_XID" val="619de5d456c5b5f57912a6a1"/>
  <p:tag name="KSO_WM_CHIP_FILLAREA_FILL_RULE" val="{&quot;fill_align&quot;:&quot;rb&quot;,&quot;fill_mode&quot;:&quot;adaptive&quot;,&quot;sacle_strategy&quot;:&quot;smart&quot;}"/>
  <p:tag name="KSO_WM_ASSEMBLE_CHIP_INDEX" val="f391f2761ad14584928a017d9cf85f58"/>
  <p:tag name="KSO_WM_UNIT_TEXT_FILL_FORE_SCHEMECOLOR_INDEX_BRIGHTNESS" val="0.15"/>
  <p:tag name="KSO_WM_UNIT_TEXT_FILL_FORE_SCHEMECOLOR_INDEX" val="13"/>
  <p:tag name="KSO_WM_UNIT_TEXT_FILL_TYPE" val="1"/>
  <p:tag name="KSO_WM_TEMPLATE_ASSEMBLE_XID" val="62a2eaae7459d9b06304ae8e"/>
  <p:tag name="KSO_WM_TEMPLATE_ASSEMBLE_GROUPID" val="62941ecadb924c3ee3989a4a"/>
</p:tagLst>
</file>

<file path=ppt/tags/tag81.xml><?xml version="1.0" encoding="utf-8"?>
<p:tagLst xmlns:p="http://schemas.openxmlformats.org/presentationml/2006/main">
  <p:tag name="KSO_WM_UNIT_ISCONTENTSTITLE" val="0"/>
  <p:tag name="KSO_WM_UNIT_ISNUMDGMTITLE" val="0"/>
  <p:tag name="KSO_WM_UNIT_PRESET_TEXT" val="通用企业培训渐变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2722_1*a*1"/>
  <p:tag name="KSO_WM_TEMPLATE_CATEGORY" val="custom"/>
  <p:tag name="KSO_WM_TEMPLATE_INDEX" val="20222722"/>
  <p:tag name="KSO_WM_UNIT_LAYERLEVEL" val="1"/>
  <p:tag name="KSO_WM_TAG_VERSION" val="1.0"/>
  <p:tag name="KSO_WM_BEAUTIFY_FLAG" val="#wm#"/>
  <p:tag name="KSO_WM_UNIT_DEFAULT_FONT" val="72;74;2"/>
  <p:tag name="KSO_WM_UNIT_BLOCK" val="0"/>
  <p:tag name="KSO_WM_UNIT_DEC_AREA_ID" val="d79e7e09493948fa92a5d1090d0a159d"/>
  <p:tag name="KSO_WM_CHIP_GROUPID" val="619de5d456c5b5f57912a6a4"/>
  <p:tag name="KSO_WM_CHIP_XID" val="619de5d456c5b5f57912a6a1"/>
  <p:tag name="KSO_WM_CHIP_FILLAREA_FILL_RULE" val="{&quot;fill_align&quot;:&quot;rb&quot;,&quot;fill_mode&quot;:&quot;adaptive&quot;,&quot;sacle_strategy&quot;:&quot;smart&quot;}"/>
  <p:tag name="KSO_WM_ASSEMBLE_CHIP_INDEX" val="f391f2761ad14584928a017d9cf85f58"/>
  <p:tag name="KSO_WM_UNIT_TEXT_FILL_FORE_SCHEMECOLOR_INDEX_BRIGHTNESS" val="0.15"/>
  <p:tag name="KSO_WM_UNIT_TEXT_FILL_FORE_SCHEMECOLOR_INDEX" val="13"/>
  <p:tag name="KSO_WM_UNIT_TEXT_FILL_TYPE" val="1"/>
  <p:tag name="KSO_WM_TEMPLATE_ASSEMBLE_XID" val="62a2eaae7459d9b06304ae8e"/>
  <p:tag name="KSO_WM_TEMPLATE_ASSEMBLE_GROUPID" val="62941ecadb924c3ee3989a4a"/>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3"/>
  <p:tag name="KSO_WM_UNIT_DEC_AREA_ID" val="16739179e7fb46fcabae06ee14deafa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62b883cfd564ed78067981afbcb3a1b"/>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22722_1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45"/>
  <p:tag name="KSO_WM_UNIT_DEC_AREA_ID" val="f2889604b66d4500be9fae41d1bb463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ec431caf25f4f0aa6e3fb3c9a024b12"/>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13*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409"/>
  <p:tag name="KSO_WM_UNIT_DEC_AREA_ID" val="2f03d5dd02a441f48a2f0a57866e042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4c4c651c3bf4356973e560d31345cd7"/>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SUBTYPE" val="v"/>
  <p:tag name="KSO_WM_TEMPLATE_CATEGORY" val="chip"/>
  <p:tag name="KSO_WM_TEMPLATE_INDEX" val="20222722"/>
  <p:tag name="KSO_WM_UNIT_TYPE" val="i"/>
  <p:tag name="KSO_WM_UNIT_INDEX" val="1"/>
  <p:tag name="KSO_WM_UNIT_ID" val="chip20222722_20*i*1"/>
  <p:tag name="KSO_WM_BEAUTIFY_FLAG" val="#wm#"/>
  <p:tag name="KSO_WM_TAG_VERSION" val="1.0"/>
  <p:tag name="KSO_WM_CHIP_GROUPID" val="62941ecadb924c3ee3989a4a"/>
  <p:tag name="KSO_WM_CHIP_XID" val="629429ffdb924c3ee39962d3"/>
  <p:tag name="KSO_WM_UNIT_DEC_AREA_ID" val="896787f63a4241db8011387f7566403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d873013e114c33831c416dd72536c9"/>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22*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3fe"/>
  <p:tag name="KSO_WM_UNIT_DEC_AREA_ID" val="26804202749142b39d069c7e2e5407bf"/>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7949362d2fa4402a3bdffbcc4155eb4"/>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22722_21*i*1"/>
  <p:tag name="KSO_WM_TEMPLATE_CATEGORY" val="chip"/>
  <p:tag name="KSO_WM_TEMPLATE_INDEX" val="20222722"/>
  <p:tag name="KSO_WM_UNIT_LAYERLEVEL" val="1"/>
  <p:tag name="KSO_WM_TAG_VERSION" val="1.0"/>
  <p:tag name="KSO_WM_BEAUTIFY_FLAG" val="#wm#"/>
  <p:tag name="KSO_WM_CHIP_GROUPID" val="62941ecadb924c3ee3989a4a"/>
  <p:tag name="KSO_WM_CHIP_XID" val="629429ffdb924c3ee39963fd"/>
  <p:tag name="KSO_WM_UNIT_DEC_AREA_ID" val="2935fbd28ec747ad95201ba4b601dfb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9596ff1cc14b4b69b76496770aab1513"/>
</p:tagLst>
</file>

<file path=ppt/tags/tag9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96.xml><?xml version="1.0" encoding="utf-8"?>
<p:tagLst xmlns:p="http://schemas.openxmlformats.org/presentationml/2006/main">
  <p:tag name="KSO_WM_UNIT_BLOCK" val="0"/>
  <p:tag name="KSO_WM_UNIT_DEC_AREA_ID" val="899d99c862f54eae94756109626d3635"/>
  <p:tag name="KSO_WM_UNIT_HIGHLIGHT" val="0"/>
  <p:tag name="KSO_WM_UNIT_COMPATIBLE" val="0"/>
  <p:tag name="KSO_WM_UNIT_DIAGRAM_ISNUMVISUAL" val="0"/>
  <p:tag name="KSO_WM_UNIT_DIAGRAM_ISREFERUNIT" val="0"/>
  <p:tag name="KSO_WM_UNIT_TYPE" val="i"/>
  <p:tag name="KSO_WM_UNIT_INDEX" val="4"/>
  <p:tag name="KSO_WM_UNIT_ID" val="custom20222722_1*i*4"/>
  <p:tag name="KSO_WM_TEMPLATE_CATEGORY" val="custom"/>
  <p:tag name="KSO_WM_TEMPLATE_INDEX" val="20222722"/>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3d90a10ffc1044c6a55b59b4a1f7f8f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a2eaad7459d9b06304adcf"/>
  <p:tag name="KSO_WM_TEMPLATE_ASSEMBLE_GROUPID" val="62941ecadb924c3ee3989a4a"/>
</p:tagLst>
</file>

<file path=ppt/tags/tag97.xml><?xml version="1.0" encoding="utf-8"?>
<p:tagLst xmlns:p="http://schemas.openxmlformats.org/presentationml/2006/main">
  <p:tag name="KSO_WM_UNIT_BLOCK" val="0"/>
  <p:tag name="KSO_WM_UNIT_DEC_AREA_ID" val="96163de68ec64da09af1707228c15a81"/>
  <p:tag name="KSO_WM_UNIT_HIGHLIGHT" val="0"/>
  <p:tag name="KSO_WM_UNIT_COMPATIBLE" val="0"/>
  <p:tag name="KSO_WM_UNIT_DIAGRAM_ISNUMVISUAL" val="0"/>
  <p:tag name="KSO_WM_UNIT_DIAGRAM_ISREFERUNIT" val="0"/>
  <p:tag name="KSO_WM_UNIT_TYPE" val="i"/>
  <p:tag name="KSO_WM_UNIT_INDEX" val="3"/>
  <p:tag name="KSO_WM_UNIT_ID" val="custom20222722_1*i*3"/>
  <p:tag name="KSO_WM_TEMPLATE_CATEGORY" val="custom"/>
  <p:tag name="KSO_WM_TEMPLATE_INDEX" val="20222722"/>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3d90a10ffc1044c6a55b59b4a1f7f8f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a2eaad7459d9b06304adcf"/>
  <p:tag name="KSO_WM_TEMPLATE_ASSEMBLE_GROUPID" val="62941ecadb924c3ee3989a4a"/>
</p:tagLst>
</file>

<file path=ppt/tags/tag98.xml><?xml version="1.0" encoding="utf-8"?>
<p:tagLst xmlns:p="http://schemas.openxmlformats.org/presentationml/2006/main">
  <p:tag name="KSO_WM_UNIT_BLOCK" val="0"/>
  <p:tag name="KSO_WM_UNIT_DEC_AREA_ID" val="0a7764cba1044640940cad593d6b9527"/>
  <p:tag name="KSO_WM_UNIT_HIGHLIGHT" val="0"/>
  <p:tag name="KSO_WM_UNIT_COMPATIBLE" val="0"/>
  <p:tag name="KSO_WM_UNIT_DIAGRAM_ISNUMVISUAL" val="0"/>
  <p:tag name="KSO_WM_UNIT_DIAGRAM_ISREFERUNIT" val="0"/>
  <p:tag name="KSO_WM_UNIT_TYPE" val="i"/>
  <p:tag name="KSO_WM_UNIT_INDEX" val="2"/>
  <p:tag name="KSO_WM_UNIT_ID" val="custom20222722_1*i*2"/>
  <p:tag name="KSO_WM_TEMPLATE_CATEGORY" val="custom"/>
  <p:tag name="KSO_WM_TEMPLATE_INDEX" val="20222722"/>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3d90a10ffc1044c6a55b59b4a1f7f8f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a2eaad7459d9b06304adcf"/>
  <p:tag name="KSO_WM_TEMPLATE_ASSEMBLE_GROUPID" val="62941ecadb924c3ee3989a4a"/>
</p:tagLst>
</file>

<file path=ppt/tags/tag99.xml><?xml version="1.0" encoding="utf-8"?>
<p:tagLst xmlns:p="http://schemas.openxmlformats.org/presentationml/2006/main">
  <p:tag name="KSO_WM_UNIT_BLOCK" val="0"/>
  <p:tag name="KSO_WM_UNIT_DEC_AREA_ID" val="a742eaefe38543dc96e8ace51a439392"/>
  <p:tag name="KSO_WM_UNIT_HIGHLIGHT" val="0"/>
  <p:tag name="KSO_WM_UNIT_COMPATIBLE" val="0"/>
  <p:tag name="KSO_WM_UNIT_DIAGRAM_ISNUMVISUAL" val="0"/>
  <p:tag name="KSO_WM_UNIT_DIAGRAM_ISREFERUNIT" val="0"/>
  <p:tag name="KSO_WM_UNIT_TYPE" val="i"/>
  <p:tag name="KSO_WM_UNIT_INDEX" val="1"/>
  <p:tag name="KSO_WM_UNIT_ID" val="custom20222722_1*i*1"/>
  <p:tag name="KSO_WM_TEMPLATE_CATEGORY" val="custom"/>
  <p:tag name="KSO_WM_TEMPLATE_INDEX" val="20222722"/>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3d90a10ffc1044c6a55b59b4a1f7f8f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a2eaad7459d9b06304adcf"/>
  <p:tag name="KSO_WM_TEMPLATE_ASSEMBLE_GROUPID" val="62941ecadb924c3ee3989a4a"/>
</p:tagLst>
</file>

<file path=ppt/theme/theme1.xml><?xml version="1.0" encoding="utf-8"?>
<a:theme xmlns:a="http://schemas.openxmlformats.org/drawingml/2006/main" name="Office 主题​​">
  <a:themeElements>
    <a:clrScheme name="自定义 4">
      <a:dk1>
        <a:srgbClr val="000000"/>
      </a:dk1>
      <a:lt1>
        <a:srgbClr val="FFFFFF"/>
      </a:lt1>
      <a:dk2>
        <a:srgbClr val="364048"/>
      </a:dk2>
      <a:lt2>
        <a:srgbClr val="8F7046"/>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7861C8"/>
      </a:dk2>
      <a:lt2>
        <a:srgbClr val="4A43BA"/>
      </a:lt2>
      <a:accent1>
        <a:srgbClr val="5C8EE5"/>
      </a:accent1>
      <a:accent2>
        <a:srgbClr val="5E3FA6"/>
      </a:accent2>
      <a:accent3>
        <a:srgbClr val="724CCC"/>
      </a:accent3>
      <a:accent4>
        <a:srgbClr val="815ED0"/>
      </a:accent4>
      <a:accent5>
        <a:srgbClr val="A790DD"/>
      </a:accent5>
      <a:accent6>
        <a:srgbClr val="C5BBD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3847</Words>
  <Application>WPS 演示</Application>
  <PresentationFormat/>
  <Paragraphs>104</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vt:i4>
      </vt:variant>
    </vt:vector>
  </HeadingPairs>
  <TitlesOfParts>
    <vt:vector size="45" baseType="lpstr">
      <vt:lpstr>Arial</vt:lpstr>
      <vt:lpstr>宋体</vt:lpstr>
      <vt:lpstr>Wingdings</vt:lpstr>
      <vt:lpstr>微软雅黑</vt:lpstr>
      <vt:lpstr>汉仪铁线黑-65简</vt:lpstr>
      <vt:lpstr>黑体</vt:lpstr>
      <vt:lpstr>汉仪菱心体简</vt:lpstr>
      <vt:lpstr>YouSheBiaoTiHei</vt:lpstr>
      <vt:lpstr>Segoe Print</vt:lpstr>
      <vt:lpstr>OPPOSans-R</vt:lpstr>
      <vt:lpstr>Verdana</vt:lpstr>
      <vt:lpstr>汉仪铁线黑-65简</vt:lpstr>
      <vt:lpstr>汉仪菱心体简</vt:lpstr>
      <vt:lpstr>Arial Unicode MS</vt:lpstr>
      <vt:lpstr>Calibri</vt:lpstr>
      <vt:lpstr>Times New Roman</vt:lpstr>
      <vt:lpstr>Courier New</vt:lpstr>
      <vt:lpstr>Gill Sans MT</vt:lpstr>
      <vt:lpstr>Office 主题​​</vt:lpstr>
      <vt:lpstr>1_Office 主题​​</vt:lpstr>
      <vt:lpstr>the difference of each state’s expenidture of infrastructure</vt:lpstr>
      <vt:lpstr>Abstract</vt:lpstr>
      <vt:lpstr>Abstract</vt:lpstr>
      <vt:lpstr>The data I choose</vt:lpstr>
      <vt:lpstr>the regression model based on income</vt:lpstr>
      <vt:lpstr>Regression1</vt:lpstr>
      <vt:lpstr>Simple regression  based on income </vt:lpstr>
      <vt:lpstr>Regression2 </vt:lpstr>
      <vt:lpstr>Simple regression 3 </vt:lpstr>
      <vt:lpstr>PowerPoint 演示文稿</vt:lpstr>
      <vt:lpstr>Simple regression 4 </vt:lpstr>
      <vt:lpstr>PowerPoint 演示文稿</vt:lpstr>
      <vt:lpstr>Simple regression 5 </vt:lpstr>
      <vt:lpstr>PowerPoint 演示文稿</vt:lpstr>
      <vt:lpstr>final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expenidture of infrastructure</dc:title>
  <dc:creator>Yuxuan Liu</dc:creator>
  <cp:lastModifiedBy>From Zero to Zero</cp:lastModifiedBy>
  <cp:revision>17</cp:revision>
  <dcterms:created xsi:type="dcterms:W3CDTF">2022-11-15T21:57:00Z</dcterms:created>
  <dcterms:modified xsi:type="dcterms:W3CDTF">2022-12-07T03:04:37Z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4F9A3772B38F48768BDD2F5DC0B79056</vt:lpwstr>
  </property>
</Properties>
</file>