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c8aeb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c8aeb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a6325b8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0a6325b8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d71f3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d71f3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a6325b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a6325b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a6325b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a6325b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a6325b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a6325b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a6325b8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a6325b8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a6325b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a6325b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a6325b8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a6325b8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a6325b8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a6325b8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a6325b8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a6325b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468000" y="0"/>
            <a:ext cx="5676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pubs.com/IronStark007/782214" TargetMode="External"/><Relationship Id="rId4" Type="http://schemas.openxmlformats.org/officeDocument/2006/relationships/hyperlink" Target="https://rpubs.com/IronStark007/782251" TargetMode="External"/><Relationship Id="rId5" Type="http://schemas.openxmlformats.org/officeDocument/2006/relationships/hyperlink" Target="https://rpubs.com/IronStark007/782256" TargetMode="External"/><Relationship Id="rId6" Type="http://schemas.openxmlformats.org/officeDocument/2006/relationships/hyperlink" Target="https://rpubs.com/IronStark007/782261" TargetMode="External"/><Relationship Id="rId7" Type="http://schemas.openxmlformats.org/officeDocument/2006/relationships/hyperlink" Target="https://rpubs.com/IronStark007/782955" TargetMode="External"/><Relationship Id="rId8" Type="http://schemas.openxmlformats.org/officeDocument/2006/relationships/hyperlink" Target="https://public.tableau.com/app/profile/ansari.mohammed.ali.nasim/viz/CaseStudy-DivvyBike/Dashboard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vvy-tripdata.s3.amazonaws.com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04558" y="433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Case Study - Cyclistic Bike Share</a:t>
            </a:r>
            <a:endParaRPr sz="4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04700" y="4229375"/>
            <a:ext cx="46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- Ansari Mohd Ali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 - 16-06-2021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0" y="744575"/>
            <a:ext cx="38079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Recommendations</a:t>
            </a:r>
            <a:endParaRPr sz="2730"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1872525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                      Marketing teams should / can - 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2571750"/>
            <a:ext cx="2764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i</a:t>
            </a:r>
            <a:r>
              <a:rPr lang="en" sz="1700">
                <a:solidFill>
                  <a:schemeClr val="lt2"/>
                </a:solidFill>
              </a:rPr>
              <a:t>ntroduce</a:t>
            </a:r>
            <a:r>
              <a:rPr lang="en" sz="1700">
                <a:solidFill>
                  <a:schemeClr val="lt2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monthly or quarterly passes</a:t>
            </a:r>
            <a:r>
              <a:rPr lang="en" sz="1700">
                <a:solidFill>
                  <a:schemeClr val="lt2"/>
                </a:solidFill>
              </a:rPr>
              <a:t> so the people will find it more  affordable so they will attract towards our annual program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189600" y="2571750"/>
            <a:ext cx="2764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come up with a plan or </a:t>
            </a:r>
            <a:r>
              <a:rPr lang="en" sz="1700">
                <a:solidFill>
                  <a:srgbClr val="00FF00"/>
                </a:solidFill>
              </a:rPr>
              <a:t>program for mid year</a:t>
            </a:r>
            <a:r>
              <a:rPr lang="en" sz="1700">
                <a:solidFill>
                  <a:schemeClr val="lt2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or tourists passes</a:t>
            </a:r>
            <a:r>
              <a:rPr lang="en" sz="1700">
                <a:solidFill>
                  <a:schemeClr val="lt2"/>
                </a:solidFill>
              </a:rPr>
              <a:t> where bike usage increases due to tourists activities 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228250" y="2571750"/>
            <a:ext cx="2764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Give </a:t>
            </a:r>
            <a:r>
              <a:rPr lang="en" sz="1700">
                <a:solidFill>
                  <a:srgbClr val="00FF00"/>
                </a:solidFill>
              </a:rPr>
              <a:t>d</a:t>
            </a:r>
            <a:r>
              <a:rPr lang="en" sz="1700">
                <a:solidFill>
                  <a:srgbClr val="00FF00"/>
                </a:solidFill>
              </a:rPr>
              <a:t>iscounts or coupons for weekends </a:t>
            </a:r>
            <a:r>
              <a:rPr lang="en" sz="1700">
                <a:solidFill>
                  <a:schemeClr val="lt2"/>
                </a:solidFill>
              </a:rPr>
              <a:t>so people will buy the passes more on weekends thereby relying more on our bikes</a:t>
            </a:r>
            <a:endParaRPr sz="17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0" y="744575"/>
            <a:ext cx="38079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Appendix</a:t>
            </a:r>
            <a:endParaRPr sz="2730"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1218850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Cleaning reports (by using R)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2016-17 Cleaning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2017-18 Cleaning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2018-19 Cleaning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2019-20 Cleaning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2020-21 Cleaning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Tableau Dashboard - </a:t>
            </a:r>
            <a:r>
              <a:rPr lang="en" sz="2300" u="sng">
                <a:solidFill>
                  <a:schemeClr val="hlink"/>
                </a:solidFill>
                <a:hlinkClick r:id="rId8"/>
              </a:rPr>
              <a:t>Click here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1735925"/>
            <a:ext cx="85206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    Thank You</a:t>
            </a:r>
            <a:endParaRPr sz="9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38079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Table of contents</a:t>
            </a:r>
            <a:endParaRPr sz="273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218850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Problem Statement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About dataset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Insights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Recommendation/ Suggestions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744575"/>
            <a:ext cx="38079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Problem Statement</a:t>
            </a:r>
            <a:endParaRPr sz="273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218850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Cyclistics bike sharing wants to aimed at </a:t>
            </a:r>
            <a:r>
              <a:rPr lang="en">
                <a:solidFill>
                  <a:srgbClr val="00FF00"/>
                </a:solidFill>
              </a:rPr>
              <a:t>casual riders to convert them into annual members</a:t>
            </a:r>
            <a:r>
              <a:rPr lang="en"/>
              <a:t> so our part of the goal is to analyse the difference </a:t>
            </a:r>
            <a:r>
              <a:rPr lang="en"/>
              <a:t>between casual and annual riders bike usage and also suggest some recommendations.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744575"/>
            <a:ext cx="38079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About Dataset</a:t>
            </a:r>
            <a:endParaRPr sz="273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218850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Cyclistic’s historical trip data contains the details about </a:t>
            </a:r>
            <a:r>
              <a:rPr lang="en">
                <a:solidFill>
                  <a:srgbClr val="00FF00"/>
                </a:solidFill>
              </a:rPr>
              <a:t>start station and end station and bike </a:t>
            </a:r>
            <a:r>
              <a:rPr lang="en">
                <a:solidFill>
                  <a:srgbClr val="00FF00"/>
                </a:solidFill>
              </a:rPr>
              <a:t>details</a:t>
            </a:r>
            <a:r>
              <a:rPr lang="en">
                <a:solidFill>
                  <a:srgbClr val="00FF00"/>
                </a:solidFill>
              </a:rPr>
              <a:t> from 2016 to 2021</a:t>
            </a:r>
            <a:r>
              <a:rPr lang="en"/>
              <a:t>(since 2016 is the start year of the company) which we have used in order of solve our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check the dataset here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3072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- 1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 length is the </a:t>
            </a:r>
            <a:r>
              <a:rPr lang="en">
                <a:solidFill>
                  <a:srgbClr val="00FF00"/>
                </a:solidFill>
              </a:rPr>
              <a:t>difference between start time and end time</a:t>
            </a:r>
            <a:r>
              <a:rPr lang="en"/>
              <a:t> of a trip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ride length of </a:t>
            </a:r>
            <a:r>
              <a:rPr lang="en">
                <a:solidFill>
                  <a:srgbClr val="00FF00"/>
                </a:solidFill>
              </a:rPr>
              <a:t>casual user is more than double the member</a:t>
            </a:r>
            <a:r>
              <a:rPr lang="en"/>
              <a:t> so casual users use bike more than the member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625" y="824674"/>
            <a:ext cx="5455200" cy="37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3072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- 2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go through year wise then also </a:t>
            </a:r>
            <a:r>
              <a:rPr lang="en">
                <a:solidFill>
                  <a:srgbClr val="00FF00"/>
                </a:solidFill>
              </a:rPr>
              <a:t>casual member are using more bikes than the members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Casual member finds it affordable</a:t>
            </a:r>
            <a:r>
              <a:rPr lang="en"/>
              <a:t> to use bikes for every work thereby using buying and using bike passes daily </a:t>
            </a:r>
            <a:endParaRPr/>
          </a:p>
        </p:txBody>
      </p:sp>
      <p:pic>
        <p:nvPicPr>
          <p:cNvPr id="89" name="Google Shape;8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75" y="855925"/>
            <a:ext cx="5455199" cy="339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3072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- 3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the bike usage by month wise shows that in the </a:t>
            </a:r>
            <a:r>
              <a:rPr lang="en">
                <a:solidFill>
                  <a:srgbClr val="00FF00"/>
                </a:solidFill>
              </a:rPr>
              <a:t>mid year the bike usage increases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</a:t>
            </a:r>
            <a:r>
              <a:rPr lang="en"/>
              <a:t>usually</a:t>
            </a:r>
            <a:r>
              <a:rPr lang="en"/>
              <a:t> because </a:t>
            </a:r>
            <a:r>
              <a:rPr lang="en">
                <a:solidFill>
                  <a:srgbClr val="00FF00"/>
                </a:solidFill>
              </a:rPr>
              <a:t>tourist activities rises in the mid year </a:t>
            </a:r>
            <a:r>
              <a:rPr lang="en"/>
              <a:t>and more people uses bike for roaming</a:t>
            </a:r>
            <a:endParaRPr/>
          </a:p>
        </p:txBody>
      </p:sp>
      <p:pic>
        <p:nvPicPr>
          <p:cNvPr id="96" name="Google Shape;96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525" y="615575"/>
            <a:ext cx="5455200" cy="372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3072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casual rider uses more bike but especially in the </a:t>
            </a:r>
            <a:r>
              <a:rPr lang="en">
                <a:solidFill>
                  <a:srgbClr val="00FF00"/>
                </a:solidFill>
              </a:rPr>
              <a:t>weekends its uses increases slightly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use more bike because of late night </a:t>
            </a:r>
            <a:r>
              <a:rPr lang="en">
                <a:solidFill>
                  <a:srgbClr val="00FF00"/>
                </a:solidFill>
              </a:rPr>
              <a:t>weekends parties or small vacations during weekends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03" name="Google Shape;10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50" y="711963"/>
            <a:ext cx="5226099" cy="3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3072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- 5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072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Casual users take more round trip</a:t>
            </a:r>
            <a:r>
              <a:rPr lang="en"/>
              <a:t> (means their start station and end station are the same)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user maybe use bike for</a:t>
            </a:r>
            <a:r>
              <a:rPr lang="en">
                <a:solidFill>
                  <a:srgbClr val="00FF00"/>
                </a:solidFill>
              </a:rPr>
              <a:t> normal daily routine work </a:t>
            </a:r>
            <a:r>
              <a:rPr lang="en"/>
              <a:t>like going to the market or going on vacations</a:t>
            </a:r>
            <a:endParaRPr/>
          </a:p>
        </p:txBody>
      </p:sp>
      <p:pic>
        <p:nvPicPr>
          <p:cNvPr id="110" name="Google Shape;110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50" y="1060375"/>
            <a:ext cx="5455201" cy="279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