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20C-7835-4F2E-84A8-BBB55477976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5823-A9AB-434B-9776-66CFFE446A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20C-7835-4F2E-84A8-BBB55477976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5823-A9AB-434B-9776-66CFFE44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7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20C-7835-4F2E-84A8-BBB55477976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5823-A9AB-434B-9776-66CFFE44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20C-7835-4F2E-84A8-BBB55477976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5823-A9AB-434B-9776-66CFFE44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7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20C-7835-4F2E-84A8-BBB55477976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5823-A9AB-434B-9776-66CFFE446A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9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20C-7835-4F2E-84A8-BBB55477976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5823-A9AB-434B-9776-66CFFE44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8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20C-7835-4F2E-84A8-BBB55477976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5823-A9AB-434B-9776-66CFFE44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20C-7835-4F2E-84A8-BBB55477976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5823-A9AB-434B-9776-66CFFE44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9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20C-7835-4F2E-84A8-BBB55477976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5823-A9AB-434B-9776-66CFFE44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29B20C-7835-4F2E-84A8-BBB55477976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85823-A9AB-434B-9776-66CFFE44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20C-7835-4F2E-84A8-BBB55477976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5823-A9AB-434B-9776-66CFFE44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7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29B20C-7835-4F2E-84A8-BBB55477976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585823-A9AB-434B-9776-66CFFE446A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2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957D-FB07-4E23-820A-0A4BD38AC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Tifare Part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34989-9153-40A0-A51D-17F79E994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0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2C23-ED7E-4032-868F-3CAD53CC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question(s)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094B-AFAB-4691-AFB2-7DBCA318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Does the interest rate of loans taken by lending club members react to the market in 2018?</a:t>
            </a:r>
          </a:p>
          <a:p>
            <a:endParaRPr lang="en-US" sz="3600" dirty="0"/>
          </a:p>
          <a:p>
            <a:r>
              <a:rPr lang="en-US" sz="3600" dirty="0"/>
              <a:t>Does the market affect the number and/or amount of money being taken out in 2018? 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076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5EA2-8C8A-4A77-8B6F-1618DBB8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for Q#1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A1AB-6D63-4E5F-ADCC-303AD1C5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graph shows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4A760-3903-4AF3-8D61-BE229BE9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4" y="1695295"/>
            <a:ext cx="6197601" cy="4131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315690-8904-455D-BB1F-D629D05C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472" y="5784873"/>
            <a:ext cx="71437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5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9ED5-A518-4092-8D03-7544463F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for Q#1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89DD-4BD9-4790-AD14-98236103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35C30-EA23-40A2-9C0F-86B95432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270" y="2125313"/>
            <a:ext cx="5100051" cy="340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A64F9F-CE02-4E44-9C46-E597789D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855" y="5413053"/>
            <a:ext cx="6981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2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7180-6CB0-4DA7-BD2C-558AC0BA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 for Q#1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52B0F-798E-4BD0-A0AE-BEBC40F11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925" y="1996325"/>
            <a:ext cx="5487650" cy="365843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8F14D-02AE-406A-A787-DD9A0D5E3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107" y="5651785"/>
            <a:ext cx="70485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0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9C5A-CC12-413C-9D73-A817DA5F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for Q#2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71DD12-C852-43C6-B56F-90CD98C5F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87" y="1968751"/>
            <a:ext cx="5487650" cy="365843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815018-55C8-47F4-98F1-FFD6B6440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180" y="5627184"/>
            <a:ext cx="7048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4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F45E-D6C4-44DE-AAB3-897EA1A6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for Q#2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BFF9F6-460E-4543-9D78-2320E29AD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96" y="1737360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B715F-2C47-4384-90FA-31FC75C53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246" y="5622257"/>
            <a:ext cx="52197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7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6CA4-0EE6-4904-9570-7F0673EB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/>
              <a:t>Data Analysis for Q#2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9ABC5-248E-4DEE-924B-C3284747E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86" y="1996324"/>
            <a:ext cx="5487650" cy="365843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B7AA6-6766-4A6E-BC47-B8534F62C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70" y="5698873"/>
            <a:ext cx="70389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5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989B-92A7-4418-9EF9-91B7AF00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2BC97-F0C2-4CE3-AA5E-8ED0DB5D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NASDAQ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031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84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Tifare Part</vt:lpstr>
      <vt:lpstr>My question(s)</vt:lpstr>
      <vt:lpstr>Data Analysis for Q#1</vt:lpstr>
      <vt:lpstr>Data Analysis for Q#1</vt:lpstr>
      <vt:lpstr>Data Analysis for Q#1</vt:lpstr>
      <vt:lpstr>Data Analysis for Q#2</vt:lpstr>
      <vt:lpstr>Data Analysis for Q#2</vt:lpstr>
      <vt:lpstr>Data Analysis for Q#2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Tifare Part</dc:title>
  <dc:creator>Tifare Choi</dc:creator>
  <cp:lastModifiedBy>Tifare Choi</cp:lastModifiedBy>
  <cp:revision>10</cp:revision>
  <dcterms:created xsi:type="dcterms:W3CDTF">2019-03-14T00:38:22Z</dcterms:created>
  <dcterms:modified xsi:type="dcterms:W3CDTF">2019-03-14T01:23:06Z</dcterms:modified>
</cp:coreProperties>
</file>