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21" autoAdjust="0"/>
  </p:normalViewPr>
  <p:slideViewPr>
    <p:cSldViewPr snapToGrid="0" snapToObjects="1">
      <p:cViewPr varScale="1">
        <p:scale>
          <a:sx n="81" d="100"/>
          <a:sy n="81" d="100"/>
        </p:scale>
        <p:origin x="2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4092F-8A56-A940-9735-719B2BED91BB}" type="datetimeFigureOut">
              <a:rPr lang="es-ES_tradnl" smtClean="0"/>
              <a:t>20/5/21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2D414-432B-1646-B1E7-396561467EB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628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esriVisual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792787f-6f54-4da6-90e5-4bfbed150479/ReportSection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792787f-6f54-4da6-90e5-4bfbed150479/ReportSection9becd01fb461bab82727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792787f-6f54-4da6-90e5-4bfbed150479/ReportSectionf3ffdc073535d3e76720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792787f-6f54-4da6-90e5-4bfbed150479/ReportSection43f4fe3080b2a090d504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, textbox, textbox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Zona</a:t>
            </a:r>
          </a:p>
        </p:txBody>
      </p:sp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ACF465A2-217B-844F-81B1-F0A3198B0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416" y="222249"/>
            <a:ext cx="7544018" cy="32938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, card, slicer, clusteredColumnChart, textbox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, card, textbox, slicer, barChart, tableEx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118</Words>
  <Application>Microsoft Macintosh PowerPoint</Application>
  <PresentationFormat>Panorámica</PresentationFormat>
  <Paragraphs>57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Custom Design</vt:lpstr>
      <vt:lpstr>Portada</vt:lpstr>
      <vt:lpstr>Zona</vt:lpstr>
      <vt:lpstr>Plat</vt:lpstr>
      <vt:lpstr>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Alejandro Mendez Somoza</cp:lastModifiedBy>
  <cp:revision>6</cp:revision>
  <dcterms:created xsi:type="dcterms:W3CDTF">2016-09-04T11:54:55Z</dcterms:created>
  <dcterms:modified xsi:type="dcterms:W3CDTF">2021-05-20T16:39:12Z</dcterms:modified>
</cp:coreProperties>
</file>