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225aa9f-4ee6-450d-86e3-174d2be42cd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89603a629284d0e" /><Relationship Type="http://schemas.openxmlformats.org/officeDocument/2006/relationships/hyperlink" Target="https://app.powerbi.com/groups/me/reports/0225aa9f-4ee6-450d-86e3-174d2be42cdb/ReportSectionaa64d5b017385924b93a?pbi_source=PowerPoint" TargetMode="External" Id="RelId0" /><Relationship Type="http://schemas.openxmlformats.org/officeDocument/2006/relationships/image" Target="/ppt/media/image4.png" Id="imgId2728400" /><Relationship Type="http://schemas.openxmlformats.org/officeDocument/2006/relationships/notesSlide" Target="/ppt/notesSlides/notesSlide.xml" Id="R3ba3bca5f0084e0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33191356cb74c9d" /><Relationship Type="http://schemas.openxmlformats.org/officeDocument/2006/relationships/hyperlink" Target="https://app.powerbi.com/groups/me/reports/0225aa9f-4ee6-450d-86e3-174d2be42cdb/ReportSection?pbi_source=PowerPoint" TargetMode="External" Id="RelId1" /><Relationship Type="http://schemas.openxmlformats.org/officeDocument/2006/relationships/image" Target="/ppt/media/image5.png" Id="imgId2726774" /><Relationship Type="http://schemas.openxmlformats.org/officeDocument/2006/relationships/notesSlide" Target="/ppt/notesSlides/notesSlide2.xml" Id="Rc8c3789053d94d9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848321c14ca4523" /><Relationship Type="http://schemas.openxmlformats.org/officeDocument/2006/relationships/hyperlink" Target="https://app.powerbi.com/groups/me/reports/0225aa9f-4ee6-450d-86e3-174d2be42cdb/ReportSection369b274f331e30c38446?pbi_source=PowerPoint" TargetMode="External" Id="RelId2" /><Relationship Type="http://schemas.openxmlformats.org/officeDocument/2006/relationships/image" Target="/ppt/media/image6.png" Id="imgId2726830" /><Relationship Type="http://schemas.openxmlformats.org/officeDocument/2006/relationships/notesSlide" Target="/ppt/notesSlides/notesSlide3.xml" Id="R4abfa30b48ba490c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20c69c6192a456d" /><Relationship Type="http://schemas.openxmlformats.org/officeDocument/2006/relationships/hyperlink" Target="https://app.powerbi.com/groups/me/reports/0225aa9f-4ee6-450d-86e3-174d2be42cdb/ReportSection22b130868e04d601c7a9?pbi_source=PowerPoint" TargetMode="External" Id="RelId3" /><Relationship Type="http://schemas.openxmlformats.org/officeDocument/2006/relationships/image" Target="/ppt/media/image7.png" Id="imgId2726831" /><Relationship Type="http://schemas.openxmlformats.org/officeDocument/2006/relationships/notesSlide" Target="/ppt/notesSlides/notesSlide4.xml" Id="R20906967096048a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Car insurance Campaigns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20/05/2021 15:38:26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02/12/2020 17:34:45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284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Portada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, textbox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267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Offers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, barChart, barChart, textbox, textbox, textbox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268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, textbox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268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Buyer persona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