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72"/>
  </p:normalViewPr>
  <p:slideViewPr>
    <p:cSldViewPr snapToGrid="0">
      <p:cViewPr varScale="1">
        <p:scale>
          <a:sx n="104" d="100"/>
          <a:sy n="104" d="100"/>
        </p:scale>
        <p:origin x="2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B1800-A1D5-A687-4A81-2C84C1208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DABE48-EDCC-0397-9C68-EDF1DCDA7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C59B2-32BD-8614-DEFC-F2F2F836D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2DA0-7FE4-C84E-BCB1-60BB30A968F6}" type="datetimeFigureOut">
              <a:rPr lang="en-GB" smtClean="0"/>
              <a:t>12/05/2023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5B513-8484-13FE-F85C-AEFA8A1D9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078E7-62CD-7832-9C94-EEA2FE9E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F0F7-BEB1-C245-93B3-03B63F6405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535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6542F-9E09-6F7E-FF6B-74A55D609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5D47C-7699-2E5F-DAB1-789604C33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FA0A9-9AFC-5D29-14CC-F9879C042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2DA0-7FE4-C84E-BCB1-60BB30A968F6}" type="datetimeFigureOut">
              <a:rPr lang="en-GB" smtClean="0"/>
              <a:t>12/05/2023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A9D37-9F7F-8682-C247-902370688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984E9-5885-6CC3-F9B6-DD3340317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F0F7-BEB1-C245-93B3-03B63F6405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44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D71B6A-EBE7-0C04-FFDA-12322175C2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54883B-3C20-A09B-3E63-3FCFB7319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C751C-887E-5493-610D-E811EB962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2DA0-7FE4-C84E-BCB1-60BB30A968F6}" type="datetimeFigureOut">
              <a:rPr lang="en-GB" smtClean="0"/>
              <a:t>12/05/2023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61594-6CAA-05D3-2C42-D9B53A733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87364-A31E-5439-E29D-44DCE5A5E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F0F7-BEB1-C245-93B3-03B63F6405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7086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CA82D-972B-E049-0C99-1F7A6D27F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CE52C-4D5A-D81B-EC6D-03E96FA8B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4A3C4-57E5-B9E2-A2F1-1BD63D308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2DA0-7FE4-C84E-BCB1-60BB30A968F6}" type="datetimeFigureOut">
              <a:rPr lang="en-GB" smtClean="0"/>
              <a:t>12/05/2023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72CD1-59FC-340B-6EC3-F871EDFEC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0CB99-04C8-6D22-6697-538559987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F0F7-BEB1-C245-93B3-03B63F6405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1678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34981-461A-6A92-898A-037549F6E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2448B4-591B-34C9-C906-7F8970EE0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76FB6-0C46-9739-E076-BBB478474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2DA0-7FE4-C84E-BCB1-60BB30A968F6}" type="datetimeFigureOut">
              <a:rPr lang="en-GB" smtClean="0"/>
              <a:t>12/05/2023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3CA00-B3C0-B623-B4E3-0900F9D16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0708E-9382-E9AF-8DED-765A4C5BE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F0F7-BEB1-C245-93B3-03B63F6405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779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59E28-DA10-E23D-D7FE-55F834519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EEE74-344D-18FC-105C-1B22BF9B49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37A2E6-9C99-5E61-14B1-E2729AB00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56007-FD29-C492-0085-7705D07FB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2DA0-7FE4-C84E-BCB1-60BB30A968F6}" type="datetimeFigureOut">
              <a:rPr lang="en-GB" smtClean="0"/>
              <a:t>12/05/2023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793D1C-5920-552D-8427-0EAE8F9B2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9F09A2-2EC6-FD5F-D176-49F0CE22D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F0F7-BEB1-C245-93B3-03B63F6405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90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4F925-098B-5165-2CA6-B61581569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2832C-A2A8-5DC4-5ACB-2A4239948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E429C-5C94-ADA5-4773-CB7DB2F96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6ACA44-1418-DDB1-A150-1841D7F310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D30500-DC2E-0885-C4A3-012E4EC68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5EBA66-F6EE-A046-415D-7F0D7721D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2DA0-7FE4-C84E-BCB1-60BB30A968F6}" type="datetimeFigureOut">
              <a:rPr lang="en-GB" smtClean="0"/>
              <a:t>12/05/2023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D9AFD0-2C68-33FB-E014-298919048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5187B0-683E-9312-A67C-A942E0AE9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F0F7-BEB1-C245-93B3-03B63F6405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9462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6B221-A819-7EE6-9043-6F45452F9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624FC1-362A-67B9-70E8-75F6F7400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2DA0-7FE4-C84E-BCB1-60BB30A968F6}" type="datetimeFigureOut">
              <a:rPr lang="en-GB" smtClean="0"/>
              <a:t>12/05/2023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FE63A8-8BD7-07AC-EE92-DC3663094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E6C384-7294-E0DC-AD51-A87AB2152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F0F7-BEB1-C245-93B3-03B63F6405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4031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A8C176-F3D2-370C-D909-9BE75BDE8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2DA0-7FE4-C84E-BCB1-60BB30A968F6}" type="datetimeFigureOut">
              <a:rPr lang="en-GB" smtClean="0"/>
              <a:t>12/05/2023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EE1F06-84F8-B2D2-D6F3-3ED781643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7DE001-1899-CC3D-2CBA-E047632D9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F0F7-BEB1-C245-93B3-03B63F6405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948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840F0-97D8-CB50-0420-2EBE4A907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63E43-56BC-DED8-91F2-61EA68205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F705-A85B-F158-2FB1-944ECEE0B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96B584-6433-4319-690A-0DDECCFA4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2DA0-7FE4-C84E-BCB1-60BB30A968F6}" type="datetimeFigureOut">
              <a:rPr lang="en-GB" smtClean="0"/>
              <a:t>12/05/2023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B0493B-688E-743E-5441-1624616DA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781598-CB50-BE8C-B56C-D34561BE5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F0F7-BEB1-C245-93B3-03B63F6405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053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AC7F3-5CFA-F6E3-8A64-7FE6DCC61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910EF2-F49E-7673-304B-CC57135F2D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D1A52-DD31-E1FC-9DBD-323A11C01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CE008-4D8A-AF87-55A0-D3363D694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2DA0-7FE4-C84E-BCB1-60BB30A968F6}" type="datetimeFigureOut">
              <a:rPr lang="en-GB" smtClean="0"/>
              <a:t>12/05/2023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8FCC9-173D-D033-0828-FD7E56047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499727-73EA-8B4E-882D-CF5A2226A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F0F7-BEB1-C245-93B3-03B63F6405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834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FD6B47-326E-883C-2A17-9E4963CFC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4796A-76F1-E3B8-14C2-DE3A29138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13535-7D25-18C6-50BE-2E3DD07316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12DA0-7FE4-C84E-BCB1-60BB30A968F6}" type="datetimeFigureOut">
              <a:rPr lang="en-GB" smtClean="0"/>
              <a:t>12/05/2023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E9907-BC71-1F5A-28AE-049B454682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CB56A-C4F6-0777-861D-D3A24A442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DF0F7-BEB1-C245-93B3-03B63F6405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194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graph&#10;&#10;Description automatically generated with medium confidence">
            <a:extLst>
              <a:ext uri="{FF2B5EF4-FFF2-40B4-BE49-F238E27FC236}">
                <a16:creationId xmlns:a16="http://schemas.microsoft.com/office/drawing/2014/main" id="{8BA5E59B-999F-B022-76B3-5544E5A87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850" y="0"/>
            <a:ext cx="74562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219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raph&#10;&#10;Description automatically generated with medium confidence">
            <a:extLst>
              <a:ext uri="{FF2B5EF4-FFF2-40B4-BE49-F238E27FC236}">
                <a16:creationId xmlns:a16="http://schemas.microsoft.com/office/drawing/2014/main" id="{4D78DBE1-2ABA-518C-3CF5-02E1C55FA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641" y="0"/>
            <a:ext cx="72307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701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screen&#10;&#10;Description automatically generated with low confidence">
            <a:extLst>
              <a:ext uri="{FF2B5EF4-FFF2-40B4-BE49-F238E27FC236}">
                <a16:creationId xmlns:a16="http://schemas.microsoft.com/office/drawing/2014/main" id="{43EC3CF2-127C-5B65-659E-29646D2D6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494" y="0"/>
            <a:ext cx="75190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34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Eduardo Goicoechea Serrano</dc:creator>
  <cp:lastModifiedBy>Eduardo Goicoechea Serrano</cp:lastModifiedBy>
  <cp:revision>1</cp:revision>
  <dcterms:created xsi:type="dcterms:W3CDTF">2023-05-12T10:58:52Z</dcterms:created>
  <dcterms:modified xsi:type="dcterms:W3CDTF">2023-05-12T11:12:43Z</dcterms:modified>
</cp:coreProperties>
</file>